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custom-properties" Target="docProps/custom.xml" Id="rId5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738" r:id="rId2"/>
    <p:sldId id="924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416" autoAdjust="0"/>
  </p:normalViewPr>
  <p:slideViewPr>
    <p:cSldViewPr>
      <p:cViewPr varScale="1">
        <p:scale>
          <a:sx n="140" d="100"/>
          <a:sy n="140" d="100"/>
        </p:scale>
        <p:origin x="138" y="9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F9CE2-51A4-4457-A44D-8D779D73A3E1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171B-FAA8-4EA4-9F2C-D597FCD8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0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26D6-5F07-43E0-BA6F-99C1653EEF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28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5C81-1267-428C-AA72-82095198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BE2AE2-601C-42C9-829F-872F8DC72E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9CD08-E853-44A6-90D7-F9500D03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F0E31-13C5-455A-873D-EFF6D60234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6731" y="1036722"/>
            <a:ext cx="8035698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5A3653E-2B38-47BE-90BC-57DCAD4F069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6730" y="1851026"/>
            <a:ext cx="8037521" cy="2884487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 sz="16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400"/>
            </a:lvl5pPr>
            <a:lvl6pPr>
              <a:spcAft>
                <a:spcPts val="800"/>
              </a:spcAft>
              <a:defRPr sz="1600"/>
            </a:lvl6pPr>
            <a:lvl7pPr>
              <a:spcAft>
                <a:spcPts val="800"/>
              </a:spcAft>
              <a:defRPr sz="1600"/>
            </a:lvl7pPr>
            <a:lvl8pPr>
              <a:spcAft>
                <a:spcPts val="800"/>
              </a:spcAft>
              <a:defRPr sz="1600"/>
            </a:lvl8pPr>
            <a:lvl9pPr>
              <a:spcAft>
                <a:spcPts val="800"/>
              </a:spcAft>
              <a:defRPr sz="1400"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375443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FA888F-A991-4F74-85DB-424C842699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BEA1A-E92C-4E02-96DF-9B8120BD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9021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7770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9E4FF3-26AE-4A70-9CDC-328BAEF735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12E26-8FAD-4881-9471-54BC743A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62F9D3-55DA-4D84-826C-D971CA17DC37}"/>
              </a:ext>
            </a:extLst>
          </p:cNvPr>
          <p:cNvCxnSpPr/>
          <p:nvPr userDrawn="1"/>
        </p:nvCxnSpPr>
        <p:spPr>
          <a:xfrm>
            <a:off x="3857172" y="2105027"/>
            <a:ext cx="0" cy="876813"/>
          </a:xfrm>
          <a:prstGeom prst="line">
            <a:avLst/>
          </a:prstGeom>
          <a:noFill/>
          <a:ln w="12700" cap="sq" cmpd="sng" algn="ctr">
            <a:solidFill>
              <a:schemeClr val="bg2"/>
            </a:solidFill>
            <a:prstDash val="solid"/>
            <a:bevel/>
            <a:headEnd type="none"/>
            <a:tailEnd type="none"/>
          </a:ln>
          <a:effectLst/>
        </p:spPr>
      </p:cxn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6942B47-E01D-48EC-B232-5E41C74DD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14800" y="1957645"/>
            <a:ext cx="4495800" cy="1171575"/>
          </a:xfrm>
        </p:spPr>
        <p:txBody>
          <a:bodyPr anchor="ctr" anchorCtr="0"/>
          <a:lstStyle>
            <a:lvl1pPr>
              <a:defRPr lang="en-US" sz="2400" b="1" kern="1200" spc="-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8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lang="en-US" sz="2400" b="1" kern="1200" spc="-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8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US" sz="6800" b="1" kern="1200" spc="-1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algn="l" defTabSz="914378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defRPr lang="en-US" sz="6800" b="1" kern="1200" spc="-1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algn="l" defTabSz="914378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defRPr lang="en-GB" sz="6800" b="1" kern="1200" spc="-1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CAB1C75-4995-40DB-8B6D-02F1720D98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6739" y="1957645"/>
            <a:ext cx="3014662" cy="1171575"/>
          </a:xfrm>
        </p:spPr>
        <p:txBody>
          <a:bodyPr/>
          <a:lstStyle>
            <a:lvl1pPr algn="ctr">
              <a:defRPr sz="6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% or $</a:t>
            </a:r>
          </a:p>
        </p:txBody>
      </p:sp>
    </p:spTree>
    <p:extLst>
      <p:ext uri="{BB962C8B-B14F-4D97-AF65-F5344CB8AC3E}">
        <p14:creationId xmlns:p14="http://schemas.microsoft.com/office/powerpoint/2010/main" val="2898558603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ices (Pho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BD39D-C154-4253-A702-562C97B80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9798" y="635531"/>
            <a:ext cx="5404452" cy="411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D2BF00-50C5-4990-9720-A5DBE53E7C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591C0-8B2E-4D4A-AE52-3348A72D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B259EF9-484B-450D-812C-02E23673BC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9799" y="1036722"/>
            <a:ext cx="5402631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C23BCBD7-1DE5-41CA-B274-149FFC0834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200401" y="1851025"/>
            <a:ext cx="5402029" cy="288448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1F420E-D4DC-4FA4-BE86-E182EC13A4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020" y="765929"/>
            <a:ext cx="2104181" cy="4063247"/>
          </a:xfrm>
          <a:prstGeom prst="rect">
            <a:avLst/>
          </a:prstGeom>
        </p:spPr>
      </p:pic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941C43A4-8381-4BF8-81A6-DD00CD52E1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2651" y="1333501"/>
            <a:ext cx="1644650" cy="29400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45063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hort Bi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631244"/>
            <a:ext cx="8037513" cy="4114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66456" y="1500550"/>
            <a:ext cx="713232" cy="888752"/>
          </a:xfrm>
          <a:solidFill>
            <a:srgbClr val="F1F2F2"/>
          </a:solidFill>
        </p:spPr>
        <p:txBody>
          <a:bodyPr>
            <a:norm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71880" y="1500550"/>
            <a:ext cx="2011680" cy="63791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900" b="1">
                <a:solidFill>
                  <a:schemeClr val="bg2"/>
                </a:solidFill>
              </a:defRPr>
            </a:lvl1pPr>
            <a:lvl2pPr>
              <a:lnSpc>
                <a:spcPct val="95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2pPr>
            <a:lvl3pPr marL="0" indent="0">
              <a:lnSpc>
                <a:spcPct val="95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95000"/>
              </a:lnSpc>
              <a:spcAft>
                <a:spcPts val="0"/>
              </a:spcAft>
              <a:buNone/>
              <a:defRPr sz="600">
                <a:solidFill>
                  <a:schemeClr val="tx1"/>
                </a:solidFill>
              </a:defRPr>
            </a:lvl4pPr>
            <a:lvl5pPr marL="719982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Contact #</a:t>
            </a:r>
          </a:p>
          <a:p>
            <a:pPr lvl="3"/>
            <a:r>
              <a:rPr lang="en-US" err="1"/>
              <a:t>name.surname</a:t>
            </a:r>
            <a:br>
              <a:rPr lang="en-US"/>
            </a:br>
            <a:r>
              <a:rPr lang="en-US"/>
              <a:t>@bakermckenzie.com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371880" y="2389301"/>
            <a:ext cx="3055350" cy="0"/>
          </a:xfrm>
          <a:prstGeom prst="line">
            <a:avLst/>
          </a:prstGeom>
          <a:ln w="1270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/>
          <p:cNvSpPr>
            <a:spLocks noGrp="1"/>
          </p:cNvSpPr>
          <p:nvPr>
            <p:ph sz="quarter" idx="14"/>
          </p:nvPr>
        </p:nvSpPr>
        <p:spPr>
          <a:xfrm>
            <a:off x="566456" y="2592510"/>
            <a:ext cx="3860775" cy="2138478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  <a:endParaRPr lang="en-GB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3756" y="1505074"/>
            <a:ext cx="713232" cy="888752"/>
          </a:xfrm>
          <a:solidFill>
            <a:srgbClr val="F1F2F2"/>
          </a:solidFill>
        </p:spPr>
        <p:txBody>
          <a:bodyPr>
            <a:norm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529180" y="1505075"/>
            <a:ext cx="2011680" cy="63791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900" b="1">
                <a:solidFill>
                  <a:schemeClr val="bg2"/>
                </a:solidFill>
              </a:defRPr>
            </a:lvl1pPr>
            <a:lvl2pPr>
              <a:lnSpc>
                <a:spcPct val="95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2pPr>
            <a:lvl3pPr marL="0" indent="0">
              <a:lnSpc>
                <a:spcPct val="95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95000"/>
              </a:lnSpc>
              <a:spcAft>
                <a:spcPts val="0"/>
              </a:spcAft>
              <a:buNone/>
              <a:defRPr sz="600">
                <a:solidFill>
                  <a:schemeClr val="tx1"/>
                </a:solidFill>
              </a:defRPr>
            </a:lvl4pPr>
            <a:lvl5pPr marL="719982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Contact #</a:t>
            </a:r>
          </a:p>
          <a:p>
            <a:pPr lvl="3"/>
            <a:r>
              <a:rPr lang="en-US" err="1"/>
              <a:t>name.surname</a:t>
            </a:r>
            <a:br>
              <a:rPr lang="en-US"/>
            </a:br>
            <a:r>
              <a:rPr lang="en-US"/>
              <a:t>@bakermckenzie.com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529180" y="2393826"/>
            <a:ext cx="3054096" cy="0"/>
          </a:xfrm>
          <a:prstGeom prst="line">
            <a:avLst/>
          </a:prstGeom>
          <a:ln w="1270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7"/>
          <p:cNvSpPr>
            <a:spLocks noGrp="1"/>
          </p:cNvSpPr>
          <p:nvPr>
            <p:ph sz="quarter" idx="17"/>
          </p:nvPr>
        </p:nvSpPr>
        <p:spPr>
          <a:xfrm>
            <a:off x="4723756" y="2597035"/>
            <a:ext cx="3880495" cy="2138478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  <a:endParaRPr lang="en-GB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521446D-5C12-443C-B7F0-F2925B7065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6731" y="1036722"/>
            <a:ext cx="8037576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3887871094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hort Bio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631244"/>
            <a:ext cx="8037513" cy="4114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66456" y="1500550"/>
            <a:ext cx="713232" cy="888752"/>
          </a:xfrm>
          <a:solidFill>
            <a:srgbClr val="F1F2F2"/>
          </a:solidFill>
        </p:spPr>
        <p:txBody>
          <a:bodyPr>
            <a:norm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71880" y="1500550"/>
            <a:ext cx="1659608" cy="63791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900" b="1">
                <a:solidFill>
                  <a:schemeClr val="bg2"/>
                </a:solidFill>
              </a:defRPr>
            </a:lvl1pPr>
            <a:lvl2pPr>
              <a:lnSpc>
                <a:spcPct val="95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2pPr>
            <a:lvl3pPr marL="0" indent="0">
              <a:lnSpc>
                <a:spcPct val="95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95000"/>
              </a:lnSpc>
              <a:spcAft>
                <a:spcPts val="0"/>
              </a:spcAft>
              <a:buNone/>
              <a:defRPr sz="600">
                <a:solidFill>
                  <a:schemeClr val="tx1"/>
                </a:solidFill>
              </a:defRPr>
            </a:lvl4pPr>
            <a:lvl5pPr marL="719982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Contact #</a:t>
            </a:r>
          </a:p>
          <a:p>
            <a:pPr lvl="3"/>
            <a:r>
              <a:rPr lang="en-US" err="1"/>
              <a:t>name.surname</a:t>
            </a:r>
            <a:br>
              <a:rPr lang="en-US"/>
            </a:br>
            <a:r>
              <a:rPr lang="en-US"/>
              <a:t>@bakermckenzie.com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371880" y="2389301"/>
            <a:ext cx="1659608" cy="0"/>
          </a:xfrm>
          <a:prstGeom prst="line">
            <a:avLst/>
          </a:prstGeom>
          <a:ln w="1270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/>
          <p:cNvSpPr>
            <a:spLocks noGrp="1"/>
          </p:cNvSpPr>
          <p:nvPr>
            <p:ph sz="quarter" idx="14"/>
          </p:nvPr>
        </p:nvSpPr>
        <p:spPr>
          <a:xfrm>
            <a:off x="566457" y="2592510"/>
            <a:ext cx="2468878" cy="2138478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346169" y="1505074"/>
            <a:ext cx="713232" cy="888752"/>
          </a:xfrm>
          <a:solidFill>
            <a:srgbClr val="F1F2F2"/>
          </a:solidFill>
        </p:spPr>
        <p:txBody>
          <a:bodyPr>
            <a:norm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151593" y="1505075"/>
            <a:ext cx="1659608" cy="63791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900" b="1">
                <a:solidFill>
                  <a:schemeClr val="bg2"/>
                </a:solidFill>
              </a:defRPr>
            </a:lvl1pPr>
            <a:lvl2pPr>
              <a:lnSpc>
                <a:spcPct val="95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2pPr>
            <a:lvl3pPr marL="0" indent="0">
              <a:lnSpc>
                <a:spcPct val="95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95000"/>
              </a:lnSpc>
              <a:spcAft>
                <a:spcPts val="0"/>
              </a:spcAft>
              <a:buNone/>
              <a:defRPr sz="600">
                <a:solidFill>
                  <a:schemeClr val="tx1"/>
                </a:solidFill>
              </a:defRPr>
            </a:lvl4pPr>
            <a:lvl5pPr marL="719982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Contact #</a:t>
            </a:r>
          </a:p>
          <a:p>
            <a:pPr lvl="3"/>
            <a:r>
              <a:rPr lang="en-US" err="1"/>
              <a:t>name.surname</a:t>
            </a:r>
            <a:br>
              <a:rPr lang="en-US"/>
            </a:br>
            <a:r>
              <a:rPr lang="en-US"/>
              <a:t>@bakermckenzie.com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151593" y="2393826"/>
            <a:ext cx="1659608" cy="0"/>
          </a:xfrm>
          <a:prstGeom prst="line">
            <a:avLst/>
          </a:prstGeom>
          <a:ln w="1270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7"/>
          <p:cNvSpPr>
            <a:spLocks noGrp="1"/>
          </p:cNvSpPr>
          <p:nvPr>
            <p:ph sz="quarter" idx="17"/>
          </p:nvPr>
        </p:nvSpPr>
        <p:spPr>
          <a:xfrm>
            <a:off x="3346170" y="2597035"/>
            <a:ext cx="2468878" cy="2138478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6125881" y="1505074"/>
            <a:ext cx="713232" cy="888752"/>
          </a:xfrm>
          <a:solidFill>
            <a:srgbClr val="F1F2F2"/>
          </a:solidFill>
        </p:spPr>
        <p:txBody>
          <a:bodyPr>
            <a:norm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6931306" y="1505075"/>
            <a:ext cx="1659608" cy="63791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900" b="1">
                <a:solidFill>
                  <a:schemeClr val="bg2"/>
                </a:solidFill>
              </a:defRPr>
            </a:lvl1pPr>
            <a:lvl2pPr>
              <a:lnSpc>
                <a:spcPct val="95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2pPr>
            <a:lvl3pPr marL="0" indent="0">
              <a:lnSpc>
                <a:spcPct val="95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95000"/>
              </a:lnSpc>
              <a:spcAft>
                <a:spcPts val="0"/>
              </a:spcAft>
              <a:buNone/>
              <a:defRPr sz="600">
                <a:solidFill>
                  <a:schemeClr val="tx1"/>
                </a:solidFill>
              </a:defRPr>
            </a:lvl4pPr>
            <a:lvl5pPr marL="719982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Contact #</a:t>
            </a:r>
          </a:p>
          <a:p>
            <a:pPr lvl="3"/>
            <a:r>
              <a:rPr lang="en-US" err="1"/>
              <a:t>name.surname</a:t>
            </a:r>
            <a:br>
              <a:rPr lang="en-US"/>
            </a:br>
            <a:r>
              <a:rPr lang="en-US"/>
              <a:t>@bakermckenzie.com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931306" y="2393826"/>
            <a:ext cx="1659608" cy="0"/>
          </a:xfrm>
          <a:prstGeom prst="line">
            <a:avLst/>
          </a:prstGeom>
          <a:ln w="1270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7"/>
          <p:cNvSpPr>
            <a:spLocks noGrp="1"/>
          </p:cNvSpPr>
          <p:nvPr>
            <p:ph sz="quarter" idx="20"/>
          </p:nvPr>
        </p:nvSpPr>
        <p:spPr>
          <a:xfrm>
            <a:off x="6125882" y="2597035"/>
            <a:ext cx="2468878" cy="2138478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665A5730-AE50-4CCD-8274-2D6C782887D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6731" y="1036722"/>
            <a:ext cx="8037576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289558891"/>
      </p:ext>
    </p:extLst>
  </p:cSld>
  <p:clrMapOvr>
    <a:masterClrMapping/>
  </p:clrMapOvr>
</p:sldLayout>
</file>

<file path=ppt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4856695"/>
            <a:ext cx="332408" cy="198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11D280-0087-4025-85DC-7A4BA403964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gray">
          <a:xfrm>
            <a:off x="457201" y="410400"/>
            <a:ext cx="8356881" cy="453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/>
            </a:lvl1pPr>
          </a:lstStyle>
          <a:p>
            <a:r>
              <a:rPr lang="en-US"/>
              <a:t>Title (Arial Bold </a:t>
            </a:r>
            <a:r>
              <a:rPr lang="en-US" err="1"/>
              <a:t>28pt</a:t>
            </a:r>
            <a:r>
              <a:rPr lang="en-US"/>
              <a:t>) </a:t>
            </a:r>
            <a:endParaRPr lang="en-AU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 bwMode="gray">
          <a:xfrm>
            <a:off x="476251" y="1144988"/>
            <a:ext cx="8337830" cy="32400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20pt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16pt</a:t>
            </a:r>
            <a:r>
              <a:rPr lang="en-US"/>
              <a:t>)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245133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4FFD-D17E-4CDD-8899-F33A45F7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D9666E-D4AC-4BCC-8E79-A30FB6744A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2B86E-8F88-486A-98DD-CC82C972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59370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5E92-54F5-460F-824F-CEB6A604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00946A-472B-4F5D-B539-5407AD55FC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F7B0F-15AC-453D-9F50-D54DB343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8541C-2EFF-48D3-A6F4-8DE067BDA1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6731" y="1036722"/>
            <a:ext cx="8035698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F5B6005-3630-4607-A891-56ACFC315C2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08526" y="1851026"/>
            <a:ext cx="3895725" cy="2884487"/>
          </a:xfrm>
        </p:spPr>
        <p:txBody>
          <a:bodyPr/>
          <a:lstStyle>
            <a:lvl1pPr>
              <a:spcAft>
                <a:spcPts val="800"/>
              </a:spcAft>
              <a:defRPr sz="16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400"/>
            </a:lvl5pPr>
            <a:lvl6pPr>
              <a:spcAft>
                <a:spcPts val="800"/>
              </a:spcAft>
              <a:defRPr sz="1600"/>
            </a:lvl6pPr>
            <a:lvl7pPr>
              <a:spcAft>
                <a:spcPts val="800"/>
              </a:spcAft>
              <a:defRPr sz="1600"/>
            </a:lvl7pPr>
            <a:lvl8pPr>
              <a:spcAft>
                <a:spcPts val="800"/>
              </a:spcAft>
              <a:defRPr sz="1600"/>
            </a:lvl8pPr>
            <a:lvl9pPr>
              <a:spcAft>
                <a:spcPts val="800"/>
              </a:spcAft>
              <a:defRPr sz="1400"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BDD00D2-C599-48AB-B581-4B5062E0D27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66730" y="1851026"/>
            <a:ext cx="3877056" cy="2884487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 sz="16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400"/>
            </a:lvl5pPr>
            <a:lvl6pPr>
              <a:spcAft>
                <a:spcPts val="800"/>
              </a:spcAft>
              <a:defRPr sz="1600"/>
            </a:lvl6pPr>
            <a:lvl7pPr>
              <a:spcAft>
                <a:spcPts val="800"/>
              </a:spcAft>
              <a:defRPr sz="1600"/>
            </a:lvl7pPr>
            <a:lvl8pPr>
              <a:spcAft>
                <a:spcPts val="800"/>
              </a:spcAft>
              <a:defRPr sz="1600"/>
            </a:lvl8pPr>
            <a:lvl9pPr>
              <a:spcAft>
                <a:spcPts val="800"/>
              </a:spcAft>
              <a:defRPr sz="1400"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44857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CE213-9382-436F-BFED-5B6B58966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B3F91F-4618-4E31-B3F0-55FE4BD1A4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332BA-77A8-4768-9F95-DF41F1AB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0A56F-8ECE-4A1D-B762-7418F581F25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4917" y="1036722"/>
            <a:ext cx="8037513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A56628A-FB06-42F1-84C4-0AF8CC470E8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64917" y="1851024"/>
            <a:ext cx="2466571" cy="28844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2CD88D2-C974-48D4-B0DB-45BAEDF2924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35371" y="1851024"/>
            <a:ext cx="2468880" cy="28844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A66E17D-261E-472D-8B48-A9ACC16F206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48990" y="1851025"/>
            <a:ext cx="2468880" cy="28844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760092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627B-D9BC-47B2-BD5F-292ACE65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53C5A3-A059-4237-BF4E-84A96AAA62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12205-F723-4823-A3B7-5140B6AE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0D041-2110-4825-89AD-20509A99D72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6731" y="1036722"/>
            <a:ext cx="8035698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CE7F687-C50A-4BDB-B294-FEF8B50A3A8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2610" y="2917825"/>
            <a:ext cx="1872000" cy="1817687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  <a:lvl2pPr algn="ctr">
              <a:defRPr sz="1800">
                <a:solidFill>
                  <a:schemeClr val="accent3"/>
                </a:solidFill>
              </a:defRPr>
            </a:lvl2pPr>
          </a:lstStyle>
          <a:p>
            <a:pPr lvl="0"/>
            <a:r>
              <a:rPr lang="en-US"/>
              <a:t>Body Text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55458E5-5CE3-4240-8867-619BCC6890C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65120" y="2917825"/>
            <a:ext cx="1872000" cy="1817687"/>
          </a:xfrm>
        </p:spPr>
        <p:txBody>
          <a:bodyPr/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>
              <a:defRPr sz="1800">
                <a:solidFill>
                  <a:schemeClr val="accent3"/>
                </a:solidFill>
              </a:defRPr>
            </a:lvl2pPr>
          </a:lstStyle>
          <a:p>
            <a:pPr marL="0" lvl="0" indent="0" algn="ctr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 typeface="Arial" pitchFamily="34" charset="0"/>
              <a:buNone/>
            </a:pPr>
            <a:r>
              <a:rPr lang="en-US"/>
              <a:t>Body Text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4ED695B-6467-4CAE-9C37-A37D1DB8B93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613865" y="2917826"/>
            <a:ext cx="1872000" cy="1817687"/>
          </a:xfrm>
        </p:spPr>
        <p:txBody>
          <a:bodyPr/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>
              <a:defRPr sz="1800">
                <a:solidFill>
                  <a:schemeClr val="accent3"/>
                </a:solidFill>
              </a:defRPr>
            </a:lvl2pPr>
          </a:lstStyle>
          <a:p>
            <a:pPr marL="0" lvl="0" indent="0" algn="ctr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 typeface="Arial" pitchFamily="34" charset="0"/>
              <a:buNone/>
            </a:pPr>
            <a:r>
              <a:rPr lang="en-US"/>
              <a:t>Body Text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1CD9234-D171-41D3-8EFD-ACC04C54212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716376" y="2917825"/>
            <a:ext cx="1872000" cy="1817687"/>
          </a:xfrm>
        </p:spPr>
        <p:txBody>
          <a:bodyPr>
            <a:norm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>
              <a:defRPr sz="1800">
                <a:solidFill>
                  <a:schemeClr val="accent3"/>
                </a:solidFill>
              </a:defRPr>
            </a:lvl2pPr>
            <a:lvl3pPr marL="0" indent="0" algn="ctr">
              <a:buNone/>
              <a:defRPr sz="2000">
                <a:solidFill>
                  <a:schemeClr val="accent4"/>
                </a:solidFill>
              </a:defRPr>
            </a:lvl3pPr>
          </a:lstStyle>
          <a:p>
            <a:pPr marL="0" lvl="0" indent="0" algn="ctr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 typeface="Arial" pitchFamily="34" charset="0"/>
              <a:buNone/>
            </a:pPr>
            <a:r>
              <a:rPr lang="en-US"/>
              <a:t>Body Text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4142829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1/3 2/3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AA22E-F85F-4E5D-A87A-4D9318B24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D257D2-3900-41DA-8ACC-FF5D7597A9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6ECAA-F43F-4FC5-9C11-0B910D06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C8B3B-7C77-4199-A9A8-884A32A8BC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731" y="1036722"/>
            <a:ext cx="8035698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2F93404-B854-4A74-92D5-6F1A71753F0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352801" y="1851026"/>
            <a:ext cx="5251451" cy="2884487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8135BC3-EDA9-430A-9DD9-1D5B701029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6730" y="1851026"/>
            <a:ext cx="2514600" cy="2884487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 sz="16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400"/>
            </a:lvl5pPr>
            <a:lvl6pPr>
              <a:spcAft>
                <a:spcPts val="800"/>
              </a:spcAft>
              <a:defRPr sz="1600"/>
            </a:lvl6pPr>
            <a:lvl7pPr>
              <a:spcAft>
                <a:spcPts val="800"/>
              </a:spcAft>
              <a:defRPr sz="1600"/>
            </a:lvl7pPr>
            <a:lvl8pPr>
              <a:spcAft>
                <a:spcPts val="800"/>
              </a:spcAft>
              <a:defRPr sz="1600"/>
            </a:lvl8pPr>
            <a:lvl9pPr>
              <a:spcAft>
                <a:spcPts val="800"/>
              </a:spcAft>
              <a:defRPr sz="1400"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3322725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935BB2B-7343-4113-8DD6-6900B966B48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12160" y="0"/>
            <a:ext cx="3131840" cy="51435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65B071-AEC5-4795-86B4-A102A1DA46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738" y="635531"/>
            <a:ext cx="4754880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heading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C13460-54B1-4E01-A6B8-EC74F638F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23100-70DE-48AA-82EC-E9693B02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6739" y="4849814"/>
            <a:ext cx="4754880" cy="1984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76A8B-1C3A-4037-A440-8FC521DC1E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731" y="1036722"/>
            <a:ext cx="4754880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5407474-954C-4AB0-8136-FFFC1759B907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66731" y="1851026"/>
            <a:ext cx="4751256" cy="28844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950221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2/3 1/3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8F390-4EF8-417C-BAB7-2E18E461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484231-8D76-4488-9484-C919CCF25F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BCD50-179E-4982-9C8A-295249B0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74B4E-EF51-4445-9829-54F1855BC0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731" y="1036722"/>
            <a:ext cx="8035698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ACC716D-24F0-4E76-B87A-E4BE2D8F42DC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66737" y="1851026"/>
            <a:ext cx="5224463" cy="28844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146F697-E62A-4B24-BE11-8FFF5FEAE8A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076214" y="1851026"/>
            <a:ext cx="2528038" cy="2884487"/>
          </a:xfrm>
        </p:spPr>
        <p:txBody>
          <a:bodyPr/>
          <a:lstStyle>
            <a:lvl1pPr>
              <a:defRPr/>
            </a:lvl1pPr>
            <a:lvl3pPr>
              <a:defRPr/>
            </a:lvl3pPr>
            <a:lvl6pPr>
              <a:defRPr/>
            </a:lvl6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</a:t>
            </a:r>
          </a:p>
          <a:p>
            <a:pPr lvl="4"/>
            <a:r>
              <a:rPr lang="en-US"/>
              <a:t>Bullet 3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</a:t>
            </a:r>
          </a:p>
          <a:p>
            <a:pPr lvl="7"/>
            <a:r>
              <a:rPr lang="en-US"/>
              <a:t>Alpha Bullet 1</a:t>
            </a:r>
          </a:p>
          <a:p>
            <a:pPr lvl="8"/>
            <a:r>
              <a:rPr lang="en-US"/>
              <a:t>Alpha Bullet 2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9043451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5E4F3-CB57-4463-B00E-C6783CFC5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0427E5-CA38-4A9F-BDEE-3FC02AB1A3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EBF78-DDC7-410B-B461-D882FC2E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6BD32-6DFA-42B1-9527-B0599FF1BE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731" y="1036722"/>
            <a:ext cx="8035698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1336EC0-4EFD-438A-9841-90CCF9E0325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428804" y="1851026"/>
            <a:ext cx="3175448" cy="2850919"/>
          </a:xfrm>
        </p:spPr>
        <p:txBody>
          <a:bodyPr/>
          <a:lstStyle>
            <a:lvl1pPr>
              <a:spcAft>
                <a:spcPts val="800"/>
              </a:spcAft>
              <a:defRPr sz="1600"/>
            </a:lvl1pPr>
            <a:lvl2pPr>
              <a:spcAft>
                <a:spcPts val="800"/>
              </a:spcAft>
              <a:defRPr sz="1400" b="1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400"/>
            </a:lvl5pPr>
            <a:lvl6pPr>
              <a:spcAft>
                <a:spcPts val="800"/>
              </a:spcAft>
              <a:defRPr sz="1600"/>
            </a:lvl6pPr>
            <a:lvl7pPr>
              <a:spcAft>
                <a:spcPts val="800"/>
              </a:spcAft>
              <a:defRPr sz="1600"/>
            </a:lvl7pPr>
            <a:lvl8pPr>
              <a:spcAft>
                <a:spcPts val="800"/>
              </a:spcAft>
              <a:defRPr sz="1600"/>
            </a:lvl8pPr>
            <a:lvl9pPr>
              <a:spcAft>
                <a:spcPts val="800"/>
              </a:spcAft>
              <a:defRPr sz="1400"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14pt</a:t>
            </a:r>
            <a:r>
              <a:rPr lang="en-US"/>
              <a:t>)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7CB06CFC-4404-4E33-B28F-37753E328D89}"/>
              </a:ext>
            </a:extLst>
          </p:cNvPr>
          <p:cNvSpPr/>
          <p:nvPr userDrawn="1"/>
        </p:nvSpPr>
        <p:spPr>
          <a:xfrm>
            <a:off x="5435006" y="1474379"/>
            <a:ext cx="300945" cy="259025"/>
          </a:xfrm>
          <a:custGeom>
            <a:avLst/>
            <a:gdLst/>
            <a:ahLst/>
            <a:cxnLst/>
            <a:rect l="l" t="t" r="r" b="b"/>
            <a:pathLst>
              <a:path w="300990" h="259079">
                <a:moveTo>
                  <a:pt x="108788" y="0"/>
                </a:moveTo>
                <a:lnTo>
                  <a:pt x="57904" y="27984"/>
                </a:lnTo>
                <a:lnTo>
                  <a:pt x="24574" y="59931"/>
                </a:lnTo>
                <a:lnTo>
                  <a:pt x="6143" y="100053"/>
                </a:lnTo>
                <a:lnTo>
                  <a:pt x="0" y="152539"/>
                </a:lnTo>
                <a:lnTo>
                  <a:pt x="0" y="258775"/>
                </a:lnTo>
                <a:lnTo>
                  <a:pt x="138772" y="258775"/>
                </a:lnTo>
                <a:lnTo>
                  <a:pt x="138772" y="130657"/>
                </a:lnTo>
                <a:lnTo>
                  <a:pt x="72415" y="130657"/>
                </a:lnTo>
                <a:lnTo>
                  <a:pt x="73991" y="119470"/>
                </a:lnTo>
                <a:lnTo>
                  <a:pt x="96483" y="82049"/>
                </a:lnTo>
                <a:lnTo>
                  <a:pt x="138772" y="56451"/>
                </a:lnTo>
                <a:lnTo>
                  <a:pt x="108788" y="0"/>
                </a:lnTo>
                <a:close/>
              </a:path>
              <a:path w="300990" h="259079">
                <a:moveTo>
                  <a:pt x="270522" y="0"/>
                </a:moveTo>
                <a:lnTo>
                  <a:pt x="219638" y="27984"/>
                </a:lnTo>
                <a:lnTo>
                  <a:pt x="186309" y="59931"/>
                </a:lnTo>
                <a:lnTo>
                  <a:pt x="167884" y="100053"/>
                </a:lnTo>
                <a:lnTo>
                  <a:pt x="161747" y="152539"/>
                </a:lnTo>
                <a:lnTo>
                  <a:pt x="161747" y="258775"/>
                </a:lnTo>
                <a:lnTo>
                  <a:pt x="300507" y="258775"/>
                </a:lnTo>
                <a:lnTo>
                  <a:pt x="300507" y="130657"/>
                </a:lnTo>
                <a:lnTo>
                  <a:pt x="234149" y="130657"/>
                </a:lnTo>
                <a:lnTo>
                  <a:pt x="235726" y="119470"/>
                </a:lnTo>
                <a:lnTo>
                  <a:pt x="258218" y="82049"/>
                </a:lnTo>
                <a:lnTo>
                  <a:pt x="300507" y="56451"/>
                </a:lnTo>
                <a:lnTo>
                  <a:pt x="270522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2100"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E2C7D559-6ABB-41AB-90A0-051B6D9BAC14}"/>
              </a:ext>
            </a:extLst>
          </p:cNvPr>
          <p:cNvSpPr/>
          <p:nvPr userDrawn="1"/>
        </p:nvSpPr>
        <p:spPr>
          <a:xfrm>
            <a:off x="5266403" y="1851025"/>
            <a:ext cx="45719" cy="2889504"/>
          </a:xfrm>
          <a:custGeom>
            <a:avLst/>
            <a:gdLst/>
            <a:ahLst/>
            <a:cxnLst/>
            <a:rect l="l" t="t" r="r" b="b"/>
            <a:pathLst>
              <a:path h="1649729">
                <a:moveTo>
                  <a:pt x="0" y="0"/>
                </a:moveTo>
                <a:lnTo>
                  <a:pt x="0" y="1649717"/>
                </a:lnTo>
              </a:path>
            </a:pathLst>
          </a:custGeom>
          <a:ln w="12700">
            <a:solidFill>
              <a:schemeClr val="bg2"/>
            </a:solidFill>
          </a:ln>
        </p:spPr>
        <p:txBody>
          <a:bodyPr wrap="square" lIns="0" tIns="0" rIns="0" bIns="0" rtlCol="0"/>
          <a:lstStyle/>
          <a:p>
            <a:endParaRPr sz="210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9086C06-E94E-47EC-8EE8-97FA10B99F5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66736" y="1851026"/>
            <a:ext cx="3877056" cy="28844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09962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269F-F74B-445A-A8B0-96C4D427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728A56-0746-40AF-87E2-76B278A902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44B68-F619-411C-BB66-CD7ACE43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B1E64-5450-4603-9545-812B0E7EB4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731" y="1036722"/>
            <a:ext cx="8035698" cy="365760"/>
          </a:xfrm>
        </p:spPr>
        <p:txBody>
          <a:bodyPr anchor="t" anchorCtr="0">
            <a:noAutofit/>
          </a:bodyPr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Subtitle/secondary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28563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66739" y="1851670"/>
            <a:ext cx="8037512" cy="28838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Body Text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1"/>
            <a:r>
              <a:rPr lang="en-US"/>
              <a:t>Heading 1 (Arial </a:t>
            </a:r>
            <a:r>
              <a:rPr lang="en-US" err="1"/>
              <a:t>18pt</a:t>
            </a:r>
            <a:r>
              <a:rPr lang="en-US"/>
              <a:t>)</a:t>
            </a:r>
          </a:p>
          <a:p>
            <a:pPr lvl="2"/>
            <a:r>
              <a:rPr lang="en-US"/>
              <a:t>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3"/>
            <a:r>
              <a:rPr lang="en-US"/>
              <a:t>Bullet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4"/>
            <a:r>
              <a:rPr lang="en-US"/>
              <a:t>Bullet 3 (Arial </a:t>
            </a:r>
            <a:r>
              <a:rPr lang="en-US" err="1"/>
              <a:t>14pt</a:t>
            </a:r>
            <a:r>
              <a:rPr lang="en-US"/>
              <a:t>)</a:t>
            </a:r>
          </a:p>
          <a:p>
            <a:pPr lvl="5"/>
            <a:r>
              <a:rPr lang="en-US"/>
              <a:t>Heading 2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6"/>
            <a:r>
              <a:rPr lang="en-US"/>
              <a:t>Number Bullet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7"/>
            <a:r>
              <a:rPr lang="en-US"/>
              <a:t>Alpha Bullet 1 (Arial </a:t>
            </a:r>
            <a:r>
              <a:rPr lang="en-US" err="1"/>
              <a:t>16pt</a:t>
            </a:r>
            <a:r>
              <a:rPr lang="en-US"/>
              <a:t>)</a:t>
            </a:r>
          </a:p>
          <a:p>
            <a:pPr lvl="8"/>
            <a:r>
              <a:rPr lang="en-US"/>
              <a:t>Alpha Bullet 2 (</a:t>
            </a:r>
            <a:r>
              <a:rPr lang="en-US" err="1"/>
              <a:t>14pt</a:t>
            </a:r>
            <a:r>
              <a:rPr lang="en-US"/>
              <a:t>)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791170" y="4849814"/>
            <a:ext cx="813081" cy="1984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237FA6-B01B-4AC4-B2C4-042E0C4FC1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66739" y="4849814"/>
            <a:ext cx="5413691" cy="1984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3E7512-E96C-42F9-97BA-B1B2487841E8}"/>
              </a:ext>
            </a:extLst>
          </p:cNvPr>
          <p:cNvSpPr/>
          <p:nvPr userDrawn="1"/>
        </p:nvSpPr>
        <p:spPr>
          <a:xfrm>
            <a:off x="574831" y="0"/>
            <a:ext cx="1298448" cy="12801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baseline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ED9AB931-2EE3-4CE6-8AF5-270BE0275087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66739" y="635531"/>
            <a:ext cx="8037512" cy="4114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Title (Arial Bold </a:t>
            </a:r>
            <a:r>
              <a:rPr lang="en-US" err="1"/>
              <a:t>32pt</a:t>
            </a:r>
            <a:r>
              <a:rPr lang="en-US"/>
              <a:t>)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510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3200" b="1" kern="1200" spc="-100" baseline="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/>
        </a:buClr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/>
        </a:buClr>
        <a:buFont typeface="Arial" pitchFamily="34" charset="0"/>
        <a:buNone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359991" indent="-359991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2"/>
        </a:buClr>
        <a:buSzPct val="80000"/>
        <a:buFont typeface="Wingdings" panose="05000000000000000000" pitchFamily="2" charset="2"/>
        <a:buChar char="n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19982" indent="-359991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2"/>
        </a:buClr>
        <a:buSzPct val="80000"/>
        <a:buFont typeface="Wingdings" panose="05000000000000000000" pitchFamily="2" charset="2"/>
        <a:buChar char="n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79973" indent="-359991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2"/>
        </a:buClr>
        <a:buSzPct val="80000"/>
        <a:buFont typeface="Wingdings" panose="05000000000000000000" pitchFamily="2" charset="2"/>
        <a:buChar char="n"/>
        <a:defRPr sz="14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5F5F5F"/>
        </a:buClr>
        <a:buFont typeface="+mj-lt"/>
        <a:buNone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359991" indent="-359991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5F5F5F"/>
        </a:buClr>
        <a:buFont typeface="+mj-lt"/>
        <a:buAutoNum type="arabi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9982" indent="-359991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+mj-lt"/>
        <a:buAutoNum type="alphaLcParen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079973" indent="-359991" algn="l" defTabSz="914378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+mj-lt"/>
        <a:buAutoNum type="romanLcPeriod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38">
          <p15:clr>
            <a:srgbClr val="F26B43"/>
          </p15:clr>
        </p15:guide>
        <p15:guide id="2" pos="5420">
          <p15:clr>
            <a:srgbClr val="F26B43"/>
          </p15:clr>
        </p15:guide>
        <p15:guide id="4" orient="horz" pos="2983">
          <p15:clr>
            <a:srgbClr val="F26B43"/>
          </p15:clr>
        </p15:guide>
        <p15:guide id="5" pos="357">
          <p15:clr>
            <a:srgbClr val="F26B43"/>
          </p15:clr>
        </p15:guide>
        <p15:guide id="6" pos="2880">
          <p15:clr>
            <a:srgbClr val="F26B43"/>
          </p15:clr>
        </p15:guide>
        <p15:guide id="7" orient="horz" pos="804">
          <p15:clr>
            <a:srgbClr val="F26B43"/>
          </p15:clr>
        </p15:guide>
        <p15:guide id="8" orient="horz" pos="395">
          <p15:clr>
            <a:srgbClr val="F26B43"/>
          </p15:clr>
        </p15:guide>
        <p15:guide id="9" orient="horz" pos="942">
          <p15:clr>
            <a:srgbClr val="F26B43"/>
          </p15:clr>
        </p15:guide>
        <p15:guide id="10" pos="1187">
          <p15:clr>
            <a:srgbClr val="F26B43"/>
          </p15:clr>
        </p15:guide>
        <p15:guide id="11" orient="horz" pos="78">
          <p15:clr>
            <a:srgbClr val="F26B43"/>
          </p15:clr>
        </p15:guide>
        <p15:guide id="12" orient="horz" pos="11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3" descr="" title=""/>
          <p:cNvSpPr txBox="1">
            <a:spLocks/>
          </p:cNvSpPr>
          <p:nvPr/>
        </p:nvSpPr>
        <p:spPr>
          <a:xfrm>
            <a:off x="60285" y="150928"/>
            <a:ext cx="8706578" cy="5775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b="1" kern="1200" spc="-100" baseline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685800"/>
            <a:r>
              <a:rPr lang="en-US" sz="2800" spc="-75" dirty="0">
                <a:solidFill>
                  <a:srgbClr val="000000"/>
                </a:solidFill>
              </a:rPr>
              <a:t>APAC enforcement &amp; policy overview: 2022-23</a:t>
            </a:r>
            <a:endParaRPr lang="en-GB" sz="2800" spc="-75" dirty="0">
              <a:solidFill>
                <a:srgbClr val="000000"/>
              </a:solidFill>
            </a:endParaRPr>
          </a:p>
        </p:txBody>
      </p:sp>
      <p:grpSp>
        <p:nvGrpSpPr>
          <p:cNvPr id="83" name="Group 82" descr="" title=""/>
          <p:cNvGrpSpPr/>
          <p:nvPr/>
        </p:nvGrpSpPr>
        <p:grpSpPr>
          <a:xfrm>
            <a:off x="2099350" y="758348"/>
            <a:ext cx="5474207" cy="3991802"/>
            <a:chOff x="1933711" y="1030220"/>
            <a:chExt cx="5515037" cy="4021576"/>
          </a:xfrm>
        </p:grpSpPr>
        <p:sp>
          <p:nvSpPr>
            <p:cNvPr id="104" name="Freeform 324" descr="" title=""/>
            <p:cNvSpPr>
              <a:spLocks noEditPoints="1"/>
            </p:cNvSpPr>
            <p:nvPr/>
          </p:nvSpPr>
          <p:spPr bwMode="auto">
            <a:xfrm>
              <a:off x="2228658" y="2549429"/>
              <a:ext cx="376877" cy="236427"/>
            </a:xfrm>
            <a:custGeom>
              <a:avLst/>
              <a:gdLst>
                <a:gd name="T0" fmla="*/ 5 w 161"/>
                <a:gd name="T1" fmla="*/ 82 h 101"/>
                <a:gd name="T2" fmla="*/ 0 w 161"/>
                <a:gd name="T3" fmla="*/ 59 h 101"/>
                <a:gd name="T4" fmla="*/ 0 w 161"/>
                <a:gd name="T5" fmla="*/ 57 h 101"/>
                <a:gd name="T6" fmla="*/ 2 w 161"/>
                <a:gd name="T7" fmla="*/ 80 h 101"/>
                <a:gd name="T8" fmla="*/ 2 w 161"/>
                <a:gd name="T9" fmla="*/ 78 h 101"/>
                <a:gd name="T10" fmla="*/ 157 w 161"/>
                <a:gd name="T11" fmla="*/ 29 h 101"/>
                <a:gd name="T12" fmla="*/ 154 w 161"/>
                <a:gd name="T13" fmla="*/ 25 h 101"/>
                <a:gd name="T14" fmla="*/ 152 w 161"/>
                <a:gd name="T15" fmla="*/ 19 h 101"/>
                <a:gd name="T16" fmla="*/ 148 w 161"/>
                <a:gd name="T17" fmla="*/ 12 h 101"/>
                <a:gd name="T18" fmla="*/ 146 w 161"/>
                <a:gd name="T19" fmla="*/ 6 h 101"/>
                <a:gd name="T20" fmla="*/ 140 w 161"/>
                <a:gd name="T21" fmla="*/ 2 h 101"/>
                <a:gd name="T22" fmla="*/ 125 w 161"/>
                <a:gd name="T23" fmla="*/ 4 h 101"/>
                <a:gd name="T24" fmla="*/ 106 w 161"/>
                <a:gd name="T25" fmla="*/ 6 h 101"/>
                <a:gd name="T26" fmla="*/ 93 w 161"/>
                <a:gd name="T27" fmla="*/ 10 h 101"/>
                <a:gd name="T28" fmla="*/ 83 w 161"/>
                <a:gd name="T29" fmla="*/ 19 h 101"/>
                <a:gd name="T30" fmla="*/ 76 w 161"/>
                <a:gd name="T31" fmla="*/ 27 h 101"/>
                <a:gd name="T32" fmla="*/ 70 w 161"/>
                <a:gd name="T33" fmla="*/ 33 h 101"/>
                <a:gd name="T34" fmla="*/ 64 w 161"/>
                <a:gd name="T35" fmla="*/ 27 h 101"/>
                <a:gd name="T36" fmla="*/ 53 w 161"/>
                <a:gd name="T37" fmla="*/ 27 h 101"/>
                <a:gd name="T38" fmla="*/ 40 w 161"/>
                <a:gd name="T39" fmla="*/ 25 h 101"/>
                <a:gd name="T40" fmla="*/ 34 w 161"/>
                <a:gd name="T41" fmla="*/ 25 h 101"/>
                <a:gd name="T42" fmla="*/ 24 w 161"/>
                <a:gd name="T43" fmla="*/ 27 h 101"/>
                <a:gd name="T44" fmla="*/ 19 w 161"/>
                <a:gd name="T45" fmla="*/ 27 h 101"/>
                <a:gd name="T46" fmla="*/ 15 w 161"/>
                <a:gd name="T47" fmla="*/ 25 h 101"/>
                <a:gd name="T48" fmla="*/ 13 w 161"/>
                <a:gd name="T49" fmla="*/ 25 h 101"/>
                <a:gd name="T50" fmla="*/ 11 w 161"/>
                <a:gd name="T51" fmla="*/ 27 h 101"/>
                <a:gd name="T52" fmla="*/ 9 w 161"/>
                <a:gd name="T53" fmla="*/ 31 h 101"/>
                <a:gd name="T54" fmla="*/ 9 w 161"/>
                <a:gd name="T55" fmla="*/ 35 h 101"/>
                <a:gd name="T56" fmla="*/ 7 w 161"/>
                <a:gd name="T57" fmla="*/ 40 h 101"/>
                <a:gd name="T58" fmla="*/ 2 w 161"/>
                <a:gd name="T59" fmla="*/ 52 h 101"/>
                <a:gd name="T60" fmla="*/ 2 w 161"/>
                <a:gd name="T61" fmla="*/ 59 h 101"/>
                <a:gd name="T62" fmla="*/ 5 w 161"/>
                <a:gd name="T63" fmla="*/ 63 h 101"/>
                <a:gd name="T64" fmla="*/ 7 w 161"/>
                <a:gd name="T65" fmla="*/ 65 h 101"/>
                <a:gd name="T66" fmla="*/ 7 w 161"/>
                <a:gd name="T67" fmla="*/ 71 h 101"/>
                <a:gd name="T68" fmla="*/ 11 w 161"/>
                <a:gd name="T69" fmla="*/ 80 h 101"/>
                <a:gd name="T70" fmla="*/ 15 w 161"/>
                <a:gd name="T71" fmla="*/ 97 h 101"/>
                <a:gd name="T72" fmla="*/ 21 w 161"/>
                <a:gd name="T73" fmla="*/ 99 h 101"/>
                <a:gd name="T74" fmla="*/ 28 w 161"/>
                <a:gd name="T75" fmla="*/ 99 h 101"/>
                <a:gd name="T76" fmla="*/ 38 w 161"/>
                <a:gd name="T77" fmla="*/ 97 h 101"/>
                <a:gd name="T78" fmla="*/ 45 w 161"/>
                <a:gd name="T79" fmla="*/ 90 h 101"/>
                <a:gd name="T80" fmla="*/ 59 w 161"/>
                <a:gd name="T81" fmla="*/ 88 h 101"/>
                <a:gd name="T82" fmla="*/ 72 w 161"/>
                <a:gd name="T83" fmla="*/ 84 h 101"/>
                <a:gd name="T84" fmla="*/ 83 w 161"/>
                <a:gd name="T85" fmla="*/ 78 h 101"/>
                <a:gd name="T86" fmla="*/ 93 w 161"/>
                <a:gd name="T87" fmla="*/ 78 h 101"/>
                <a:gd name="T88" fmla="*/ 100 w 161"/>
                <a:gd name="T89" fmla="*/ 73 h 101"/>
                <a:gd name="T90" fmla="*/ 106 w 161"/>
                <a:gd name="T91" fmla="*/ 67 h 101"/>
                <a:gd name="T92" fmla="*/ 123 w 161"/>
                <a:gd name="T93" fmla="*/ 63 h 101"/>
                <a:gd name="T94" fmla="*/ 140 w 161"/>
                <a:gd name="T95" fmla="*/ 57 h 101"/>
                <a:gd name="T96" fmla="*/ 146 w 161"/>
                <a:gd name="T97" fmla="*/ 54 h 101"/>
                <a:gd name="T98" fmla="*/ 148 w 161"/>
                <a:gd name="T99" fmla="*/ 44 h 101"/>
                <a:gd name="T100" fmla="*/ 161 w 161"/>
                <a:gd name="T101" fmla="*/ 3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1" h="101">
                  <a:moveTo>
                    <a:pt x="2" y="82"/>
                  </a:moveTo>
                  <a:lnTo>
                    <a:pt x="2" y="84"/>
                  </a:lnTo>
                  <a:lnTo>
                    <a:pt x="2" y="84"/>
                  </a:lnTo>
                  <a:lnTo>
                    <a:pt x="5" y="82"/>
                  </a:lnTo>
                  <a:lnTo>
                    <a:pt x="5" y="82"/>
                  </a:lnTo>
                  <a:lnTo>
                    <a:pt x="2" y="82"/>
                  </a:lnTo>
                  <a:close/>
                  <a:moveTo>
                    <a:pt x="0" y="57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close/>
                  <a:moveTo>
                    <a:pt x="2" y="78"/>
                  </a:moveTo>
                  <a:lnTo>
                    <a:pt x="2" y="80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5" y="78"/>
                  </a:lnTo>
                  <a:lnTo>
                    <a:pt x="2" y="78"/>
                  </a:lnTo>
                  <a:lnTo>
                    <a:pt x="2" y="78"/>
                  </a:lnTo>
                  <a:close/>
                  <a:moveTo>
                    <a:pt x="159" y="33"/>
                  </a:moveTo>
                  <a:lnTo>
                    <a:pt x="159" y="31"/>
                  </a:lnTo>
                  <a:lnTo>
                    <a:pt x="157" y="29"/>
                  </a:lnTo>
                  <a:lnTo>
                    <a:pt x="157" y="27"/>
                  </a:lnTo>
                  <a:lnTo>
                    <a:pt x="154" y="27"/>
                  </a:lnTo>
                  <a:lnTo>
                    <a:pt x="154" y="25"/>
                  </a:lnTo>
                  <a:lnTo>
                    <a:pt x="154" y="25"/>
                  </a:lnTo>
                  <a:lnTo>
                    <a:pt x="152" y="23"/>
                  </a:lnTo>
                  <a:lnTo>
                    <a:pt x="152" y="21"/>
                  </a:lnTo>
                  <a:lnTo>
                    <a:pt x="152" y="19"/>
                  </a:lnTo>
                  <a:lnTo>
                    <a:pt x="152" y="19"/>
                  </a:lnTo>
                  <a:lnTo>
                    <a:pt x="150" y="16"/>
                  </a:lnTo>
                  <a:lnTo>
                    <a:pt x="150" y="14"/>
                  </a:lnTo>
                  <a:lnTo>
                    <a:pt x="150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8"/>
                  </a:lnTo>
                  <a:lnTo>
                    <a:pt x="146" y="6"/>
                  </a:lnTo>
                  <a:lnTo>
                    <a:pt x="146" y="6"/>
                  </a:lnTo>
                  <a:lnTo>
                    <a:pt x="146" y="4"/>
                  </a:lnTo>
                  <a:lnTo>
                    <a:pt x="144" y="2"/>
                  </a:lnTo>
                  <a:lnTo>
                    <a:pt x="144" y="0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9" y="4"/>
                  </a:lnTo>
                  <a:lnTo>
                    <a:pt x="125" y="4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6"/>
                  </a:lnTo>
                  <a:lnTo>
                    <a:pt x="106" y="6"/>
                  </a:lnTo>
                  <a:lnTo>
                    <a:pt x="102" y="6"/>
                  </a:lnTo>
                  <a:lnTo>
                    <a:pt x="100" y="8"/>
                  </a:lnTo>
                  <a:lnTo>
                    <a:pt x="97" y="8"/>
                  </a:lnTo>
                  <a:lnTo>
                    <a:pt x="93" y="10"/>
                  </a:lnTo>
                  <a:lnTo>
                    <a:pt x="89" y="12"/>
                  </a:lnTo>
                  <a:lnTo>
                    <a:pt x="87" y="14"/>
                  </a:lnTo>
                  <a:lnTo>
                    <a:pt x="83" y="16"/>
                  </a:lnTo>
                  <a:lnTo>
                    <a:pt x="83" y="19"/>
                  </a:lnTo>
                  <a:lnTo>
                    <a:pt x="81" y="21"/>
                  </a:lnTo>
                  <a:lnTo>
                    <a:pt x="78" y="23"/>
                  </a:lnTo>
                  <a:lnTo>
                    <a:pt x="76" y="25"/>
                  </a:lnTo>
                  <a:lnTo>
                    <a:pt x="76" y="27"/>
                  </a:lnTo>
                  <a:lnTo>
                    <a:pt x="74" y="29"/>
                  </a:lnTo>
                  <a:lnTo>
                    <a:pt x="74" y="31"/>
                  </a:lnTo>
                  <a:lnTo>
                    <a:pt x="72" y="31"/>
                  </a:lnTo>
                  <a:lnTo>
                    <a:pt x="70" y="33"/>
                  </a:lnTo>
                  <a:lnTo>
                    <a:pt x="68" y="33"/>
                  </a:lnTo>
                  <a:lnTo>
                    <a:pt x="66" y="31"/>
                  </a:lnTo>
                  <a:lnTo>
                    <a:pt x="64" y="29"/>
                  </a:lnTo>
                  <a:lnTo>
                    <a:pt x="64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7" y="29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0" y="25"/>
                  </a:lnTo>
                  <a:lnTo>
                    <a:pt x="28" y="25"/>
                  </a:lnTo>
                  <a:lnTo>
                    <a:pt x="26" y="25"/>
                  </a:lnTo>
                  <a:lnTo>
                    <a:pt x="24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7" y="27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3" y="23"/>
                  </a:lnTo>
                  <a:lnTo>
                    <a:pt x="13" y="25"/>
                  </a:lnTo>
                  <a:lnTo>
                    <a:pt x="11" y="25"/>
                  </a:lnTo>
                  <a:lnTo>
                    <a:pt x="11" y="27"/>
                  </a:lnTo>
                  <a:lnTo>
                    <a:pt x="9" y="27"/>
                  </a:lnTo>
                  <a:lnTo>
                    <a:pt x="11" y="27"/>
                  </a:lnTo>
                  <a:lnTo>
                    <a:pt x="11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31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5" y="42"/>
                  </a:lnTo>
                  <a:lnTo>
                    <a:pt x="5" y="46"/>
                  </a:lnTo>
                  <a:lnTo>
                    <a:pt x="2" y="52"/>
                  </a:lnTo>
                  <a:lnTo>
                    <a:pt x="5" y="57"/>
                  </a:lnTo>
                  <a:lnTo>
                    <a:pt x="5" y="59"/>
                  </a:lnTo>
                  <a:lnTo>
                    <a:pt x="5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5" y="61"/>
                  </a:lnTo>
                  <a:lnTo>
                    <a:pt x="5" y="63"/>
                  </a:lnTo>
                  <a:lnTo>
                    <a:pt x="7" y="63"/>
                  </a:lnTo>
                  <a:lnTo>
                    <a:pt x="7" y="65"/>
                  </a:lnTo>
                  <a:lnTo>
                    <a:pt x="7" y="65"/>
                  </a:lnTo>
                  <a:lnTo>
                    <a:pt x="7" y="65"/>
                  </a:lnTo>
                  <a:lnTo>
                    <a:pt x="7" y="67"/>
                  </a:lnTo>
                  <a:lnTo>
                    <a:pt x="7" y="69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7" y="73"/>
                  </a:lnTo>
                  <a:lnTo>
                    <a:pt x="9" y="76"/>
                  </a:lnTo>
                  <a:lnTo>
                    <a:pt x="9" y="78"/>
                  </a:lnTo>
                  <a:lnTo>
                    <a:pt x="11" y="80"/>
                  </a:lnTo>
                  <a:lnTo>
                    <a:pt x="11" y="84"/>
                  </a:lnTo>
                  <a:lnTo>
                    <a:pt x="11" y="84"/>
                  </a:lnTo>
                  <a:lnTo>
                    <a:pt x="11" y="90"/>
                  </a:lnTo>
                  <a:lnTo>
                    <a:pt x="15" y="97"/>
                  </a:lnTo>
                  <a:lnTo>
                    <a:pt x="15" y="99"/>
                  </a:lnTo>
                  <a:lnTo>
                    <a:pt x="17" y="99"/>
                  </a:lnTo>
                  <a:lnTo>
                    <a:pt x="19" y="99"/>
                  </a:lnTo>
                  <a:lnTo>
                    <a:pt x="21" y="99"/>
                  </a:lnTo>
                  <a:lnTo>
                    <a:pt x="21" y="101"/>
                  </a:lnTo>
                  <a:lnTo>
                    <a:pt x="24" y="99"/>
                  </a:lnTo>
                  <a:lnTo>
                    <a:pt x="26" y="99"/>
                  </a:lnTo>
                  <a:lnTo>
                    <a:pt x="28" y="99"/>
                  </a:lnTo>
                  <a:lnTo>
                    <a:pt x="32" y="97"/>
                  </a:lnTo>
                  <a:lnTo>
                    <a:pt x="34" y="97"/>
                  </a:lnTo>
                  <a:lnTo>
                    <a:pt x="36" y="97"/>
                  </a:lnTo>
                  <a:lnTo>
                    <a:pt x="38" y="97"/>
                  </a:lnTo>
                  <a:lnTo>
                    <a:pt x="38" y="95"/>
                  </a:lnTo>
                  <a:lnTo>
                    <a:pt x="40" y="95"/>
                  </a:lnTo>
                  <a:lnTo>
                    <a:pt x="43" y="92"/>
                  </a:lnTo>
                  <a:lnTo>
                    <a:pt x="45" y="90"/>
                  </a:lnTo>
                  <a:lnTo>
                    <a:pt x="47" y="88"/>
                  </a:lnTo>
                  <a:lnTo>
                    <a:pt x="51" y="88"/>
                  </a:lnTo>
                  <a:lnTo>
                    <a:pt x="55" y="88"/>
                  </a:lnTo>
                  <a:lnTo>
                    <a:pt x="59" y="88"/>
                  </a:lnTo>
                  <a:lnTo>
                    <a:pt x="64" y="86"/>
                  </a:lnTo>
                  <a:lnTo>
                    <a:pt x="66" y="86"/>
                  </a:lnTo>
                  <a:lnTo>
                    <a:pt x="68" y="86"/>
                  </a:lnTo>
                  <a:lnTo>
                    <a:pt x="72" y="84"/>
                  </a:lnTo>
                  <a:lnTo>
                    <a:pt x="74" y="84"/>
                  </a:lnTo>
                  <a:lnTo>
                    <a:pt x="78" y="80"/>
                  </a:lnTo>
                  <a:lnTo>
                    <a:pt x="81" y="80"/>
                  </a:lnTo>
                  <a:lnTo>
                    <a:pt x="83" y="78"/>
                  </a:lnTo>
                  <a:lnTo>
                    <a:pt x="83" y="78"/>
                  </a:lnTo>
                  <a:lnTo>
                    <a:pt x="87" y="78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3" y="78"/>
                  </a:lnTo>
                  <a:lnTo>
                    <a:pt x="95" y="76"/>
                  </a:lnTo>
                  <a:lnTo>
                    <a:pt x="97" y="73"/>
                  </a:lnTo>
                  <a:lnTo>
                    <a:pt x="100" y="73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04" y="69"/>
                  </a:lnTo>
                  <a:lnTo>
                    <a:pt x="106" y="67"/>
                  </a:lnTo>
                  <a:lnTo>
                    <a:pt x="112" y="65"/>
                  </a:lnTo>
                  <a:lnTo>
                    <a:pt x="116" y="65"/>
                  </a:lnTo>
                  <a:lnTo>
                    <a:pt x="119" y="65"/>
                  </a:lnTo>
                  <a:lnTo>
                    <a:pt x="123" y="63"/>
                  </a:lnTo>
                  <a:lnTo>
                    <a:pt x="129" y="61"/>
                  </a:lnTo>
                  <a:lnTo>
                    <a:pt x="133" y="59"/>
                  </a:lnTo>
                  <a:lnTo>
                    <a:pt x="138" y="59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2" y="57"/>
                  </a:lnTo>
                  <a:lnTo>
                    <a:pt x="144" y="54"/>
                  </a:lnTo>
                  <a:lnTo>
                    <a:pt x="146" y="54"/>
                  </a:lnTo>
                  <a:lnTo>
                    <a:pt x="148" y="52"/>
                  </a:lnTo>
                  <a:lnTo>
                    <a:pt x="148" y="50"/>
                  </a:lnTo>
                  <a:lnTo>
                    <a:pt x="146" y="48"/>
                  </a:lnTo>
                  <a:lnTo>
                    <a:pt x="148" y="44"/>
                  </a:lnTo>
                  <a:lnTo>
                    <a:pt x="150" y="42"/>
                  </a:lnTo>
                  <a:lnTo>
                    <a:pt x="150" y="42"/>
                  </a:lnTo>
                  <a:lnTo>
                    <a:pt x="152" y="40"/>
                  </a:lnTo>
                  <a:lnTo>
                    <a:pt x="161" y="38"/>
                  </a:lnTo>
                  <a:lnTo>
                    <a:pt x="161" y="35"/>
                  </a:lnTo>
                  <a:lnTo>
                    <a:pt x="159" y="33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05" name="Freeform 326" descr="" title=""/>
            <p:cNvSpPr>
              <a:spLocks noEditPoints="1"/>
            </p:cNvSpPr>
            <p:nvPr/>
          </p:nvSpPr>
          <p:spPr bwMode="auto">
            <a:xfrm>
              <a:off x="6652860" y="3719853"/>
              <a:ext cx="124065" cy="243448"/>
            </a:xfrm>
            <a:custGeom>
              <a:avLst/>
              <a:gdLst>
                <a:gd name="T0" fmla="*/ 10 w 53"/>
                <a:gd name="T1" fmla="*/ 24 h 104"/>
                <a:gd name="T2" fmla="*/ 8 w 53"/>
                <a:gd name="T3" fmla="*/ 21 h 104"/>
                <a:gd name="T4" fmla="*/ 8 w 53"/>
                <a:gd name="T5" fmla="*/ 19 h 104"/>
                <a:gd name="T6" fmla="*/ 6 w 53"/>
                <a:gd name="T7" fmla="*/ 24 h 104"/>
                <a:gd name="T8" fmla="*/ 2 w 53"/>
                <a:gd name="T9" fmla="*/ 17 h 104"/>
                <a:gd name="T10" fmla="*/ 0 w 53"/>
                <a:gd name="T11" fmla="*/ 17 h 104"/>
                <a:gd name="T12" fmla="*/ 2 w 53"/>
                <a:gd name="T13" fmla="*/ 28 h 104"/>
                <a:gd name="T14" fmla="*/ 4 w 53"/>
                <a:gd name="T15" fmla="*/ 32 h 104"/>
                <a:gd name="T16" fmla="*/ 8 w 53"/>
                <a:gd name="T17" fmla="*/ 30 h 104"/>
                <a:gd name="T18" fmla="*/ 15 w 53"/>
                <a:gd name="T19" fmla="*/ 9 h 104"/>
                <a:gd name="T20" fmla="*/ 15 w 53"/>
                <a:gd name="T21" fmla="*/ 11 h 104"/>
                <a:gd name="T22" fmla="*/ 17 w 53"/>
                <a:gd name="T23" fmla="*/ 9 h 104"/>
                <a:gd name="T24" fmla="*/ 10 w 53"/>
                <a:gd name="T25" fmla="*/ 32 h 104"/>
                <a:gd name="T26" fmla="*/ 8 w 53"/>
                <a:gd name="T27" fmla="*/ 32 h 104"/>
                <a:gd name="T28" fmla="*/ 25 w 53"/>
                <a:gd name="T29" fmla="*/ 28 h 104"/>
                <a:gd name="T30" fmla="*/ 25 w 53"/>
                <a:gd name="T31" fmla="*/ 21 h 104"/>
                <a:gd name="T32" fmla="*/ 25 w 53"/>
                <a:gd name="T33" fmla="*/ 26 h 104"/>
                <a:gd name="T34" fmla="*/ 15 w 53"/>
                <a:gd name="T35" fmla="*/ 5 h 104"/>
                <a:gd name="T36" fmla="*/ 17 w 53"/>
                <a:gd name="T37" fmla="*/ 2 h 104"/>
                <a:gd name="T38" fmla="*/ 15 w 53"/>
                <a:gd name="T39" fmla="*/ 0 h 104"/>
                <a:gd name="T40" fmla="*/ 15 w 53"/>
                <a:gd name="T41" fmla="*/ 5 h 104"/>
                <a:gd name="T42" fmla="*/ 25 w 53"/>
                <a:gd name="T43" fmla="*/ 32 h 104"/>
                <a:gd name="T44" fmla="*/ 27 w 53"/>
                <a:gd name="T45" fmla="*/ 36 h 104"/>
                <a:gd name="T46" fmla="*/ 25 w 53"/>
                <a:gd name="T47" fmla="*/ 30 h 104"/>
                <a:gd name="T48" fmla="*/ 19 w 53"/>
                <a:gd name="T49" fmla="*/ 43 h 104"/>
                <a:gd name="T50" fmla="*/ 15 w 53"/>
                <a:gd name="T51" fmla="*/ 38 h 104"/>
                <a:gd name="T52" fmla="*/ 15 w 53"/>
                <a:gd name="T53" fmla="*/ 38 h 104"/>
                <a:gd name="T54" fmla="*/ 10 w 53"/>
                <a:gd name="T55" fmla="*/ 34 h 104"/>
                <a:gd name="T56" fmla="*/ 10 w 53"/>
                <a:gd name="T57" fmla="*/ 38 h 104"/>
                <a:gd name="T58" fmla="*/ 12 w 53"/>
                <a:gd name="T59" fmla="*/ 38 h 104"/>
                <a:gd name="T60" fmla="*/ 15 w 53"/>
                <a:gd name="T61" fmla="*/ 45 h 104"/>
                <a:gd name="T62" fmla="*/ 17 w 53"/>
                <a:gd name="T63" fmla="*/ 45 h 104"/>
                <a:gd name="T64" fmla="*/ 21 w 53"/>
                <a:gd name="T65" fmla="*/ 45 h 104"/>
                <a:gd name="T66" fmla="*/ 42 w 53"/>
                <a:gd name="T67" fmla="*/ 83 h 104"/>
                <a:gd name="T68" fmla="*/ 42 w 53"/>
                <a:gd name="T69" fmla="*/ 81 h 104"/>
                <a:gd name="T70" fmla="*/ 42 w 53"/>
                <a:gd name="T71" fmla="*/ 79 h 104"/>
                <a:gd name="T72" fmla="*/ 38 w 53"/>
                <a:gd name="T73" fmla="*/ 79 h 104"/>
                <a:gd name="T74" fmla="*/ 38 w 53"/>
                <a:gd name="T75" fmla="*/ 81 h 104"/>
                <a:gd name="T76" fmla="*/ 19 w 53"/>
                <a:gd name="T77" fmla="*/ 28 h 104"/>
                <a:gd name="T78" fmla="*/ 21 w 53"/>
                <a:gd name="T79" fmla="*/ 28 h 104"/>
                <a:gd name="T80" fmla="*/ 50 w 53"/>
                <a:gd name="T81" fmla="*/ 102 h 104"/>
                <a:gd name="T82" fmla="*/ 50 w 53"/>
                <a:gd name="T83" fmla="*/ 102 h 104"/>
                <a:gd name="T84" fmla="*/ 53 w 53"/>
                <a:gd name="T85" fmla="*/ 102 h 104"/>
                <a:gd name="T86" fmla="*/ 42 w 53"/>
                <a:gd name="T87" fmla="*/ 89 h 104"/>
                <a:gd name="T88" fmla="*/ 42 w 53"/>
                <a:gd name="T89" fmla="*/ 91 h 104"/>
                <a:gd name="T90" fmla="*/ 46 w 53"/>
                <a:gd name="T91" fmla="*/ 91 h 104"/>
                <a:gd name="T92" fmla="*/ 27 w 53"/>
                <a:gd name="T93" fmla="*/ 43 h 104"/>
                <a:gd name="T94" fmla="*/ 27 w 53"/>
                <a:gd name="T95" fmla="*/ 40 h 104"/>
                <a:gd name="T96" fmla="*/ 23 w 53"/>
                <a:gd name="T97" fmla="*/ 40 h 104"/>
                <a:gd name="T98" fmla="*/ 23 w 53"/>
                <a:gd name="T99" fmla="*/ 40 h 104"/>
                <a:gd name="T100" fmla="*/ 27 w 53"/>
                <a:gd name="T101" fmla="*/ 43 h 104"/>
                <a:gd name="T102" fmla="*/ 29 w 53"/>
                <a:gd name="T103" fmla="*/ 49 h 104"/>
                <a:gd name="T104" fmla="*/ 29 w 53"/>
                <a:gd name="T105" fmla="*/ 49 h 104"/>
                <a:gd name="T106" fmla="*/ 27 w 53"/>
                <a:gd name="T107" fmla="*/ 47 h 104"/>
                <a:gd name="T108" fmla="*/ 25 w 53"/>
                <a:gd name="T109" fmla="*/ 47 h 104"/>
                <a:gd name="T110" fmla="*/ 25 w 53"/>
                <a:gd name="T111" fmla="*/ 49 h 104"/>
                <a:gd name="T112" fmla="*/ 27 w 53"/>
                <a:gd name="T113" fmla="*/ 62 h 104"/>
                <a:gd name="T114" fmla="*/ 27 w 53"/>
                <a:gd name="T115" fmla="*/ 62 h 104"/>
                <a:gd name="T116" fmla="*/ 25 w 53"/>
                <a:gd name="T117" fmla="*/ 64 h 104"/>
                <a:gd name="T118" fmla="*/ 27 w 53"/>
                <a:gd name="T119" fmla="*/ 64 h 104"/>
                <a:gd name="T120" fmla="*/ 31 w 53"/>
                <a:gd name="T121" fmla="*/ 66 h 104"/>
                <a:gd name="T122" fmla="*/ 29 w 53"/>
                <a:gd name="T123" fmla="*/ 6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" h="104">
                  <a:moveTo>
                    <a:pt x="10" y="28"/>
                  </a:moveTo>
                  <a:lnTo>
                    <a:pt x="10" y="28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21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4" y="24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0" y="28"/>
                  </a:lnTo>
                  <a:lnTo>
                    <a:pt x="10" y="28"/>
                  </a:lnTo>
                  <a:close/>
                  <a:moveTo>
                    <a:pt x="15" y="9"/>
                  </a:moveTo>
                  <a:lnTo>
                    <a:pt x="15" y="9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7" y="11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5" y="9"/>
                  </a:lnTo>
                  <a:close/>
                  <a:moveTo>
                    <a:pt x="10" y="32"/>
                  </a:moveTo>
                  <a:lnTo>
                    <a:pt x="10" y="32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0" y="32"/>
                  </a:lnTo>
                  <a:close/>
                  <a:moveTo>
                    <a:pt x="25" y="28"/>
                  </a:moveTo>
                  <a:lnTo>
                    <a:pt x="25" y="26"/>
                  </a:lnTo>
                  <a:lnTo>
                    <a:pt x="25" y="24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6"/>
                  </a:lnTo>
                  <a:lnTo>
                    <a:pt x="25" y="28"/>
                  </a:lnTo>
                  <a:close/>
                  <a:moveTo>
                    <a:pt x="15" y="5"/>
                  </a:moveTo>
                  <a:lnTo>
                    <a:pt x="15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5" y="5"/>
                  </a:lnTo>
                  <a:lnTo>
                    <a:pt x="15" y="5"/>
                  </a:lnTo>
                  <a:close/>
                  <a:moveTo>
                    <a:pt x="25" y="28"/>
                  </a:moveTo>
                  <a:lnTo>
                    <a:pt x="25" y="32"/>
                  </a:lnTo>
                  <a:lnTo>
                    <a:pt x="25" y="36"/>
                  </a:lnTo>
                  <a:lnTo>
                    <a:pt x="25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7" y="34"/>
                  </a:lnTo>
                  <a:lnTo>
                    <a:pt x="25" y="30"/>
                  </a:lnTo>
                  <a:lnTo>
                    <a:pt x="25" y="28"/>
                  </a:lnTo>
                  <a:close/>
                  <a:moveTo>
                    <a:pt x="19" y="43"/>
                  </a:moveTo>
                  <a:lnTo>
                    <a:pt x="19" y="43"/>
                  </a:lnTo>
                  <a:lnTo>
                    <a:pt x="19" y="40"/>
                  </a:lnTo>
                  <a:lnTo>
                    <a:pt x="17" y="40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2" y="36"/>
                  </a:lnTo>
                  <a:lnTo>
                    <a:pt x="12" y="34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5" y="40"/>
                  </a:lnTo>
                  <a:lnTo>
                    <a:pt x="15" y="43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9" y="45"/>
                  </a:lnTo>
                  <a:lnTo>
                    <a:pt x="21" y="45"/>
                  </a:lnTo>
                  <a:lnTo>
                    <a:pt x="21" y="43"/>
                  </a:lnTo>
                  <a:lnTo>
                    <a:pt x="19" y="43"/>
                  </a:lnTo>
                  <a:close/>
                  <a:moveTo>
                    <a:pt x="42" y="83"/>
                  </a:moveTo>
                  <a:lnTo>
                    <a:pt x="42" y="83"/>
                  </a:lnTo>
                  <a:lnTo>
                    <a:pt x="44" y="83"/>
                  </a:lnTo>
                  <a:lnTo>
                    <a:pt x="42" y="81"/>
                  </a:lnTo>
                  <a:lnTo>
                    <a:pt x="42" y="81"/>
                  </a:lnTo>
                  <a:lnTo>
                    <a:pt x="42" y="81"/>
                  </a:lnTo>
                  <a:lnTo>
                    <a:pt x="42" y="79"/>
                  </a:lnTo>
                  <a:lnTo>
                    <a:pt x="40" y="79"/>
                  </a:lnTo>
                  <a:lnTo>
                    <a:pt x="40" y="79"/>
                  </a:lnTo>
                  <a:lnTo>
                    <a:pt x="38" y="79"/>
                  </a:lnTo>
                  <a:lnTo>
                    <a:pt x="38" y="79"/>
                  </a:lnTo>
                  <a:lnTo>
                    <a:pt x="38" y="81"/>
                  </a:lnTo>
                  <a:lnTo>
                    <a:pt x="38" y="81"/>
                  </a:lnTo>
                  <a:lnTo>
                    <a:pt x="42" y="83"/>
                  </a:lnTo>
                  <a:close/>
                  <a:moveTo>
                    <a:pt x="21" y="26"/>
                  </a:moveTo>
                  <a:lnTo>
                    <a:pt x="19" y="28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3" y="26"/>
                  </a:lnTo>
                  <a:lnTo>
                    <a:pt x="21" y="26"/>
                  </a:lnTo>
                  <a:close/>
                  <a:moveTo>
                    <a:pt x="50" y="102"/>
                  </a:moveTo>
                  <a:lnTo>
                    <a:pt x="50" y="102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50" y="104"/>
                  </a:lnTo>
                  <a:lnTo>
                    <a:pt x="50" y="104"/>
                  </a:lnTo>
                  <a:lnTo>
                    <a:pt x="53" y="102"/>
                  </a:lnTo>
                  <a:lnTo>
                    <a:pt x="50" y="102"/>
                  </a:lnTo>
                  <a:close/>
                  <a:moveTo>
                    <a:pt x="44" y="89"/>
                  </a:moveTo>
                  <a:lnTo>
                    <a:pt x="42" y="89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2" y="91"/>
                  </a:lnTo>
                  <a:lnTo>
                    <a:pt x="44" y="93"/>
                  </a:lnTo>
                  <a:lnTo>
                    <a:pt x="44" y="93"/>
                  </a:lnTo>
                  <a:lnTo>
                    <a:pt x="46" y="91"/>
                  </a:lnTo>
                  <a:lnTo>
                    <a:pt x="44" y="91"/>
                  </a:lnTo>
                  <a:lnTo>
                    <a:pt x="44" y="89"/>
                  </a:lnTo>
                  <a:close/>
                  <a:moveTo>
                    <a:pt x="27" y="43"/>
                  </a:move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3"/>
                  </a:lnTo>
                  <a:lnTo>
                    <a:pt x="25" y="43"/>
                  </a:lnTo>
                  <a:lnTo>
                    <a:pt x="27" y="43"/>
                  </a:lnTo>
                  <a:close/>
                  <a:moveTo>
                    <a:pt x="27" y="49"/>
                  </a:moveTo>
                  <a:lnTo>
                    <a:pt x="27" y="49"/>
                  </a:lnTo>
                  <a:lnTo>
                    <a:pt x="29" y="49"/>
                  </a:lnTo>
                  <a:lnTo>
                    <a:pt x="29" y="49"/>
                  </a:lnTo>
                  <a:lnTo>
                    <a:pt x="29" y="49"/>
                  </a:lnTo>
                  <a:lnTo>
                    <a:pt x="29" y="49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7" y="49"/>
                  </a:lnTo>
                  <a:close/>
                  <a:moveTo>
                    <a:pt x="29" y="62"/>
                  </a:moveTo>
                  <a:lnTo>
                    <a:pt x="27" y="62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5" y="62"/>
                  </a:lnTo>
                  <a:lnTo>
                    <a:pt x="25" y="64"/>
                  </a:lnTo>
                  <a:lnTo>
                    <a:pt x="25" y="64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29" y="66"/>
                  </a:lnTo>
                  <a:lnTo>
                    <a:pt x="31" y="66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29" y="62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06" name="Freeform 327" descr="" title=""/>
            <p:cNvSpPr>
              <a:spLocks noEditPoints="1"/>
            </p:cNvSpPr>
            <p:nvPr/>
          </p:nvSpPr>
          <p:spPr bwMode="auto">
            <a:xfrm>
              <a:off x="4354148" y="2390252"/>
              <a:ext cx="262175" cy="538395"/>
            </a:xfrm>
            <a:custGeom>
              <a:avLst/>
              <a:gdLst>
                <a:gd name="T0" fmla="*/ 110 w 112"/>
                <a:gd name="T1" fmla="*/ 148 h 230"/>
                <a:gd name="T2" fmla="*/ 104 w 112"/>
                <a:gd name="T3" fmla="*/ 129 h 230"/>
                <a:gd name="T4" fmla="*/ 93 w 112"/>
                <a:gd name="T5" fmla="*/ 114 h 230"/>
                <a:gd name="T6" fmla="*/ 87 w 112"/>
                <a:gd name="T7" fmla="*/ 108 h 230"/>
                <a:gd name="T8" fmla="*/ 66 w 112"/>
                <a:gd name="T9" fmla="*/ 89 h 230"/>
                <a:gd name="T10" fmla="*/ 57 w 112"/>
                <a:gd name="T11" fmla="*/ 76 h 230"/>
                <a:gd name="T12" fmla="*/ 57 w 112"/>
                <a:gd name="T13" fmla="*/ 59 h 230"/>
                <a:gd name="T14" fmla="*/ 70 w 112"/>
                <a:gd name="T15" fmla="*/ 38 h 230"/>
                <a:gd name="T16" fmla="*/ 76 w 112"/>
                <a:gd name="T17" fmla="*/ 38 h 230"/>
                <a:gd name="T18" fmla="*/ 89 w 112"/>
                <a:gd name="T19" fmla="*/ 29 h 230"/>
                <a:gd name="T20" fmla="*/ 78 w 112"/>
                <a:gd name="T21" fmla="*/ 25 h 230"/>
                <a:gd name="T22" fmla="*/ 70 w 112"/>
                <a:gd name="T23" fmla="*/ 21 h 230"/>
                <a:gd name="T24" fmla="*/ 70 w 112"/>
                <a:gd name="T25" fmla="*/ 13 h 230"/>
                <a:gd name="T26" fmla="*/ 63 w 112"/>
                <a:gd name="T27" fmla="*/ 6 h 230"/>
                <a:gd name="T28" fmla="*/ 53 w 112"/>
                <a:gd name="T29" fmla="*/ 4 h 230"/>
                <a:gd name="T30" fmla="*/ 42 w 112"/>
                <a:gd name="T31" fmla="*/ 4 h 230"/>
                <a:gd name="T32" fmla="*/ 32 w 112"/>
                <a:gd name="T33" fmla="*/ 8 h 230"/>
                <a:gd name="T34" fmla="*/ 23 w 112"/>
                <a:gd name="T35" fmla="*/ 8 h 230"/>
                <a:gd name="T36" fmla="*/ 17 w 112"/>
                <a:gd name="T37" fmla="*/ 13 h 230"/>
                <a:gd name="T38" fmla="*/ 6 w 112"/>
                <a:gd name="T39" fmla="*/ 8 h 230"/>
                <a:gd name="T40" fmla="*/ 2 w 112"/>
                <a:gd name="T41" fmla="*/ 19 h 230"/>
                <a:gd name="T42" fmla="*/ 11 w 112"/>
                <a:gd name="T43" fmla="*/ 25 h 230"/>
                <a:gd name="T44" fmla="*/ 13 w 112"/>
                <a:gd name="T45" fmla="*/ 29 h 230"/>
                <a:gd name="T46" fmla="*/ 25 w 112"/>
                <a:gd name="T47" fmla="*/ 40 h 230"/>
                <a:gd name="T48" fmla="*/ 38 w 112"/>
                <a:gd name="T49" fmla="*/ 44 h 230"/>
                <a:gd name="T50" fmla="*/ 40 w 112"/>
                <a:gd name="T51" fmla="*/ 48 h 230"/>
                <a:gd name="T52" fmla="*/ 38 w 112"/>
                <a:gd name="T53" fmla="*/ 59 h 230"/>
                <a:gd name="T54" fmla="*/ 28 w 112"/>
                <a:gd name="T55" fmla="*/ 63 h 230"/>
                <a:gd name="T56" fmla="*/ 44 w 112"/>
                <a:gd name="T57" fmla="*/ 72 h 230"/>
                <a:gd name="T58" fmla="*/ 49 w 112"/>
                <a:gd name="T59" fmla="*/ 80 h 230"/>
                <a:gd name="T60" fmla="*/ 59 w 112"/>
                <a:gd name="T61" fmla="*/ 93 h 230"/>
                <a:gd name="T62" fmla="*/ 68 w 112"/>
                <a:gd name="T63" fmla="*/ 106 h 230"/>
                <a:gd name="T64" fmla="*/ 74 w 112"/>
                <a:gd name="T65" fmla="*/ 110 h 230"/>
                <a:gd name="T66" fmla="*/ 78 w 112"/>
                <a:gd name="T67" fmla="*/ 118 h 230"/>
                <a:gd name="T68" fmla="*/ 85 w 112"/>
                <a:gd name="T69" fmla="*/ 129 h 230"/>
                <a:gd name="T70" fmla="*/ 82 w 112"/>
                <a:gd name="T71" fmla="*/ 139 h 230"/>
                <a:gd name="T72" fmla="*/ 85 w 112"/>
                <a:gd name="T73" fmla="*/ 154 h 230"/>
                <a:gd name="T74" fmla="*/ 80 w 112"/>
                <a:gd name="T75" fmla="*/ 173 h 230"/>
                <a:gd name="T76" fmla="*/ 68 w 112"/>
                <a:gd name="T77" fmla="*/ 177 h 230"/>
                <a:gd name="T78" fmla="*/ 59 w 112"/>
                <a:gd name="T79" fmla="*/ 182 h 230"/>
                <a:gd name="T80" fmla="*/ 61 w 112"/>
                <a:gd name="T81" fmla="*/ 192 h 230"/>
                <a:gd name="T82" fmla="*/ 57 w 112"/>
                <a:gd name="T83" fmla="*/ 194 h 230"/>
                <a:gd name="T84" fmla="*/ 44 w 112"/>
                <a:gd name="T85" fmla="*/ 194 h 230"/>
                <a:gd name="T86" fmla="*/ 38 w 112"/>
                <a:gd name="T87" fmla="*/ 201 h 230"/>
                <a:gd name="T88" fmla="*/ 42 w 112"/>
                <a:gd name="T89" fmla="*/ 207 h 230"/>
                <a:gd name="T90" fmla="*/ 42 w 112"/>
                <a:gd name="T91" fmla="*/ 226 h 230"/>
                <a:gd name="T92" fmla="*/ 63 w 112"/>
                <a:gd name="T93" fmla="*/ 215 h 230"/>
                <a:gd name="T94" fmla="*/ 68 w 112"/>
                <a:gd name="T95" fmla="*/ 213 h 230"/>
                <a:gd name="T96" fmla="*/ 70 w 112"/>
                <a:gd name="T97" fmla="*/ 209 h 230"/>
                <a:gd name="T98" fmla="*/ 72 w 112"/>
                <a:gd name="T99" fmla="*/ 203 h 230"/>
                <a:gd name="T100" fmla="*/ 74 w 112"/>
                <a:gd name="T101" fmla="*/ 201 h 230"/>
                <a:gd name="T102" fmla="*/ 82 w 112"/>
                <a:gd name="T103" fmla="*/ 201 h 230"/>
                <a:gd name="T104" fmla="*/ 104 w 112"/>
                <a:gd name="T105" fmla="*/ 188 h 230"/>
                <a:gd name="T106" fmla="*/ 108 w 112"/>
                <a:gd name="T107" fmla="*/ 177 h 230"/>
                <a:gd name="T108" fmla="*/ 108 w 112"/>
                <a:gd name="T109" fmla="*/ 167 h 230"/>
                <a:gd name="T110" fmla="*/ 70 w 112"/>
                <a:gd name="T111" fmla="*/ 228 h 230"/>
                <a:gd name="T112" fmla="*/ 30 w 112"/>
                <a:gd name="T113" fmla="*/ 201 h 230"/>
                <a:gd name="T114" fmla="*/ 30 w 112"/>
                <a:gd name="T115" fmla="*/ 203 h 230"/>
                <a:gd name="T116" fmla="*/ 80 w 112"/>
                <a:gd name="T117" fmla="*/ 38 h 230"/>
                <a:gd name="T118" fmla="*/ 82 w 112"/>
                <a:gd name="T119" fmla="*/ 34 h 230"/>
                <a:gd name="T120" fmla="*/ 72 w 112"/>
                <a:gd name="T121" fmla="*/ 4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" h="230">
                  <a:moveTo>
                    <a:pt x="112" y="167"/>
                  </a:moveTo>
                  <a:lnTo>
                    <a:pt x="112" y="163"/>
                  </a:lnTo>
                  <a:lnTo>
                    <a:pt x="112" y="160"/>
                  </a:lnTo>
                  <a:lnTo>
                    <a:pt x="110" y="158"/>
                  </a:lnTo>
                  <a:lnTo>
                    <a:pt x="110" y="158"/>
                  </a:lnTo>
                  <a:lnTo>
                    <a:pt x="110" y="154"/>
                  </a:lnTo>
                  <a:lnTo>
                    <a:pt x="110" y="152"/>
                  </a:lnTo>
                  <a:lnTo>
                    <a:pt x="110" y="148"/>
                  </a:lnTo>
                  <a:lnTo>
                    <a:pt x="110" y="150"/>
                  </a:lnTo>
                  <a:lnTo>
                    <a:pt x="110" y="148"/>
                  </a:lnTo>
                  <a:lnTo>
                    <a:pt x="110" y="146"/>
                  </a:lnTo>
                  <a:lnTo>
                    <a:pt x="108" y="146"/>
                  </a:lnTo>
                  <a:lnTo>
                    <a:pt x="108" y="144"/>
                  </a:lnTo>
                  <a:lnTo>
                    <a:pt x="108" y="141"/>
                  </a:lnTo>
                  <a:lnTo>
                    <a:pt x="108" y="141"/>
                  </a:lnTo>
                  <a:lnTo>
                    <a:pt x="106" y="137"/>
                  </a:lnTo>
                  <a:lnTo>
                    <a:pt x="106" y="135"/>
                  </a:lnTo>
                  <a:lnTo>
                    <a:pt x="106" y="133"/>
                  </a:lnTo>
                  <a:lnTo>
                    <a:pt x="104" y="131"/>
                  </a:lnTo>
                  <a:lnTo>
                    <a:pt x="104" y="129"/>
                  </a:lnTo>
                  <a:lnTo>
                    <a:pt x="104" y="125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9" y="122"/>
                  </a:lnTo>
                  <a:lnTo>
                    <a:pt x="97" y="118"/>
                  </a:lnTo>
                  <a:lnTo>
                    <a:pt x="95" y="118"/>
                  </a:lnTo>
                  <a:lnTo>
                    <a:pt x="95" y="116"/>
                  </a:lnTo>
                  <a:lnTo>
                    <a:pt x="95" y="114"/>
                  </a:lnTo>
                  <a:lnTo>
                    <a:pt x="95" y="114"/>
                  </a:lnTo>
                  <a:lnTo>
                    <a:pt x="93" y="114"/>
                  </a:lnTo>
                  <a:lnTo>
                    <a:pt x="93" y="114"/>
                  </a:lnTo>
                  <a:lnTo>
                    <a:pt x="93" y="112"/>
                  </a:lnTo>
                  <a:lnTo>
                    <a:pt x="91" y="112"/>
                  </a:lnTo>
                  <a:lnTo>
                    <a:pt x="91" y="110"/>
                  </a:lnTo>
                  <a:lnTo>
                    <a:pt x="91" y="110"/>
                  </a:lnTo>
                  <a:lnTo>
                    <a:pt x="89" y="110"/>
                  </a:lnTo>
                  <a:lnTo>
                    <a:pt x="89" y="110"/>
                  </a:lnTo>
                  <a:lnTo>
                    <a:pt x="87" y="110"/>
                  </a:lnTo>
                  <a:lnTo>
                    <a:pt x="87" y="110"/>
                  </a:lnTo>
                  <a:lnTo>
                    <a:pt x="87" y="108"/>
                  </a:lnTo>
                  <a:lnTo>
                    <a:pt x="85" y="106"/>
                  </a:lnTo>
                  <a:lnTo>
                    <a:pt x="82" y="106"/>
                  </a:lnTo>
                  <a:lnTo>
                    <a:pt x="82" y="106"/>
                  </a:lnTo>
                  <a:lnTo>
                    <a:pt x="80" y="103"/>
                  </a:lnTo>
                  <a:lnTo>
                    <a:pt x="78" y="101"/>
                  </a:lnTo>
                  <a:lnTo>
                    <a:pt x="76" y="99"/>
                  </a:lnTo>
                  <a:lnTo>
                    <a:pt x="74" y="97"/>
                  </a:lnTo>
                  <a:lnTo>
                    <a:pt x="72" y="95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68" y="89"/>
                  </a:lnTo>
                  <a:lnTo>
                    <a:pt x="68" y="87"/>
                  </a:lnTo>
                  <a:lnTo>
                    <a:pt x="68" y="84"/>
                  </a:lnTo>
                  <a:lnTo>
                    <a:pt x="66" y="82"/>
                  </a:lnTo>
                  <a:lnTo>
                    <a:pt x="63" y="80"/>
                  </a:lnTo>
                  <a:lnTo>
                    <a:pt x="61" y="80"/>
                  </a:lnTo>
                  <a:lnTo>
                    <a:pt x="61" y="80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7" y="74"/>
                  </a:lnTo>
                  <a:lnTo>
                    <a:pt x="55" y="72"/>
                  </a:lnTo>
                  <a:lnTo>
                    <a:pt x="55" y="72"/>
                  </a:lnTo>
                  <a:lnTo>
                    <a:pt x="53" y="70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57" y="61"/>
                  </a:lnTo>
                  <a:lnTo>
                    <a:pt x="57" y="59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6" y="48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8" y="44"/>
                  </a:lnTo>
                  <a:lnTo>
                    <a:pt x="72" y="42"/>
                  </a:lnTo>
                  <a:lnTo>
                    <a:pt x="72" y="40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80" y="34"/>
                  </a:lnTo>
                  <a:lnTo>
                    <a:pt x="80" y="32"/>
                  </a:lnTo>
                  <a:lnTo>
                    <a:pt x="82" y="32"/>
                  </a:lnTo>
                  <a:lnTo>
                    <a:pt x="85" y="32"/>
                  </a:lnTo>
                  <a:lnTo>
                    <a:pt x="87" y="29"/>
                  </a:lnTo>
                  <a:lnTo>
                    <a:pt x="87" y="29"/>
                  </a:lnTo>
                  <a:lnTo>
                    <a:pt x="89" y="29"/>
                  </a:lnTo>
                  <a:lnTo>
                    <a:pt x="89" y="29"/>
                  </a:lnTo>
                  <a:lnTo>
                    <a:pt x="89" y="27"/>
                  </a:lnTo>
                  <a:lnTo>
                    <a:pt x="87" y="27"/>
                  </a:lnTo>
                  <a:lnTo>
                    <a:pt x="87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82" y="27"/>
                  </a:lnTo>
                  <a:lnTo>
                    <a:pt x="80" y="27"/>
                  </a:lnTo>
                  <a:lnTo>
                    <a:pt x="78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6" y="23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74" y="21"/>
                  </a:lnTo>
                  <a:lnTo>
                    <a:pt x="72" y="21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70" y="19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68" y="17"/>
                  </a:lnTo>
                  <a:lnTo>
                    <a:pt x="68" y="15"/>
                  </a:lnTo>
                  <a:lnTo>
                    <a:pt x="68" y="15"/>
                  </a:lnTo>
                  <a:lnTo>
                    <a:pt x="68" y="13"/>
                  </a:lnTo>
                  <a:lnTo>
                    <a:pt x="68" y="13"/>
                  </a:lnTo>
                  <a:lnTo>
                    <a:pt x="70" y="13"/>
                  </a:lnTo>
                  <a:lnTo>
                    <a:pt x="70" y="10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70" y="6"/>
                  </a:lnTo>
                  <a:lnTo>
                    <a:pt x="68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3" y="8"/>
                  </a:lnTo>
                  <a:lnTo>
                    <a:pt x="63" y="6"/>
                  </a:lnTo>
                  <a:lnTo>
                    <a:pt x="63" y="6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5" y="4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1" y="10"/>
                  </a:lnTo>
                  <a:lnTo>
                    <a:pt x="21" y="13"/>
                  </a:lnTo>
                  <a:lnTo>
                    <a:pt x="21" y="10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6" y="21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9" y="27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3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5" y="38"/>
                  </a:lnTo>
                  <a:lnTo>
                    <a:pt x="17" y="40"/>
                  </a:lnTo>
                  <a:lnTo>
                    <a:pt x="21" y="40"/>
                  </a:lnTo>
                  <a:lnTo>
                    <a:pt x="23" y="40"/>
                  </a:lnTo>
                  <a:lnTo>
                    <a:pt x="23" y="42"/>
                  </a:lnTo>
                  <a:lnTo>
                    <a:pt x="25" y="42"/>
                  </a:lnTo>
                  <a:lnTo>
                    <a:pt x="25" y="40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4" y="40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4" y="46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3"/>
                  </a:lnTo>
                  <a:lnTo>
                    <a:pt x="42" y="53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0" y="57"/>
                  </a:lnTo>
                  <a:lnTo>
                    <a:pt x="38" y="59"/>
                  </a:lnTo>
                  <a:lnTo>
                    <a:pt x="38" y="59"/>
                  </a:lnTo>
                  <a:lnTo>
                    <a:pt x="34" y="57"/>
                  </a:lnTo>
                  <a:lnTo>
                    <a:pt x="32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8" y="63"/>
                  </a:lnTo>
                  <a:lnTo>
                    <a:pt x="28" y="63"/>
                  </a:lnTo>
                  <a:lnTo>
                    <a:pt x="28" y="63"/>
                  </a:lnTo>
                  <a:lnTo>
                    <a:pt x="28" y="63"/>
                  </a:lnTo>
                  <a:lnTo>
                    <a:pt x="30" y="65"/>
                  </a:lnTo>
                  <a:lnTo>
                    <a:pt x="32" y="65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8" y="70"/>
                  </a:lnTo>
                  <a:lnTo>
                    <a:pt x="40" y="72"/>
                  </a:lnTo>
                  <a:lnTo>
                    <a:pt x="44" y="72"/>
                  </a:lnTo>
                  <a:lnTo>
                    <a:pt x="47" y="74"/>
                  </a:lnTo>
                  <a:lnTo>
                    <a:pt x="47" y="74"/>
                  </a:lnTo>
                  <a:lnTo>
                    <a:pt x="47" y="74"/>
                  </a:lnTo>
                  <a:lnTo>
                    <a:pt x="47" y="76"/>
                  </a:lnTo>
                  <a:lnTo>
                    <a:pt x="47" y="76"/>
                  </a:lnTo>
                  <a:lnTo>
                    <a:pt x="47" y="78"/>
                  </a:lnTo>
                  <a:lnTo>
                    <a:pt x="47" y="78"/>
                  </a:lnTo>
                  <a:lnTo>
                    <a:pt x="47" y="78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1" y="82"/>
                  </a:lnTo>
                  <a:lnTo>
                    <a:pt x="51" y="82"/>
                  </a:lnTo>
                  <a:lnTo>
                    <a:pt x="53" y="82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55" y="87"/>
                  </a:lnTo>
                  <a:lnTo>
                    <a:pt x="55" y="89"/>
                  </a:lnTo>
                  <a:lnTo>
                    <a:pt x="57" y="91"/>
                  </a:lnTo>
                  <a:lnTo>
                    <a:pt x="57" y="91"/>
                  </a:lnTo>
                  <a:lnTo>
                    <a:pt x="59" y="93"/>
                  </a:lnTo>
                  <a:lnTo>
                    <a:pt x="59" y="93"/>
                  </a:lnTo>
                  <a:lnTo>
                    <a:pt x="63" y="97"/>
                  </a:lnTo>
                  <a:lnTo>
                    <a:pt x="66" y="97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2" y="108"/>
                  </a:lnTo>
                  <a:lnTo>
                    <a:pt x="72" y="108"/>
                  </a:lnTo>
                  <a:lnTo>
                    <a:pt x="72" y="108"/>
                  </a:lnTo>
                  <a:lnTo>
                    <a:pt x="72" y="108"/>
                  </a:lnTo>
                  <a:lnTo>
                    <a:pt x="74" y="110"/>
                  </a:lnTo>
                  <a:lnTo>
                    <a:pt x="74" y="110"/>
                  </a:lnTo>
                  <a:lnTo>
                    <a:pt x="74" y="110"/>
                  </a:lnTo>
                  <a:lnTo>
                    <a:pt x="76" y="112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0" y="114"/>
                  </a:lnTo>
                  <a:lnTo>
                    <a:pt x="80" y="114"/>
                  </a:lnTo>
                  <a:lnTo>
                    <a:pt x="80" y="116"/>
                  </a:lnTo>
                  <a:lnTo>
                    <a:pt x="80" y="116"/>
                  </a:lnTo>
                  <a:lnTo>
                    <a:pt x="80" y="116"/>
                  </a:lnTo>
                  <a:lnTo>
                    <a:pt x="78" y="118"/>
                  </a:lnTo>
                  <a:lnTo>
                    <a:pt x="78" y="118"/>
                  </a:lnTo>
                  <a:lnTo>
                    <a:pt x="78" y="120"/>
                  </a:lnTo>
                  <a:lnTo>
                    <a:pt x="78" y="120"/>
                  </a:lnTo>
                  <a:lnTo>
                    <a:pt x="78" y="120"/>
                  </a:lnTo>
                  <a:lnTo>
                    <a:pt x="80" y="122"/>
                  </a:lnTo>
                  <a:lnTo>
                    <a:pt x="82" y="125"/>
                  </a:lnTo>
                  <a:lnTo>
                    <a:pt x="82" y="125"/>
                  </a:lnTo>
                  <a:lnTo>
                    <a:pt x="85" y="127"/>
                  </a:lnTo>
                  <a:lnTo>
                    <a:pt x="85" y="127"/>
                  </a:lnTo>
                  <a:lnTo>
                    <a:pt x="85" y="129"/>
                  </a:lnTo>
                  <a:lnTo>
                    <a:pt x="85" y="129"/>
                  </a:lnTo>
                  <a:lnTo>
                    <a:pt x="82" y="131"/>
                  </a:lnTo>
                  <a:lnTo>
                    <a:pt x="82" y="131"/>
                  </a:lnTo>
                  <a:lnTo>
                    <a:pt x="82" y="131"/>
                  </a:lnTo>
                  <a:lnTo>
                    <a:pt x="82" y="133"/>
                  </a:lnTo>
                  <a:lnTo>
                    <a:pt x="82" y="133"/>
                  </a:lnTo>
                  <a:lnTo>
                    <a:pt x="82" y="133"/>
                  </a:lnTo>
                  <a:lnTo>
                    <a:pt x="82" y="135"/>
                  </a:lnTo>
                  <a:lnTo>
                    <a:pt x="82" y="137"/>
                  </a:lnTo>
                  <a:lnTo>
                    <a:pt x="82" y="137"/>
                  </a:lnTo>
                  <a:lnTo>
                    <a:pt x="82" y="139"/>
                  </a:lnTo>
                  <a:lnTo>
                    <a:pt x="80" y="141"/>
                  </a:lnTo>
                  <a:lnTo>
                    <a:pt x="80" y="141"/>
                  </a:lnTo>
                  <a:lnTo>
                    <a:pt x="80" y="144"/>
                  </a:lnTo>
                  <a:lnTo>
                    <a:pt x="80" y="146"/>
                  </a:lnTo>
                  <a:lnTo>
                    <a:pt x="80" y="146"/>
                  </a:lnTo>
                  <a:lnTo>
                    <a:pt x="80" y="146"/>
                  </a:lnTo>
                  <a:lnTo>
                    <a:pt x="82" y="150"/>
                  </a:lnTo>
                  <a:lnTo>
                    <a:pt x="82" y="152"/>
                  </a:lnTo>
                  <a:lnTo>
                    <a:pt x="85" y="154"/>
                  </a:lnTo>
                  <a:lnTo>
                    <a:pt x="85" y="154"/>
                  </a:lnTo>
                  <a:lnTo>
                    <a:pt x="82" y="158"/>
                  </a:lnTo>
                  <a:lnTo>
                    <a:pt x="82" y="160"/>
                  </a:lnTo>
                  <a:lnTo>
                    <a:pt x="82" y="163"/>
                  </a:lnTo>
                  <a:lnTo>
                    <a:pt x="82" y="165"/>
                  </a:lnTo>
                  <a:lnTo>
                    <a:pt x="82" y="167"/>
                  </a:lnTo>
                  <a:lnTo>
                    <a:pt x="82" y="169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82" y="173"/>
                  </a:lnTo>
                  <a:lnTo>
                    <a:pt x="80" y="173"/>
                  </a:lnTo>
                  <a:lnTo>
                    <a:pt x="80" y="173"/>
                  </a:lnTo>
                  <a:lnTo>
                    <a:pt x="78" y="173"/>
                  </a:lnTo>
                  <a:lnTo>
                    <a:pt x="78" y="173"/>
                  </a:lnTo>
                  <a:lnTo>
                    <a:pt x="78" y="173"/>
                  </a:lnTo>
                  <a:lnTo>
                    <a:pt x="76" y="175"/>
                  </a:lnTo>
                  <a:lnTo>
                    <a:pt x="74" y="175"/>
                  </a:lnTo>
                  <a:lnTo>
                    <a:pt x="72" y="177"/>
                  </a:lnTo>
                  <a:lnTo>
                    <a:pt x="70" y="177"/>
                  </a:lnTo>
                  <a:lnTo>
                    <a:pt x="70" y="177"/>
                  </a:lnTo>
                  <a:lnTo>
                    <a:pt x="68" y="177"/>
                  </a:lnTo>
                  <a:lnTo>
                    <a:pt x="66" y="177"/>
                  </a:lnTo>
                  <a:lnTo>
                    <a:pt x="66" y="180"/>
                  </a:lnTo>
                  <a:lnTo>
                    <a:pt x="66" y="182"/>
                  </a:lnTo>
                  <a:lnTo>
                    <a:pt x="66" y="182"/>
                  </a:lnTo>
                  <a:lnTo>
                    <a:pt x="66" y="182"/>
                  </a:lnTo>
                  <a:lnTo>
                    <a:pt x="66" y="182"/>
                  </a:lnTo>
                  <a:lnTo>
                    <a:pt x="63" y="182"/>
                  </a:lnTo>
                  <a:lnTo>
                    <a:pt x="61" y="182"/>
                  </a:lnTo>
                  <a:lnTo>
                    <a:pt x="59" y="182"/>
                  </a:lnTo>
                  <a:lnTo>
                    <a:pt x="59" y="182"/>
                  </a:lnTo>
                  <a:lnTo>
                    <a:pt x="59" y="182"/>
                  </a:lnTo>
                  <a:lnTo>
                    <a:pt x="57" y="182"/>
                  </a:lnTo>
                  <a:lnTo>
                    <a:pt x="57" y="184"/>
                  </a:lnTo>
                  <a:lnTo>
                    <a:pt x="57" y="184"/>
                  </a:lnTo>
                  <a:lnTo>
                    <a:pt x="57" y="184"/>
                  </a:lnTo>
                  <a:lnTo>
                    <a:pt x="57" y="186"/>
                  </a:lnTo>
                  <a:lnTo>
                    <a:pt x="57" y="188"/>
                  </a:lnTo>
                  <a:lnTo>
                    <a:pt x="57" y="188"/>
                  </a:lnTo>
                  <a:lnTo>
                    <a:pt x="57" y="188"/>
                  </a:lnTo>
                  <a:lnTo>
                    <a:pt x="61" y="192"/>
                  </a:lnTo>
                  <a:lnTo>
                    <a:pt x="61" y="192"/>
                  </a:lnTo>
                  <a:lnTo>
                    <a:pt x="61" y="192"/>
                  </a:lnTo>
                  <a:lnTo>
                    <a:pt x="61" y="194"/>
                  </a:lnTo>
                  <a:lnTo>
                    <a:pt x="61" y="196"/>
                  </a:lnTo>
                  <a:lnTo>
                    <a:pt x="61" y="196"/>
                  </a:lnTo>
                  <a:lnTo>
                    <a:pt x="59" y="194"/>
                  </a:lnTo>
                  <a:lnTo>
                    <a:pt x="59" y="194"/>
                  </a:lnTo>
                  <a:lnTo>
                    <a:pt x="57" y="194"/>
                  </a:lnTo>
                  <a:lnTo>
                    <a:pt x="57" y="194"/>
                  </a:lnTo>
                  <a:lnTo>
                    <a:pt x="57" y="194"/>
                  </a:lnTo>
                  <a:lnTo>
                    <a:pt x="55" y="192"/>
                  </a:lnTo>
                  <a:lnTo>
                    <a:pt x="55" y="192"/>
                  </a:lnTo>
                  <a:lnTo>
                    <a:pt x="53" y="192"/>
                  </a:lnTo>
                  <a:lnTo>
                    <a:pt x="51" y="194"/>
                  </a:lnTo>
                  <a:lnTo>
                    <a:pt x="51" y="194"/>
                  </a:lnTo>
                  <a:lnTo>
                    <a:pt x="51" y="194"/>
                  </a:lnTo>
                  <a:lnTo>
                    <a:pt x="49" y="194"/>
                  </a:lnTo>
                  <a:lnTo>
                    <a:pt x="49" y="194"/>
                  </a:lnTo>
                  <a:lnTo>
                    <a:pt x="47" y="194"/>
                  </a:lnTo>
                  <a:lnTo>
                    <a:pt x="44" y="194"/>
                  </a:lnTo>
                  <a:lnTo>
                    <a:pt x="44" y="194"/>
                  </a:lnTo>
                  <a:lnTo>
                    <a:pt x="44" y="196"/>
                  </a:lnTo>
                  <a:lnTo>
                    <a:pt x="44" y="196"/>
                  </a:lnTo>
                  <a:lnTo>
                    <a:pt x="44" y="196"/>
                  </a:lnTo>
                  <a:lnTo>
                    <a:pt x="44" y="199"/>
                  </a:lnTo>
                  <a:lnTo>
                    <a:pt x="42" y="199"/>
                  </a:lnTo>
                  <a:lnTo>
                    <a:pt x="42" y="201"/>
                  </a:lnTo>
                  <a:lnTo>
                    <a:pt x="42" y="201"/>
                  </a:lnTo>
                  <a:lnTo>
                    <a:pt x="40" y="201"/>
                  </a:lnTo>
                  <a:lnTo>
                    <a:pt x="38" y="201"/>
                  </a:lnTo>
                  <a:lnTo>
                    <a:pt x="36" y="201"/>
                  </a:lnTo>
                  <a:lnTo>
                    <a:pt x="36" y="201"/>
                  </a:lnTo>
                  <a:lnTo>
                    <a:pt x="36" y="201"/>
                  </a:lnTo>
                  <a:lnTo>
                    <a:pt x="36" y="203"/>
                  </a:lnTo>
                  <a:lnTo>
                    <a:pt x="38" y="205"/>
                  </a:lnTo>
                  <a:lnTo>
                    <a:pt x="38" y="205"/>
                  </a:lnTo>
                  <a:lnTo>
                    <a:pt x="40" y="205"/>
                  </a:lnTo>
                  <a:lnTo>
                    <a:pt x="40" y="205"/>
                  </a:lnTo>
                  <a:lnTo>
                    <a:pt x="42" y="205"/>
                  </a:lnTo>
                  <a:lnTo>
                    <a:pt x="42" y="207"/>
                  </a:lnTo>
                  <a:lnTo>
                    <a:pt x="44" y="207"/>
                  </a:lnTo>
                  <a:lnTo>
                    <a:pt x="44" y="207"/>
                  </a:lnTo>
                  <a:lnTo>
                    <a:pt x="47" y="207"/>
                  </a:lnTo>
                  <a:lnTo>
                    <a:pt x="47" y="209"/>
                  </a:lnTo>
                  <a:lnTo>
                    <a:pt x="47" y="209"/>
                  </a:lnTo>
                  <a:lnTo>
                    <a:pt x="44" y="209"/>
                  </a:lnTo>
                  <a:lnTo>
                    <a:pt x="42" y="211"/>
                  </a:lnTo>
                  <a:lnTo>
                    <a:pt x="42" y="213"/>
                  </a:lnTo>
                  <a:lnTo>
                    <a:pt x="42" y="220"/>
                  </a:lnTo>
                  <a:lnTo>
                    <a:pt x="42" y="226"/>
                  </a:lnTo>
                  <a:lnTo>
                    <a:pt x="42" y="228"/>
                  </a:lnTo>
                  <a:lnTo>
                    <a:pt x="40" y="230"/>
                  </a:lnTo>
                  <a:lnTo>
                    <a:pt x="42" y="230"/>
                  </a:lnTo>
                  <a:lnTo>
                    <a:pt x="47" y="228"/>
                  </a:lnTo>
                  <a:lnTo>
                    <a:pt x="47" y="228"/>
                  </a:lnTo>
                  <a:lnTo>
                    <a:pt x="49" y="226"/>
                  </a:lnTo>
                  <a:lnTo>
                    <a:pt x="51" y="224"/>
                  </a:lnTo>
                  <a:lnTo>
                    <a:pt x="53" y="222"/>
                  </a:lnTo>
                  <a:lnTo>
                    <a:pt x="61" y="218"/>
                  </a:lnTo>
                  <a:lnTo>
                    <a:pt x="63" y="215"/>
                  </a:lnTo>
                  <a:lnTo>
                    <a:pt x="63" y="215"/>
                  </a:lnTo>
                  <a:lnTo>
                    <a:pt x="61" y="213"/>
                  </a:lnTo>
                  <a:lnTo>
                    <a:pt x="61" y="213"/>
                  </a:lnTo>
                  <a:lnTo>
                    <a:pt x="57" y="207"/>
                  </a:lnTo>
                  <a:lnTo>
                    <a:pt x="59" y="209"/>
                  </a:lnTo>
                  <a:lnTo>
                    <a:pt x="63" y="213"/>
                  </a:lnTo>
                  <a:lnTo>
                    <a:pt x="66" y="215"/>
                  </a:lnTo>
                  <a:lnTo>
                    <a:pt x="68" y="215"/>
                  </a:lnTo>
                  <a:lnTo>
                    <a:pt x="68" y="213"/>
                  </a:lnTo>
                  <a:lnTo>
                    <a:pt x="68" y="213"/>
                  </a:lnTo>
                  <a:lnTo>
                    <a:pt x="68" y="213"/>
                  </a:lnTo>
                  <a:lnTo>
                    <a:pt x="68" y="211"/>
                  </a:lnTo>
                  <a:lnTo>
                    <a:pt x="63" y="205"/>
                  </a:lnTo>
                  <a:lnTo>
                    <a:pt x="61" y="205"/>
                  </a:lnTo>
                  <a:lnTo>
                    <a:pt x="66" y="209"/>
                  </a:lnTo>
                  <a:lnTo>
                    <a:pt x="68" y="209"/>
                  </a:lnTo>
                  <a:lnTo>
                    <a:pt x="68" y="209"/>
                  </a:lnTo>
                  <a:lnTo>
                    <a:pt x="70" y="209"/>
                  </a:lnTo>
                  <a:lnTo>
                    <a:pt x="70" y="209"/>
                  </a:lnTo>
                  <a:lnTo>
                    <a:pt x="70" y="209"/>
                  </a:lnTo>
                  <a:lnTo>
                    <a:pt x="70" y="207"/>
                  </a:lnTo>
                  <a:lnTo>
                    <a:pt x="72" y="207"/>
                  </a:lnTo>
                  <a:lnTo>
                    <a:pt x="72" y="205"/>
                  </a:lnTo>
                  <a:lnTo>
                    <a:pt x="70" y="205"/>
                  </a:lnTo>
                  <a:lnTo>
                    <a:pt x="70" y="205"/>
                  </a:lnTo>
                  <a:lnTo>
                    <a:pt x="68" y="203"/>
                  </a:lnTo>
                  <a:lnTo>
                    <a:pt x="68" y="203"/>
                  </a:lnTo>
                  <a:lnTo>
                    <a:pt x="70" y="203"/>
                  </a:lnTo>
                  <a:lnTo>
                    <a:pt x="72" y="203"/>
                  </a:lnTo>
                  <a:lnTo>
                    <a:pt x="72" y="203"/>
                  </a:lnTo>
                  <a:lnTo>
                    <a:pt x="72" y="203"/>
                  </a:lnTo>
                  <a:lnTo>
                    <a:pt x="72" y="201"/>
                  </a:lnTo>
                  <a:lnTo>
                    <a:pt x="70" y="201"/>
                  </a:lnTo>
                  <a:lnTo>
                    <a:pt x="70" y="201"/>
                  </a:lnTo>
                  <a:lnTo>
                    <a:pt x="70" y="201"/>
                  </a:lnTo>
                  <a:lnTo>
                    <a:pt x="70" y="201"/>
                  </a:lnTo>
                  <a:lnTo>
                    <a:pt x="72" y="201"/>
                  </a:lnTo>
                  <a:lnTo>
                    <a:pt x="74" y="203"/>
                  </a:lnTo>
                  <a:lnTo>
                    <a:pt x="74" y="203"/>
                  </a:lnTo>
                  <a:lnTo>
                    <a:pt x="74" y="201"/>
                  </a:lnTo>
                  <a:lnTo>
                    <a:pt x="74" y="199"/>
                  </a:lnTo>
                  <a:lnTo>
                    <a:pt x="74" y="199"/>
                  </a:lnTo>
                  <a:lnTo>
                    <a:pt x="76" y="199"/>
                  </a:lnTo>
                  <a:lnTo>
                    <a:pt x="76" y="199"/>
                  </a:lnTo>
                  <a:lnTo>
                    <a:pt x="76" y="201"/>
                  </a:lnTo>
                  <a:lnTo>
                    <a:pt x="78" y="201"/>
                  </a:lnTo>
                  <a:lnTo>
                    <a:pt x="78" y="201"/>
                  </a:lnTo>
                  <a:lnTo>
                    <a:pt x="78" y="203"/>
                  </a:lnTo>
                  <a:lnTo>
                    <a:pt x="80" y="201"/>
                  </a:lnTo>
                  <a:lnTo>
                    <a:pt x="82" y="201"/>
                  </a:lnTo>
                  <a:lnTo>
                    <a:pt x="82" y="199"/>
                  </a:lnTo>
                  <a:lnTo>
                    <a:pt x="89" y="196"/>
                  </a:lnTo>
                  <a:lnTo>
                    <a:pt x="91" y="196"/>
                  </a:lnTo>
                  <a:lnTo>
                    <a:pt x="91" y="194"/>
                  </a:lnTo>
                  <a:lnTo>
                    <a:pt x="93" y="194"/>
                  </a:lnTo>
                  <a:lnTo>
                    <a:pt x="95" y="194"/>
                  </a:lnTo>
                  <a:lnTo>
                    <a:pt x="97" y="192"/>
                  </a:lnTo>
                  <a:lnTo>
                    <a:pt x="99" y="190"/>
                  </a:lnTo>
                  <a:lnTo>
                    <a:pt x="101" y="190"/>
                  </a:lnTo>
                  <a:lnTo>
                    <a:pt x="104" y="188"/>
                  </a:lnTo>
                  <a:lnTo>
                    <a:pt x="106" y="188"/>
                  </a:lnTo>
                  <a:lnTo>
                    <a:pt x="106" y="186"/>
                  </a:lnTo>
                  <a:lnTo>
                    <a:pt x="106" y="184"/>
                  </a:lnTo>
                  <a:lnTo>
                    <a:pt x="108" y="184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110" y="180"/>
                  </a:lnTo>
                  <a:lnTo>
                    <a:pt x="110" y="177"/>
                  </a:lnTo>
                  <a:lnTo>
                    <a:pt x="110" y="177"/>
                  </a:lnTo>
                  <a:lnTo>
                    <a:pt x="108" y="175"/>
                  </a:lnTo>
                  <a:lnTo>
                    <a:pt x="108" y="171"/>
                  </a:lnTo>
                  <a:lnTo>
                    <a:pt x="110" y="171"/>
                  </a:lnTo>
                  <a:lnTo>
                    <a:pt x="108" y="167"/>
                  </a:lnTo>
                  <a:lnTo>
                    <a:pt x="110" y="167"/>
                  </a:lnTo>
                  <a:lnTo>
                    <a:pt x="110" y="165"/>
                  </a:lnTo>
                  <a:lnTo>
                    <a:pt x="112" y="167"/>
                  </a:lnTo>
                  <a:lnTo>
                    <a:pt x="112" y="169"/>
                  </a:lnTo>
                  <a:lnTo>
                    <a:pt x="112" y="167"/>
                  </a:lnTo>
                  <a:close/>
                  <a:moveTo>
                    <a:pt x="68" y="228"/>
                  </a:moveTo>
                  <a:lnTo>
                    <a:pt x="68" y="228"/>
                  </a:lnTo>
                  <a:lnTo>
                    <a:pt x="70" y="228"/>
                  </a:lnTo>
                  <a:lnTo>
                    <a:pt x="70" y="228"/>
                  </a:lnTo>
                  <a:lnTo>
                    <a:pt x="70" y="228"/>
                  </a:lnTo>
                  <a:lnTo>
                    <a:pt x="70" y="226"/>
                  </a:lnTo>
                  <a:lnTo>
                    <a:pt x="68" y="228"/>
                  </a:lnTo>
                  <a:close/>
                  <a:moveTo>
                    <a:pt x="78" y="201"/>
                  </a:moveTo>
                  <a:lnTo>
                    <a:pt x="76" y="203"/>
                  </a:lnTo>
                  <a:lnTo>
                    <a:pt x="76" y="203"/>
                  </a:lnTo>
                  <a:lnTo>
                    <a:pt x="78" y="203"/>
                  </a:lnTo>
                  <a:lnTo>
                    <a:pt x="78" y="201"/>
                  </a:lnTo>
                  <a:lnTo>
                    <a:pt x="78" y="201"/>
                  </a:lnTo>
                  <a:lnTo>
                    <a:pt x="78" y="201"/>
                  </a:lnTo>
                  <a:close/>
                  <a:moveTo>
                    <a:pt x="30" y="201"/>
                  </a:moveTo>
                  <a:lnTo>
                    <a:pt x="30" y="201"/>
                  </a:lnTo>
                  <a:lnTo>
                    <a:pt x="28" y="203"/>
                  </a:lnTo>
                  <a:lnTo>
                    <a:pt x="28" y="203"/>
                  </a:lnTo>
                  <a:lnTo>
                    <a:pt x="28" y="203"/>
                  </a:lnTo>
                  <a:lnTo>
                    <a:pt x="28" y="205"/>
                  </a:lnTo>
                  <a:lnTo>
                    <a:pt x="30" y="207"/>
                  </a:lnTo>
                  <a:lnTo>
                    <a:pt x="30" y="207"/>
                  </a:lnTo>
                  <a:lnTo>
                    <a:pt x="30" y="207"/>
                  </a:lnTo>
                  <a:lnTo>
                    <a:pt x="30" y="205"/>
                  </a:lnTo>
                  <a:lnTo>
                    <a:pt x="30" y="203"/>
                  </a:lnTo>
                  <a:lnTo>
                    <a:pt x="30" y="203"/>
                  </a:lnTo>
                  <a:lnTo>
                    <a:pt x="30" y="201"/>
                  </a:lnTo>
                  <a:close/>
                  <a:moveTo>
                    <a:pt x="80" y="38"/>
                  </a:moveTo>
                  <a:lnTo>
                    <a:pt x="82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82" y="38"/>
                  </a:lnTo>
                  <a:lnTo>
                    <a:pt x="80" y="38"/>
                  </a:lnTo>
                  <a:close/>
                  <a:moveTo>
                    <a:pt x="74" y="40"/>
                  </a:moveTo>
                  <a:lnTo>
                    <a:pt x="74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4" y="40"/>
                  </a:lnTo>
                  <a:close/>
                  <a:moveTo>
                    <a:pt x="82" y="34"/>
                  </a:moveTo>
                  <a:lnTo>
                    <a:pt x="82" y="32"/>
                  </a:lnTo>
                  <a:lnTo>
                    <a:pt x="82" y="34"/>
                  </a:lnTo>
                  <a:lnTo>
                    <a:pt x="80" y="36"/>
                  </a:lnTo>
                  <a:lnTo>
                    <a:pt x="82" y="36"/>
                  </a:lnTo>
                  <a:lnTo>
                    <a:pt x="85" y="34"/>
                  </a:lnTo>
                  <a:lnTo>
                    <a:pt x="82" y="34"/>
                  </a:lnTo>
                  <a:close/>
                  <a:moveTo>
                    <a:pt x="72" y="40"/>
                  </a:moveTo>
                  <a:lnTo>
                    <a:pt x="72" y="40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72" y="38"/>
                  </a:lnTo>
                  <a:lnTo>
                    <a:pt x="72" y="40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07" name="Freeform 333" descr="" title=""/>
            <p:cNvSpPr>
              <a:spLocks noEditPoints="1"/>
            </p:cNvSpPr>
            <p:nvPr/>
          </p:nvSpPr>
          <p:spPr bwMode="auto">
            <a:xfrm>
              <a:off x="2708531" y="1489026"/>
              <a:ext cx="613302" cy="362832"/>
            </a:xfrm>
            <a:custGeom>
              <a:avLst/>
              <a:gdLst>
                <a:gd name="T0" fmla="*/ 249 w 262"/>
                <a:gd name="T1" fmla="*/ 85 h 155"/>
                <a:gd name="T2" fmla="*/ 241 w 262"/>
                <a:gd name="T3" fmla="*/ 78 h 155"/>
                <a:gd name="T4" fmla="*/ 239 w 262"/>
                <a:gd name="T5" fmla="*/ 78 h 155"/>
                <a:gd name="T6" fmla="*/ 226 w 262"/>
                <a:gd name="T7" fmla="*/ 81 h 155"/>
                <a:gd name="T8" fmla="*/ 220 w 262"/>
                <a:gd name="T9" fmla="*/ 72 h 155"/>
                <a:gd name="T10" fmla="*/ 232 w 262"/>
                <a:gd name="T11" fmla="*/ 64 h 155"/>
                <a:gd name="T12" fmla="*/ 222 w 262"/>
                <a:gd name="T13" fmla="*/ 66 h 155"/>
                <a:gd name="T14" fmla="*/ 205 w 262"/>
                <a:gd name="T15" fmla="*/ 76 h 155"/>
                <a:gd name="T16" fmla="*/ 192 w 262"/>
                <a:gd name="T17" fmla="*/ 89 h 155"/>
                <a:gd name="T18" fmla="*/ 184 w 262"/>
                <a:gd name="T19" fmla="*/ 87 h 155"/>
                <a:gd name="T20" fmla="*/ 171 w 262"/>
                <a:gd name="T21" fmla="*/ 83 h 155"/>
                <a:gd name="T22" fmla="*/ 161 w 262"/>
                <a:gd name="T23" fmla="*/ 68 h 155"/>
                <a:gd name="T24" fmla="*/ 154 w 262"/>
                <a:gd name="T25" fmla="*/ 49 h 155"/>
                <a:gd name="T26" fmla="*/ 139 w 262"/>
                <a:gd name="T27" fmla="*/ 38 h 155"/>
                <a:gd name="T28" fmla="*/ 120 w 262"/>
                <a:gd name="T29" fmla="*/ 38 h 155"/>
                <a:gd name="T30" fmla="*/ 91 w 262"/>
                <a:gd name="T31" fmla="*/ 38 h 155"/>
                <a:gd name="T32" fmla="*/ 72 w 262"/>
                <a:gd name="T33" fmla="*/ 21 h 155"/>
                <a:gd name="T34" fmla="*/ 61 w 262"/>
                <a:gd name="T35" fmla="*/ 24 h 155"/>
                <a:gd name="T36" fmla="*/ 57 w 262"/>
                <a:gd name="T37" fmla="*/ 28 h 155"/>
                <a:gd name="T38" fmla="*/ 51 w 262"/>
                <a:gd name="T39" fmla="*/ 15 h 155"/>
                <a:gd name="T40" fmla="*/ 42 w 262"/>
                <a:gd name="T41" fmla="*/ 7 h 155"/>
                <a:gd name="T42" fmla="*/ 42 w 262"/>
                <a:gd name="T43" fmla="*/ 13 h 155"/>
                <a:gd name="T44" fmla="*/ 40 w 262"/>
                <a:gd name="T45" fmla="*/ 15 h 155"/>
                <a:gd name="T46" fmla="*/ 36 w 262"/>
                <a:gd name="T47" fmla="*/ 21 h 155"/>
                <a:gd name="T48" fmla="*/ 36 w 262"/>
                <a:gd name="T49" fmla="*/ 9 h 155"/>
                <a:gd name="T50" fmla="*/ 30 w 262"/>
                <a:gd name="T51" fmla="*/ 2 h 155"/>
                <a:gd name="T52" fmla="*/ 0 w 262"/>
                <a:gd name="T53" fmla="*/ 11 h 155"/>
                <a:gd name="T54" fmla="*/ 0 w 262"/>
                <a:gd name="T55" fmla="*/ 59 h 155"/>
                <a:gd name="T56" fmla="*/ 15 w 262"/>
                <a:gd name="T57" fmla="*/ 81 h 155"/>
                <a:gd name="T58" fmla="*/ 17 w 262"/>
                <a:gd name="T59" fmla="*/ 68 h 155"/>
                <a:gd name="T60" fmla="*/ 30 w 262"/>
                <a:gd name="T61" fmla="*/ 59 h 155"/>
                <a:gd name="T62" fmla="*/ 38 w 262"/>
                <a:gd name="T63" fmla="*/ 62 h 155"/>
                <a:gd name="T64" fmla="*/ 36 w 262"/>
                <a:gd name="T65" fmla="*/ 55 h 155"/>
                <a:gd name="T66" fmla="*/ 51 w 262"/>
                <a:gd name="T67" fmla="*/ 62 h 155"/>
                <a:gd name="T68" fmla="*/ 61 w 262"/>
                <a:gd name="T69" fmla="*/ 68 h 155"/>
                <a:gd name="T70" fmla="*/ 61 w 262"/>
                <a:gd name="T71" fmla="*/ 72 h 155"/>
                <a:gd name="T72" fmla="*/ 74 w 262"/>
                <a:gd name="T73" fmla="*/ 81 h 155"/>
                <a:gd name="T74" fmla="*/ 89 w 262"/>
                <a:gd name="T75" fmla="*/ 83 h 155"/>
                <a:gd name="T76" fmla="*/ 101 w 262"/>
                <a:gd name="T77" fmla="*/ 106 h 155"/>
                <a:gd name="T78" fmla="*/ 131 w 262"/>
                <a:gd name="T79" fmla="*/ 125 h 155"/>
                <a:gd name="T80" fmla="*/ 154 w 262"/>
                <a:gd name="T81" fmla="*/ 136 h 155"/>
                <a:gd name="T82" fmla="*/ 161 w 262"/>
                <a:gd name="T83" fmla="*/ 148 h 155"/>
                <a:gd name="T84" fmla="*/ 180 w 262"/>
                <a:gd name="T85" fmla="*/ 152 h 155"/>
                <a:gd name="T86" fmla="*/ 188 w 262"/>
                <a:gd name="T87" fmla="*/ 136 h 155"/>
                <a:gd name="T88" fmla="*/ 184 w 262"/>
                <a:gd name="T89" fmla="*/ 121 h 155"/>
                <a:gd name="T90" fmla="*/ 173 w 262"/>
                <a:gd name="T91" fmla="*/ 117 h 155"/>
                <a:gd name="T92" fmla="*/ 190 w 262"/>
                <a:gd name="T93" fmla="*/ 112 h 155"/>
                <a:gd name="T94" fmla="*/ 196 w 262"/>
                <a:gd name="T95" fmla="*/ 106 h 155"/>
                <a:gd name="T96" fmla="*/ 199 w 262"/>
                <a:gd name="T97" fmla="*/ 102 h 155"/>
                <a:gd name="T98" fmla="*/ 203 w 262"/>
                <a:gd name="T99" fmla="*/ 97 h 155"/>
                <a:gd name="T100" fmla="*/ 209 w 262"/>
                <a:gd name="T101" fmla="*/ 91 h 155"/>
                <a:gd name="T102" fmla="*/ 224 w 262"/>
                <a:gd name="T103" fmla="*/ 89 h 155"/>
                <a:gd name="T104" fmla="*/ 220 w 262"/>
                <a:gd name="T105" fmla="*/ 95 h 155"/>
                <a:gd name="T106" fmla="*/ 228 w 262"/>
                <a:gd name="T107" fmla="*/ 100 h 155"/>
                <a:gd name="T108" fmla="*/ 241 w 262"/>
                <a:gd name="T109" fmla="*/ 100 h 155"/>
                <a:gd name="T110" fmla="*/ 249 w 262"/>
                <a:gd name="T111" fmla="*/ 95 h 155"/>
                <a:gd name="T112" fmla="*/ 256 w 262"/>
                <a:gd name="T113" fmla="*/ 91 h 155"/>
                <a:gd name="T114" fmla="*/ 224 w 262"/>
                <a:gd name="T115" fmla="*/ 87 h 155"/>
                <a:gd name="T116" fmla="*/ 230 w 262"/>
                <a:gd name="T117" fmla="*/ 104 h 155"/>
                <a:gd name="T118" fmla="*/ 239 w 262"/>
                <a:gd name="T119" fmla="*/ 10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2" h="155">
                  <a:moveTo>
                    <a:pt x="262" y="89"/>
                  </a:moveTo>
                  <a:lnTo>
                    <a:pt x="260" y="87"/>
                  </a:lnTo>
                  <a:lnTo>
                    <a:pt x="258" y="89"/>
                  </a:lnTo>
                  <a:lnTo>
                    <a:pt x="258" y="89"/>
                  </a:lnTo>
                  <a:lnTo>
                    <a:pt x="258" y="87"/>
                  </a:lnTo>
                  <a:lnTo>
                    <a:pt x="253" y="87"/>
                  </a:lnTo>
                  <a:lnTo>
                    <a:pt x="253" y="87"/>
                  </a:lnTo>
                  <a:lnTo>
                    <a:pt x="251" y="85"/>
                  </a:lnTo>
                  <a:lnTo>
                    <a:pt x="251" y="85"/>
                  </a:lnTo>
                  <a:lnTo>
                    <a:pt x="249" y="85"/>
                  </a:lnTo>
                  <a:lnTo>
                    <a:pt x="249" y="85"/>
                  </a:lnTo>
                  <a:lnTo>
                    <a:pt x="247" y="85"/>
                  </a:lnTo>
                  <a:lnTo>
                    <a:pt x="247" y="85"/>
                  </a:lnTo>
                  <a:lnTo>
                    <a:pt x="247" y="85"/>
                  </a:lnTo>
                  <a:lnTo>
                    <a:pt x="247" y="83"/>
                  </a:lnTo>
                  <a:lnTo>
                    <a:pt x="247" y="83"/>
                  </a:lnTo>
                  <a:lnTo>
                    <a:pt x="245" y="83"/>
                  </a:lnTo>
                  <a:lnTo>
                    <a:pt x="245" y="83"/>
                  </a:lnTo>
                  <a:lnTo>
                    <a:pt x="243" y="83"/>
                  </a:lnTo>
                  <a:lnTo>
                    <a:pt x="243" y="83"/>
                  </a:lnTo>
                  <a:lnTo>
                    <a:pt x="243" y="81"/>
                  </a:lnTo>
                  <a:lnTo>
                    <a:pt x="241" y="78"/>
                  </a:lnTo>
                  <a:lnTo>
                    <a:pt x="241" y="78"/>
                  </a:lnTo>
                  <a:lnTo>
                    <a:pt x="241" y="78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37" y="81"/>
                  </a:lnTo>
                  <a:lnTo>
                    <a:pt x="237" y="81"/>
                  </a:lnTo>
                  <a:lnTo>
                    <a:pt x="234" y="78"/>
                  </a:lnTo>
                  <a:lnTo>
                    <a:pt x="234" y="83"/>
                  </a:lnTo>
                  <a:lnTo>
                    <a:pt x="234" y="83"/>
                  </a:lnTo>
                  <a:lnTo>
                    <a:pt x="234" y="83"/>
                  </a:lnTo>
                  <a:lnTo>
                    <a:pt x="232" y="83"/>
                  </a:lnTo>
                  <a:lnTo>
                    <a:pt x="230" y="83"/>
                  </a:lnTo>
                  <a:lnTo>
                    <a:pt x="230" y="83"/>
                  </a:lnTo>
                  <a:lnTo>
                    <a:pt x="228" y="83"/>
                  </a:lnTo>
                  <a:lnTo>
                    <a:pt x="226" y="81"/>
                  </a:lnTo>
                  <a:lnTo>
                    <a:pt x="226" y="81"/>
                  </a:lnTo>
                  <a:lnTo>
                    <a:pt x="224" y="78"/>
                  </a:lnTo>
                  <a:lnTo>
                    <a:pt x="224" y="76"/>
                  </a:lnTo>
                  <a:lnTo>
                    <a:pt x="224" y="76"/>
                  </a:lnTo>
                  <a:lnTo>
                    <a:pt x="222" y="78"/>
                  </a:lnTo>
                  <a:lnTo>
                    <a:pt x="220" y="76"/>
                  </a:lnTo>
                  <a:lnTo>
                    <a:pt x="218" y="76"/>
                  </a:lnTo>
                  <a:lnTo>
                    <a:pt x="218" y="76"/>
                  </a:lnTo>
                  <a:lnTo>
                    <a:pt x="215" y="76"/>
                  </a:lnTo>
                  <a:lnTo>
                    <a:pt x="215" y="74"/>
                  </a:lnTo>
                  <a:lnTo>
                    <a:pt x="220" y="72"/>
                  </a:lnTo>
                  <a:lnTo>
                    <a:pt x="222" y="70"/>
                  </a:lnTo>
                  <a:lnTo>
                    <a:pt x="224" y="70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26" y="68"/>
                  </a:lnTo>
                  <a:lnTo>
                    <a:pt x="226" y="66"/>
                  </a:lnTo>
                  <a:lnTo>
                    <a:pt x="228" y="66"/>
                  </a:lnTo>
                  <a:lnTo>
                    <a:pt x="230" y="66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0" y="64"/>
                  </a:lnTo>
                  <a:lnTo>
                    <a:pt x="230" y="62"/>
                  </a:lnTo>
                  <a:lnTo>
                    <a:pt x="228" y="62"/>
                  </a:lnTo>
                  <a:lnTo>
                    <a:pt x="228" y="64"/>
                  </a:lnTo>
                  <a:lnTo>
                    <a:pt x="226" y="64"/>
                  </a:lnTo>
                  <a:lnTo>
                    <a:pt x="226" y="64"/>
                  </a:lnTo>
                  <a:lnTo>
                    <a:pt x="224" y="64"/>
                  </a:lnTo>
                  <a:lnTo>
                    <a:pt x="224" y="66"/>
                  </a:lnTo>
                  <a:lnTo>
                    <a:pt x="224" y="66"/>
                  </a:lnTo>
                  <a:lnTo>
                    <a:pt x="222" y="66"/>
                  </a:lnTo>
                  <a:lnTo>
                    <a:pt x="222" y="66"/>
                  </a:lnTo>
                  <a:lnTo>
                    <a:pt x="222" y="66"/>
                  </a:lnTo>
                  <a:lnTo>
                    <a:pt x="220" y="66"/>
                  </a:lnTo>
                  <a:lnTo>
                    <a:pt x="220" y="66"/>
                  </a:lnTo>
                  <a:lnTo>
                    <a:pt x="218" y="68"/>
                  </a:lnTo>
                  <a:lnTo>
                    <a:pt x="215" y="70"/>
                  </a:lnTo>
                  <a:lnTo>
                    <a:pt x="213" y="72"/>
                  </a:lnTo>
                  <a:lnTo>
                    <a:pt x="211" y="72"/>
                  </a:lnTo>
                  <a:lnTo>
                    <a:pt x="209" y="74"/>
                  </a:lnTo>
                  <a:lnTo>
                    <a:pt x="207" y="74"/>
                  </a:lnTo>
                  <a:lnTo>
                    <a:pt x="205" y="76"/>
                  </a:lnTo>
                  <a:lnTo>
                    <a:pt x="205" y="76"/>
                  </a:lnTo>
                  <a:lnTo>
                    <a:pt x="203" y="76"/>
                  </a:lnTo>
                  <a:lnTo>
                    <a:pt x="201" y="78"/>
                  </a:lnTo>
                  <a:lnTo>
                    <a:pt x="199" y="78"/>
                  </a:lnTo>
                  <a:lnTo>
                    <a:pt x="199" y="81"/>
                  </a:lnTo>
                  <a:lnTo>
                    <a:pt x="199" y="83"/>
                  </a:lnTo>
                  <a:lnTo>
                    <a:pt x="196" y="83"/>
                  </a:lnTo>
                  <a:lnTo>
                    <a:pt x="194" y="85"/>
                  </a:lnTo>
                  <a:lnTo>
                    <a:pt x="194" y="87"/>
                  </a:lnTo>
                  <a:lnTo>
                    <a:pt x="192" y="87"/>
                  </a:lnTo>
                  <a:lnTo>
                    <a:pt x="192" y="89"/>
                  </a:lnTo>
                  <a:lnTo>
                    <a:pt x="192" y="89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2" y="93"/>
                  </a:lnTo>
                  <a:lnTo>
                    <a:pt x="190" y="93"/>
                  </a:lnTo>
                  <a:lnTo>
                    <a:pt x="190" y="93"/>
                  </a:lnTo>
                  <a:lnTo>
                    <a:pt x="188" y="91"/>
                  </a:lnTo>
                  <a:lnTo>
                    <a:pt x="186" y="91"/>
                  </a:lnTo>
                  <a:lnTo>
                    <a:pt x="186" y="89"/>
                  </a:lnTo>
                  <a:lnTo>
                    <a:pt x="184" y="89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86" y="85"/>
                  </a:lnTo>
                  <a:lnTo>
                    <a:pt x="184" y="85"/>
                  </a:lnTo>
                  <a:lnTo>
                    <a:pt x="184" y="83"/>
                  </a:lnTo>
                  <a:lnTo>
                    <a:pt x="184" y="83"/>
                  </a:lnTo>
                  <a:lnTo>
                    <a:pt x="182" y="83"/>
                  </a:lnTo>
                  <a:lnTo>
                    <a:pt x="182" y="83"/>
                  </a:lnTo>
                  <a:lnTo>
                    <a:pt x="180" y="83"/>
                  </a:lnTo>
                  <a:lnTo>
                    <a:pt x="180" y="83"/>
                  </a:lnTo>
                  <a:lnTo>
                    <a:pt x="175" y="83"/>
                  </a:lnTo>
                  <a:lnTo>
                    <a:pt x="173" y="83"/>
                  </a:lnTo>
                  <a:lnTo>
                    <a:pt x="171" y="83"/>
                  </a:lnTo>
                  <a:lnTo>
                    <a:pt x="169" y="83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63" y="83"/>
                  </a:lnTo>
                  <a:lnTo>
                    <a:pt x="163" y="81"/>
                  </a:lnTo>
                  <a:lnTo>
                    <a:pt x="163" y="78"/>
                  </a:lnTo>
                  <a:lnTo>
                    <a:pt x="163" y="76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1" y="70"/>
                  </a:lnTo>
                  <a:lnTo>
                    <a:pt x="161" y="68"/>
                  </a:lnTo>
                  <a:lnTo>
                    <a:pt x="158" y="68"/>
                  </a:lnTo>
                  <a:lnTo>
                    <a:pt x="156" y="68"/>
                  </a:lnTo>
                  <a:lnTo>
                    <a:pt x="152" y="68"/>
                  </a:lnTo>
                  <a:lnTo>
                    <a:pt x="152" y="66"/>
                  </a:lnTo>
                  <a:lnTo>
                    <a:pt x="152" y="64"/>
                  </a:lnTo>
                  <a:lnTo>
                    <a:pt x="152" y="62"/>
                  </a:lnTo>
                  <a:lnTo>
                    <a:pt x="154" y="59"/>
                  </a:lnTo>
                  <a:lnTo>
                    <a:pt x="154" y="55"/>
                  </a:lnTo>
                  <a:lnTo>
                    <a:pt x="154" y="53"/>
                  </a:lnTo>
                  <a:lnTo>
                    <a:pt x="154" y="51"/>
                  </a:lnTo>
                  <a:lnTo>
                    <a:pt x="154" y="49"/>
                  </a:lnTo>
                  <a:lnTo>
                    <a:pt x="152" y="49"/>
                  </a:lnTo>
                  <a:lnTo>
                    <a:pt x="152" y="51"/>
                  </a:lnTo>
                  <a:lnTo>
                    <a:pt x="150" y="51"/>
                  </a:lnTo>
                  <a:lnTo>
                    <a:pt x="148" y="49"/>
                  </a:lnTo>
                  <a:lnTo>
                    <a:pt x="148" y="47"/>
                  </a:lnTo>
                  <a:lnTo>
                    <a:pt x="146" y="45"/>
                  </a:lnTo>
                  <a:lnTo>
                    <a:pt x="146" y="43"/>
                  </a:lnTo>
                  <a:lnTo>
                    <a:pt x="144" y="43"/>
                  </a:lnTo>
                  <a:lnTo>
                    <a:pt x="142" y="40"/>
                  </a:lnTo>
                  <a:lnTo>
                    <a:pt x="139" y="40"/>
                  </a:lnTo>
                  <a:lnTo>
                    <a:pt x="139" y="38"/>
                  </a:lnTo>
                  <a:lnTo>
                    <a:pt x="137" y="36"/>
                  </a:lnTo>
                  <a:lnTo>
                    <a:pt x="135" y="36"/>
                  </a:lnTo>
                  <a:lnTo>
                    <a:pt x="135" y="36"/>
                  </a:lnTo>
                  <a:lnTo>
                    <a:pt x="133" y="36"/>
                  </a:lnTo>
                  <a:lnTo>
                    <a:pt x="131" y="38"/>
                  </a:lnTo>
                  <a:lnTo>
                    <a:pt x="129" y="38"/>
                  </a:lnTo>
                  <a:lnTo>
                    <a:pt x="129" y="38"/>
                  </a:lnTo>
                  <a:lnTo>
                    <a:pt x="127" y="38"/>
                  </a:lnTo>
                  <a:lnTo>
                    <a:pt x="125" y="38"/>
                  </a:lnTo>
                  <a:lnTo>
                    <a:pt x="123" y="38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4" y="38"/>
                  </a:lnTo>
                  <a:lnTo>
                    <a:pt x="110" y="36"/>
                  </a:lnTo>
                  <a:lnTo>
                    <a:pt x="108" y="38"/>
                  </a:lnTo>
                  <a:lnTo>
                    <a:pt x="104" y="38"/>
                  </a:lnTo>
                  <a:lnTo>
                    <a:pt x="101" y="38"/>
                  </a:lnTo>
                  <a:lnTo>
                    <a:pt x="99" y="38"/>
                  </a:lnTo>
                  <a:lnTo>
                    <a:pt x="95" y="40"/>
                  </a:lnTo>
                  <a:lnTo>
                    <a:pt x="93" y="40"/>
                  </a:lnTo>
                  <a:lnTo>
                    <a:pt x="91" y="40"/>
                  </a:lnTo>
                  <a:lnTo>
                    <a:pt x="91" y="38"/>
                  </a:lnTo>
                  <a:lnTo>
                    <a:pt x="87" y="36"/>
                  </a:lnTo>
                  <a:lnTo>
                    <a:pt x="87" y="34"/>
                  </a:lnTo>
                  <a:lnTo>
                    <a:pt x="85" y="32"/>
                  </a:lnTo>
                  <a:lnTo>
                    <a:pt x="82" y="30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78" y="26"/>
                  </a:lnTo>
                  <a:lnTo>
                    <a:pt x="78" y="24"/>
                  </a:lnTo>
                  <a:lnTo>
                    <a:pt x="76" y="24"/>
                  </a:lnTo>
                  <a:lnTo>
                    <a:pt x="74" y="21"/>
                  </a:lnTo>
                  <a:lnTo>
                    <a:pt x="72" y="21"/>
                  </a:lnTo>
                  <a:lnTo>
                    <a:pt x="70" y="19"/>
                  </a:lnTo>
                  <a:lnTo>
                    <a:pt x="68" y="17"/>
                  </a:lnTo>
                  <a:lnTo>
                    <a:pt x="66" y="17"/>
                  </a:lnTo>
                  <a:lnTo>
                    <a:pt x="63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9"/>
                  </a:lnTo>
                  <a:lnTo>
                    <a:pt x="61" y="21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4"/>
                  </a:lnTo>
                  <a:lnTo>
                    <a:pt x="55" y="24"/>
                  </a:lnTo>
                  <a:lnTo>
                    <a:pt x="51" y="19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1" y="15"/>
                  </a:lnTo>
                  <a:lnTo>
                    <a:pt x="51" y="11"/>
                  </a:lnTo>
                  <a:lnTo>
                    <a:pt x="53" y="9"/>
                  </a:lnTo>
                  <a:lnTo>
                    <a:pt x="51" y="9"/>
                  </a:lnTo>
                  <a:lnTo>
                    <a:pt x="49" y="7"/>
                  </a:lnTo>
                  <a:lnTo>
                    <a:pt x="47" y="7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42" y="17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4" y="21"/>
                  </a:lnTo>
                  <a:lnTo>
                    <a:pt x="34" y="21"/>
                  </a:lnTo>
                  <a:lnTo>
                    <a:pt x="34" y="19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5"/>
                  </a:lnTo>
                  <a:lnTo>
                    <a:pt x="23" y="5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9" y="9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4" y="81"/>
                  </a:lnTo>
                  <a:lnTo>
                    <a:pt x="9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7" y="81"/>
                  </a:lnTo>
                  <a:lnTo>
                    <a:pt x="17" y="78"/>
                  </a:lnTo>
                  <a:lnTo>
                    <a:pt x="17" y="78"/>
                  </a:lnTo>
                  <a:lnTo>
                    <a:pt x="17" y="78"/>
                  </a:lnTo>
                  <a:lnTo>
                    <a:pt x="17" y="78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5" y="70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9" y="64"/>
                  </a:lnTo>
                  <a:lnTo>
                    <a:pt x="19" y="62"/>
                  </a:lnTo>
                  <a:lnTo>
                    <a:pt x="21" y="62"/>
                  </a:lnTo>
                  <a:lnTo>
                    <a:pt x="23" y="62"/>
                  </a:lnTo>
                  <a:lnTo>
                    <a:pt x="25" y="64"/>
                  </a:lnTo>
                  <a:lnTo>
                    <a:pt x="25" y="64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30" y="62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32" y="57"/>
                  </a:lnTo>
                  <a:lnTo>
                    <a:pt x="32" y="57"/>
                  </a:lnTo>
                  <a:lnTo>
                    <a:pt x="34" y="59"/>
                  </a:lnTo>
                  <a:lnTo>
                    <a:pt x="34" y="59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8" y="59"/>
                  </a:lnTo>
                  <a:lnTo>
                    <a:pt x="36" y="57"/>
                  </a:lnTo>
                  <a:lnTo>
                    <a:pt x="34" y="57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6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40" y="53"/>
                  </a:lnTo>
                  <a:lnTo>
                    <a:pt x="42" y="55"/>
                  </a:lnTo>
                  <a:lnTo>
                    <a:pt x="44" y="57"/>
                  </a:lnTo>
                  <a:lnTo>
                    <a:pt x="44" y="57"/>
                  </a:lnTo>
                  <a:lnTo>
                    <a:pt x="47" y="57"/>
                  </a:lnTo>
                  <a:lnTo>
                    <a:pt x="49" y="57"/>
                  </a:lnTo>
                  <a:lnTo>
                    <a:pt x="49" y="57"/>
                  </a:lnTo>
                  <a:lnTo>
                    <a:pt x="49" y="59"/>
                  </a:lnTo>
                  <a:lnTo>
                    <a:pt x="51" y="62"/>
                  </a:lnTo>
                  <a:lnTo>
                    <a:pt x="51" y="62"/>
                  </a:lnTo>
                  <a:lnTo>
                    <a:pt x="53" y="62"/>
                  </a:lnTo>
                  <a:lnTo>
                    <a:pt x="57" y="62"/>
                  </a:lnTo>
                  <a:lnTo>
                    <a:pt x="59" y="62"/>
                  </a:lnTo>
                  <a:lnTo>
                    <a:pt x="59" y="64"/>
                  </a:lnTo>
                  <a:lnTo>
                    <a:pt x="61" y="64"/>
                  </a:lnTo>
                  <a:lnTo>
                    <a:pt x="61" y="64"/>
                  </a:lnTo>
                  <a:lnTo>
                    <a:pt x="61" y="64"/>
                  </a:lnTo>
                  <a:lnTo>
                    <a:pt x="61" y="66"/>
                  </a:lnTo>
                  <a:lnTo>
                    <a:pt x="61" y="66"/>
                  </a:lnTo>
                  <a:lnTo>
                    <a:pt x="61" y="68"/>
                  </a:lnTo>
                  <a:lnTo>
                    <a:pt x="61" y="68"/>
                  </a:lnTo>
                  <a:lnTo>
                    <a:pt x="61" y="68"/>
                  </a:lnTo>
                  <a:lnTo>
                    <a:pt x="61" y="68"/>
                  </a:lnTo>
                  <a:lnTo>
                    <a:pt x="63" y="68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3" y="72"/>
                  </a:lnTo>
                  <a:lnTo>
                    <a:pt x="63" y="70"/>
                  </a:lnTo>
                  <a:lnTo>
                    <a:pt x="61" y="72"/>
                  </a:lnTo>
                  <a:lnTo>
                    <a:pt x="61" y="72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63" y="76"/>
                  </a:lnTo>
                  <a:lnTo>
                    <a:pt x="61" y="76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8" y="81"/>
                  </a:lnTo>
                  <a:lnTo>
                    <a:pt x="70" y="81"/>
                  </a:lnTo>
                  <a:lnTo>
                    <a:pt x="72" y="81"/>
                  </a:lnTo>
                  <a:lnTo>
                    <a:pt x="74" y="81"/>
                  </a:lnTo>
                  <a:lnTo>
                    <a:pt x="76" y="81"/>
                  </a:lnTo>
                  <a:lnTo>
                    <a:pt x="78" y="81"/>
                  </a:lnTo>
                  <a:lnTo>
                    <a:pt x="78" y="83"/>
                  </a:lnTo>
                  <a:lnTo>
                    <a:pt x="80" y="83"/>
                  </a:lnTo>
                  <a:lnTo>
                    <a:pt x="82" y="83"/>
                  </a:lnTo>
                  <a:lnTo>
                    <a:pt x="82" y="81"/>
                  </a:lnTo>
                  <a:lnTo>
                    <a:pt x="82" y="81"/>
                  </a:lnTo>
                  <a:lnTo>
                    <a:pt x="82" y="81"/>
                  </a:lnTo>
                  <a:lnTo>
                    <a:pt x="85" y="81"/>
                  </a:lnTo>
                  <a:lnTo>
                    <a:pt x="87" y="81"/>
                  </a:lnTo>
                  <a:lnTo>
                    <a:pt x="89" y="83"/>
                  </a:lnTo>
                  <a:lnTo>
                    <a:pt x="91" y="83"/>
                  </a:lnTo>
                  <a:lnTo>
                    <a:pt x="91" y="85"/>
                  </a:lnTo>
                  <a:lnTo>
                    <a:pt x="93" y="87"/>
                  </a:lnTo>
                  <a:lnTo>
                    <a:pt x="93" y="91"/>
                  </a:lnTo>
                  <a:lnTo>
                    <a:pt x="95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9" y="104"/>
                  </a:lnTo>
                  <a:lnTo>
                    <a:pt x="99" y="104"/>
                  </a:lnTo>
                  <a:lnTo>
                    <a:pt x="99" y="104"/>
                  </a:lnTo>
                  <a:lnTo>
                    <a:pt x="101" y="106"/>
                  </a:lnTo>
                  <a:lnTo>
                    <a:pt x="106" y="108"/>
                  </a:lnTo>
                  <a:lnTo>
                    <a:pt x="108" y="110"/>
                  </a:lnTo>
                  <a:lnTo>
                    <a:pt x="112" y="112"/>
                  </a:lnTo>
                  <a:lnTo>
                    <a:pt x="114" y="114"/>
                  </a:lnTo>
                  <a:lnTo>
                    <a:pt x="118" y="119"/>
                  </a:lnTo>
                  <a:lnTo>
                    <a:pt x="118" y="119"/>
                  </a:lnTo>
                  <a:lnTo>
                    <a:pt x="120" y="121"/>
                  </a:lnTo>
                  <a:lnTo>
                    <a:pt x="125" y="123"/>
                  </a:lnTo>
                  <a:lnTo>
                    <a:pt x="127" y="121"/>
                  </a:lnTo>
                  <a:lnTo>
                    <a:pt x="131" y="125"/>
                  </a:lnTo>
                  <a:lnTo>
                    <a:pt x="131" y="125"/>
                  </a:lnTo>
                  <a:lnTo>
                    <a:pt x="133" y="127"/>
                  </a:lnTo>
                  <a:lnTo>
                    <a:pt x="135" y="127"/>
                  </a:lnTo>
                  <a:lnTo>
                    <a:pt x="139" y="129"/>
                  </a:lnTo>
                  <a:lnTo>
                    <a:pt x="144" y="133"/>
                  </a:lnTo>
                  <a:lnTo>
                    <a:pt x="146" y="136"/>
                  </a:lnTo>
                  <a:lnTo>
                    <a:pt x="148" y="136"/>
                  </a:lnTo>
                  <a:lnTo>
                    <a:pt x="148" y="136"/>
                  </a:lnTo>
                  <a:lnTo>
                    <a:pt x="150" y="136"/>
                  </a:lnTo>
                  <a:lnTo>
                    <a:pt x="150" y="133"/>
                  </a:lnTo>
                  <a:lnTo>
                    <a:pt x="152" y="136"/>
                  </a:lnTo>
                  <a:lnTo>
                    <a:pt x="154" y="136"/>
                  </a:lnTo>
                  <a:lnTo>
                    <a:pt x="156" y="136"/>
                  </a:lnTo>
                  <a:lnTo>
                    <a:pt x="156" y="138"/>
                  </a:lnTo>
                  <a:lnTo>
                    <a:pt x="158" y="138"/>
                  </a:lnTo>
                  <a:lnTo>
                    <a:pt x="158" y="138"/>
                  </a:lnTo>
                  <a:lnTo>
                    <a:pt x="161" y="140"/>
                  </a:lnTo>
                  <a:lnTo>
                    <a:pt x="163" y="140"/>
                  </a:lnTo>
                  <a:lnTo>
                    <a:pt x="163" y="140"/>
                  </a:lnTo>
                  <a:lnTo>
                    <a:pt x="163" y="140"/>
                  </a:lnTo>
                  <a:lnTo>
                    <a:pt x="161" y="142"/>
                  </a:lnTo>
                  <a:lnTo>
                    <a:pt x="161" y="146"/>
                  </a:lnTo>
                  <a:lnTo>
                    <a:pt x="161" y="148"/>
                  </a:lnTo>
                  <a:lnTo>
                    <a:pt x="161" y="150"/>
                  </a:lnTo>
                  <a:lnTo>
                    <a:pt x="165" y="150"/>
                  </a:lnTo>
                  <a:lnTo>
                    <a:pt x="169" y="150"/>
                  </a:lnTo>
                  <a:lnTo>
                    <a:pt x="171" y="152"/>
                  </a:lnTo>
                  <a:lnTo>
                    <a:pt x="173" y="152"/>
                  </a:lnTo>
                  <a:lnTo>
                    <a:pt x="175" y="152"/>
                  </a:lnTo>
                  <a:lnTo>
                    <a:pt x="175" y="152"/>
                  </a:lnTo>
                  <a:lnTo>
                    <a:pt x="175" y="152"/>
                  </a:lnTo>
                  <a:lnTo>
                    <a:pt x="177" y="152"/>
                  </a:lnTo>
                  <a:lnTo>
                    <a:pt x="180" y="152"/>
                  </a:lnTo>
                  <a:lnTo>
                    <a:pt x="180" y="152"/>
                  </a:lnTo>
                  <a:lnTo>
                    <a:pt x="180" y="155"/>
                  </a:lnTo>
                  <a:lnTo>
                    <a:pt x="180" y="152"/>
                  </a:lnTo>
                  <a:lnTo>
                    <a:pt x="180" y="148"/>
                  </a:lnTo>
                  <a:lnTo>
                    <a:pt x="182" y="146"/>
                  </a:lnTo>
                  <a:lnTo>
                    <a:pt x="184" y="144"/>
                  </a:lnTo>
                  <a:lnTo>
                    <a:pt x="184" y="142"/>
                  </a:lnTo>
                  <a:lnTo>
                    <a:pt x="186" y="140"/>
                  </a:lnTo>
                  <a:lnTo>
                    <a:pt x="186" y="140"/>
                  </a:lnTo>
                  <a:lnTo>
                    <a:pt x="188" y="138"/>
                  </a:lnTo>
                  <a:lnTo>
                    <a:pt x="188" y="138"/>
                  </a:lnTo>
                  <a:lnTo>
                    <a:pt x="188" y="136"/>
                  </a:lnTo>
                  <a:lnTo>
                    <a:pt x="188" y="136"/>
                  </a:lnTo>
                  <a:lnTo>
                    <a:pt x="188" y="136"/>
                  </a:lnTo>
                  <a:lnTo>
                    <a:pt x="188" y="133"/>
                  </a:lnTo>
                  <a:lnTo>
                    <a:pt x="186" y="131"/>
                  </a:lnTo>
                  <a:lnTo>
                    <a:pt x="184" y="131"/>
                  </a:lnTo>
                  <a:lnTo>
                    <a:pt x="184" y="129"/>
                  </a:lnTo>
                  <a:lnTo>
                    <a:pt x="184" y="127"/>
                  </a:lnTo>
                  <a:lnTo>
                    <a:pt x="186" y="123"/>
                  </a:lnTo>
                  <a:lnTo>
                    <a:pt x="186" y="123"/>
                  </a:lnTo>
                  <a:lnTo>
                    <a:pt x="184" y="123"/>
                  </a:lnTo>
                  <a:lnTo>
                    <a:pt x="184" y="121"/>
                  </a:lnTo>
                  <a:lnTo>
                    <a:pt x="182" y="121"/>
                  </a:lnTo>
                  <a:lnTo>
                    <a:pt x="182" y="121"/>
                  </a:lnTo>
                  <a:lnTo>
                    <a:pt x="180" y="121"/>
                  </a:lnTo>
                  <a:lnTo>
                    <a:pt x="180" y="121"/>
                  </a:lnTo>
                  <a:lnTo>
                    <a:pt x="177" y="121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3" y="119"/>
                  </a:lnTo>
                  <a:lnTo>
                    <a:pt x="173" y="117"/>
                  </a:lnTo>
                  <a:lnTo>
                    <a:pt x="173" y="117"/>
                  </a:lnTo>
                  <a:lnTo>
                    <a:pt x="175" y="112"/>
                  </a:lnTo>
                  <a:lnTo>
                    <a:pt x="175" y="112"/>
                  </a:lnTo>
                  <a:lnTo>
                    <a:pt x="175" y="112"/>
                  </a:lnTo>
                  <a:lnTo>
                    <a:pt x="175" y="112"/>
                  </a:lnTo>
                  <a:lnTo>
                    <a:pt x="180" y="110"/>
                  </a:lnTo>
                  <a:lnTo>
                    <a:pt x="182" y="110"/>
                  </a:lnTo>
                  <a:lnTo>
                    <a:pt x="184" y="112"/>
                  </a:lnTo>
                  <a:lnTo>
                    <a:pt x="186" y="112"/>
                  </a:lnTo>
                  <a:lnTo>
                    <a:pt x="188" y="112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2" y="110"/>
                  </a:lnTo>
                  <a:lnTo>
                    <a:pt x="192" y="108"/>
                  </a:lnTo>
                  <a:lnTo>
                    <a:pt x="192" y="106"/>
                  </a:lnTo>
                  <a:lnTo>
                    <a:pt x="194" y="106"/>
                  </a:lnTo>
                  <a:lnTo>
                    <a:pt x="194" y="106"/>
                  </a:lnTo>
                  <a:lnTo>
                    <a:pt x="194" y="106"/>
                  </a:lnTo>
                  <a:lnTo>
                    <a:pt x="194" y="106"/>
                  </a:lnTo>
                  <a:lnTo>
                    <a:pt x="194" y="106"/>
                  </a:lnTo>
                  <a:lnTo>
                    <a:pt x="194" y="106"/>
                  </a:lnTo>
                  <a:lnTo>
                    <a:pt x="196" y="106"/>
                  </a:lnTo>
                  <a:lnTo>
                    <a:pt x="196" y="106"/>
                  </a:lnTo>
                  <a:lnTo>
                    <a:pt x="196" y="106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4" y="104"/>
                  </a:lnTo>
                  <a:lnTo>
                    <a:pt x="194" y="104"/>
                  </a:lnTo>
                  <a:lnTo>
                    <a:pt x="196" y="102"/>
                  </a:lnTo>
                  <a:lnTo>
                    <a:pt x="196" y="102"/>
                  </a:lnTo>
                  <a:lnTo>
                    <a:pt x="199" y="102"/>
                  </a:lnTo>
                  <a:lnTo>
                    <a:pt x="199" y="102"/>
                  </a:lnTo>
                  <a:lnTo>
                    <a:pt x="199" y="102"/>
                  </a:lnTo>
                  <a:lnTo>
                    <a:pt x="196" y="102"/>
                  </a:lnTo>
                  <a:lnTo>
                    <a:pt x="194" y="102"/>
                  </a:lnTo>
                  <a:lnTo>
                    <a:pt x="192" y="102"/>
                  </a:lnTo>
                  <a:lnTo>
                    <a:pt x="192" y="102"/>
                  </a:lnTo>
                  <a:lnTo>
                    <a:pt x="192" y="100"/>
                  </a:lnTo>
                  <a:lnTo>
                    <a:pt x="192" y="100"/>
                  </a:lnTo>
                  <a:lnTo>
                    <a:pt x="199" y="100"/>
                  </a:lnTo>
                  <a:lnTo>
                    <a:pt x="201" y="100"/>
                  </a:lnTo>
                  <a:lnTo>
                    <a:pt x="203" y="100"/>
                  </a:lnTo>
                  <a:lnTo>
                    <a:pt x="203" y="100"/>
                  </a:lnTo>
                  <a:lnTo>
                    <a:pt x="203" y="97"/>
                  </a:lnTo>
                  <a:lnTo>
                    <a:pt x="203" y="97"/>
                  </a:lnTo>
                  <a:lnTo>
                    <a:pt x="203" y="97"/>
                  </a:lnTo>
                  <a:lnTo>
                    <a:pt x="201" y="93"/>
                  </a:lnTo>
                  <a:lnTo>
                    <a:pt x="203" y="93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7" y="89"/>
                  </a:lnTo>
                  <a:lnTo>
                    <a:pt x="207" y="91"/>
                  </a:lnTo>
                  <a:lnTo>
                    <a:pt x="209" y="91"/>
                  </a:lnTo>
                  <a:lnTo>
                    <a:pt x="209" y="91"/>
                  </a:lnTo>
                  <a:lnTo>
                    <a:pt x="211" y="91"/>
                  </a:lnTo>
                  <a:lnTo>
                    <a:pt x="213" y="89"/>
                  </a:lnTo>
                  <a:lnTo>
                    <a:pt x="215" y="89"/>
                  </a:lnTo>
                  <a:lnTo>
                    <a:pt x="218" y="87"/>
                  </a:lnTo>
                  <a:lnTo>
                    <a:pt x="218" y="87"/>
                  </a:lnTo>
                  <a:lnTo>
                    <a:pt x="220" y="85"/>
                  </a:lnTo>
                  <a:lnTo>
                    <a:pt x="220" y="85"/>
                  </a:lnTo>
                  <a:lnTo>
                    <a:pt x="220" y="85"/>
                  </a:lnTo>
                  <a:lnTo>
                    <a:pt x="222" y="87"/>
                  </a:lnTo>
                  <a:lnTo>
                    <a:pt x="224" y="89"/>
                  </a:lnTo>
                  <a:lnTo>
                    <a:pt x="224" y="89"/>
                  </a:lnTo>
                  <a:lnTo>
                    <a:pt x="224" y="89"/>
                  </a:lnTo>
                  <a:lnTo>
                    <a:pt x="224" y="89"/>
                  </a:lnTo>
                  <a:lnTo>
                    <a:pt x="226" y="91"/>
                  </a:lnTo>
                  <a:lnTo>
                    <a:pt x="226" y="91"/>
                  </a:lnTo>
                  <a:lnTo>
                    <a:pt x="224" y="91"/>
                  </a:lnTo>
                  <a:lnTo>
                    <a:pt x="224" y="91"/>
                  </a:lnTo>
                  <a:lnTo>
                    <a:pt x="224" y="91"/>
                  </a:lnTo>
                  <a:lnTo>
                    <a:pt x="222" y="93"/>
                  </a:lnTo>
                  <a:lnTo>
                    <a:pt x="220" y="95"/>
                  </a:lnTo>
                  <a:lnTo>
                    <a:pt x="220" y="95"/>
                  </a:lnTo>
                  <a:lnTo>
                    <a:pt x="220" y="95"/>
                  </a:lnTo>
                  <a:lnTo>
                    <a:pt x="220" y="97"/>
                  </a:lnTo>
                  <a:lnTo>
                    <a:pt x="220" y="97"/>
                  </a:lnTo>
                  <a:lnTo>
                    <a:pt x="222" y="97"/>
                  </a:lnTo>
                  <a:lnTo>
                    <a:pt x="222" y="97"/>
                  </a:lnTo>
                  <a:lnTo>
                    <a:pt x="222" y="100"/>
                  </a:lnTo>
                  <a:lnTo>
                    <a:pt x="224" y="100"/>
                  </a:lnTo>
                  <a:lnTo>
                    <a:pt x="224" y="100"/>
                  </a:lnTo>
                  <a:lnTo>
                    <a:pt x="228" y="100"/>
                  </a:lnTo>
                  <a:lnTo>
                    <a:pt x="228" y="100"/>
                  </a:lnTo>
                  <a:lnTo>
                    <a:pt x="228" y="100"/>
                  </a:lnTo>
                  <a:lnTo>
                    <a:pt x="230" y="100"/>
                  </a:lnTo>
                  <a:lnTo>
                    <a:pt x="234" y="97"/>
                  </a:lnTo>
                  <a:lnTo>
                    <a:pt x="234" y="97"/>
                  </a:lnTo>
                  <a:lnTo>
                    <a:pt x="237" y="100"/>
                  </a:lnTo>
                  <a:lnTo>
                    <a:pt x="237" y="100"/>
                  </a:lnTo>
                  <a:lnTo>
                    <a:pt x="239" y="100"/>
                  </a:lnTo>
                  <a:lnTo>
                    <a:pt x="239" y="100"/>
                  </a:lnTo>
                  <a:lnTo>
                    <a:pt x="239" y="100"/>
                  </a:lnTo>
                  <a:lnTo>
                    <a:pt x="239" y="100"/>
                  </a:lnTo>
                  <a:lnTo>
                    <a:pt x="239" y="102"/>
                  </a:lnTo>
                  <a:lnTo>
                    <a:pt x="241" y="100"/>
                  </a:lnTo>
                  <a:lnTo>
                    <a:pt x="241" y="100"/>
                  </a:lnTo>
                  <a:lnTo>
                    <a:pt x="243" y="100"/>
                  </a:lnTo>
                  <a:lnTo>
                    <a:pt x="243" y="100"/>
                  </a:lnTo>
                  <a:lnTo>
                    <a:pt x="243" y="97"/>
                  </a:lnTo>
                  <a:lnTo>
                    <a:pt x="245" y="97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9" y="95"/>
                  </a:lnTo>
                  <a:lnTo>
                    <a:pt x="249" y="95"/>
                  </a:lnTo>
                  <a:lnTo>
                    <a:pt x="251" y="95"/>
                  </a:lnTo>
                  <a:lnTo>
                    <a:pt x="249" y="93"/>
                  </a:lnTo>
                  <a:lnTo>
                    <a:pt x="249" y="93"/>
                  </a:lnTo>
                  <a:lnTo>
                    <a:pt x="249" y="93"/>
                  </a:lnTo>
                  <a:lnTo>
                    <a:pt x="251" y="93"/>
                  </a:lnTo>
                  <a:lnTo>
                    <a:pt x="253" y="93"/>
                  </a:lnTo>
                  <a:lnTo>
                    <a:pt x="253" y="93"/>
                  </a:lnTo>
                  <a:lnTo>
                    <a:pt x="256" y="93"/>
                  </a:lnTo>
                  <a:lnTo>
                    <a:pt x="256" y="93"/>
                  </a:lnTo>
                  <a:lnTo>
                    <a:pt x="256" y="91"/>
                  </a:lnTo>
                  <a:lnTo>
                    <a:pt x="262" y="89"/>
                  </a:lnTo>
                  <a:lnTo>
                    <a:pt x="262" y="89"/>
                  </a:lnTo>
                  <a:lnTo>
                    <a:pt x="262" y="89"/>
                  </a:lnTo>
                  <a:close/>
                  <a:moveTo>
                    <a:pt x="224" y="87"/>
                  </a:moveTo>
                  <a:lnTo>
                    <a:pt x="222" y="85"/>
                  </a:lnTo>
                  <a:lnTo>
                    <a:pt x="222" y="85"/>
                  </a:lnTo>
                  <a:lnTo>
                    <a:pt x="222" y="85"/>
                  </a:lnTo>
                  <a:lnTo>
                    <a:pt x="224" y="85"/>
                  </a:lnTo>
                  <a:lnTo>
                    <a:pt x="224" y="87"/>
                  </a:lnTo>
                  <a:lnTo>
                    <a:pt x="224" y="87"/>
                  </a:lnTo>
                  <a:lnTo>
                    <a:pt x="224" y="87"/>
                  </a:lnTo>
                  <a:close/>
                  <a:moveTo>
                    <a:pt x="230" y="102"/>
                  </a:moveTo>
                  <a:lnTo>
                    <a:pt x="230" y="102"/>
                  </a:lnTo>
                  <a:lnTo>
                    <a:pt x="230" y="102"/>
                  </a:lnTo>
                  <a:lnTo>
                    <a:pt x="228" y="102"/>
                  </a:lnTo>
                  <a:lnTo>
                    <a:pt x="228" y="102"/>
                  </a:lnTo>
                  <a:lnTo>
                    <a:pt x="228" y="102"/>
                  </a:lnTo>
                  <a:lnTo>
                    <a:pt x="228" y="104"/>
                  </a:lnTo>
                  <a:lnTo>
                    <a:pt x="228" y="104"/>
                  </a:lnTo>
                  <a:lnTo>
                    <a:pt x="230" y="104"/>
                  </a:lnTo>
                  <a:lnTo>
                    <a:pt x="230" y="104"/>
                  </a:lnTo>
                  <a:lnTo>
                    <a:pt x="230" y="104"/>
                  </a:lnTo>
                  <a:lnTo>
                    <a:pt x="228" y="106"/>
                  </a:lnTo>
                  <a:lnTo>
                    <a:pt x="230" y="106"/>
                  </a:lnTo>
                  <a:lnTo>
                    <a:pt x="232" y="106"/>
                  </a:lnTo>
                  <a:lnTo>
                    <a:pt x="232" y="106"/>
                  </a:lnTo>
                  <a:lnTo>
                    <a:pt x="232" y="106"/>
                  </a:lnTo>
                  <a:lnTo>
                    <a:pt x="232" y="104"/>
                  </a:lnTo>
                  <a:lnTo>
                    <a:pt x="232" y="102"/>
                  </a:lnTo>
                  <a:lnTo>
                    <a:pt x="230" y="102"/>
                  </a:lnTo>
                  <a:close/>
                  <a:moveTo>
                    <a:pt x="241" y="104"/>
                  </a:moveTo>
                  <a:lnTo>
                    <a:pt x="239" y="104"/>
                  </a:lnTo>
                  <a:lnTo>
                    <a:pt x="239" y="104"/>
                  </a:lnTo>
                  <a:lnTo>
                    <a:pt x="239" y="106"/>
                  </a:lnTo>
                  <a:lnTo>
                    <a:pt x="241" y="106"/>
                  </a:lnTo>
                  <a:lnTo>
                    <a:pt x="241" y="104"/>
                  </a:lnTo>
                  <a:lnTo>
                    <a:pt x="241" y="104"/>
                  </a:lnTo>
                  <a:lnTo>
                    <a:pt x="241" y="104"/>
                  </a:lnTo>
                  <a:lnTo>
                    <a:pt x="241" y="104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08" name="Freeform 341" descr="" title=""/>
            <p:cNvSpPr>
              <a:spLocks noEditPoints="1"/>
            </p:cNvSpPr>
            <p:nvPr/>
          </p:nvSpPr>
          <p:spPr bwMode="auto">
            <a:xfrm>
              <a:off x="4932336" y="2315345"/>
              <a:ext cx="128747" cy="128747"/>
            </a:xfrm>
            <a:custGeom>
              <a:avLst/>
              <a:gdLst>
                <a:gd name="T0" fmla="*/ 0 w 55"/>
                <a:gd name="T1" fmla="*/ 13 h 55"/>
                <a:gd name="T2" fmla="*/ 2 w 55"/>
                <a:gd name="T3" fmla="*/ 15 h 55"/>
                <a:gd name="T4" fmla="*/ 2 w 55"/>
                <a:gd name="T5" fmla="*/ 13 h 55"/>
                <a:gd name="T6" fmla="*/ 55 w 55"/>
                <a:gd name="T7" fmla="*/ 7 h 55"/>
                <a:gd name="T8" fmla="*/ 55 w 55"/>
                <a:gd name="T9" fmla="*/ 4 h 55"/>
                <a:gd name="T10" fmla="*/ 53 w 55"/>
                <a:gd name="T11" fmla="*/ 2 h 55"/>
                <a:gd name="T12" fmla="*/ 51 w 55"/>
                <a:gd name="T13" fmla="*/ 0 h 55"/>
                <a:gd name="T14" fmla="*/ 49 w 55"/>
                <a:gd name="T15" fmla="*/ 0 h 55"/>
                <a:gd name="T16" fmla="*/ 47 w 55"/>
                <a:gd name="T17" fmla="*/ 2 h 55"/>
                <a:gd name="T18" fmla="*/ 42 w 55"/>
                <a:gd name="T19" fmla="*/ 4 h 55"/>
                <a:gd name="T20" fmla="*/ 40 w 55"/>
                <a:gd name="T21" fmla="*/ 9 h 55"/>
                <a:gd name="T22" fmla="*/ 38 w 55"/>
                <a:gd name="T23" fmla="*/ 11 h 55"/>
                <a:gd name="T24" fmla="*/ 28 w 55"/>
                <a:gd name="T25" fmla="*/ 26 h 55"/>
                <a:gd name="T26" fmla="*/ 28 w 55"/>
                <a:gd name="T27" fmla="*/ 28 h 55"/>
                <a:gd name="T28" fmla="*/ 28 w 55"/>
                <a:gd name="T29" fmla="*/ 32 h 55"/>
                <a:gd name="T30" fmla="*/ 28 w 55"/>
                <a:gd name="T31" fmla="*/ 34 h 55"/>
                <a:gd name="T32" fmla="*/ 28 w 55"/>
                <a:gd name="T33" fmla="*/ 36 h 55"/>
                <a:gd name="T34" fmla="*/ 30 w 55"/>
                <a:gd name="T35" fmla="*/ 42 h 55"/>
                <a:gd name="T36" fmla="*/ 32 w 55"/>
                <a:gd name="T37" fmla="*/ 45 h 55"/>
                <a:gd name="T38" fmla="*/ 32 w 55"/>
                <a:gd name="T39" fmla="*/ 45 h 55"/>
                <a:gd name="T40" fmla="*/ 36 w 55"/>
                <a:gd name="T41" fmla="*/ 47 h 55"/>
                <a:gd name="T42" fmla="*/ 36 w 55"/>
                <a:gd name="T43" fmla="*/ 51 h 55"/>
                <a:gd name="T44" fmla="*/ 38 w 55"/>
                <a:gd name="T45" fmla="*/ 53 h 55"/>
                <a:gd name="T46" fmla="*/ 40 w 55"/>
                <a:gd name="T47" fmla="*/ 53 h 55"/>
                <a:gd name="T48" fmla="*/ 40 w 55"/>
                <a:gd name="T49" fmla="*/ 49 h 55"/>
                <a:gd name="T50" fmla="*/ 40 w 55"/>
                <a:gd name="T51" fmla="*/ 45 h 55"/>
                <a:gd name="T52" fmla="*/ 44 w 55"/>
                <a:gd name="T53" fmla="*/ 40 h 55"/>
                <a:gd name="T54" fmla="*/ 47 w 55"/>
                <a:gd name="T55" fmla="*/ 36 h 55"/>
                <a:gd name="T56" fmla="*/ 49 w 55"/>
                <a:gd name="T57" fmla="*/ 30 h 55"/>
                <a:gd name="T58" fmla="*/ 51 w 55"/>
                <a:gd name="T59" fmla="*/ 23 h 55"/>
                <a:gd name="T60" fmla="*/ 51 w 55"/>
                <a:gd name="T61" fmla="*/ 19 h 55"/>
                <a:gd name="T62" fmla="*/ 55 w 55"/>
                <a:gd name="T63" fmla="*/ 13 h 55"/>
                <a:gd name="T64" fmla="*/ 53 w 55"/>
                <a:gd name="T65" fmla="*/ 9 h 55"/>
                <a:gd name="T66" fmla="*/ 55 w 55"/>
                <a:gd name="T67" fmla="*/ 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5" h="55">
                  <a:moveTo>
                    <a:pt x="0" y="13"/>
                  </a:moveTo>
                  <a:lnTo>
                    <a:pt x="0" y="13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0" y="13"/>
                  </a:lnTo>
                  <a:close/>
                  <a:moveTo>
                    <a:pt x="55" y="7"/>
                  </a:moveTo>
                  <a:lnTo>
                    <a:pt x="55" y="4"/>
                  </a:lnTo>
                  <a:lnTo>
                    <a:pt x="55" y="4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7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0" y="7"/>
                  </a:lnTo>
                  <a:lnTo>
                    <a:pt x="40" y="9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36" y="13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8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2" y="45"/>
                  </a:lnTo>
                  <a:lnTo>
                    <a:pt x="32" y="45"/>
                  </a:lnTo>
                  <a:lnTo>
                    <a:pt x="32" y="45"/>
                  </a:lnTo>
                  <a:lnTo>
                    <a:pt x="34" y="47"/>
                  </a:lnTo>
                  <a:lnTo>
                    <a:pt x="36" y="47"/>
                  </a:lnTo>
                  <a:lnTo>
                    <a:pt x="36" y="49"/>
                  </a:lnTo>
                  <a:lnTo>
                    <a:pt x="36" y="51"/>
                  </a:lnTo>
                  <a:lnTo>
                    <a:pt x="36" y="53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40" y="53"/>
                  </a:lnTo>
                  <a:lnTo>
                    <a:pt x="40" y="51"/>
                  </a:lnTo>
                  <a:lnTo>
                    <a:pt x="40" y="49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42" y="42"/>
                  </a:lnTo>
                  <a:lnTo>
                    <a:pt x="44" y="40"/>
                  </a:lnTo>
                  <a:lnTo>
                    <a:pt x="47" y="38"/>
                  </a:lnTo>
                  <a:lnTo>
                    <a:pt x="47" y="36"/>
                  </a:lnTo>
                  <a:lnTo>
                    <a:pt x="47" y="34"/>
                  </a:lnTo>
                  <a:lnTo>
                    <a:pt x="49" y="30"/>
                  </a:lnTo>
                  <a:lnTo>
                    <a:pt x="49" y="26"/>
                  </a:lnTo>
                  <a:lnTo>
                    <a:pt x="51" y="23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3" y="17"/>
                  </a:lnTo>
                  <a:lnTo>
                    <a:pt x="55" y="13"/>
                  </a:lnTo>
                  <a:lnTo>
                    <a:pt x="55" y="11"/>
                  </a:lnTo>
                  <a:lnTo>
                    <a:pt x="53" y="9"/>
                  </a:lnTo>
                  <a:lnTo>
                    <a:pt x="53" y="9"/>
                  </a:lnTo>
                  <a:lnTo>
                    <a:pt x="55" y="7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09" name="Freeform 345" descr="" title=""/>
            <p:cNvSpPr>
              <a:spLocks noEditPoints="1"/>
            </p:cNvSpPr>
            <p:nvPr/>
          </p:nvSpPr>
          <p:spPr bwMode="auto">
            <a:xfrm>
              <a:off x="2584467" y="1613091"/>
              <a:ext cx="505623" cy="316015"/>
            </a:xfrm>
            <a:custGeom>
              <a:avLst/>
              <a:gdLst>
                <a:gd name="T0" fmla="*/ 9 w 216"/>
                <a:gd name="T1" fmla="*/ 66 h 135"/>
                <a:gd name="T2" fmla="*/ 209 w 216"/>
                <a:gd name="T3" fmla="*/ 85 h 135"/>
                <a:gd name="T4" fmla="*/ 199 w 216"/>
                <a:gd name="T5" fmla="*/ 83 h 135"/>
                <a:gd name="T6" fmla="*/ 178 w 216"/>
                <a:gd name="T7" fmla="*/ 70 h 135"/>
                <a:gd name="T8" fmla="*/ 154 w 216"/>
                <a:gd name="T9" fmla="*/ 53 h 135"/>
                <a:gd name="T10" fmla="*/ 146 w 216"/>
                <a:gd name="T11" fmla="*/ 34 h 135"/>
                <a:gd name="T12" fmla="*/ 135 w 216"/>
                <a:gd name="T13" fmla="*/ 28 h 135"/>
                <a:gd name="T14" fmla="*/ 123 w 216"/>
                <a:gd name="T15" fmla="*/ 28 h 135"/>
                <a:gd name="T16" fmla="*/ 116 w 216"/>
                <a:gd name="T17" fmla="*/ 21 h 135"/>
                <a:gd name="T18" fmla="*/ 116 w 216"/>
                <a:gd name="T19" fmla="*/ 15 h 135"/>
                <a:gd name="T20" fmla="*/ 114 w 216"/>
                <a:gd name="T21" fmla="*/ 11 h 135"/>
                <a:gd name="T22" fmla="*/ 102 w 216"/>
                <a:gd name="T23" fmla="*/ 6 h 135"/>
                <a:gd name="T24" fmla="*/ 91 w 216"/>
                <a:gd name="T25" fmla="*/ 2 h 135"/>
                <a:gd name="T26" fmla="*/ 89 w 216"/>
                <a:gd name="T27" fmla="*/ 4 h 135"/>
                <a:gd name="T28" fmla="*/ 89 w 216"/>
                <a:gd name="T29" fmla="*/ 9 h 135"/>
                <a:gd name="T30" fmla="*/ 83 w 216"/>
                <a:gd name="T31" fmla="*/ 6 h 135"/>
                <a:gd name="T32" fmla="*/ 78 w 216"/>
                <a:gd name="T33" fmla="*/ 13 h 135"/>
                <a:gd name="T34" fmla="*/ 76 w 216"/>
                <a:gd name="T35" fmla="*/ 21 h 135"/>
                <a:gd name="T36" fmla="*/ 70 w 216"/>
                <a:gd name="T37" fmla="*/ 15 h 135"/>
                <a:gd name="T38" fmla="*/ 70 w 216"/>
                <a:gd name="T39" fmla="*/ 25 h 135"/>
                <a:gd name="T40" fmla="*/ 53 w 216"/>
                <a:gd name="T41" fmla="*/ 28 h 135"/>
                <a:gd name="T42" fmla="*/ 43 w 216"/>
                <a:gd name="T43" fmla="*/ 25 h 135"/>
                <a:gd name="T44" fmla="*/ 32 w 216"/>
                <a:gd name="T45" fmla="*/ 13 h 135"/>
                <a:gd name="T46" fmla="*/ 15 w 216"/>
                <a:gd name="T47" fmla="*/ 9 h 135"/>
                <a:gd name="T48" fmla="*/ 5 w 216"/>
                <a:gd name="T49" fmla="*/ 25 h 135"/>
                <a:gd name="T50" fmla="*/ 7 w 216"/>
                <a:gd name="T51" fmla="*/ 17 h 135"/>
                <a:gd name="T52" fmla="*/ 19 w 216"/>
                <a:gd name="T53" fmla="*/ 13 h 135"/>
                <a:gd name="T54" fmla="*/ 32 w 216"/>
                <a:gd name="T55" fmla="*/ 30 h 135"/>
                <a:gd name="T56" fmla="*/ 32 w 216"/>
                <a:gd name="T57" fmla="*/ 36 h 135"/>
                <a:gd name="T58" fmla="*/ 24 w 216"/>
                <a:gd name="T59" fmla="*/ 38 h 135"/>
                <a:gd name="T60" fmla="*/ 11 w 216"/>
                <a:gd name="T61" fmla="*/ 36 h 135"/>
                <a:gd name="T62" fmla="*/ 2 w 216"/>
                <a:gd name="T63" fmla="*/ 42 h 135"/>
                <a:gd name="T64" fmla="*/ 9 w 216"/>
                <a:gd name="T65" fmla="*/ 51 h 135"/>
                <a:gd name="T66" fmla="*/ 15 w 216"/>
                <a:gd name="T67" fmla="*/ 57 h 135"/>
                <a:gd name="T68" fmla="*/ 9 w 216"/>
                <a:gd name="T69" fmla="*/ 61 h 135"/>
                <a:gd name="T70" fmla="*/ 17 w 216"/>
                <a:gd name="T71" fmla="*/ 66 h 135"/>
                <a:gd name="T72" fmla="*/ 19 w 216"/>
                <a:gd name="T73" fmla="*/ 76 h 135"/>
                <a:gd name="T74" fmla="*/ 26 w 216"/>
                <a:gd name="T75" fmla="*/ 97 h 135"/>
                <a:gd name="T76" fmla="*/ 36 w 216"/>
                <a:gd name="T77" fmla="*/ 91 h 135"/>
                <a:gd name="T78" fmla="*/ 57 w 216"/>
                <a:gd name="T79" fmla="*/ 85 h 135"/>
                <a:gd name="T80" fmla="*/ 66 w 216"/>
                <a:gd name="T81" fmla="*/ 83 h 135"/>
                <a:gd name="T82" fmla="*/ 74 w 216"/>
                <a:gd name="T83" fmla="*/ 87 h 135"/>
                <a:gd name="T84" fmla="*/ 87 w 216"/>
                <a:gd name="T85" fmla="*/ 91 h 135"/>
                <a:gd name="T86" fmla="*/ 97 w 216"/>
                <a:gd name="T87" fmla="*/ 93 h 135"/>
                <a:gd name="T88" fmla="*/ 108 w 216"/>
                <a:gd name="T89" fmla="*/ 102 h 135"/>
                <a:gd name="T90" fmla="*/ 131 w 216"/>
                <a:gd name="T91" fmla="*/ 110 h 135"/>
                <a:gd name="T92" fmla="*/ 131 w 216"/>
                <a:gd name="T93" fmla="*/ 121 h 135"/>
                <a:gd name="T94" fmla="*/ 135 w 216"/>
                <a:gd name="T95" fmla="*/ 129 h 135"/>
                <a:gd name="T96" fmla="*/ 146 w 216"/>
                <a:gd name="T97" fmla="*/ 131 h 135"/>
                <a:gd name="T98" fmla="*/ 154 w 216"/>
                <a:gd name="T99" fmla="*/ 135 h 135"/>
                <a:gd name="T100" fmla="*/ 163 w 216"/>
                <a:gd name="T101" fmla="*/ 127 h 135"/>
                <a:gd name="T102" fmla="*/ 171 w 216"/>
                <a:gd name="T103" fmla="*/ 121 h 135"/>
                <a:gd name="T104" fmla="*/ 180 w 216"/>
                <a:gd name="T105" fmla="*/ 116 h 135"/>
                <a:gd name="T106" fmla="*/ 190 w 216"/>
                <a:gd name="T107" fmla="*/ 99 h 135"/>
                <a:gd name="T108" fmla="*/ 203 w 216"/>
                <a:gd name="T109" fmla="*/ 93 h 135"/>
                <a:gd name="T110" fmla="*/ 214 w 216"/>
                <a:gd name="T111" fmla="*/ 8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6" h="135">
                  <a:moveTo>
                    <a:pt x="9" y="66"/>
                  </a:moveTo>
                  <a:lnTo>
                    <a:pt x="9" y="66"/>
                  </a:lnTo>
                  <a:lnTo>
                    <a:pt x="9" y="68"/>
                  </a:lnTo>
                  <a:lnTo>
                    <a:pt x="9" y="70"/>
                  </a:lnTo>
                  <a:lnTo>
                    <a:pt x="9" y="72"/>
                  </a:lnTo>
                  <a:lnTo>
                    <a:pt x="9" y="72"/>
                  </a:lnTo>
                  <a:lnTo>
                    <a:pt x="9" y="68"/>
                  </a:lnTo>
                  <a:lnTo>
                    <a:pt x="9" y="66"/>
                  </a:lnTo>
                  <a:close/>
                  <a:moveTo>
                    <a:pt x="214" y="89"/>
                  </a:moveTo>
                  <a:lnTo>
                    <a:pt x="216" y="87"/>
                  </a:lnTo>
                  <a:lnTo>
                    <a:pt x="216" y="87"/>
                  </a:lnTo>
                  <a:lnTo>
                    <a:pt x="216" y="87"/>
                  </a:lnTo>
                  <a:lnTo>
                    <a:pt x="214" y="87"/>
                  </a:lnTo>
                  <a:lnTo>
                    <a:pt x="211" y="85"/>
                  </a:lnTo>
                  <a:lnTo>
                    <a:pt x="211" y="85"/>
                  </a:lnTo>
                  <a:lnTo>
                    <a:pt x="209" y="85"/>
                  </a:lnTo>
                  <a:lnTo>
                    <a:pt x="209" y="83"/>
                  </a:lnTo>
                  <a:lnTo>
                    <a:pt x="207" y="83"/>
                  </a:lnTo>
                  <a:lnTo>
                    <a:pt x="205" y="83"/>
                  </a:lnTo>
                  <a:lnTo>
                    <a:pt x="203" y="80"/>
                  </a:lnTo>
                  <a:lnTo>
                    <a:pt x="203" y="83"/>
                  </a:lnTo>
                  <a:lnTo>
                    <a:pt x="201" y="83"/>
                  </a:lnTo>
                  <a:lnTo>
                    <a:pt x="201" y="83"/>
                  </a:lnTo>
                  <a:lnTo>
                    <a:pt x="199" y="83"/>
                  </a:lnTo>
                  <a:lnTo>
                    <a:pt x="197" y="80"/>
                  </a:lnTo>
                  <a:lnTo>
                    <a:pt x="192" y="76"/>
                  </a:lnTo>
                  <a:lnTo>
                    <a:pt x="188" y="74"/>
                  </a:lnTo>
                  <a:lnTo>
                    <a:pt x="186" y="74"/>
                  </a:lnTo>
                  <a:lnTo>
                    <a:pt x="184" y="72"/>
                  </a:lnTo>
                  <a:lnTo>
                    <a:pt x="184" y="72"/>
                  </a:lnTo>
                  <a:lnTo>
                    <a:pt x="180" y="68"/>
                  </a:lnTo>
                  <a:lnTo>
                    <a:pt x="178" y="70"/>
                  </a:lnTo>
                  <a:lnTo>
                    <a:pt x="173" y="68"/>
                  </a:lnTo>
                  <a:lnTo>
                    <a:pt x="171" y="66"/>
                  </a:lnTo>
                  <a:lnTo>
                    <a:pt x="171" y="66"/>
                  </a:lnTo>
                  <a:lnTo>
                    <a:pt x="167" y="61"/>
                  </a:lnTo>
                  <a:lnTo>
                    <a:pt x="165" y="59"/>
                  </a:lnTo>
                  <a:lnTo>
                    <a:pt x="161" y="57"/>
                  </a:lnTo>
                  <a:lnTo>
                    <a:pt x="159" y="55"/>
                  </a:lnTo>
                  <a:lnTo>
                    <a:pt x="154" y="53"/>
                  </a:lnTo>
                  <a:lnTo>
                    <a:pt x="152" y="51"/>
                  </a:lnTo>
                  <a:lnTo>
                    <a:pt x="152" y="51"/>
                  </a:lnTo>
                  <a:lnTo>
                    <a:pt x="152" y="51"/>
                  </a:lnTo>
                  <a:lnTo>
                    <a:pt x="150" y="44"/>
                  </a:lnTo>
                  <a:lnTo>
                    <a:pt x="150" y="42"/>
                  </a:lnTo>
                  <a:lnTo>
                    <a:pt x="148" y="40"/>
                  </a:lnTo>
                  <a:lnTo>
                    <a:pt x="146" y="38"/>
                  </a:lnTo>
                  <a:lnTo>
                    <a:pt x="146" y="34"/>
                  </a:lnTo>
                  <a:lnTo>
                    <a:pt x="144" y="32"/>
                  </a:lnTo>
                  <a:lnTo>
                    <a:pt x="144" y="30"/>
                  </a:lnTo>
                  <a:lnTo>
                    <a:pt x="142" y="30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5" y="28"/>
                  </a:lnTo>
                  <a:lnTo>
                    <a:pt x="135" y="28"/>
                  </a:lnTo>
                  <a:lnTo>
                    <a:pt x="135" y="30"/>
                  </a:lnTo>
                  <a:lnTo>
                    <a:pt x="133" y="30"/>
                  </a:lnTo>
                  <a:lnTo>
                    <a:pt x="131" y="30"/>
                  </a:lnTo>
                  <a:lnTo>
                    <a:pt x="131" y="28"/>
                  </a:lnTo>
                  <a:lnTo>
                    <a:pt x="129" y="28"/>
                  </a:lnTo>
                  <a:lnTo>
                    <a:pt x="127" y="28"/>
                  </a:lnTo>
                  <a:lnTo>
                    <a:pt x="125" y="28"/>
                  </a:lnTo>
                  <a:lnTo>
                    <a:pt x="123" y="28"/>
                  </a:lnTo>
                  <a:lnTo>
                    <a:pt x="121" y="28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4" y="25"/>
                  </a:lnTo>
                  <a:lnTo>
                    <a:pt x="114" y="23"/>
                  </a:lnTo>
                  <a:lnTo>
                    <a:pt x="116" y="23"/>
                  </a:lnTo>
                  <a:lnTo>
                    <a:pt x="116" y="21"/>
                  </a:lnTo>
                  <a:lnTo>
                    <a:pt x="116" y="21"/>
                  </a:lnTo>
                  <a:lnTo>
                    <a:pt x="114" y="19"/>
                  </a:lnTo>
                  <a:lnTo>
                    <a:pt x="114" y="19"/>
                  </a:lnTo>
                  <a:lnTo>
                    <a:pt x="116" y="17"/>
                  </a:lnTo>
                  <a:lnTo>
                    <a:pt x="116" y="19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5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14" y="13"/>
                  </a:lnTo>
                  <a:lnTo>
                    <a:pt x="114" y="13"/>
                  </a:lnTo>
                  <a:lnTo>
                    <a:pt x="114" y="11"/>
                  </a:lnTo>
                  <a:lnTo>
                    <a:pt x="114" y="11"/>
                  </a:lnTo>
                  <a:lnTo>
                    <a:pt x="114" y="11"/>
                  </a:lnTo>
                  <a:lnTo>
                    <a:pt x="112" y="11"/>
                  </a:lnTo>
                  <a:lnTo>
                    <a:pt x="112" y="9"/>
                  </a:lnTo>
                  <a:lnTo>
                    <a:pt x="110" y="9"/>
                  </a:lnTo>
                  <a:lnTo>
                    <a:pt x="106" y="9"/>
                  </a:lnTo>
                  <a:lnTo>
                    <a:pt x="104" y="9"/>
                  </a:lnTo>
                  <a:lnTo>
                    <a:pt x="104" y="9"/>
                  </a:lnTo>
                  <a:lnTo>
                    <a:pt x="102" y="6"/>
                  </a:lnTo>
                  <a:lnTo>
                    <a:pt x="102" y="4"/>
                  </a:lnTo>
                  <a:lnTo>
                    <a:pt x="102" y="4"/>
                  </a:lnTo>
                  <a:lnTo>
                    <a:pt x="100" y="4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5" y="2"/>
                  </a:lnTo>
                  <a:lnTo>
                    <a:pt x="93" y="0"/>
                  </a:lnTo>
                  <a:lnTo>
                    <a:pt x="91" y="2"/>
                  </a:lnTo>
                  <a:lnTo>
                    <a:pt x="91" y="2"/>
                  </a:lnTo>
                  <a:lnTo>
                    <a:pt x="89" y="2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7" y="4"/>
                  </a:lnTo>
                  <a:lnTo>
                    <a:pt x="89" y="4"/>
                  </a:lnTo>
                  <a:lnTo>
                    <a:pt x="91" y="6"/>
                  </a:lnTo>
                  <a:lnTo>
                    <a:pt x="91" y="9"/>
                  </a:lnTo>
                  <a:lnTo>
                    <a:pt x="91" y="9"/>
                  </a:lnTo>
                  <a:lnTo>
                    <a:pt x="91" y="9"/>
                  </a:lnTo>
                  <a:lnTo>
                    <a:pt x="91" y="9"/>
                  </a:lnTo>
                  <a:lnTo>
                    <a:pt x="91" y="9"/>
                  </a:lnTo>
                  <a:lnTo>
                    <a:pt x="89" y="9"/>
                  </a:lnTo>
                  <a:lnTo>
                    <a:pt x="89" y="9"/>
                  </a:lnTo>
                  <a:lnTo>
                    <a:pt x="89" y="9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7" y="6"/>
                  </a:lnTo>
                  <a:lnTo>
                    <a:pt x="87" y="6"/>
                  </a:lnTo>
                  <a:lnTo>
                    <a:pt x="85" y="4"/>
                  </a:lnTo>
                  <a:lnTo>
                    <a:pt x="85" y="4"/>
                  </a:lnTo>
                  <a:lnTo>
                    <a:pt x="83" y="6"/>
                  </a:lnTo>
                  <a:lnTo>
                    <a:pt x="83" y="6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8" y="11"/>
                  </a:lnTo>
                  <a:lnTo>
                    <a:pt x="78" y="11"/>
                  </a:lnTo>
                  <a:lnTo>
                    <a:pt x="78" y="13"/>
                  </a:lnTo>
                  <a:lnTo>
                    <a:pt x="78" y="13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81" y="17"/>
                  </a:lnTo>
                  <a:lnTo>
                    <a:pt x="83" y="19"/>
                  </a:lnTo>
                  <a:lnTo>
                    <a:pt x="81" y="19"/>
                  </a:lnTo>
                  <a:lnTo>
                    <a:pt x="78" y="21"/>
                  </a:lnTo>
                  <a:lnTo>
                    <a:pt x="76" y="21"/>
                  </a:lnTo>
                  <a:lnTo>
                    <a:pt x="74" y="21"/>
                  </a:lnTo>
                  <a:lnTo>
                    <a:pt x="74" y="21"/>
                  </a:lnTo>
                  <a:lnTo>
                    <a:pt x="72" y="21"/>
                  </a:lnTo>
                  <a:lnTo>
                    <a:pt x="72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68" y="17"/>
                  </a:lnTo>
                  <a:lnTo>
                    <a:pt x="68" y="21"/>
                  </a:lnTo>
                  <a:lnTo>
                    <a:pt x="68" y="23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0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28"/>
                  </a:lnTo>
                  <a:lnTo>
                    <a:pt x="57" y="28"/>
                  </a:lnTo>
                  <a:lnTo>
                    <a:pt x="53" y="28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49" y="28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5" y="25"/>
                  </a:lnTo>
                  <a:lnTo>
                    <a:pt x="43" y="25"/>
                  </a:lnTo>
                  <a:lnTo>
                    <a:pt x="43" y="23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2" y="13"/>
                  </a:lnTo>
                  <a:lnTo>
                    <a:pt x="30" y="11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1" y="9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5" y="25"/>
                  </a:lnTo>
                  <a:lnTo>
                    <a:pt x="5" y="28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5" y="25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5" y="19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1" y="17"/>
                  </a:lnTo>
                  <a:lnTo>
                    <a:pt x="24" y="19"/>
                  </a:lnTo>
                  <a:lnTo>
                    <a:pt x="24" y="21"/>
                  </a:lnTo>
                  <a:lnTo>
                    <a:pt x="24" y="23"/>
                  </a:lnTo>
                  <a:lnTo>
                    <a:pt x="26" y="25"/>
                  </a:lnTo>
                  <a:lnTo>
                    <a:pt x="28" y="25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28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1" y="38"/>
                  </a:lnTo>
                  <a:lnTo>
                    <a:pt x="19" y="38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7" y="34"/>
                  </a:lnTo>
                  <a:lnTo>
                    <a:pt x="7" y="32"/>
                  </a:lnTo>
                  <a:lnTo>
                    <a:pt x="7" y="34"/>
                  </a:lnTo>
                  <a:lnTo>
                    <a:pt x="5" y="38"/>
                  </a:lnTo>
                  <a:lnTo>
                    <a:pt x="5" y="40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9" y="55"/>
                  </a:lnTo>
                  <a:lnTo>
                    <a:pt x="7" y="53"/>
                  </a:lnTo>
                  <a:lnTo>
                    <a:pt x="7" y="51"/>
                  </a:lnTo>
                  <a:lnTo>
                    <a:pt x="9" y="51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5" y="57"/>
                  </a:lnTo>
                  <a:lnTo>
                    <a:pt x="17" y="57"/>
                  </a:lnTo>
                  <a:lnTo>
                    <a:pt x="17" y="59"/>
                  </a:lnTo>
                  <a:lnTo>
                    <a:pt x="15" y="59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11" y="57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11" y="61"/>
                  </a:lnTo>
                  <a:lnTo>
                    <a:pt x="13" y="61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17" y="64"/>
                  </a:lnTo>
                  <a:lnTo>
                    <a:pt x="17" y="66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19" y="68"/>
                  </a:lnTo>
                  <a:lnTo>
                    <a:pt x="21" y="70"/>
                  </a:lnTo>
                  <a:lnTo>
                    <a:pt x="21" y="70"/>
                  </a:lnTo>
                  <a:lnTo>
                    <a:pt x="21" y="72"/>
                  </a:lnTo>
                  <a:lnTo>
                    <a:pt x="21" y="74"/>
                  </a:lnTo>
                  <a:lnTo>
                    <a:pt x="19" y="76"/>
                  </a:lnTo>
                  <a:lnTo>
                    <a:pt x="21" y="78"/>
                  </a:lnTo>
                  <a:lnTo>
                    <a:pt x="21" y="80"/>
                  </a:lnTo>
                  <a:lnTo>
                    <a:pt x="19" y="85"/>
                  </a:lnTo>
                  <a:lnTo>
                    <a:pt x="19" y="87"/>
                  </a:lnTo>
                  <a:lnTo>
                    <a:pt x="21" y="91"/>
                  </a:lnTo>
                  <a:lnTo>
                    <a:pt x="21" y="97"/>
                  </a:lnTo>
                  <a:lnTo>
                    <a:pt x="21" y="97"/>
                  </a:lnTo>
                  <a:lnTo>
                    <a:pt x="26" y="97"/>
                  </a:lnTo>
                  <a:lnTo>
                    <a:pt x="28" y="97"/>
                  </a:lnTo>
                  <a:lnTo>
                    <a:pt x="30" y="97"/>
                  </a:lnTo>
                  <a:lnTo>
                    <a:pt x="32" y="95"/>
                  </a:lnTo>
                  <a:lnTo>
                    <a:pt x="32" y="95"/>
                  </a:lnTo>
                  <a:lnTo>
                    <a:pt x="34" y="95"/>
                  </a:lnTo>
                  <a:lnTo>
                    <a:pt x="34" y="95"/>
                  </a:lnTo>
                  <a:lnTo>
                    <a:pt x="36" y="91"/>
                  </a:lnTo>
                  <a:lnTo>
                    <a:pt x="36" y="91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45" y="85"/>
                  </a:lnTo>
                  <a:lnTo>
                    <a:pt x="47" y="85"/>
                  </a:lnTo>
                  <a:lnTo>
                    <a:pt x="51" y="85"/>
                  </a:lnTo>
                  <a:lnTo>
                    <a:pt x="53" y="85"/>
                  </a:lnTo>
                  <a:lnTo>
                    <a:pt x="55" y="85"/>
                  </a:lnTo>
                  <a:lnTo>
                    <a:pt x="57" y="85"/>
                  </a:lnTo>
                  <a:lnTo>
                    <a:pt x="57" y="85"/>
                  </a:lnTo>
                  <a:lnTo>
                    <a:pt x="57" y="85"/>
                  </a:lnTo>
                  <a:lnTo>
                    <a:pt x="57" y="83"/>
                  </a:lnTo>
                  <a:lnTo>
                    <a:pt x="59" y="83"/>
                  </a:lnTo>
                  <a:lnTo>
                    <a:pt x="59" y="83"/>
                  </a:lnTo>
                  <a:lnTo>
                    <a:pt x="62" y="83"/>
                  </a:lnTo>
                  <a:lnTo>
                    <a:pt x="64" y="83"/>
                  </a:lnTo>
                  <a:lnTo>
                    <a:pt x="66" y="83"/>
                  </a:lnTo>
                  <a:lnTo>
                    <a:pt x="68" y="83"/>
                  </a:lnTo>
                  <a:lnTo>
                    <a:pt x="70" y="83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2" y="85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4" y="87"/>
                  </a:lnTo>
                  <a:lnTo>
                    <a:pt x="74" y="87"/>
                  </a:lnTo>
                  <a:lnTo>
                    <a:pt x="74" y="87"/>
                  </a:lnTo>
                  <a:lnTo>
                    <a:pt x="76" y="87"/>
                  </a:lnTo>
                  <a:lnTo>
                    <a:pt x="78" y="87"/>
                  </a:lnTo>
                  <a:lnTo>
                    <a:pt x="83" y="89"/>
                  </a:lnTo>
                  <a:lnTo>
                    <a:pt x="83" y="89"/>
                  </a:lnTo>
                  <a:lnTo>
                    <a:pt x="85" y="89"/>
                  </a:lnTo>
                  <a:lnTo>
                    <a:pt x="87" y="91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91" y="93"/>
                  </a:lnTo>
                  <a:lnTo>
                    <a:pt x="91" y="91"/>
                  </a:lnTo>
                  <a:lnTo>
                    <a:pt x="93" y="93"/>
                  </a:lnTo>
                  <a:lnTo>
                    <a:pt x="95" y="93"/>
                  </a:lnTo>
                  <a:lnTo>
                    <a:pt x="95" y="91"/>
                  </a:lnTo>
                  <a:lnTo>
                    <a:pt x="97" y="93"/>
                  </a:lnTo>
                  <a:lnTo>
                    <a:pt x="102" y="95"/>
                  </a:lnTo>
                  <a:lnTo>
                    <a:pt x="104" y="95"/>
                  </a:lnTo>
                  <a:lnTo>
                    <a:pt x="104" y="95"/>
                  </a:lnTo>
                  <a:lnTo>
                    <a:pt x="104" y="95"/>
                  </a:lnTo>
                  <a:lnTo>
                    <a:pt x="104" y="95"/>
                  </a:lnTo>
                  <a:lnTo>
                    <a:pt x="104" y="97"/>
                  </a:lnTo>
                  <a:lnTo>
                    <a:pt x="106" y="99"/>
                  </a:lnTo>
                  <a:lnTo>
                    <a:pt x="108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6" y="106"/>
                  </a:lnTo>
                  <a:lnTo>
                    <a:pt x="119" y="110"/>
                  </a:lnTo>
                  <a:lnTo>
                    <a:pt x="119" y="110"/>
                  </a:lnTo>
                  <a:lnTo>
                    <a:pt x="125" y="110"/>
                  </a:lnTo>
                  <a:lnTo>
                    <a:pt x="131" y="110"/>
                  </a:lnTo>
                  <a:lnTo>
                    <a:pt x="131" y="112"/>
                  </a:lnTo>
                  <a:lnTo>
                    <a:pt x="131" y="114"/>
                  </a:lnTo>
                  <a:lnTo>
                    <a:pt x="131" y="116"/>
                  </a:lnTo>
                  <a:lnTo>
                    <a:pt x="133" y="118"/>
                  </a:lnTo>
                  <a:lnTo>
                    <a:pt x="133" y="118"/>
                  </a:lnTo>
                  <a:lnTo>
                    <a:pt x="131" y="121"/>
                  </a:lnTo>
                  <a:lnTo>
                    <a:pt x="131" y="121"/>
                  </a:lnTo>
                  <a:lnTo>
                    <a:pt x="131" y="121"/>
                  </a:lnTo>
                  <a:lnTo>
                    <a:pt x="133" y="123"/>
                  </a:lnTo>
                  <a:lnTo>
                    <a:pt x="133" y="123"/>
                  </a:lnTo>
                  <a:lnTo>
                    <a:pt x="133" y="125"/>
                  </a:lnTo>
                  <a:lnTo>
                    <a:pt x="133" y="127"/>
                  </a:lnTo>
                  <a:lnTo>
                    <a:pt x="133" y="127"/>
                  </a:lnTo>
                  <a:lnTo>
                    <a:pt x="133" y="127"/>
                  </a:lnTo>
                  <a:lnTo>
                    <a:pt x="135" y="127"/>
                  </a:lnTo>
                  <a:lnTo>
                    <a:pt x="135" y="129"/>
                  </a:lnTo>
                  <a:lnTo>
                    <a:pt x="135" y="129"/>
                  </a:lnTo>
                  <a:lnTo>
                    <a:pt x="138" y="131"/>
                  </a:lnTo>
                  <a:lnTo>
                    <a:pt x="140" y="131"/>
                  </a:lnTo>
                  <a:lnTo>
                    <a:pt x="140" y="131"/>
                  </a:lnTo>
                  <a:lnTo>
                    <a:pt x="142" y="131"/>
                  </a:lnTo>
                  <a:lnTo>
                    <a:pt x="144" y="131"/>
                  </a:lnTo>
                  <a:lnTo>
                    <a:pt x="144" y="131"/>
                  </a:lnTo>
                  <a:lnTo>
                    <a:pt x="146" y="131"/>
                  </a:lnTo>
                  <a:lnTo>
                    <a:pt x="148" y="133"/>
                  </a:lnTo>
                  <a:lnTo>
                    <a:pt x="148" y="133"/>
                  </a:lnTo>
                  <a:lnTo>
                    <a:pt x="148" y="135"/>
                  </a:lnTo>
                  <a:lnTo>
                    <a:pt x="150" y="135"/>
                  </a:lnTo>
                  <a:lnTo>
                    <a:pt x="150" y="135"/>
                  </a:lnTo>
                  <a:lnTo>
                    <a:pt x="152" y="133"/>
                  </a:lnTo>
                  <a:lnTo>
                    <a:pt x="152" y="133"/>
                  </a:lnTo>
                  <a:lnTo>
                    <a:pt x="154" y="135"/>
                  </a:lnTo>
                  <a:lnTo>
                    <a:pt x="154" y="133"/>
                  </a:lnTo>
                  <a:lnTo>
                    <a:pt x="157" y="133"/>
                  </a:lnTo>
                  <a:lnTo>
                    <a:pt x="159" y="133"/>
                  </a:lnTo>
                  <a:lnTo>
                    <a:pt x="159" y="131"/>
                  </a:lnTo>
                  <a:lnTo>
                    <a:pt x="161" y="131"/>
                  </a:lnTo>
                  <a:lnTo>
                    <a:pt x="161" y="129"/>
                  </a:lnTo>
                  <a:lnTo>
                    <a:pt x="161" y="127"/>
                  </a:lnTo>
                  <a:lnTo>
                    <a:pt x="163" y="127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1" y="125"/>
                  </a:lnTo>
                  <a:lnTo>
                    <a:pt x="163" y="123"/>
                  </a:lnTo>
                  <a:lnTo>
                    <a:pt x="163" y="123"/>
                  </a:lnTo>
                  <a:lnTo>
                    <a:pt x="165" y="123"/>
                  </a:lnTo>
                  <a:lnTo>
                    <a:pt x="167" y="123"/>
                  </a:lnTo>
                  <a:lnTo>
                    <a:pt x="171" y="121"/>
                  </a:lnTo>
                  <a:lnTo>
                    <a:pt x="173" y="121"/>
                  </a:lnTo>
                  <a:lnTo>
                    <a:pt x="173" y="121"/>
                  </a:lnTo>
                  <a:lnTo>
                    <a:pt x="176" y="121"/>
                  </a:lnTo>
                  <a:lnTo>
                    <a:pt x="176" y="121"/>
                  </a:lnTo>
                  <a:lnTo>
                    <a:pt x="176" y="121"/>
                  </a:lnTo>
                  <a:lnTo>
                    <a:pt x="176" y="118"/>
                  </a:lnTo>
                  <a:lnTo>
                    <a:pt x="178" y="118"/>
                  </a:lnTo>
                  <a:lnTo>
                    <a:pt x="180" y="116"/>
                  </a:lnTo>
                  <a:lnTo>
                    <a:pt x="184" y="114"/>
                  </a:lnTo>
                  <a:lnTo>
                    <a:pt x="184" y="114"/>
                  </a:lnTo>
                  <a:lnTo>
                    <a:pt x="184" y="112"/>
                  </a:lnTo>
                  <a:lnTo>
                    <a:pt x="186" y="108"/>
                  </a:lnTo>
                  <a:lnTo>
                    <a:pt x="186" y="104"/>
                  </a:lnTo>
                  <a:lnTo>
                    <a:pt x="186" y="102"/>
                  </a:lnTo>
                  <a:lnTo>
                    <a:pt x="188" y="102"/>
                  </a:lnTo>
                  <a:lnTo>
                    <a:pt x="190" y="99"/>
                  </a:lnTo>
                  <a:lnTo>
                    <a:pt x="192" y="99"/>
                  </a:lnTo>
                  <a:lnTo>
                    <a:pt x="195" y="99"/>
                  </a:lnTo>
                  <a:lnTo>
                    <a:pt x="199" y="99"/>
                  </a:lnTo>
                  <a:lnTo>
                    <a:pt x="199" y="97"/>
                  </a:lnTo>
                  <a:lnTo>
                    <a:pt x="201" y="95"/>
                  </a:lnTo>
                  <a:lnTo>
                    <a:pt x="201" y="95"/>
                  </a:lnTo>
                  <a:lnTo>
                    <a:pt x="201" y="93"/>
                  </a:lnTo>
                  <a:lnTo>
                    <a:pt x="203" y="93"/>
                  </a:lnTo>
                  <a:lnTo>
                    <a:pt x="205" y="95"/>
                  </a:lnTo>
                  <a:lnTo>
                    <a:pt x="207" y="97"/>
                  </a:lnTo>
                  <a:lnTo>
                    <a:pt x="211" y="97"/>
                  </a:lnTo>
                  <a:lnTo>
                    <a:pt x="214" y="97"/>
                  </a:lnTo>
                  <a:lnTo>
                    <a:pt x="214" y="97"/>
                  </a:lnTo>
                  <a:lnTo>
                    <a:pt x="214" y="95"/>
                  </a:lnTo>
                  <a:lnTo>
                    <a:pt x="214" y="93"/>
                  </a:lnTo>
                  <a:lnTo>
                    <a:pt x="214" y="89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0" name="Freeform 346" descr="" title=""/>
            <p:cNvSpPr>
              <a:spLocks noEditPoints="1"/>
            </p:cNvSpPr>
            <p:nvPr/>
          </p:nvSpPr>
          <p:spPr bwMode="auto">
            <a:xfrm>
              <a:off x="5135991" y="3523222"/>
              <a:ext cx="117042" cy="49158"/>
            </a:xfrm>
            <a:custGeom>
              <a:avLst/>
              <a:gdLst>
                <a:gd name="T0" fmla="*/ 25 w 50"/>
                <a:gd name="T1" fmla="*/ 0 h 21"/>
                <a:gd name="T2" fmla="*/ 23 w 50"/>
                <a:gd name="T3" fmla="*/ 2 h 21"/>
                <a:gd name="T4" fmla="*/ 25 w 50"/>
                <a:gd name="T5" fmla="*/ 0 h 21"/>
                <a:gd name="T6" fmla="*/ 48 w 50"/>
                <a:gd name="T7" fmla="*/ 4 h 21"/>
                <a:gd name="T8" fmla="*/ 46 w 50"/>
                <a:gd name="T9" fmla="*/ 2 h 21"/>
                <a:gd name="T10" fmla="*/ 44 w 50"/>
                <a:gd name="T11" fmla="*/ 4 h 21"/>
                <a:gd name="T12" fmla="*/ 40 w 50"/>
                <a:gd name="T13" fmla="*/ 4 h 21"/>
                <a:gd name="T14" fmla="*/ 33 w 50"/>
                <a:gd name="T15" fmla="*/ 6 h 21"/>
                <a:gd name="T16" fmla="*/ 27 w 50"/>
                <a:gd name="T17" fmla="*/ 6 h 21"/>
                <a:gd name="T18" fmla="*/ 21 w 50"/>
                <a:gd name="T19" fmla="*/ 6 h 21"/>
                <a:gd name="T20" fmla="*/ 17 w 50"/>
                <a:gd name="T21" fmla="*/ 8 h 21"/>
                <a:gd name="T22" fmla="*/ 14 w 50"/>
                <a:gd name="T23" fmla="*/ 12 h 21"/>
                <a:gd name="T24" fmla="*/ 14 w 50"/>
                <a:gd name="T25" fmla="*/ 15 h 21"/>
                <a:gd name="T26" fmla="*/ 17 w 50"/>
                <a:gd name="T27" fmla="*/ 12 h 21"/>
                <a:gd name="T28" fmla="*/ 19 w 50"/>
                <a:gd name="T29" fmla="*/ 15 h 21"/>
                <a:gd name="T30" fmla="*/ 17 w 50"/>
                <a:gd name="T31" fmla="*/ 17 h 21"/>
                <a:gd name="T32" fmla="*/ 14 w 50"/>
                <a:gd name="T33" fmla="*/ 17 h 21"/>
                <a:gd name="T34" fmla="*/ 14 w 50"/>
                <a:gd name="T35" fmla="*/ 17 h 21"/>
                <a:gd name="T36" fmla="*/ 17 w 50"/>
                <a:gd name="T37" fmla="*/ 19 h 21"/>
                <a:gd name="T38" fmla="*/ 19 w 50"/>
                <a:gd name="T39" fmla="*/ 19 h 21"/>
                <a:gd name="T40" fmla="*/ 27 w 50"/>
                <a:gd name="T41" fmla="*/ 15 h 21"/>
                <a:gd name="T42" fmla="*/ 29 w 50"/>
                <a:gd name="T43" fmla="*/ 15 h 21"/>
                <a:gd name="T44" fmla="*/ 31 w 50"/>
                <a:gd name="T45" fmla="*/ 15 h 21"/>
                <a:gd name="T46" fmla="*/ 36 w 50"/>
                <a:gd name="T47" fmla="*/ 12 h 21"/>
                <a:gd name="T48" fmla="*/ 38 w 50"/>
                <a:gd name="T49" fmla="*/ 12 h 21"/>
                <a:gd name="T50" fmla="*/ 40 w 50"/>
                <a:gd name="T51" fmla="*/ 10 h 21"/>
                <a:gd name="T52" fmla="*/ 44 w 50"/>
                <a:gd name="T53" fmla="*/ 8 h 21"/>
                <a:gd name="T54" fmla="*/ 50 w 50"/>
                <a:gd name="T55" fmla="*/ 4 h 21"/>
                <a:gd name="T56" fmla="*/ 0 w 50"/>
                <a:gd name="T57" fmla="*/ 19 h 21"/>
                <a:gd name="T58" fmla="*/ 2 w 50"/>
                <a:gd name="T59" fmla="*/ 19 h 21"/>
                <a:gd name="T60" fmla="*/ 2 w 50"/>
                <a:gd name="T61" fmla="*/ 19 h 21"/>
                <a:gd name="T62" fmla="*/ 6 w 50"/>
                <a:gd name="T63" fmla="*/ 19 h 21"/>
                <a:gd name="T64" fmla="*/ 6 w 50"/>
                <a:gd name="T65" fmla="*/ 17 h 21"/>
                <a:gd name="T66" fmla="*/ 6 w 50"/>
                <a:gd name="T67" fmla="*/ 17 h 21"/>
                <a:gd name="T68" fmla="*/ 0 w 50"/>
                <a:gd name="T6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" h="21">
                  <a:moveTo>
                    <a:pt x="25" y="0"/>
                  </a:moveTo>
                  <a:lnTo>
                    <a:pt x="25" y="0"/>
                  </a:lnTo>
                  <a:lnTo>
                    <a:pt x="25" y="0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5" y="0"/>
                  </a:lnTo>
                  <a:close/>
                  <a:moveTo>
                    <a:pt x="50" y="4"/>
                  </a:moveTo>
                  <a:lnTo>
                    <a:pt x="48" y="4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33" y="6"/>
                  </a:lnTo>
                  <a:lnTo>
                    <a:pt x="29" y="4"/>
                  </a:lnTo>
                  <a:lnTo>
                    <a:pt x="27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9" y="8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9" y="19"/>
                  </a:lnTo>
                  <a:lnTo>
                    <a:pt x="21" y="17"/>
                  </a:lnTo>
                  <a:lnTo>
                    <a:pt x="27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2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8" y="12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42" y="8"/>
                  </a:lnTo>
                  <a:lnTo>
                    <a:pt x="44" y="8"/>
                  </a:lnTo>
                  <a:lnTo>
                    <a:pt x="48" y="6"/>
                  </a:lnTo>
                  <a:lnTo>
                    <a:pt x="50" y="4"/>
                  </a:lnTo>
                  <a:lnTo>
                    <a:pt x="50" y="4"/>
                  </a:lnTo>
                  <a:close/>
                  <a:moveTo>
                    <a:pt x="0" y="19"/>
                  </a:move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1" name="Freeform 347" descr="" title=""/>
            <p:cNvSpPr>
              <a:spLocks noEditPoints="1"/>
            </p:cNvSpPr>
            <p:nvPr/>
          </p:nvSpPr>
          <p:spPr bwMode="auto">
            <a:xfrm>
              <a:off x="3113498" y="1687998"/>
              <a:ext cx="276220" cy="182586"/>
            </a:xfrm>
            <a:custGeom>
              <a:avLst/>
              <a:gdLst>
                <a:gd name="T0" fmla="*/ 49 w 118"/>
                <a:gd name="T1" fmla="*/ 0 h 78"/>
                <a:gd name="T2" fmla="*/ 49 w 118"/>
                <a:gd name="T3" fmla="*/ 21 h 78"/>
                <a:gd name="T4" fmla="*/ 51 w 118"/>
                <a:gd name="T5" fmla="*/ 21 h 78"/>
                <a:gd name="T6" fmla="*/ 116 w 118"/>
                <a:gd name="T7" fmla="*/ 59 h 78"/>
                <a:gd name="T8" fmla="*/ 114 w 118"/>
                <a:gd name="T9" fmla="*/ 53 h 78"/>
                <a:gd name="T10" fmla="*/ 110 w 118"/>
                <a:gd name="T11" fmla="*/ 44 h 78"/>
                <a:gd name="T12" fmla="*/ 102 w 118"/>
                <a:gd name="T13" fmla="*/ 44 h 78"/>
                <a:gd name="T14" fmla="*/ 97 w 118"/>
                <a:gd name="T15" fmla="*/ 38 h 78"/>
                <a:gd name="T16" fmla="*/ 97 w 118"/>
                <a:gd name="T17" fmla="*/ 34 h 78"/>
                <a:gd name="T18" fmla="*/ 93 w 118"/>
                <a:gd name="T19" fmla="*/ 27 h 78"/>
                <a:gd name="T20" fmla="*/ 85 w 118"/>
                <a:gd name="T21" fmla="*/ 29 h 78"/>
                <a:gd name="T22" fmla="*/ 74 w 118"/>
                <a:gd name="T23" fmla="*/ 32 h 78"/>
                <a:gd name="T24" fmla="*/ 68 w 118"/>
                <a:gd name="T25" fmla="*/ 32 h 78"/>
                <a:gd name="T26" fmla="*/ 64 w 118"/>
                <a:gd name="T27" fmla="*/ 27 h 78"/>
                <a:gd name="T28" fmla="*/ 61 w 118"/>
                <a:gd name="T29" fmla="*/ 25 h 78"/>
                <a:gd name="T30" fmla="*/ 55 w 118"/>
                <a:gd name="T31" fmla="*/ 29 h 78"/>
                <a:gd name="T32" fmla="*/ 49 w 118"/>
                <a:gd name="T33" fmla="*/ 25 h 78"/>
                <a:gd name="T34" fmla="*/ 42 w 118"/>
                <a:gd name="T35" fmla="*/ 27 h 78"/>
                <a:gd name="T36" fmla="*/ 32 w 118"/>
                <a:gd name="T37" fmla="*/ 27 h 78"/>
                <a:gd name="T38" fmla="*/ 30 w 118"/>
                <a:gd name="T39" fmla="*/ 19 h 78"/>
                <a:gd name="T40" fmla="*/ 32 w 118"/>
                <a:gd name="T41" fmla="*/ 19 h 78"/>
                <a:gd name="T42" fmla="*/ 45 w 118"/>
                <a:gd name="T43" fmla="*/ 17 h 78"/>
                <a:gd name="T44" fmla="*/ 51 w 118"/>
                <a:gd name="T45" fmla="*/ 19 h 78"/>
                <a:gd name="T46" fmla="*/ 55 w 118"/>
                <a:gd name="T47" fmla="*/ 15 h 78"/>
                <a:gd name="T48" fmla="*/ 47 w 118"/>
                <a:gd name="T49" fmla="*/ 12 h 78"/>
                <a:gd name="T50" fmla="*/ 51 w 118"/>
                <a:gd name="T51" fmla="*/ 6 h 78"/>
                <a:gd name="T52" fmla="*/ 51 w 118"/>
                <a:gd name="T53" fmla="*/ 4 h 78"/>
                <a:gd name="T54" fmla="*/ 47 w 118"/>
                <a:gd name="T55" fmla="*/ 0 h 78"/>
                <a:gd name="T56" fmla="*/ 36 w 118"/>
                <a:gd name="T57" fmla="*/ 6 h 78"/>
                <a:gd name="T58" fmla="*/ 30 w 118"/>
                <a:gd name="T59" fmla="*/ 6 h 78"/>
                <a:gd name="T60" fmla="*/ 30 w 118"/>
                <a:gd name="T61" fmla="*/ 12 h 78"/>
                <a:gd name="T62" fmla="*/ 19 w 118"/>
                <a:gd name="T63" fmla="*/ 15 h 78"/>
                <a:gd name="T64" fmla="*/ 26 w 118"/>
                <a:gd name="T65" fmla="*/ 17 h 78"/>
                <a:gd name="T66" fmla="*/ 23 w 118"/>
                <a:gd name="T67" fmla="*/ 19 h 78"/>
                <a:gd name="T68" fmla="*/ 21 w 118"/>
                <a:gd name="T69" fmla="*/ 21 h 78"/>
                <a:gd name="T70" fmla="*/ 19 w 118"/>
                <a:gd name="T71" fmla="*/ 23 h 78"/>
                <a:gd name="T72" fmla="*/ 13 w 118"/>
                <a:gd name="T73" fmla="*/ 27 h 78"/>
                <a:gd name="T74" fmla="*/ 2 w 118"/>
                <a:gd name="T75" fmla="*/ 27 h 78"/>
                <a:gd name="T76" fmla="*/ 4 w 118"/>
                <a:gd name="T77" fmla="*/ 34 h 78"/>
                <a:gd name="T78" fmla="*/ 9 w 118"/>
                <a:gd name="T79" fmla="*/ 36 h 78"/>
                <a:gd name="T80" fmla="*/ 11 w 118"/>
                <a:gd name="T81" fmla="*/ 44 h 78"/>
                <a:gd name="T82" fmla="*/ 15 w 118"/>
                <a:gd name="T83" fmla="*/ 51 h 78"/>
                <a:gd name="T84" fmla="*/ 11 w 118"/>
                <a:gd name="T85" fmla="*/ 59 h 78"/>
                <a:gd name="T86" fmla="*/ 9 w 118"/>
                <a:gd name="T87" fmla="*/ 70 h 78"/>
                <a:gd name="T88" fmla="*/ 15 w 118"/>
                <a:gd name="T89" fmla="*/ 70 h 78"/>
                <a:gd name="T90" fmla="*/ 21 w 118"/>
                <a:gd name="T91" fmla="*/ 67 h 78"/>
                <a:gd name="T92" fmla="*/ 26 w 118"/>
                <a:gd name="T93" fmla="*/ 65 h 78"/>
                <a:gd name="T94" fmla="*/ 32 w 118"/>
                <a:gd name="T95" fmla="*/ 67 h 78"/>
                <a:gd name="T96" fmla="*/ 38 w 118"/>
                <a:gd name="T97" fmla="*/ 61 h 78"/>
                <a:gd name="T98" fmla="*/ 45 w 118"/>
                <a:gd name="T99" fmla="*/ 59 h 78"/>
                <a:gd name="T100" fmla="*/ 47 w 118"/>
                <a:gd name="T101" fmla="*/ 53 h 78"/>
                <a:gd name="T102" fmla="*/ 59 w 118"/>
                <a:gd name="T103" fmla="*/ 48 h 78"/>
                <a:gd name="T104" fmla="*/ 64 w 118"/>
                <a:gd name="T105" fmla="*/ 55 h 78"/>
                <a:gd name="T106" fmla="*/ 64 w 118"/>
                <a:gd name="T107" fmla="*/ 63 h 78"/>
                <a:gd name="T108" fmla="*/ 66 w 118"/>
                <a:gd name="T109" fmla="*/ 76 h 78"/>
                <a:gd name="T110" fmla="*/ 80 w 118"/>
                <a:gd name="T111" fmla="*/ 72 h 78"/>
                <a:gd name="T112" fmla="*/ 95 w 118"/>
                <a:gd name="T113" fmla="*/ 63 h 78"/>
                <a:gd name="T114" fmla="*/ 97 w 118"/>
                <a:gd name="T115" fmla="*/ 67 h 78"/>
                <a:gd name="T116" fmla="*/ 104 w 118"/>
                <a:gd name="T117" fmla="*/ 65 h 78"/>
                <a:gd name="T118" fmla="*/ 112 w 118"/>
                <a:gd name="T119" fmla="*/ 65 h 78"/>
                <a:gd name="T120" fmla="*/ 116 w 118"/>
                <a:gd name="T12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" h="78">
                  <a:moveTo>
                    <a:pt x="51" y="2"/>
                  </a:moveTo>
                  <a:lnTo>
                    <a:pt x="51" y="2"/>
                  </a:lnTo>
                  <a:lnTo>
                    <a:pt x="51" y="2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1" y="2"/>
                  </a:lnTo>
                  <a:close/>
                  <a:moveTo>
                    <a:pt x="49" y="21"/>
                  </a:moveTo>
                  <a:lnTo>
                    <a:pt x="49" y="21"/>
                  </a:lnTo>
                  <a:lnTo>
                    <a:pt x="49" y="21"/>
                  </a:lnTo>
                  <a:lnTo>
                    <a:pt x="49" y="21"/>
                  </a:lnTo>
                  <a:lnTo>
                    <a:pt x="49" y="21"/>
                  </a:lnTo>
                  <a:lnTo>
                    <a:pt x="49" y="23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49" y="21"/>
                  </a:lnTo>
                  <a:close/>
                  <a:moveTo>
                    <a:pt x="118" y="63"/>
                  </a:moveTo>
                  <a:lnTo>
                    <a:pt x="116" y="63"/>
                  </a:lnTo>
                  <a:lnTo>
                    <a:pt x="116" y="61"/>
                  </a:lnTo>
                  <a:lnTo>
                    <a:pt x="116" y="61"/>
                  </a:lnTo>
                  <a:lnTo>
                    <a:pt x="116" y="59"/>
                  </a:lnTo>
                  <a:lnTo>
                    <a:pt x="116" y="59"/>
                  </a:lnTo>
                  <a:lnTo>
                    <a:pt x="116" y="57"/>
                  </a:lnTo>
                  <a:lnTo>
                    <a:pt x="116" y="57"/>
                  </a:lnTo>
                  <a:lnTo>
                    <a:pt x="114" y="55"/>
                  </a:lnTo>
                  <a:lnTo>
                    <a:pt x="114" y="53"/>
                  </a:lnTo>
                  <a:lnTo>
                    <a:pt x="114" y="53"/>
                  </a:lnTo>
                  <a:lnTo>
                    <a:pt x="114" y="51"/>
                  </a:lnTo>
                  <a:lnTo>
                    <a:pt x="114" y="48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12" y="44"/>
                  </a:lnTo>
                  <a:lnTo>
                    <a:pt x="110" y="44"/>
                  </a:lnTo>
                  <a:lnTo>
                    <a:pt x="106" y="42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4" y="44"/>
                  </a:lnTo>
                  <a:lnTo>
                    <a:pt x="102" y="44"/>
                  </a:lnTo>
                  <a:lnTo>
                    <a:pt x="102" y="44"/>
                  </a:lnTo>
                  <a:lnTo>
                    <a:pt x="99" y="44"/>
                  </a:lnTo>
                  <a:lnTo>
                    <a:pt x="99" y="44"/>
                  </a:lnTo>
                  <a:lnTo>
                    <a:pt x="97" y="42"/>
                  </a:lnTo>
                  <a:lnTo>
                    <a:pt x="97" y="40"/>
                  </a:lnTo>
                  <a:lnTo>
                    <a:pt x="97" y="40"/>
                  </a:lnTo>
                  <a:lnTo>
                    <a:pt x="97" y="38"/>
                  </a:lnTo>
                  <a:lnTo>
                    <a:pt x="97" y="38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99" y="36"/>
                  </a:lnTo>
                  <a:lnTo>
                    <a:pt x="97" y="36"/>
                  </a:lnTo>
                  <a:lnTo>
                    <a:pt x="97" y="34"/>
                  </a:lnTo>
                  <a:lnTo>
                    <a:pt x="95" y="32"/>
                  </a:lnTo>
                  <a:lnTo>
                    <a:pt x="95" y="32"/>
                  </a:lnTo>
                  <a:lnTo>
                    <a:pt x="95" y="29"/>
                  </a:lnTo>
                  <a:lnTo>
                    <a:pt x="95" y="29"/>
                  </a:lnTo>
                  <a:lnTo>
                    <a:pt x="95" y="27"/>
                  </a:lnTo>
                  <a:lnTo>
                    <a:pt x="93" y="27"/>
                  </a:lnTo>
                  <a:lnTo>
                    <a:pt x="93" y="29"/>
                  </a:lnTo>
                  <a:lnTo>
                    <a:pt x="91" y="29"/>
                  </a:lnTo>
                  <a:lnTo>
                    <a:pt x="91" y="29"/>
                  </a:lnTo>
                  <a:lnTo>
                    <a:pt x="89" y="29"/>
                  </a:lnTo>
                  <a:lnTo>
                    <a:pt x="85" y="29"/>
                  </a:lnTo>
                  <a:lnTo>
                    <a:pt x="85" y="29"/>
                  </a:lnTo>
                  <a:lnTo>
                    <a:pt x="80" y="29"/>
                  </a:lnTo>
                  <a:lnTo>
                    <a:pt x="80" y="29"/>
                  </a:lnTo>
                  <a:lnTo>
                    <a:pt x="78" y="29"/>
                  </a:lnTo>
                  <a:lnTo>
                    <a:pt x="76" y="29"/>
                  </a:lnTo>
                  <a:lnTo>
                    <a:pt x="76" y="32"/>
                  </a:lnTo>
                  <a:lnTo>
                    <a:pt x="74" y="32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2" y="29"/>
                  </a:lnTo>
                  <a:lnTo>
                    <a:pt x="72" y="29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4" y="27"/>
                  </a:lnTo>
                  <a:lnTo>
                    <a:pt x="64" y="27"/>
                  </a:lnTo>
                  <a:lnTo>
                    <a:pt x="64" y="27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1" y="25"/>
                  </a:lnTo>
                  <a:lnTo>
                    <a:pt x="61" y="25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5" y="29"/>
                  </a:lnTo>
                  <a:lnTo>
                    <a:pt x="53" y="29"/>
                  </a:lnTo>
                  <a:lnTo>
                    <a:pt x="51" y="29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5" y="27"/>
                  </a:lnTo>
                  <a:lnTo>
                    <a:pt x="45" y="25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0" y="27"/>
                  </a:lnTo>
                  <a:lnTo>
                    <a:pt x="38" y="27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2" y="27"/>
                  </a:lnTo>
                  <a:lnTo>
                    <a:pt x="32" y="27"/>
                  </a:lnTo>
                  <a:lnTo>
                    <a:pt x="30" y="27"/>
                  </a:lnTo>
                  <a:lnTo>
                    <a:pt x="30" y="25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30" y="19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6" y="15"/>
                  </a:lnTo>
                  <a:lnTo>
                    <a:pt x="40" y="15"/>
                  </a:lnTo>
                  <a:lnTo>
                    <a:pt x="42" y="15"/>
                  </a:lnTo>
                  <a:lnTo>
                    <a:pt x="45" y="17"/>
                  </a:lnTo>
                  <a:lnTo>
                    <a:pt x="47" y="17"/>
                  </a:lnTo>
                  <a:lnTo>
                    <a:pt x="47" y="17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1" y="19"/>
                  </a:lnTo>
                  <a:lnTo>
                    <a:pt x="51" y="17"/>
                  </a:lnTo>
                  <a:lnTo>
                    <a:pt x="53" y="17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49" y="15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7" y="12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9" y="8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49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28" y="15"/>
                  </a:lnTo>
                  <a:lnTo>
                    <a:pt x="26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23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9" y="21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9" y="25"/>
                  </a:lnTo>
                  <a:lnTo>
                    <a:pt x="7" y="25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1" y="42"/>
                  </a:lnTo>
                  <a:lnTo>
                    <a:pt x="11" y="44"/>
                  </a:lnTo>
                  <a:lnTo>
                    <a:pt x="11" y="46"/>
                  </a:lnTo>
                  <a:lnTo>
                    <a:pt x="13" y="46"/>
                  </a:lnTo>
                  <a:lnTo>
                    <a:pt x="15" y="48"/>
                  </a:lnTo>
                  <a:lnTo>
                    <a:pt x="15" y="51"/>
                  </a:lnTo>
                  <a:lnTo>
                    <a:pt x="15" y="51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1" y="57"/>
                  </a:lnTo>
                  <a:lnTo>
                    <a:pt x="11" y="59"/>
                  </a:lnTo>
                  <a:lnTo>
                    <a:pt x="9" y="61"/>
                  </a:lnTo>
                  <a:lnTo>
                    <a:pt x="7" y="63"/>
                  </a:lnTo>
                  <a:lnTo>
                    <a:pt x="7" y="67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9" y="70"/>
                  </a:lnTo>
                  <a:lnTo>
                    <a:pt x="9" y="72"/>
                  </a:lnTo>
                  <a:lnTo>
                    <a:pt x="11" y="72"/>
                  </a:lnTo>
                  <a:lnTo>
                    <a:pt x="13" y="72"/>
                  </a:lnTo>
                  <a:lnTo>
                    <a:pt x="15" y="72"/>
                  </a:lnTo>
                  <a:lnTo>
                    <a:pt x="15" y="72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21" y="67"/>
                  </a:lnTo>
                  <a:lnTo>
                    <a:pt x="21" y="67"/>
                  </a:lnTo>
                  <a:lnTo>
                    <a:pt x="21" y="67"/>
                  </a:lnTo>
                  <a:lnTo>
                    <a:pt x="23" y="67"/>
                  </a:lnTo>
                  <a:lnTo>
                    <a:pt x="23" y="65"/>
                  </a:lnTo>
                  <a:lnTo>
                    <a:pt x="23" y="65"/>
                  </a:lnTo>
                  <a:lnTo>
                    <a:pt x="23" y="65"/>
                  </a:lnTo>
                  <a:lnTo>
                    <a:pt x="23" y="65"/>
                  </a:lnTo>
                  <a:lnTo>
                    <a:pt x="26" y="65"/>
                  </a:lnTo>
                  <a:lnTo>
                    <a:pt x="26" y="67"/>
                  </a:lnTo>
                  <a:lnTo>
                    <a:pt x="28" y="70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2" y="70"/>
                  </a:lnTo>
                  <a:lnTo>
                    <a:pt x="32" y="67"/>
                  </a:lnTo>
                  <a:lnTo>
                    <a:pt x="32" y="67"/>
                  </a:lnTo>
                  <a:lnTo>
                    <a:pt x="32" y="65"/>
                  </a:lnTo>
                  <a:lnTo>
                    <a:pt x="32" y="63"/>
                  </a:lnTo>
                  <a:lnTo>
                    <a:pt x="34" y="61"/>
                  </a:lnTo>
                  <a:lnTo>
                    <a:pt x="34" y="61"/>
                  </a:lnTo>
                  <a:lnTo>
                    <a:pt x="38" y="61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42" y="61"/>
                  </a:lnTo>
                  <a:lnTo>
                    <a:pt x="45" y="61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5" y="57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7" y="53"/>
                  </a:lnTo>
                  <a:lnTo>
                    <a:pt x="49" y="51"/>
                  </a:lnTo>
                  <a:lnTo>
                    <a:pt x="51" y="48"/>
                  </a:lnTo>
                  <a:lnTo>
                    <a:pt x="51" y="46"/>
                  </a:lnTo>
                  <a:lnTo>
                    <a:pt x="55" y="46"/>
                  </a:lnTo>
                  <a:lnTo>
                    <a:pt x="57" y="46"/>
                  </a:lnTo>
                  <a:lnTo>
                    <a:pt x="59" y="48"/>
                  </a:lnTo>
                  <a:lnTo>
                    <a:pt x="61" y="51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61" y="55"/>
                  </a:lnTo>
                  <a:lnTo>
                    <a:pt x="61" y="55"/>
                  </a:lnTo>
                  <a:lnTo>
                    <a:pt x="64" y="55"/>
                  </a:lnTo>
                  <a:lnTo>
                    <a:pt x="64" y="55"/>
                  </a:lnTo>
                  <a:lnTo>
                    <a:pt x="66" y="55"/>
                  </a:lnTo>
                  <a:lnTo>
                    <a:pt x="66" y="57"/>
                  </a:lnTo>
                  <a:lnTo>
                    <a:pt x="64" y="57"/>
                  </a:lnTo>
                  <a:lnTo>
                    <a:pt x="64" y="61"/>
                  </a:lnTo>
                  <a:lnTo>
                    <a:pt x="64" y="63"/>
                  </a:lnTo>
                  <a:lnTo>
                    <a:pt x="64" y="67"/>
                  </a:lnTo>
                  <a:lnTo>
                    <a:pt x="64" y="70"/>
                  </a:lnTo>
                  <a:lnTo>
                    <a:pt x="64" y="72"/>
                  </a:lnTo>
                  <a:lnTo>
                    <a:pt x="64" y="74"/>
                  </a:lnTo>
                  <a:lnTo>
                    <a:pt x="66" y="76"/>
                  </a:lnTo>
                  <a:lnTo>
                    <a:pt x="66" y="76"/>
                  </a:lnTo>
                  <a:lnTo>
                    <a:pt x="68" y="78"/>
                  </a:lnTo>
                  <a:lnTo>
                    <a:pt x="68" y="78"/>
                  </a:lnTo>
                  <a:lnTo>
                    <a:pt x="70" y="76"/>
                  </a:lnTo>
                  <a:lnTo>
                    <a:pt x="74" y="74"/>
                  </a:lnTo>
                  <a:lnTo>
                    <a:pt x="76" y="72"/>
                  </a:lnTo>
                  <a:lnTo>
                    <a:pt x="80" y="72"/>
                  </a:lnTo>
                  <a:lnTo>
                    <a:pt x="83" y="70"/>
                  </a:lnTo>
                  <a:lnTo>
                    <a:pt x="85" y="67"/>
                  </a:lnTo>
                  <a:lnTo>
                    <a:pt x="89" y="65"/>
                  </a:lnTo>
                  <a:lnTo>
                    <a:pt x="93" y="63"/>
                  </a:lnTo>
                  <a:lnTo>
                    <a:pt x="93" y="63"/>
                  </a:lnTo>
                  <a:lnTo>
                    <a:pt x="95" y="63"/>
                  </a:lnTo>
                  <a:lnTo>
                    <a:pt x="95" y="63"/>
                  </a:lnTo>
                  <a:lnTo>
                    <a:pt x="97" y="63"/>
                  </a:lnTo>
                  <a:lnTo>
                    <a:pt x="97" y="65"/>
                  </a:lnTo>
                  <a:lnTo>
                    <a:pt x="97" y="65"/>
                  </a:lnTo>
                  <a:lnTo>
                    <a:pt x="97" y="65"/>
                  </a:lnTo>
                  <a:lnTo>
                    <a:pt x="97" y="67"/>
                  </a:lnTo>
                  <a:lnTo>
                    <a:pt x="95" y="67"/>
                  </a:lnTo>
                  <a:lnTo>
                    <a:pt x="97" y="67"/>
                  </a:lnTo>
                  <a:lnTo>
                    <a:pt x="97" y="67"/>
                  </a:lnTo>
                  <a:lnTo>
                    <a:pt x="102" y="67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06" y="65"/>
                  </a:lnTo>
                  <a:lnTo>
                    <a:pt x="106" y="65"/>
                  </a:lnTo>
                  <a:lnTo>
                    <a:pt x="108" y="65"/>
                  </a:lnTo>
                  <a:lnTo>
                    <a:pt x="108" y="65"/>
                  </a:lnTo>
                  <a:lnTo>
                    <a:pt x="110" y="65"/>
                  </a:lnTo>
                  <a:lnTo>
                    <a:pt x="112" y="65"/>
                  </a:lnTo>
                  <a:lnTo>
                    <a:pt x="112" y="65"/>
                  </a:lnTo>
                  <a:lnTo>
                    <a:pt x="114" y="67"/>
                  </a:lnTo>
                  <a:lnTo>
                    <a:pt x="114" y="67"/>
                  </a:lnTo>
                  <a:lnTo>
                    <a:pt x="116" y="67"/>
                  </a:lnTo>
                  <a:lnTo>
                    <a:pt x="116" y="67"/>
                  </a:lnTo>
                  <a:lnTo>
                    <a:pt x="116" y="67"/>
                  </a:lnTo>
                  <a:lnTo>
                    <a:pt x="118" y="65"/>
                  </a:lnTo>
                  <a:lnTo>
                    <a:pt x="118" y="65"/>
                  </a:lnTo>
                  <a:lnTo>
                    <a:pt x="118" y="63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2" name="Freeform 348" descr="" title=""/>
            <p:cNvSpPr>
              <a:spLocks noEditPoints="1"/>
            </p:cNvSpPr>
            <p:nvPr/>
          </p:nvSpPr>
          <p:spPr bwMode="auto">
            <a:xfrm>
              <a:off x="4185606" y="2497931"/>
              <a:ext cx="297289" cy="536054"/>
            </a:xfrm>
            <a:custGeom>
              <a:avLst/>
              <a:gdLst>
                <a:gd name="T0" fmla="*/ 26 w 127"/>
                <a:gd name="T1" fmla="*/ 201 h 229"/>
                <a:gd name="T2" fmla="*/ 15 w 127"/>
                <a:gd name="T3" fmla="*/ 195 h 229"/>
                <a:gd name="T4" fmla="*/ 19 w 127"/>
                <a:gd name="T5" fmla="*/ 195 h 229"/>
                <a:gd name="T6" fmla="*/ 76 w 127"/>
                <a:gd name="T7" fmla="*/ 131 h 229"/>
                <a:gd name="T8" fmla="*/ 78 w 127"/>
                <a:gd name="T9" fmla="*/ 136 h 229"/>
                <a:gd name="T10" fmla="*/ 15 w 127"/>
                <a:gd name="T11" fmla="*/ 176 h 229"/>
                <a:gd name="T12" fmla="*/ 40 w 127"/>
                <a:gd name="T13" fmla="*/ 167 h 229"/>
                <a:gd name="T14" fmla="*/ 119 w 127"/>
                <a:gd name="T15" fmla="*/ 68 h 229"/>
                <a:gd name="T16" fmla="*/ 110 w 127"/>
                <a:gd name="T17" fmla="*/ 45 h 229"/>
                <a:gd name="T18" fmla="*/ 93 w 127"/>
                <a:gd name="T19" fmla="*/ 32 h 229"/>
                <a:gd name="T20" fmla="*/ 87 w 127"/>
                <a:gd name="T21" fmla="*/ 38 h 229"/>
                <a:gd name="T22" fmla="*/ 81 w 127"/>
                <a:gd name="T23" fmla="*/ 38 h 229"/>
                <a:gd name="T24" fmla="*/ 68 w 127"/>
                <a:gd name="T25" fmla="*/ 36 h 229"/>
                <a:gd name="T26" fmla="*/ 55 w 127"/>
                <a:gd name="T27" fmla="*/ 47 h 229"/>
                <a:gd name="T28" fmla="*/ 55 w 127"/>
                <a:gd name="T29" fmla="*/ 32 h 229"/>
                <a:gd name="T30" fmla="*/ 59 w 127"/>
                <a:gd name="T31" fmla="*/ 13 h 229"/>
                <a:gd name="T32" fmla="*/ 47 w 127"/>
                <a:gd name="T33" fmla="*/ 11 h 229"/>
                <a:gd name="T34" fmla="*/ 45 w 127"/>
                <a:gd name="T35" fmla="*/ 0 h 229"/>
                <a:gd name="T36" fmla="*/ 36 w 127"/>
                <a:gd name="T37" fmla="*/ 0 h 229"/>
                <a:gd name="T38" fmla="*/ 32 w 127"/>
                <a:gd name="T39" fmla="*/ 5 h 229"/>
                <a:gd name="T40" fmla="*/ 24 w 127"/>
                <a:gd name="T41" fmla="*/ 11 h 229"/>
                <a:gd name="T42" fmla="*/ 11 w 127"/>
                <a:gd name="T43" fmla="*/ 11 h 229"/>
                <a:gd name="T44" fmla="*/ 7 w 127"/>
                <a:gd name="T45" fmla="*/ 30 h 229"/>
                <a:gd name="T46" fmla="*/ 2 w 127"/>
                <a:gd name="T47" fmla="*/ 34 h 229"/>
                <a:gd name="T48" fmla="*/ 7 w 127"/>
                <a:gd name="T49" fmla="*/ 43 h 229"/>
                <a:gd name="T50" fmla="*/ 19 w 127"/>
                <a:gd name="T51" fmla="*/ 62 h 229"/>
                <a:gd name="T52" fmla="*/ 19 w 127"/>
                <a:gd name="T53" fmla="*/ 70 h 229"/>
                <a:gd name="T54" fmla="*/ 13 w 127"/>
                <a:gd name="T55" fmla="*/ 83 h 229"/>
                <a:gd name="T56" fmla="*/ 26 w 127"/>
                <a:gd name="T57" fmla="*/ 102 h 229"/>
                <a:gd name="T58" fmla="*/ 28 w 127"/>
                <a:gd name="T59" fmla="*/ 119 h 229"/>
                <a:gd name="T60" fmla="*/ 34 w 127"/>
                <a:gd name="T61" fmla="*/ 136 h 229"/>
                <a:gd name="T62" fmla="*/ 21 w 127"/>
                <a:gd name="T63" fmla="*/ 150 h 229"/>
                <a:gd name="T64" fmla="*/ 17 w 127"/>
                <a:gd name="T65" fmla="*/ 169 h 229"/>
                <a:gd name="T66" fmla="*/ 17 w 127"/>
                <a:gd name="T67" fmla="*/ 188 h 229"/>
                <a:gd name="T68" fmla="*/ 28 w 127"/>
                <a:gd name="T69" fmla="*/ 197 h 229"/>
                <a:gd name="T70" fmla="*/ 36 w 127"/>
                <a:gd name="T71" fmla="*/ 205 h 229"/>
                <a:gd name="T72" fmla="*/ 49 w 127"/>
                <a:gd name="T73" fmla="*/ 216 h 229"/>
                <a:gd name="T74" fmla="*/ 57 w 127"/>
                <a:gd name="T75" fmla="*/ 220 h 229"/>
                <a:gd name="T76" fmla="*/ 59 w 127"/>
                <a:gd name="T77" fmla="*/ 226 h 229"/>
                <a:gd name="T78" fmla="*/ 68 w 127"/>
                <a:gd name="T79" fmla="*/ 226 h 229"/>
                <a:gd name="T80" fmla="*/ 59 w 127"/>
                <a:gd name="T81" fmla="*/ 210 h 229"/>
                <a:gd name="T82" fmla="*/ 43 w 127"/>
                <a:gd name="T83" fmla="*/ 199 h 229"/>
                <a:gd name="T84" fmla="*/ 47 w 127"/>
                <a:gd name="T85" fmla="*/ 203 h 229"/>
                <a:gd name="T86" fmla="*/ 40 w 127"/>
                <a:gd name="T87" fmla="*/ 184 h 229"/>
                <a:gd name="T88" fmla="*/ 30 w 127"/>
                <a:gd name="T89" fmla="*/ 172 h 229"/>
                <a:gd name="T90" fmla="*/ 32 w 127"/>
                <a:gd name="T91" fmla="*/ 148 h 229"/>
                <a:gd name="T92" fmla="*/ 40 w 127"/>
                <a:gd name="T93" fmla="*/ 121 h 229"/>
                <a:gd name="T94" fmla="*/ 51 w 127"/>
                <a:gd name="T95" fmla="*/ 108 h 229"/>
                <a:gd name="T96" fmla="*/ 55 w 127"/>
                <a:gd name="T97" fmla="*/ 121 h 229"/>
                <a:gd name="T98" fmla="*/ 74 w 127"/>
                <a:gd name="T99" fmla="*/ 125 h 229"/>
                <a:gd name="T100" fmla="*/ 85 w 127"/>
                <a:gd name="T101" fmla="*/ 136 h 229"/>
                <a:gd name="T102" fmla="*/ 78 w 127"/>
                <a:gd name="T103" fmla="*/ 121 h 229"/>
                <a:gd name="T104" fmla="*/ 78 w 127"/>
                <a:gd name="T105" fmla="*/ 106 h 229"/>
                <a:gd name="T106" fmla="*/ 93 w 127"/>
                <a:gd name="T107" fmla="*/ 95 h 229"/>
                <a:gd name="T108" fmla="*/ 110 w 127"/>
                <a:gd name="T109" fmla="*/ 93 h 229"/>
                <a:gd name="T110" fmla="*/ 119 w 127"/>
                <a:gd name="T111" fmla="*/ 95 h 229"/>
                <a:gd name="T112" fmla="*/ 125 w 127"/>
                <a:gd name="T113" fmla="*/ 83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7" h="229">
                  <a:moveTo>
                    <a:pt x="34" y="214"/>
                  </a:moveTo>
                  <a:lnTo>
                    <a:pt x="34" y="216"/>
                  </a:lnTo>
                  <a:lnTo>
                    <a:pt x="34" y="216"/>
                  </a:lnTo>
                  <a:lnTo>
                    <a:pt x="36" y="214"/>
                  </a:lnTo>
                  <a:lnTo>
                    <a:pt x="34" y="212"/>
                  </a:lnTo>
                  <a:lnTo>
                    <a:pt x="34" y="214"/>
                  </a:lnTo>
                  <a:close/>
                  <a:moveTo>
                    <a:pt x="26" y="199"/>
                  </a:moveTo>
                  <a:lnTo>
                    <a:pt x="26" y="199"/>
                  </a:lnTo>
                  <a:lnTo>
                    <a:pt x="26" y="199"/>
                  </a:lnTo>
                  <a:lnTo>
                    <a:pt x="26" y="201"/>
                  </a:lnTo>
                  <a:lnTo>
                    <a:pt x="26" y="201"/>
                  </a:lnTo>
                  <a:lnTo>
                    <a:pt x="26" y="199"/>
                  </a:lnTo>
                  <a:lnTo>
                    <a:pt x="26" y="199"/>
                  </a:lnTo>
                  <a:close/>
                  <a:moveTo>
                    <a:pt x="15" y="191"/>
                  </a:moveTo>
                  <a:lnTo>
                    <a:pt x="15" y="191"/>
                  </a:lnTo>
                  <a:lnTo>
                    <a:pt x="15" y="191"/>
                  </a:lnTo>
                  <a:lnTo>
                    <a:pt x="13" y="193"/>
                  </a:lnTo>
                  <a:lnTo>
                    <a:pt x="15" y="197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15" y="193"/>
                  </a:lnTo>
                  <a:lnTo>
                    <a:pt x="17" y="191"/>
                  </a:lnTo>
                  <a:lnTo>
                    <a:pt x="15" y="191"/>
                  </a:lnTo>
                  <a:close/>
                  <a:moveTo>
                    <a:pt x="19" y="195"/>
                  </a:moveTo>
                  <a:lnTo>
                    <a:pt x="19" y="193"/>
                  </a:lnTo>
                  <a:lnTo>
                    <a:pt x="19" y="193"/>
                  </a:lnTo>
                  <a:lnTo>
                    <a:pt x="17" y="191"/>
                  </a:lnTo>
                  <a:lnTo>
                    <a:pt x="19" y="195"/>
                  </a:lnTo>
                  <a:close/>
                  <a:moveTo>
                    <a:pt x="76" y="131"/>
                  </a:moveTo>
                  <a:lnTo>
                    <a:pt x="76" y="129"/>
                  </a:lnTo>
                  <a:lnTo>
                    <a:pt x="76" y="129"/>
                  </a:lnTo>
                  <a:lnTo>
                    <a:pt x="74" y="129"/>
                  </a:lnTo>
                  <a:lnTo>
                    <a:pt x="74" y="129"/>
                  </a:lnTo>
                  <a:lnTo>
                    <a:pt x="74" y="131"/>
                  </a:lnTo>
                  <a:lnTo>
                    <a:pt x="76" y="131"/>
                  </a:lnTo>
                  <a:lnTo>
                    <a:pt x="76" y="131"/>
                  </a:lnTo>
                  <a:lnTo>
                    <a:pt x="76" y="131"/>
                  </a:lnTo>
                  <a:lnTo>
                    <a:pt x="76" y="131"/>
                  </a:lnTo>
                  <a:lnTo>
                    <a:pt x="76" y="131"/>
                  </a:lnTo>
                  <a:close/>
                  <a:moveTo>
                    <a:pt x="40" y="167"/>
                  </a:moveTo>
                  <a:lnTo>
                    <a:pt x="40" y="167"/>
                  </a:lnTo>
                  <a:lnTo>
                    <a:pt x="40" y="165"/>
                  </a:lnTo>
                  <a:lnTo>
                    <a:pt x="40" y="165"/>
                  </a:lnTo>
                  <a:lnTo>
                    <a:pt x="40" y="165"/>
                  </a:lnTo>
                  <a:lnTo>
                    <a:pt x="40" y="165"/>
                  </a:lnTo>
                  <a:lnTo>
                    <a:pt x="40" y="167"/>
                  </a:lnTo>
                  <a:lnTo>
                    <a:pt x="40" y="167"/>
                  </a:lnTo>
                  <a:close/>
                  <a:moveTo>
                    <a:pt x="78" y="136"/>
                  </a:moveTo>
                  <a:lnTo>
                    <a:pt x="78" y="138"/>
                  </a:lnTo>
                  <a:lnTo>
                    <a:pt x="81" y="138"/>
                  </a:lnTo>
                  <a:lnTo>
                    <a:pt x="81" y="136"/>
                  </a:lnTo>
                  <a:lnTo>
                    <a:pt x="78" y="136"/>
                  </a:lnTo>
                  <a:lnTo>
                    <a:pt x="78" y="136"/>
                  </a:lnTo>
                  <a:close/>
                  <a:moveTo>
                    <a:pt x="15" y="176"/>
                  </a:moveTo>
                  <a:lnTo>
                    <a:pt x="13" y="176"/>
                  </a:lnTo>
                  <a:lnTo>
                    <a:pt x="13" y="176"/>
                  </a:lnTo>
                  <a:lnTo>
                    <a:pt x="13" y="176"/>
                  </a:lnTo>
                  <a:lnTo>
                    <a:pt x="15" y="176"/>
                  </a:lnTo>
                  <a:lnTo>
                    <a:pt x="15" y="176"/>
                  </a:lnTo>
                  <a:lnTo>
                    <a:pt x="15" y="176"/>
                  </a:lnTo>
                  <a:close/>
                  <a:moveTo>
                    <a:pt x="38" y="169"/>
                  </a:moveTo>
                  <a:lnTo>
                    <a:pt x="38" y="169"/>
                  </a:lnTo>
                  <a:lnTo>
                    <a:pt x="40" y="172"/>
                  </a:lnTo>
                  <a:lnTo>
                    <a:pt x="40" y="169"/>
                  </a:lnTo>
                  <a:lnTo>
                    <a:pt x="40" y="169"/>
                  </a:lnTo>
                  <a:lnTo>
                    <a:pt x="40" y="167"/>
                  </a:lnTo>
                  <a:lnTo>
                    <a:pt x="40" y="169"/>
                  </a:lnTo>
                  <a:lnTo>
                    <a:pt x="40" y="167"/>
                  </a:lnTo>
                  <a:lnTo>
                    <a:pt x="38" y="169"/>
                  </a:lnTo>
                  <a:close/>
                  <a:moveTo>
                    <a:pt x="125" y="74"/>
                  </a:moveTo>
                  <a:lnTo>
                    <a:pt x="125" y="74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0"/>
                  </a:lnTo>
                  <a:lnTo>
                    <a:pt x="123" y="70"/>
                  </a:lnTo>
                  <a:lnTo>
                    <a:pt x="123" y="70"/>
                  </a:lnTo>
                  <a:lnTo>
                    <a:pt x="121" y="68"/>
                  </a:lnTo>
                  <a:lnTo>
                    <a:pt x="119" y="68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6" y="64"/>
                  </a:lnTo>
                  <a:lnTo>
                    <a:pt x="114" y="62"/>
                  </a:lnTo>
                  <a:lnTo>
                    <a:pt x="112" y="60"/>
                  </a:lnTo>
                  <a:lnTo>
                    <a:pt x="112" y="55"/>
                  </a:lnTo>
                  <a:lnTo>
                    <a:pt x="112" y="53"/>
                  </a:lnTo>
                  <a:lnTo>
                    <a:pt x="114" y="49"/>
                  </a:lnTo>
                  <a:lnTo>
                    <a:pt x="112" y="47"/>
                  </a:lnTo>
                  <a:lnTo>
                    <a:pt x="110" y="45"/>
                  </a:lnTo>
                  <a:lnTo>
                    <a:pt x="110" y="45"/>
                  </a:lnTo>
                  <a:lnTo>
                    <a:pt x="108" y="43"/>
                  </a:lnTo>
                  <a:lnTo>
                    <a:pt x="106" y="41"/>
                  </a:lnTo>
                  <a:lnTo>
                    <a:pt x="104" y="38"/>
                  </a:lnTo>
                  <a:lnTo>
                    <a:pt x="102" y="34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7" y="34"/>
                  </a:lnTo>
                  <a:lnTo>
                    <a:pt x="95" y="32"/>
                  </a:lnTo>
                  <a:lnTo>
                    <a:pt x="93" y="32"/>
                  </a:lnTo>
                  <a:lnTo>
                    <a:pt x="91" y="32"/>
                  </a:lnTo>
                  <a:lnTo>
                    <a:pt x="91" y="32"/>
                  </a:lnTo>
                  <a:lnTo>
                    <a:pt x="89" y="32"/>
                  </a:lnTo>
                  <a:lnTo>
                    <a:pt x="89" y="32"/>
                  </a:lnTo>
                  <a:lnTo>
                    <a:pt x="91" y="34"/>
                  </a:lnTo>
                  <a:lnTo>
                    <a:pt x="89" y="34"/>
                  </a:lnTo>
                  <a:lnTo>
                    <a:pt x="89" y="34"/>
                  </a:lnTo>
                  <a:lnTo>
                    <a:pt x="89" y="34"/>
                  </a:lnTo>
                  <a:lnTo>
                    <a:pt x="87" y="36"/>
                  </a:lnTo>
                  <a:lnTo>
                    <a:pt x="87" y="38"/>
                  </a:lnTo>
                  <a:lnTo>
                    <a:pt x="85" y="38"/>
                  </a:lnTo>
                  <a:lnTo>
                    <a:pt x="85" y="38"/>
                  </a:lnTo>
                  <a:lnTo>
                    <a:pt x="83" y="38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81" y="38"/>
                  </a:lnTo>
                  <a:lnTo>
                    <a:pt x="78" y="38"/>
                  </a:lnTo>
                  <a:lnTo>
                    <a:pt x="78" y="38"/>
                  </a:lnTo>
                  <a:lnTo>
                    <a:pt x="76" y="38"/>
                  </a:lnTo>
                  <a:lnTo>
                    <a:pt x="74" y="36"/>
                  </a:lnTo>
                  <a:lnTo>
                    <a:pt x="72" y="34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0" y="36"/>
                  </a:lnTo>
                  <a:lnTo>
                    <a:pt x="68" y="38"/>
                  </a:lnTo>
                  <a:lnTo>
                    <a:pt x="68" y="36"/>
                  </a:lnTo>
                  <a:lnTo>
                    <a:pt x="68" y="38"/>
                  </a:lnTo>
                  <a:lnTo>
                    <a:pt x="66" y="38"/>
                  </a:lnTo>
                  <a:lnTo>
                    <a:pt x="66" y="41"/>
                  </a:lnTo>
                  <a:lnTo>
                    <a:pt x="64" y="41"/>
                  </a:lnTo>
                  <a:lnTo>
                    <a:pt x="64" y="41"/>
                  </a:lnTo>
                  <a:lnTo>
                    <a:pt x="62" y="43"/>
                  </a:lnTo>
                  <a:lnTo>
                    <a:pt x="59" y="45"/>
                  </a:lnTo>
                  <a:lnTo>
                    <a:pt x="57" y="47"/>
                  </a:lnTo>
                  <a:lnTo>
                    <a:pt x="57" y="47"/>
                  </a:lnTo>
                  <a:lnTo>
                    <a:pt x="55" y="47"/>
                  </a:lnTo>
                  <a:lnTo>
                    <a:pt x="55" y="45"/>
                  </a:lnTo>
                  <a:lnTo>
                    <a:pt x="53" y="45"/>
                  </a:lnTo>
                  <a:lnTo>
                    <a:pt x="55" y="41"/>
                  </a:lnTo>
                  <a:lnTo>
                    <a:pt x="57" y="38"/>
                  </a:lnTo>
                  <a:lnTo>
                    <a:pt x="57" y="36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2"/>
                  </a:lnTo>
                  <a:lnTo>
                    <a:pt x="55" y="32"/>
                  </a:lnTo>
                  <a:lnTo>
                    <a:pt x="55" y="32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7" y="28"/>
                  </a:lnTo>
                  <a:lnTo>
                    <a:pt x="59" y="26"/>
                  </a:lnTo>
                  <a:lnTo>
                    <a:pt x="59" y="24"/>
                  </a:lnTo>
                  <a:lnTo>
                    <a:pt x="59" y="22"/>
                  </a:lnTo>
                  <a:lnTo>
                    <a:pt x="59" y="19"/>
                  </a:lnTo>
                  <a:lnTo>
                    <a:pt x="59" y="17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7" y="13"/>
                  </a:lnTo>
                  <a:lnTo>
                    <a:pt x="55" y="13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1" y="15"/>
                  </a:lnTo>
                  <a:lnTo>
                    <a:pt x="49" y="15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7" y="11"/>
                  </a:lnTo>
                  <a:lnTo>
                    <a:pt x="47" y="9"/>
                  </a:lnTo>
                  <a:lnTo>
                    <a:pt x="49" y="7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7" y="5"/>
                  </a:lnTo>
                  <a:lnTo>
                    <a:pt x="47" y="2"/>
                  </a:lnTo>
                  <a:lnTo>
                    <a:pt x="47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5" y="22"/>
                  </a:lnTo>
                  <a:lnTo>
                    <a:pt x="5" y="24"/>
                  </a:lnTo>
                  <a:lnTo>
                    <a:pt x="7" y="28"/>
                  </a:lnTo>
                  <a:lnTo>
                    <a:pt x="7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6"/>
                  </a:lnTo>
                  <a:lnTo>
                    <a:pt x="5" y="38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5" y="41"/>
                  </a:lnTo>
                  <a:lnTo>
                    <a:pt x="5" y="43"/>
                  </a:lnTo>
                  <a:lnTo>
                    <a:pt x="7" y="43"/>
                  </a:lnTo>
                  <a:lnTo>
                    <a:pt x="9" y="45"/>
                  </a:lnTo>
                  <a:lnTo>
                    <a:pt x="11" y="49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7" y="53"/>
                  </a:lnTo>
                  <a:lnTo>
                    <a:pt x="17" y="55"/>
                  </a:lnTo>
                  <a:lnTo>
                    <a:pt x="17" y="57"/>
                  </a:lnTo>
                  <a:lnTo>
                    <a:pt x="17" y="60"/>
                  </a:lnTo>
                  <a:lnTo>
                    <a:pt x="17" y="60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21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6"/>
                  </a:lnTo>
                  <a:lnTo>
                    <a:pt x="21" y="66"/>
                  </a:lnTo>
                  <a:lnTo>
                    <a:pt x="19" y="68"/>
                  </a:lnTo>
                  <a:lnTo>
                    <a:pt x="19" y="70"/>
                  </a:lnTo>
                  <a:lnTo>
                    <a:pt x="17" y="72"/>
                  </a:lnTo>
                  <a:lnTo>
                    <a:pt x="17" y="76"/>
                  </a:lnTo>
                  <a:lnTo>
                    <a:pt x="17" y="79"/>
                  </a:lnTo>
                  <a:lnTo>
                    <a:pt x="17" y="79"/>
                  </a:lnTo>
                  <a:lnTo>
                    <a:pt x="17" y="79"/>
                  </a:lnTo>
                  <a:lnTo>
                    <a:pt x="17" y="79"/>
                  </a:lnTo>
                  <a:lnTo>
                    <a:pt x="15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3"/>
                  </a:lnTo>
                  <a:lnTo>
                    <a:pt x="13" y="83"/>
                  </a:lnTo>
                  <a:lnTo>
                    <a:pt x="13" y="85"/>
                  </a:lnTo>
                  <a:lnTo>
                    <a:pt x="13" y="87"/>
                  </a:lnTo>
                  <a:lnTo>
                    <a:pt x="15" y="89"/>
                  </a:lnTo>
                  <a:lnTo>
                    <a:pt x="15" y="91"/>
                  </a:lnTo>
                  <a:lnTo>
                    <a:pt x="17" y="93"/>
                  </a:lnTo>
                  <a:lnTo>
                    <a:pt x="19" y="95"/>
                  </a:lnTo>
                  <a:lnTo>
                    <a:pt x="21" y="98"/>
                  </a:lnTo>
                  <a:lnTo>
                    <a:pt x="24" y="100"/>
                  </a:lnTo>
                  <a:lnTo>
                    <a:pt x="26" y="102"/>
                  </a:lnTo>
                  <a:lnTo>
                    <a:pt x="26" y="104"/>
                  </a:lnTo>
                  <a:lnTo>
                    <a:pt x="28" y="104"/>
                  </a:lnTo>
                  <a:lnTo>
                    <a:pt x="28" y="106"/>
                  </a:lnTo>
                  <a:lnTo>
                    <a:pt x="28" y="108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26" y="114"/>
                  </a:lnTo>
                  <a:lnTo>
                    <a:pt x="28" y="114"/>
                  </a:lnTo>
                  <a:lnTo>
                    <a:pt x="28" y="117"/>
                  </a:lnTo>
                  <a:lnTo>
                    <a:pt x="28" y="119"/>
                  </a:lnTo>
                  <a:lnTo>
                    <a:pt x="28" y="121"/>
                  </a:lnTo>
                  <a:lnTo>
                    <a:pt x="30" y="121"/>
                  </a:lnTo>
                  <a:lnTo>
                    <a:pt x="30" y="123"/>
                  </a:lnTo>
                  <a:lnTo>
                    <a:pt x="32" y="123"/>
                  </a:lnTo>
                  <a:lnTo>
                    <a:pt x="30" y="123"/>
                  </a:lnTo>
                  <a:lnTo>
                    <a:pt x="32" y="125"/>
                  </a:lnTo>
                  <a:lnTo>
                    <a:pt x="32" y="127"/>
                  </a:lnTo>
                  <a:lnTo>
                    <a:pt x="32" y="129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32" y="138"/>
                  </a:lnTo>
                  <a:lnTo>
                    <a:pt x="32" y="138"/>
                  </a:lnTo>
                  <a:lnTo>
                    <a:pt x="32" y="138"/>
                  </a:lnTo>
                  <a:lnTo>
                    <a:pt x="30" y="140"/>
                  </a:lnTo>
                  <a:lnTo>
                    <a:pt x="28" y="144"/>
                  </a:lnTo>
                  <a:lnTo>
                    <a:pt x="26" y="148"/>
                  </a:lnTo>
                  <a:lnTo>
                    <a:pt x="24" y="150"/>
                  </a:lnTo>
                  <a:lnTo>
                    <a:pt x="21" y="150"/>
                  </a:lnTo>
                  <a:lnTo>
                    <a:pt x="21" y="153"/>
                  </a:lnTo>
                  <a:lnTo>
                    <a:pt x="21" y="153"/>
                  </a:lnTo>
                  <a:lnTo>
                    <a:pt x="21" y="153"/>
                  </a:lnTo>
                  <a:lnTo>
                    <a:pt x="21" y="155"/>
                  </a:lnTo>
                  <a:lnTo>
                    <a:pt x="21" y="157"/>
                  </a:lnTo>
                  <a:lnTo>
                    <a:pt x="21" y="159"/>
                  </a:lnTo>
                  <a:lnTo>
                    <a:pt x="19" y="159"/>
                  </a:lnTo>
                  <a:lnTo>
                    <a:pt x="17" y="165"/>
                  </a:lnTo>
                  <a:lnTo>
                    <a:pt x="17" y="169"/>
                  </a:lnTo>
                  <a:lnTo>
                    <a:pt x="17" y="169"/>
                  </a:lnTo>
                  <a:lnTo>
                    <a:pt x="15" y="174"/>
                  </a:lnTo>
                  <a:lnTo>
                    <a:pt x="15" y="178"/>
                  </a:lnTo>
                  <a:lnTo>
                    <a:pt x="13" y="180"/>
                  </a:lnTo>
                  <a:lnTo>
                    <a:pt x="13" y="184"/>
                  </a:lnTo>
                  <a:lnTo>
                    <a:pt x="13" y="186"/>
                  </a:lnTo>
                  <a:lnTo>
                    <a:pt x="15" y="188"/>
                  </a:lnTo>
                  <a:lnTo>
                    <a:pt x="15" y="191"/>
                  </a:lnTo>
                  <a:lnTo>
                    <a:pt x="15" y="191"/>
                  </a:lnTo>
                  <a:lnTo>
                    <a:pt x="17" y="188"/>
                  </a:lnTo>
                  <a:lnTo>
                    <a:pt x="17" y="188"/>
                  </a:lnTo>
                  <a:lnTo>
                    <a:pt x="19" y="186"/>
                  </a:lnTo>
                  <a:lnTo>
                    <a:pt x="19" y="188"/>
                  </a:lnTo>
                  <a:lnTo>
                    <a:pt x="19" y="188"/>
                  </a:lnTo>
                  <a:lnTo>
                    <a:pt x="21" y="191"/>
                  </a:lnTo>
                  <a:lnTo>
                    <a:pt x="24" y="193"/>
                  </a:lnTo>
                  <a:lnTo>
                    <a:pt x="24" y="193"/>
                  </a:lnTo>
                  <a:lnTo>
                    <a:pt x="26" y="195"/>
                  </a:lnTo>
                  <a:lnTo>
                    <a:pt x="26" y="197"/>
                  </a:lnTo>
                  <a:lnTo>
                    <a:pt x="26" y="197"/>
                  </a:lnTo>
                  <a:lnTo>
                    <a:pt x="28" y="197"/>
                  </a:lnTo>
                  <a:lnTo>
                    <a:pt x="30" y="199"/>
                  </a:lnTo>
                  <a:lnTo>
                    <a:pt x="30" y="199"/>
                  </a:lnTo>
                  <a:lnTo>
                    <a:pt x="30" y="201"/>
                  </a:lnTo>
                  <a:lnTo>
                    <a:pt x="32" y="203"/>
                  </a:lnTo>
                  <a:lnTo>
                    <a:pt x="32" y="203"/>
                  </a:lnTo>
                  <a:lnTo>
                    <a:pt x="34" y="203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6" y="205"/>
                  </a:lnTo>
                  <a:lnTo>
                    <a:pt x="36" y="210"/>
                  </a:lnTo>
                  <a:lnTo>
                    <a:pt x="38" y="212"/>
                  </a:lnTo>
                  <a:lnTo>
                    <a:pt x="43" y="216"/>
                  </a:lnTo>
                  <a:lnTo>
                    <a:pt x="43" y="216"/>
                  </a:lnTo>
                  <a:lnTo>
                    <a:pt x="43" y="214"/>
                  </a:lnTo>
                  <a:lnTo>
                    <a:pt x="43" y="214"/>
                  </a:lnTo>
                  <a:lnTo>
                    <a:pt x="43" y="212"/>
                  </a:lnTo>
                  <a:lnTo>
                    <a:pt x="45" y="212"/>
                  </a:lnTo>
                  <a:lnTo>
                    <a:pt x="45" y="214"/>
                  </a:lnTo>
                  <a:lnTo>
                    <a:pt x="49" y="216"/>
                  </a:lnTo>
                  <a:lnTo>
                    <a:pt x="49" y="216"/>
                  </a:lnTo>
                  <a:lnTo>
                    <a:pt x="51" y="216"/>
                  </a:lnTo>
                  <a:lnTo>
                    <a:pt x="51" y="216"/>
                  </a:lnTo>
                  <a:lnTo>
                    <a:pt x="53" y="216"/>
                  </a:lnTo>
                  <a:lnTo>
                    <a:pt x="53" y="218"/>
                  </a:lnTo>
                  <a:lnTo>
                    <a:pt x="53" y="220"/>
                  </a:lnTo>
                  <a:lnTo>
                    <a:pt x="55" y="218"/>
                  </a:lnTo>
                  <a:lnTo>
                    <a:pt x="55" y="220"/>
                  </a:lnTo>
                  <a:lnTo>
                    <a:pt x="55" y="220"/>
                  </a:lnTo>
                  <a:lnTo>
                    <a:pt x="57" y="220"/>
                  </a:lnTo>
                  <a:lnTo>
                    <a:pt x="57" y="222"/>
                  </a:lnTo>
                  <a:lnTo>
                    <a:pt x="57" y="224"/>
                  </a:lnTo>
                  <a:lnTo>
                    <a:pt x="55" y="224"/>
                  </a:lnTo>
                  <a:lnTo>
                    <a:pt x="55" y="226"/>
                  </a:lnTo>
                  <a:lnTo>
                    <a:pt x="55" y="226"/>
                  </a:lnTo>
                  <a:lnTo>
                    <a:pt x="57" y="229"/>
                  </a:lnTo>
                  <a:lnTo>
                    <a:pt x="57" y="229"/>
                  </a:lnTo>
                  <a:lnTo>
                    <a:pt x="57" y="229"/>
                  </a:lnTo>
                  <a:lnTo>
                    <a:pt x="57" y="229"/>
                  </a:lnTo>
                  <a:lnTo>
                    <a:pt x="59" y="226"/>
                  </a:lnTo>
                  <a:lnTo>
                    <a:pt x="59" y="226"/>
                  </a:lnTo>
                  <a:lnTo>
                    <a:pt x="62" y="224"/>
                  </a:lnTo>
                  <a:lnTo>
                    <a:pt x="64" y="224"/>
                  </a:lnTo>
                  <a:lnTo>
                    <a:pt x="64" y="224"/>
                  </a:lnTo>
                  <a:lnTo>
                    <a:pt x="64" y="224"/>
                  </a:lnTo>
                  <a:lnTo>
                    <a:pt x="66" y="226"/>
                  </a:lnTo>
                  <a:lnTo>
                    <a:pt x="66" y="226"/>
                  </a:lnTo>
                  <a:lnTo>
                    <a:pt x="66" y="226"/>
                  </a:lnTo>
                  <a:lnTo>
                    <a:pt x="68" y="226"/>
                  </a:lnTo>
                  <a:lnTo>
                    <a:pt x="68" y="226"/>
                  </a:lnTo>
                  <a:lnTo>
                    <a:pt x="70" y="224"/>
                  </a:lnTo>
                  <a:lnTo>
                    <a:pt x="70" y="222"/>
                  </a:lnTo>
                  <a:lnTo>
                    <a:pt x="72" y="222"/>
                  </a:lnTo>
                  <a:lnTo>
                    <a:pt x="72" y="220"/>
                  </a:lnTo>
                  <a:lnTo>
                    <a:pt x="72" y="220"/>
                  </a:lnTo>
                  <a:lnTo>
                    <a:pt x="68" y="216"/>
                  </a:lnTo>
                  <a:lnTo>
                    <a:pt x="66" y="212"/>
                  </a:lnTo>
                  <a:lnTo>
                    <a:pt x="64" y="210"/>
                  </a:lnTo>
                  <a:lnTo>
                    <a:pt x="62" y="210"/>
                  </a:lnTo>
                  <a:lnTo>
                    <a:pt x="59" y="210"/>
                  </a:lnTo>
                  <a:lnTo>
                    <a:pt x="57" y="210"/>
                  </a:lnTo>
                  <a:lnTo>
                    <a:pt x="55" y="210"/>
                  </a:lnTo>
                  <a:lnTo>
                    <a:pt x="53" y="207"/>
                  </a:lnTo>
                  <a:lnTo>
                    <a:pt x="51" y="207"/>
                  </a:lnTo>
                  <a:lnTo>
                    <a:pt x="49" y="205"/>
                  </a:lnTo>
                  <a:lnTo>
                    <a:pt x="47" y="205"/>
                  </a:lnTo>
                  <a:lnTo>
                    <a:pt x="47" y="205"/>
                  </a:lnTo>
                  <a:lnTo>
                    <a:pt x="47" y="203"/>
                  </a:lnTo>
                  <a:lnTo>
                    <a:pt x="43" y="201"/>
                  </a:lnTo>
                  <a:lnTo>
                    <a:pt x="43" y="199"/>
                  </a:lnTo>
                  <a:lnTo>
                    <a:pt x="43" y="197"/>
                  </a:lnTo>
                  <a:lnTo>
                    <a:pt x="45" y="197"/>
                  </a:lnTo>
                  <a:lnTo>
                    <a:pt x="45" y="197"/>
                  </a:lnTo>
                  <a:lnTo>
                    <a:pt x="45" y="197"/>
                  </a:lnTo>
                  <a:lnTo>
                    <a:pt x="45" y="199"/>
                  </a:lnTo>
                  <a:lnTo>
                    <a:pt x="45" y="199"/>
                  </a:lnTo>
                  <a:lnTo>
                    <a:pt x="45" y="199"/>
                  </a:lnTo>
                  <a:lnTo>
                    <a:pt x="47" y="199"/>
                  </a:lnTo>
                  <a:lnTo>
                    <a:pt x="47" y="201"/>
                  </a:lnTo>
                  <a:lnTo>
                    <a:pt x="47" y="203"/>
                  </a:lnTo>
                  <a:lnTo>
                    <a:pt x="49" y="205"/>
                  </a:lnTo>
                  <a:lnTo>
                    <a:pt x="47" y="203"/>
                  </a:lnTo>
                  <a:lnTo>
                    <a:pt x="47" y="201"/>
                  </a:lnTo>
                  <a:lnTo>
                    <a:pt x="45" y="188"/>
                  </a:lnTo>
                  <a:lnTo>
                    <a:pt x="45" y="186"/>
                  </a:lnTo>
                  <a:lnTo>
                    <a:pt x="43" y="184"/>
                  </a:lnTo>
                  <a:lnTo>
                    <a:pt x="43" y="186"/>
                  </a:lnTo>
                  <a:lnTo>
                    <a:pt x="43" y="186"/>
                  </a:lnTo>
                  <a:lnTo>
                    <a:pt x="43" y="186"/>
                  </a:lnTo>
                  <a:lnTo>
                    <a:pt x="40" y="184"/>
                  </a:lnTo>
                  <a:lnTo>
                    <a:pt x="40" y="184"/>
                  </a:lnTo>
                  <a:lnTo>
                    <a:pt x="40" y="182"/>
                  </a:lnTo>
                  <a:lnTo>
                    <a:pt x="38" y="176"/>
                  </a:lnTo>
                  <a:lnTo>
                    <a:pt x="38" y="174"/>
                  </a:lnTo>
                  <a:lnTo>
                    <a:pt x="38" y="174"/>
                  </a:lnTo>
                  <a:lnTo>
                    <a:pt x="36" y="172"/>
                  </a:lnTo>
                  <a:lnTo>
                    <a:pt x="30" y="174"/>
                  </a:lnTo>
                  <a:lnTo>
                    <a:pt x="30" y="174"/>
                  </a:lnTo>
                  <a:lnTo>
                    <a:pt x="28" y="174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67"/>
                  </a:lnTo>
                  <a:lnTo>
                    <a:pt x="28" y="165"/>
                  </a:lnTo>
                  <a:lnTo>
                    <a:pt x="28" y="163"/>
                  </a:lnTo>
                  <a:lnTo>
                    <a:pt x="28" y="159"/>
                  </a:lnTo>
                  <a:lnTo>
                    <a:pt x="28" y="159"/>
                  </a:lnTo>
                  <a:lnTo>
                    <a:pt x="28" y="157"/>
                  </a:lnTo>
                  <a:lnTo>
                    <a:pt x="28" y="157"/>
                  </a:lnTo>
                  <a:lnTo>
                    <a:pt x="30" y="153"/>
                  </a:lnTo>
                  <a:lnTo>
                    <a:pt x="32" y="148"/>
                  </a:lnTo>
                  <a:lnTo>
                    <a:pt x="32" y="144"/>
                  </a:lnTo>
                  <a:lnTo>
                    <a:pt x="34" y="144"/>
                  </a:lnTo>
                  <a:lnTo>
                    <a:pt x="34" y="140"/>
                  </a:lnTo>
                  <a:lnTo>
                    <a:pt x="36" y="136"/>
                  </a:lnTo>
                  <a:lnTo>
                    <a:pt x="36" y="136"/>
                  </a:lnTo>
                  <a:lnTo>
                    <a:pt x="38" y="131"/>
                  </a:lnTo>
                  <a:lnTo>
                    <a:pt x="38" y="131"/>
                  </a:lnTo>
                  <a:lnTo>
                    <a:pt x="40" y="129"/>
                  </a:lnTo>
                  <a:lnTo>
                    <a:pt x="40" y="125"/>
                  </a:lnTo>
                  <a:lnTo>
                    <a:pt x="40" y="121"/>
                  </a:lnTo>
                  <a:lnTo>
                    <a:pt x="40" y="119"/>
                  </a:lnTo>
                  <a:lnTo>
                    <a:pt x="43" y="11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0" y="110"/>
                  </a:lnTo>
                  <a:lnTo>
                    <a:pt x="43" y="108"/>
                  </a:lnTo>
                  <a:lnTo>
                    <a:pt x="45" y="108"/>
                  </a:lnTo>
                  <a:lnTo>
                    <a:pt x="49" y="108"/>
                  </a:lnTo>
                  <a:lnTo>
                    <a:pt x="49" y="106"/>
                  </a:lnTo>
                  <a:lnTo>
                    <a:pt x="51" y="108"/>
                  </a:lnTo>
                  <a:lnTo>
                    <a:pt x="53" y="108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55" y="112"/>
                  </a:lnTo>
                  <a:lnTo>
                    <a:pt x="53" y="114"/>
                  </a:lnTo>
                  <a:lnTo>
                    <a:pt x="53" y="119"/>
                  </a:lnTo>
                  <a:lnTo>
                    <a:pt x="53" y="121"/>
                  </a:lnTo>
                  <a:lnTo>
                    <a:pt x="53" y="121"/>
                  </a:lnTo>
                  <a:lnTo>
                    <a:pt x="55" y="121"/>
                  </a:lnTo>
                  <a:lnTo>
                    <a:pt x="57" y="121"/>
                  </a:lnTo>
                  <a:lnTo>
                    <a:pt x="62" y="121"/>
                  </a:lnTo>
                  <a:lnTo>
                    <a:pt x="66" y="121"/>
                  </a:lnTo>
                  <a:lnTo>
                    <a:pt x="68" y="121"/>
                  </a:lnTo>
                  <a:lnTo>
                    <a:pt x="70" y="123"/>
                  </a:lnTo>
                  <a:lnTo>
                    <a:pt x="70" y="123"/>
                  </a:lnTo>
                  <a:lnTo>
                    <a:pt x="72" y="123"/>
                  </a:lnTo>
                  <a:lnTo>
                    <a:pt x="72" y="125"/>
                  </a:lnTo>
                  <a:lnTo>
                    <a:pt x="74" y="127"/>
                  </a:lnTo>
                  <a:lnTo>
                    <a:pt x="74" y="125"/>
                  </a:lnTo>
                  <a:lnTo>
                    <a:pt x="74" y="125"/>
                  </a:lnTo>
                  <a:lnTo>
                    <a:pt x="76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81" y="127"/>
                  </a:lnTo>
                  <a:lnTo>
                    <a:pt x="81" y="129"/>
                  </a:lnTo>
                  <a:lnTo>
                    <a:pt x="83" y="131"/>
                  </a:lnTo>
                  <a:lnTo>
                    <a:pt x="83" y="134"/>
                  </a:lnTo>
                  <a:lnTo>
                    <a:pt x="85" y="136"/>
                  </a:lnTo>
                  <a:lnTo>
                    <a:pt x="85" y="136"/>
                  </a:lnTo>
                  <a:lnTo>
                    <a:pt x="85" y="136"/>
                  </a:lnTo>
                  <a:lnTo>
                    <a:pt x="85" y="136"/>
                  </a:lnTo>
                  <a:lnTo>
                    <a:pt x="83" y="129"/>
                  </a:lnTo>
                  <a:lnTo>
                    <a:pt x="81" y="127"/>
                  </a:lnTo>
                  <a:lnTo>
                    <a:pt x="83" y="125"/>
                  </a:lnTo>
                  <a:lnTo>
                    <a:pt x="83" y="125"/>
                  </a:lnTo>
                  <a:lnTo>
                    <a:pt x="81" y="123"/>
                  </a:lnTo>
                  <a:lnTo>
                    <a:pt x="81" y="123"/>
                  </a:lnTo>
                  <a:lnTo>
                    <a:pt x="78" y="121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6" y="114"/>
                  </a:lnTo>
                  <a:lnTo>
                    <a:pt x="76" y="112"/>
                  </a:lnTo>
                  <a:lnTo>
                    <a:pt x="76" y="112"/>
                  </a:lnTo>
                  <a:lnTo>
                    <a:pt x="76" y="108"/>
                  </a:lnTo>
                  <a:lnTo>
                    <a:pt x="76" y="108"/>
                  </a:lnTo>
                  <a:lnTo>
                    <a:pt x="76" y="108"/>
                  </a:lnTo>
                  <a:lnTo>
                    <a:pt x="78" y="106"/>
                  </a:lnTo>
                  <a:lnTo>
                    <a:pt x="78" y="106"/>
                  </a:lnTo>
                  <a:lnTo>
                    <a:pt x="78" y="106"/>
                  </a:lnTo>
                  <a:lnTo>
                    <a:pt x="81" y="104"/>
                  </a:lnTo>
                  <a:lnTo>
                    <a:pt x="83" y="102"/>
                  </a:lnTo>
                  <a:lnTo>
                    <a:pt x="83" y="102"/>
                  </a:lnTo>
                  <a:lnTo>
                    <a:pt x="85" y="100"/>
                  </a:lnTo>
                  <a:lnTo>
                    <a:pt x="85" y="98"/>
                  </a:lnTo>
                  <a:lnTo>
                    <a:pt x="87" y="95"/>
                  </a:lnTo>
                  <a:lnTo>
                    <a:pt x="89" y="95"/>
                  </a:lnTo>
                  <a:lnTo>
                    <a:pt x="91" y="95"/>
                  </a:lnTo>
                  <a:lnTo>
                    <a:pt x="93" y="95"/>
                  </a:lnTo>
                  <a:lnTo>
                    <a:pt x="93" y="93"/>
                  </a:lnTo>
                  <a:lnTo>
                    <a:pt x="95" y="93"/>
                  </a:lnTo>
                  <a:lnTo>
                    <a:pt x="97" y="95"/>
                  </a:lnTo>
                  <a:lnTo>
                    <a:pt x="97" y="95"/>
                  </a:lnTo>
                  <a:lnTo>
                    <a:pt x="100" y="95"/>
                  </a:lnTo>
                  <a:lnTo>
                    <a:pt x="102" y="95"/>
                  </a:lnTo>
                  <a:lnTo>
                    <a:pt x="102" y="95"/>
                  </a:lnTo>
                  <a:lnTo>
                    <a:pt x="104" y="93"/>
                  </a:lnTo>
                  <a:lnTo>
                    <a:pt x="108" y="95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4" y="93"/>
                  </a:lnTo>
                  <a:lnTo>
                    <a:pt x="116" y="95"/>
                  </a:lnTo>
                  <a:lnTo>
                    <a:pt x="116" y="95"/>
                  </a:lnTo>
                  <a:lnTo>
                    <a:pt x="116" y="95"/>
                  </a:lnTo>
                  <a:lnTo>
                    <a:pt x="116" y="98"/>
                  </a:lnTo>
                  <a:lnTo>
                    <a:pt x="119" y="98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1" y="95"/>
                  </a:lnTo>
                  <a:lnTo>
                    <a:pt x="121" y="93"/>
                  </a:lnTo>
                  <a:lnTo>
                    <a:pt x="123" y="93"/>
                  </a:lnTo>
                  <a:lnTo>
                    <a:pt x="123" y="91"/>
                  </a:lnTo>
                  <a:lnTo>
                    <a:pt x="125" y="91"/>
                  </a:lnTo>
                  <a:lnTo>
                    <a:pt x="125" y="89"/>
                  </a:lnTo>
                  <a:lnTo>
                    <a:pt x="125" y="87"/>
                  </a:lnTo>
                  <a:lnTo>
                    <a:pt x="125" y="87"/>
                  </a:lnTo>
                  <a:lnTo>
                    <a:pt x="125" y="85"/>
                  </a:lnTo>
                  <a:lnTo>
                    <a:pt x="125" y="83"/>
                  </a:lnTo>
                  <a:lnTo>
                    <a:pt x="125" y="81"/>
                  </a:lnTo>
                  <a:lnTo>
                    <a:pt x="125" y="81"/>
                  </a:lnTo>
                  <a:lnTo>
                    <a:pt x="125" y="79"/>
                  </a:lnTo>
                  <a:lnTo>
                    <a:pt x="125" y="79"/>
                  </a:lnTo>
                  <a:lnTo>
                    <a:pt x="125" y="76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4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3" name="Freeform 353" descr="" title=""/>
            <p:cNvSpPr>
              <a:spLocks/>
            </p:cNvSpPr>
            <p:nvPr/>
          </p:nvSpPr>
          <p:spPr bwMode="auto">
            <a:xfrm>
              <a:off x="1987550" y="1844835"/>
              <a:ext cx="236427" cy="198973"/>
            </a:xfrm>
            <a:custGeom>
              <a:avLst/>
              <a:gdLst>
                <a:gd name="T0" fmla="*/ 99 w 101"/>
                <a:gd name="T1" fmla="*/ 0 h 85"/>
                <a:gd name="T2" fmla="*/ 97 w 101"/>
                <a:gd name="T3" fmla="*/ 0 h 85"/>
                <a:gd name="T4" fmla="*/ 91 w 101"/>
                <a:gd name="T5" fmla="*/ 3 h 85"/>
                <a:gd name="T6" fmla="*/ 84 w 101"/>
                <a:gd name="T7" fmla="*/ 3 h 85"/>
                <a:gd name="T8" fmla="*/ 76 w 101"/>
                <a:gd name="T9" fmla="*/ 3 h 85"/>
                <a:gd name="T10" fmla="*/ 65 w 101"/>
                <a:gd name="T11" fmla="*/ 7 h 85"/>
                <a:gd name="T12" fmla="*/ 55 w 101"/>
                <a:gd name="T13" fmla="*/ 11 h 85"/>
                <a:gd name="T14" fmla="*/ 46 w 101"/>
                <a:gd name="T15" fmla="*/ 11 h 85"/>
                <a:gd name="T16" fmla="*/ 40 w 101"/>
                <a:gd name="T17" fmla="*/ 7 h 85"/>
                <a:gd name="T18" fmla="*/ 36 w 101"/>
                <a:gd name="T19" fmla="*/ 7 h 85"/>
                <a:gd name="T20" fmla="*/ 29 w 101"/>
                <a:gd name="T21" fmla="*/ 9 h 85"/>
                <a:gd name="T22" fmla="*/ 23 w 101"/>
                <a:gd name="T23" fmla="*/ 11 h 85"/>
                <a:gd name="T24" fmla="*/ 19 w 101"/>
                <a:gd name="T25" fmla="*/ 9 h 85"/>
                <a:gd name="T26" fmla="*/ 13 w 101"/>
                <a:gd name="T27" fmla="*/ 9 h 85"/>
                <a:gd name="T28" fmla="*/ 13 w 101"/>
                <a:gd name="T29" fmla="*/ 13 h 85"/>
                <a:gd name="T30" fmla="*/ 13 w 101"/>
                <a:gd name="T31" fmla="*/ 17 h 85"/>
                <a:gd name="T32" fmla="*/ 10 w 101"/>
                <a:gd name="T33" fmla="*/ 19 h 85"/>
                <a:gd name="T34" fmla="*/ 6 w 101"/>
                <a:gd name="T35" fmla="*/ 22 h 85"/>
                <a:gd name="T36" fmla="*/ 6 w 101"/>
                <a:gd name="T37" fmla="*/ 26 h 85"/>
                <a:gd name="T38" fmla="*/ 0 w 101"/>
                <a:gd name="T39" fmla="*/ 24 h 85"/>
                <a:gd name="T40" fmla="*/ 2 w 101"/>
                <a:gd name="T41" fmla="*/ 34 h 85"/>
                <a:gd name="T42" fmla="*/ 2 w 101"/>
                <a:gd name="T43" fmla="*/ 38 h 85"/>
                <a:gd name="T44" fmla="*/ 2 w 101"/>
                <a:gd name="T45" fmla="*/ 45 h 85"/>
                <a:gd name="T46" fmla="*/ 8 w 101"/>
                <a:gd name="T47" fmla="*/ 45 h 85"/>
                <a:gd name="T48" fmla="*/ 8 w 101"/>
                <a:gd name="T49" fmla="*/ 47 h 85"/>
                <a:gd name="T50" fmla="*/ 8 w 101"/>
                <a:gd name="T51" fmla="*/ 49 h 85"/>
                <a:gd name="T52" fmla="*/ 13 w 101"/>
                <a:gd name="T53" fmla="*/ 53 h 85"/>
                <a:gd name="T54" fmla="*/ 10 w 101"/>
                <a:gd name="T55" fmla="*/ 55 h 85"/>
                <a:gd name="T56" fmla="*/ 8 w 101"/>
                <a:gd name="T57" fmla="*/ 57 h 85"/>
                <a:gd name="T58" fmla="*/ 8 w 101"/>
                <a:gd name="T59" fmla="*/ 60 h 85"/>
                <a:gd name="T60" fmla="*/ 6 w 101"/>
                <a:gd name="T61" fmla="*/ 60 h 85"/>
                <a:gd name="T62" fmla="*/ 4 w 101"/>
                <a:gd name="T63" fmla="*/ 60 h 85"/>
                <a:gd name="T64" fmla="*/ 2 w 101"/>
                <a:gd name="T65" fmla="*/ 62 h 85"/>
                <a:gd name="T66" fmla="*/ 4 w 101"/>
                <a:gd name="T67" fmla="*/ 64 h 85"/>
                <a:gd name="T68" fmla="*/ 2 w 101"/>
                <a:gd name="T69" fmla="*/ 66 h 85"/>
                <a:gd name="T70" fmla="*/ 2 w 101"/>
                <a:gd name="T71" fmla="*/ 68 h 85"/>
                <a:gd name="T72" fmla="*/ 2 w 101"/>
                <a:gd name="T73" fmla="*/ 70 h 85"/>
                <a:gd name="T74" fmla="*/ 2 w 101"/>
                <a:gd name="T75" fmla="*/ 72 h 85"/>
                <a:gd name="T76" fmla="*/ 2 w 101"/>
                <a:gd name="T77" fmla="*/ 74 h 85"/>
                <a:gd name="T78" fmla="*/ 0 w 101"/>
                <a:gd name="T79" fmla="*/ 79 h 85"/>
                <a:gd name="T80" fmla="*/ 4 w 101"/>
                <a:gd name="T81" fmla="*/ 81 h 85"/>
                <a:gd name="T82" fmla="*/ 8 w 101"/>
                <a:gd name="T83" fmla="*/ 85 h 85"/>
                <a:gd name="T84" fmla="*/ 19 w 101"/>
                <a:gd name="T85" fmla="*/ 83 h 85"/>
                <a:gd name="T86" fmla="*/ 29 w 101"/>
                <a:gd name="T87" fmla="*/ 77 h 85"/>
                <a:gd name="T88" fmla="*/ 42 w 101"/>
                <a:gd name="T89" fmla="*/ 70 h 85"/>
                <a:gd name="T90" fmla="*/ 53 w 101"/>
                <a:gd name="T91" fmla="*/ 64 h 85"/>
                <a:gd name="T92" fmla="*/ 65 w 101"/>
                <a:gd name="T93" fmla="*/ 55 h 85"/>
                <a:gd name="T94" fmla="*/ 78 w 101"/>
                <a:gd name="T95" fmla="*/ 49 h 85"/>
                <a:gd name="T96" fmla="*/ 82 w 101"/>
                <a:gd name="T97" fmla="*/ 43 h 85"/>
                <a:gd name="T98" fmla="*/ 82 w 101"/>
                <a:gd name="T99" fmla="*/ 34 h 85"/>
                <a:gd name="T100" fmla="*/ 84 w 101"/>
                <a:gd name="T101" fmla="*/ 28 h 85"/>
                <a:gd name="T102" fmla="*/ 84 w 101"/>
                <a:gd name="T103" fmla="*/ 24 h 85"/>
                <a:gd name="T104" fmla="*/ 84 w 101"/>
                <a:gd name="T105" fmla="*/ 17 h 85"/>
                <a:gd name="T106" fmla="*/ 86 w 101"/>
                <a:gd name="T107" fmla="*/ 13 h 85"/>
                <a:gd name="T108" fmla="*/ 95 w 101"/>
                <a:gd name="T109" fmla="*/ 9 h 85"/>
                <a:gd name="T110" fmla="*/ 99 w 101"/>
                <a:gd name="T111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1" h="85">
                  <a:moveTo>
                    <a:pt x="101" y="3"/>
                  </a:moveTo>
                  <a:lnTo>
                    <a:pt x="9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95" y="0"/>
                  </a:lnTo>
                  <a:lnTo>
                    <a:pt x="93" y="3"/>
                  </a:lnTo>
                  <a:lnTo>
                    <a:pt x="91" y="3"/>
                  </a:lnTo>
                  <a:lnTo>
                    <a:pt x="86" y="3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0" y="3"/>
                  </a:lnTo>
                  <a:lnTo>
                    <a:pt x="78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2" y="5"/>
                  </a:lnTo>
                  <a:lnTo>
                    <a:pt x="65" y="7"/>
                  </a:lnTo>
                  <a:lnTo>
                    <a:pt x="59" y="9"/>
                  </a:lnTo>
                  <a:lnTo>
                    <a:pt x="57" y="9"/>
                  </a:lnTo>
                  <a:lnTo>
                    <a:pt x="55" y="11"/>
                  </a:lnTo>
                  <a:lnTo>
                    <a:pt x="51" y="11"/>
                  </a:lnTo>
                  <a:lnTo>
                    <a:pt x="48" y="11"/>
                  </a:lnTo>
                  <a:lnTo>
                    <a:pt x="46" y="11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38" y="7"/>
                  </a:lnTo>
                  <a:lnTo>
                    <a:pt x="36" y="7"/>
                  </a:lnTo>
                  <a:lnTo>
                    <a:pt x="32" y="9"/>
                  </a:lnTo>
                  <a:lnTo>
                    <a:pt x="32" y="9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21" y="11"/>
                  </a:lnTo>
                  <a:lnTo>
                    <a:pt x="19" y="11"/>
                  </a:lnTo>
                  <a:lnTo>
                    <a:pt x="19" y="9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3" y="13"/>
                  </a:lnTo>
                  <a:lnTo>
                    <a:pt x="10" y="13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10" y="19"/>
                  </a:lnTo>
                  <a:lnTo>
                    <a:pt x="8" y="19"/>
                  </a:lnTo>
                  <a:lnTo>
                    <a:pt x="8" y="22"/>
                  </a:lnTo>
                  <a:lnTo>
                    <a:pt x="6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10" y="47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8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3" y="53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8" y="55"/>
                  </a:lnTo>
                  <a:lnTo>
                    <a:pt x="8" y="57"/>
                  </a:lnTo>
                  <a:lnTo>
                    <a:pt x="8" y="57"/>
                  </a:lnTo>
                  <a:lnTo>
                    <a:pt x="8" y="57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2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77"/>
                  </a:lnTo>
                  <a:lnTo>
                    <a:pt x="0" y="77"/>
                  </a:lnTo>
                  <a:lnTo>
                    <a:pt x="0" y="79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4" y="81"/>
                  </a:lnTo>
                  <a:lnTo>
                    <a:pt x="6" y="83"/>
                  </a:lnTo>
                  <a:lnTo>
                    <a:pt x="8" y="83"/>
                  </a:lnTo>
                  <a:lnTo>
                    <a:pt x="8" y="85"/>
                  </a:lnTo>
                  <a:lnTo>
                    <a:pt x="10" y="85"/>
                  </a:lnTo>
                  <a:lnTo>
                    <a:pt x="17" y="85"/>
                  </a:lnTo>
                  <a:lnTo>
                    <a:pt x="19" y="83"/>
                  </a:lnTo>
                  <a:lnTo>
                    <a:pt x="23" y="81"/>
                  </a:lnTo>
                  <a:lnTo>
                    <a:pt x="27" y="79"/>
                  </a:lnTo>
                  <a:lnTo>
                    <a:pt x="29" y="77"/>
                  </a:lnTo>
                  <a:lnTo>
                    <a:pt x="34" y="74"/>
                  </a:lnTo>
                  <a:lnTo>
                    <a:pt x="38" y="72"/>
                  </a:lnTo>
                  <a:lnTo>
                    <a:pt x="42" y="70"/>
                  </a:lnTo>
                  <a:lnTo>
                    <a:pt x="46" y="68"/>
                  </a:lnTo>
                  <a:lnTo>
                    <a:pt x="51" y="64"/>
                  </a:lnTo>
                  <a:lnTo>
                    <a:pt x="53" y="64"/>
                  </a:lnTo>
                  <a:lnTo>
                    <a:pt x="57" y="60"/>
                  </a:lnTo>
                  <a:lnTo>
                    <a:pt x="61" y="57"/>
                  </a:lnTo>
                  <a:lnTo>
                    <a:pt x="65" y="55"/>
                  </a:lnTo>
                  <a:lnTo>
                    <a:pt x="72" y="53"/>
                  </a:lnTo>
                  <a:lnTo>
                    <a:pt x="74" y="51"/>
                  </a:lnTo>
                  <a:lnTo>
                    <a:pt x="78" y="49"/>
                  </a:lnTo>
                  <a:lnTo>
                    <a:pt x="80" y="49"/>
                  </a:lnTo>
                  <a:lnTo>
                    <a:pt x="80" y="47"/>
                  </a:lnTo>
                  <a:lnTo>
                    <a:pt x="82" y="43"/>
                  </a:lnTo>
                  <a:lnTo>
                    <a:pt x="82" y="43"/>
                  </a:lnTo>
                  <a:lnTo>
                    <a:pt x="82" y="38"/>
                  </a:lnTo>
                  <a:lnTo>
                    <a:pt x="82" y="34"/>
                  </a:lnTo>
                  <a:lnTo>
                    <a:pt x="82" y="32"/>
                  </a:lnTo>
                  <a:lnTo>
                    <a:pt x="84" y="30"/>
                  </a:lnTo>
                  <a:lnTo>
                    <a:pt x="84" y="28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84" y="24"/>
                  </a:lnTo>
                  <a:lnTo>
                    <a:pt x="82" y="22"/>
                  </a:lnTo>
                  <a:lnTo>
                    <a:pt x="84" y="19"/>
                  </a:lnTo>
                  <a:lnTo>
                    <a:pt x="84" y="17"/>
                  </a:lnTo>
                  <a:lnTo>
                    <a:pt x="84" y="15"/>
                  </a:lnTo>
                  <a:lnTo>
                    <a:pt x="84" y="13"/>
                  </a:lnTo>
                  <a:lnTo>
                    <a:pt x="86" y="13"/>
                  </a:lnTo>
                  <a:lnTo>
                    <a:pt x="89" y="13"/>
                  </a:lnTo>
                  <a:lnTo>
                    <a:pt x="91" y="11"/>
                  </a:lnTo>
                  <a:lnTo>
                    <a:pt x="95" y="9"/>
                  </a:lnTo>
                  <a:lnTo>
                    <a:pt x="97" y="7"/>
                  </a:lnTo>
                  <a:lnTo>
                    <a:pt x="99" y="5"/>
                  </a:lnTo>
                  <a:lnTo>
                    <a:pt x="99" y="3"/>
                  </a:lnTo>
                  <a:lnTo>
                    <a:pt x="101" y="3"/>
                  </a:lnTo>
                  <a:lnTo>
                    <a:pt x="101" y="3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4" name="Freeform 364" descr="" title=""/>
            <p:cNvSpPr>
              <a:spLocks/>
            </p:cNvSpPr>
            <p:nvPr/>
          </p:nvSpPr>
          <p:spPr bwMode="auto">
            <a:xfrm>
              <a:off x="4407986" y="3181458"/>
              <a:ext cx="16387" cy="4682"/>
            </a:xfrm>
            <a:custGeom>
              <a:avLst/>
              <a:gdLst>
                <a:gd name="T0" fmla="*/ 5 w 7"/>
                <a:gd name="T1" fmla="*/ 0 h 2"/>
                <a:gd name="T2" fmla="*/ 5 w 7"/>
                <a:gd name="T3" fmla="*/ 0 h 2"/>
                <a:gd name="T4" fmla="*/ 2 w 7"/>
                <a:gd name="T5" fmla="*/ 0 h 2"/>
                <a:gd name="T6" fmla="*/ 2 w 7"/>
                <a:gd name="T7" fmla="*/ 0 h 2"/>
                <a:gd name="T8" fmla="*/ 0 w 7"/>
                <a:gd name="T9" fmla="*/ 2 h 2"/>
                <a:gd name="T10" fmla="*/ 2 w 7"/>
                <a:gd name="T11" fmla="*/ 2 h 2"/>
                <a:gd name="T12" fmla="*/ 7 w 7"/>
                <a:gd name="T13" fmla="*/ 2 h 2"/>
                <a:gd name="T14" fmla="*/ 7 w 7"/>
                <a:gd name="T15" fmla="*/ 2 h 2"/>
                <a:gd name="T16" fmla="*/ 5 w 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5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5" name="Freeform 367" descr="" title=""/>
            <p:cNvSpPr>
              <a:spLocks noEditPoints="1"/>
            </p:cNvSpPr>
            <p:nvPr/>
          </p:nvSpPr>
          <p:spPr bwMode="auto">
            <a:xfrm>
              <a:off x="6266619" y="3469383"/>
              <a:ext cx="400286" cy="187268"/>
            </a:xfrm>
            <a:custGeom>
              <a:avLst/>
              <a:gdLst>
                <a:gd name="T0" fmla="*/ 28 w 171"/>
                <a:gd name="T1" fmla="*/ 10 h 80"/>
                <a:gd name="T2" fmla="*/ 23 w 171"/>
                <a:gd name="T3" fmla="*/ 8 h 80"/>
                <a:gd name="T4" fmla="*/ 13 w 171"/>
                <a:gd name="T5" fmla="*/ 0 h 80"/>
                <a:gd name="T6" fmla="*/ 23 w 171"/>
                <a:gd name="T7" fmla="*/ 10 h 80"/>
                <a:gd name="T8" fmla="*/ 21 w 171"/>
                <a:gd name="T9" fmla="*/ 23 h 80"/>
                <a:gd name="T10" fmla="*/ 23 w 171"/>
                <a:gd name="T11" fmla="*/ 19 h 80"/>
                <a:gd name="T12" fmla="*/ 23 w 171"/>
                <a:gd name="T13" fmla="*/ 29 h 80"/>
                <a:gd name="T14" fmla="*/ 25 w 171"/>
                <a:gd name="T15" fmla="*/ 29 h 80"/>
                <a:gd name="T16" fmla="*/ 30 w 171"/>
                <a:gd name="T17" fmla="*/ 21 h 80"/>
                <a:gd name="T18" fmla="*/ 23 w 171"/>
                <a:gd name="T19" fmla="*/ 25 h 80"/>
                <a:gd name="T20" fmla="*/ 30 w 171"/>
                <a:gd name="T21" fmla="*/ 25 h 80"/>
                <a:gd name="T22" fmla="*/ 34 w 171"/>
                <a:gd name="T23" fmla="*/ 29 h 80"/>
                <a:gd name="T24" fmla="*/ 30 w 171"/>
                <a:gd name="T25" fmla="*/ 33 h 80"/>
                <a:gd name="T26" fmla="*/ 36 w 171"/>
                <a:gd name="T27" fmla="*/ 29 h 80"/>
                <a:gd name="T28" fmla="*/ 34 w 171"/>
                <a:gd name="T29" fmla="*/ 31 h 80"/>
                <a:gd name="T30" fmla="*/ 38 w 171"/>
                <a:gd name="T31" fmla="*/ 29 h 80"/>
                <a:gd name="T32" fmla="*/ 70 w 171"/>
                <a:gd name="T33" fmla="*/ 38 h 80"/>
                <a:gd name="T34" fmla="*/ 68 w 171"/>
                <a:gd name="T35" fmla="*/ 35 h 80"/>
                <a:gd name="T36" fmla="*/ 87 w 171"/>
                <a:gd name="T37" fmla="*/ 46 h 80"/>
                <a:gd name="T38" fmla="*/ 87 w 171"/>
                <a:gd name="T39" fmla="*/ 42 h 80"/>
                <a:gd name="T40" fmla="*/ 13 w 171"/>
                <a:gd name="T41" fmla="*/ 14 h 80"/>
                <a:gd name="T42" fmla="*/ 15 w 171"/>
                <a:gd name="T43" fmla="*/ 19 h 80"/>
                <a:gd name="T44" fmla="*/ 0 w 171"/>
                <a:gd name="T45" fmla="*/ 6 h 80"/>
                <a:gd name="T46" fmla="*/ 0 w 171"/>
                <a:gd name="T47" fmla="*/ 6 h 80"/>
                <a:gd name="T48" fmla="*/ 15 w 171"/>
                <a:gd name="T49" fmla="*/ 23 h 80"/>
                <a:gd name="T50" fmla="*/ 97 w 171"/>
                <a:gd name="T51" fmla="*/ 59 h 80"/>
                <a:gd name="T52" fmla="*/ 89 w 171"/>
                <a:gd name="T53" fmla="*/ 55 h 80"/>
                <a:gd name="T54" fmla="*/ 89 w 171"/>
                <a:gd name="T55" fmla="*/ 57 h 80"/>
                <a:gd name="T56" fmla="*/ 97 w 171"/>
                <a:gd name="T57" fmla="*/ 63 h 80"/>
                <a:gd name="T58" fmla="*/ 101 w 171"/>
                <a:gd name="T59" fmla="*/ 63 h 80"/>
                <a:gd name="T60" fmla="*/ 85 w 171"/>
                <a:gd name="T61" fmla="*/ 38 h 80"/>
                <a:gd name="T62" fmla="*/ 80 w 171"/>
                <a:gd name="T63" fmla="*/ 31 h 80"/>
                <a:gd name="T64" fmla="*/ 76 w 171"/>
                <a:gd name="T65" fmla="*/ 25 h 80"/>
                <a:gd name="T66" fmla="*/ 80 w 171"/>
                <a:gd name="T67" fmla="*/ 38 h 80"/>
                <a:gd name="T68" fmla="*/ 158 w 171"/>
                <a:gd name="T69" fmla="*/ 61 h 80"/>
                <a:gd name="T70" fmla="*/ 154 w 171"/>
                <a:gd name="T71" fmla="*/ 63 h 80"/>
                <a:gd name="T72" fmla="*/ 158 w 171"/>
                <a:gd name="T73" fmla="*/ 63 h 80"/>
                <a:gd name="T74" fmla="*/ 171 w 171"/>
                <a:gd name="T75" fmla="*/ 76 h 80"/>
                <a:gd name="T76" fmla="*/ 171 w 171"/>
                <a:gd name="T77" fmla="*/ 76 h 80"/>
                <a:gd name="T78" fmla="*/ 68 w 171"/>
                <a:gd name="T79" fmla="*/ 42 h 80"/>
                <a:gd name="T80" fmla="*/ 59 w 171"/>
                <a:gd name="T81" fmla="*/ 44 h 80"/>
                <a:gd name="T82" fmla="*/ 66 w 171"/>
                <a:gd name="T83" fmla="*/ 48 h 80"/>
                <a:gd name="T84" fmla="*/ 78 w 171"/>
                <a:gd name="T85" fmla="*/ 48 h 80"/>
                <a:gd name="T86" fmla="*/ 66 w 171"/>
                <a:gd name="T87" fmla="*/ 74 h 80"/>
                <a:gd name="T88" fmla="*/ 70 w 171"/>
                <a:gd name="T89" fmla="*/ 78 h 80"/>
                <a:gd name="T90" fmla="*/ 74 w 171"/>
                <a:gd name="T91" fmla="*/ 78 h 80"/>
                <a:gd name="T92" fmla="*/ 63 w 171"/>
                <a:gd name="T93" fmla="*/ 27 h 80"/>
                <a:gd name="T94" fmla="*/ 53 w 171"/>
                <a:gd name="T95" fmla="*/ 19 h 80"/>
                <a:gd name="T96" fmla="*/ 42 w 171"/>
                <a:gd name="T97" fmla="*/ 14 h 80"/>
                <a:gd name="T98" fmla="*/ 49 w 171"/>
                <a:gd name="T99" fmla="*/ 21 h 80"/>
                <a:gd name="T100" fmla="*/ 61 w 171"/>
                <a:gd name="T101" fmla="*/ 27 h 80"/>
                <a:gd name="T102" fmla="*/ 51 w 171"/>
                <a:gd name="T103" fmla="*/ 38 h 80"/>
                <a:gd name="T104" fmla="*/ 55 w 171"/>
                <a:gd name="T105" fmla="*/ 35 h 80"/>
                <a:gd name="T106" fmla="*/ 59 w 171"/>
                <a:gd name="T107" fmla="*/ 27 h 80"/>
                <a:gd name="T108" fmla="*/ 38 w 171"/>
                <a:gd name="T109" fmla="*/ 3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1" h="80">
                  <a:moveTo>
                    <a:pt x="23" y="10"/>
                  </a:moveTo>
                  <a:lnTo>
                    <a:pt x="25" y="10"/>
                  </a:lnTo>
                  <a:lnTo>
                    <a:pt x="25" y="10"/>
                  </a:lnTo>
                  <a:lnTo>
                    <a:pt x="25" y="12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5" y="10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5" y="4"/>
                  </a:lnTo>
                  <a:lnTo>
                    <a:pt x="19" y="8"/>
                  </a:lnTo>
                  <a:lnTo>
                    <a:pt x="21" y="10"/>
                  </a:lnTo>
                  <a:lnTo>
                    <a:pt x="23" y="10"/>
                  </a:lnTo>
                  <a:close/>
                  <a:moveTo>
                    <a:pt x="23" y="19"/>
                  </a:moveTo>
                  <a:lnTo>
                    <a:pt x="21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1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19"/>
                  </a:lnTo>
                  <a:close/>
                  <a:moveTo>
                    <a:pt x="25" y="29"/>
                  </a:moveTo>
                  <a:lnTo>
                    <a:pt x="28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3" y="29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29"/>
                  </a:lnTo>
                  <a:lnTo>
                    <a:pt x="25" y="29"/>
                  </a:lnTo>
                  <a:close/>
                  <a:moveTo>
                    <a:pt x="34" y="29"/>
                  </a:moveTo>
                  <a:lnTo>
                    <a:pt x="34" y="25"/>
                  </a:lnTo>
                  <a:lnTo>
                    <a:pt x="32" y="25"/>
                  </a:lnTo>
                  <a:lnTo>
                    <a:pt x="30" y="25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28" y="21"/>
                  </a:lnTo>
                  <a:lnTo>
                    <a:pt x="28" y="21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3" y="23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8" y="25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0" y="27"/>
                  </a:lnTo>
                  <a:lnTo>
                    <a:pt x="30" y="29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9"/>
                  </a:lnTo>
                  <a:close/>
                  <a:moveTo>
                    <a:pt x="30" y="31"/>
                  </a:move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30" y="31"/>
                  </a:lnTo>
                  <a:close/>
                  <a:moveTo>
                    <a:pt x="38" y="29"/>
                  </a:moveTo>
                  <a:lnTo>
                    <a:pt x="36" y="29"/>
                  </a:lnTo>
                  <a:lnTo>
                    <a:pt x="36" y="29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6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8" y="29"/>
                  </a:lnTo>
                  <a:lnTo>
                    <a:pt x="38" y="29"/>
                  </a:lnTo>
                  <a:close/>
                  <a:moveTo>
                    <a:pt x="70" y="38"/>
                  </a:moveTo>
                  <a:lnTo>
                    <a:pt x="70" y="38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0" y="38"/>
                  </a:lnTo>
                  <a:lnTo>
                    <a:pt x="72" y="40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70" y="35"/>
                  </a:lnTo>
                  <a:lnTo>
                    <a:pt x="70" y="35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68" y="38"/>
                  </a:lnTo>
                  <a:lnTo>
                    <a:pt x="70" y="38"/>
                  </a:lnTo>
                  <a:close/>
                  <a:moveTo>
                    <a:pt x="87" y="44"/>
                  </a:moveTo>
                  <a:lnTo>
                    <a:pt x="87" y="46"/>
                  </a:lnTo>
                  <a:lnTo>
                    <a:pt x="87" y="46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9" y="48"/>
                  </a:lnTo>
                  <a:lnTo>
                    <a:pt x="89" y="46"/>
                  </a:lnTo>
                  <a:lnTo>
                    <a:pt x="89" y="46"/>
                  </a:lnTo>
                  <a:lnTo>
                    <a:pt x="87" y="42"/>
                  </a:lnTo>
                  <a:lnTo>
                    <a:pt x="87" y="42"/>
                  </a:lnTo>
                  <a:lnTo>
                    <a:pt x="87" y="42"/>
                  </a:lnTo>
                  <a:lnTo>
                    <a:pt x="87" y="44"/>
                  </a:lnTo>
                  <a:close/>
                  <a:moveTo>
                    <a:pt x="15" y="14"/>
                  </a:moveTo>
                  <a:lnTo>
                    <a:pt x="13" y="14"/>
                  </a:lnTo>
                  <a:lnTo>
                    <a:pt x="13" y="14"/>
                  </a:lnTo>
                  <a:lnTo>
                    <a:pt x="13" y="16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5" y="14"/>
                  </a:lnTo>
                  <a:close/>
                  <a:moveTo>
                    <a:pt x="0" y="6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3" y="21"/>
                  </a:moveTo>
                  <a:lnTo>
                    <a:pt x="13" y="21"/>
                  </a:lnTo>
                  <a:lnTo>
                    <a:pt x="13" y="21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3" y="21"/>
                  </a:lnTo>
                  <a:lnTo>
                    <a:pt x="13" y="21"/>
                  </a:lnTo>
                  <a:close/>
                  <a:moveTo>
                    <a:pt x="101" y="63"/>
                  </a:moveTo>
                  <a:lnTo>
                    <a:pt x="99" y="59"/>
                  </a:lnTo>
                  <a:lnTo>
                    <a:pt x="97" y="59"/>
                  </a:lnTo>
                  <a:lnTo>
                    <a:pt x="97" y="59"/>
                  </a:lnTo>
                  <a:lnTo>
                    <a:pt x="95" y="59"/>
                  </a:lnTo>
                  <a:lnTo>
                    <a:pt x="95" y="59"/>
                  </a:lnTo>
                  <a:lnTo>
                    <a:pt x="93" y="57"/>
                  </a:lnTo>
                  <a:lnTo>
                    <a:pt x="93" y="57"/>
                  </a:lnTo>
                  <a:lnTo>
                    <a:pt x="91" y="57"/>
                  </a:lnTo>
                  <a:lnTo>
                    <a:pt x="89" y="55"/>
                  </a:lnTo>
                  <a:lnTo>
                    <a:pt x="87" y="55"/>
                  </a:lnTo>
                  <a:lnTo>
                    <a:pt x="87" y="55"/>
                  </a:lnTo>
                  <a:lnTo>
                    <a:pt x="87" y="55"/>
                  </a:lnTo>
                  <a:lnTo>
                    <a:pt x="87" y="57"/>
                  </a:lnTo>
                  <a:lnTo>
                    <a:pt x="87" y="57"/>
                  </a:lnTo>
                  <a:lnTo>
                    <a:pt x="89" y="57"/>
                  </a:lnTo>
                  <a:lnTo>
                    <a:pt x="89" y="59"/>
                  </a:lnTo>
                  <a:lnTo>
                    <a:pt x="89" y="59"/>
                  </a:lnTo>
                  <a:lnTo>
                    <a:pt x="89" y="61"/>
                  </a:lnTo>
                  <a:lnTo>
                    <a:pt x="93" y="63"/>
                  </a:lnTo>
                  <a:lnTo>
                    <a:pt x="95" y="63"/>
                  </a:lnTo>
                  <a:lnTo>
                    <a:pt x="97" y="63"/>
                  </a:lnTo>
                  <a:lnTo>
                    <a:pt x="99" y="63"/>
                  </a:lnTo>
                  <a:lnTo>
                    <a:pt x="99" y="63"/>
                  </a:lnTo>
                  <a:lnTo>
                    <a:pt x="101" y="63"/>
                  </a:lnTo>
                  <a:lnTo>
                    <a:pt x="101" y="63"/>
                  </a:lnTo>
                  <a:lnTo>
                    <a:pt x="101" y="63"/>
                  </a:lnTo>
                  <a:lnTo>
                    <a:pt x="101" y="63"/>
                  </a:lnTo>
                  <a:close/>
                  <a:moveTo>
                    <a:pt x="87" y="46"/>
                  </a:moveTo>
                  <a:lnTo>
                    <a:pt x="87" y="44"/>
                  </a:lnTo>
                  <a:lnTo>
                    <a:pt x="87" y="44"/>
                  </a:lnTo>
                  <a:lnTo>
                    <a:pt x="85" y="40"/>
                  </a:lnTo>
                  <a:lnTo>
                    <a:pt x="85" y="40"/>
                  </a:lnTo>
                  <a:lnTo>
                    <a:pt x="85" y="38"/>
                  </a:lnTo>
                  <a:lnTo>
                    <a:pt x="85" y="38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0" y="33"/>
                  </a:lnTo>
                  <a:lnTo>
                    <a:pt x="80" y="33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80" y="29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6" y="25"/>
                  </a:lnTo>
                  <a:lnTo>
                    <a:pt x="76" y="25"/>
                  </a:lnTo>
                  <a:lnTo>
                    <a:pt x="76" y="25"/>
                  </a:lnTo>
                  <a:lnTo>
                    <a:pt x="76" y="27"/>
                  </a:lnTo>
                  <a:lnTo>
                    <a:pt x="76" y="29"/>
                  </a:lnTo>
                  <a:lnTo>
                    <a:pt x="76" y="29"/>
                  </a:lnTo>
                  <a:lnTo>
                    <a:pt x="78" y="35"/>
                  </a:lnTo>
                  <a:lnTo>
                    <a:pt x="80" y="38"/>
                  </a:lnTo>
                  <a:lnTo>
                    <a:pt x="82" y="40"/>
                  </a:lnTo>
                  <a:lnTo>
                    <a:pt x="82" y="40"/>
                  </a:lnTo>
                  <a:lnTo>
                    <a:pt x="85" y="42"/>
                  </a:lnTo>
                  <a:lnTo>
                    <a:pt x="87" y="44"/>
                  </a:lnTo>
                  <a:lnTo>
                    <a:pt x="87" y="46"/>
                  </a:lnTo>
                  <a:close/>
                  <a:moveTo>
                    <a:pt x="158" y="61"/>
                  </a:moveTo>
                  <a:lnTo>
                    <a:pt x="158" y="61"/>
                  </a:lnTo>
                  <a:lnTo>
                    <a:pt x="156" y="61"/>
                  </a:lnTo>
                  <a:lnTo>
                    <a:pt x="156" y="63"/>
                  </a:lnTo>
                  <a:lnTo>
                    <a:pt x="154" y="63"/>
                  </a:lnTo>
                  <a:lnTo>
                    <a:pt x="154" y="63"/>
                  </a:lnTo>
                  <a:lnTo>
                    <a:pt x="154" y="63"/>
                  </a:lnTo>
                  <a:lnTo>
                    <a:pt x="154" y="65"/>
                  </a:lnTo>
                  <a:lnTo>
                    <a:pt x="156" y="65"/>
                  </a:lnTo>
                  <a:lnTo>
                    <a:pt x="156" y="65"/>
                  </a:lnTo>
                  <a:lnTo>
                    <a:pt x="156" y="63"/>
                  </a:lnTo>
                  <a:lnTo>
                    <a:pt x="158" y="63"/>
                  </a:lnTo>
                  <a:lnTo>
                    <a:pt x="158" y="63"/>
                  </a:lnTo>
                  <a:lnTo>
                    <a:pt x="161" y="63"/>
                  </a:lnTo>
                  <a:lnTo>
                    <a:pt x="161" y="63"/>
                  </a:lnTo>
                  <a:lnTo>
                    <a:pt x="161" y="61"/>
                  </a:lnTo>
                  <a:lnTo>
                    <a:pt x="158" y="61"/>
                  </a:lnTo>
                  <a:close/>
                  <a:moveTo>
                    <a:pt x="171" y="76"/>
                  </a:moveTo>
                  <a:lnTo>
                    <a:pt x="171" y="76"/>
                  </a:lnTo>
                  <a:lnTo>
                    <a:pt x="169" y="76"/>
                  </a:lnTo>
                  <a:lnTo>
                    <a:pt x="169" y="76"/>
                  </a:lnTo>
                  <a:lnTo>
                    <a:pt x="169" y="78"/>
                  </a:lnTo>
                  <a:lnTo>
                    <a:pt x="171" y="78"/>
                  </a:lnTo>
                  <a:lnTo>
                    <a:pt x="171" y="78"/>
                  </a:lnTo>
                  <a:lnTo>
                    <a:pt x="171" y="76"/>
                  </a:lnTo>
                  <a:close/>
                  <a:moveTo>
                    <a:pt x="78" y="46"/>
                  </a:moveTo>
                  <a:lnTo>
                    <a:pt x="76" y="46"/>
                  </a:lnTo>
                  <a:lnTo>
                    <a:pt x="76" y="44"/>
                  </a:lnTo>
                  <a:lnTo>
                    <a:pt x="74" y="44"/>
                  </a:lnTo>
                  <a:lnTo>
                    <a:pt x="72" y="42"/>
                  </a:lnTo>
                  <a:lnTo>
                    <a:pt x="68" y="42"/>
                  </a:lnTo>
                  <a:lnTo>
                    <a:pt x="66" y="42"/>
                  </a:lnTo>
                  <a:lnTo>
                    <a:pt x="61" y="40"/>
                  </a:lnTo>
                  <a:lnTo>
                    <a:pt x="61" y="40"/>
                  </a:lnTo>
                  <a:lnTo>
                    <a:pt x="61" y="40"/>
                  </a:lnTo>
                  <a:lnTo>
                    <a:pt x="59" y="42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1" y="46"/>
                  </a:lnTo>
                  <a:lnTo>
                    <a:pt x="61" y="46"/>
                  </a:lnTo>
                  <a:lnTo>
                    <a:pt x="63" y="48"/>
                  </a:lnTo>
                  <a:lnTo>
                    <a:pt x="63" y="48"/>
                  </a:lnTo>
                  <a:lnTo>
                    <a:pt x="66" y="48"/>
                  </a:lnTo>
                  <a:lnTo>
                    <a:pt x="72" y="48"/>
                  </a:lnTo>
                  <a:lnTo>
                    <a:pt x="74" y="50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46"/>
                  </a:lnTo>
                  <a:close/>
                  <a:moveTo>
                    <a:pt x="72" y="78"/>
                  </a:moveTo>
                  <a:lnTo>
                    <a:pt x="68" y="74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6" y="76"/>
                  </a:lnTo>
                  <a:lnTo>
                    <a:pt x="66" y="76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4" y="80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2" y="78"/>
                  </a:lnTo>
                  <a:close/>
                  <a:moveTo>
                    <a:pt x="61" y="27"/>
                  </a:moveTo>
                  <a:lnTo>
                    <a:pt x="63" y="29"/>
                  </a:lnTo>
                  <a:lnTo>
                    <a:pt x="63" y="29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63" y="25"/>
                  </a:lnTo>
                  <a:lnTo>
                    <a:pt x="57" y="21"/>
                  </a:lnTo>
                  <a:lnTo>
                    <a:pt x="57" y="21"/>
                  </a:lnTo>
                  <a:lnTo>
                    <a:pt x="55" y="21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1" y="19"/>
                  </a:lnTo>
                  <a:lnTo>
                    <a:pt x="51" y="16"/>
                  </a:lnTo>
                  <a:lnTo>
                    <a:pt x="49" y="16"/>
                  </a:lnTo>
                  <a:lnTo>
                    <a:pt x="47" y="14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9" y="19"/>
                  </a:lnTo>
                  <a:lnTo>
                    <a:pt x="49" y="21"/>
                  </a:lnTo>
                  <a:lnTo>
                    <a:pt x="51" y="21"/>
                  </a:lnTo>
                  <a:lnTo>
                    <a:pt x="53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7" y="25"/>
                  </a:lnTo>
                  <a:lnTo>
                    <a:pt x="61" y="27"/>
                  </a:lnTo>
                  <a:lnTo>
                    <a:pt x="61" y="27"/>
                  </a:lnTo>
                  <a:close/>
                  <a:moveTo>
                    <a:pt x="53" y="35"/>
                  </a:moveTo>
                  <a:lnTo>
                    <a:pt x="53" y="35"/>
                  </a:lnTo>
                  <a:lnTo>
                    <a:pt x="53" y="35"/>
                  </a:lnTo>
                  <a:lnTo>
                    <a:pt x="53" y="35"/>
                  </a:lnTo>
                  <a:lnTo>
                    <a:pt x="51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5" y="38"/>
                  </a:lnTo>
                  <a:lnTo>
                    <a:pt x="55" y="35"/>
                  </a:lnTo>
                  <a:lnTo>
                    <a:pt x="53" y="35"/>
                  </a:lnTo>
                  <a:close/>
                  <a:moveTo>
                    <a:pt x="61" y="29"/>
                  </a:moveTo>
                  <a:lnTo>
                    <a:pt x="61" y="27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61" y="29"/>
                  </a:lnTo>
                  <a:lnTo>
                    <a:pt x="61" y="29"/>
                  </a:lnTo>
                  <a:close/>
                  <a:moveTo>
                    <a:pt x="38" y="31"/>
                  </a:move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40" y="33"/>
                  </a:lnTo>
                  <a:lnTo>
                    <a:pt x="38" y="31"/>
                  </a:lnTo>
                  <a:lnTo>
                    <a:pt x="38" y="31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6" name="Freeform 418" descr="" title=""/>
            <p:cNvSpPr>
              <a:spLocks/>
            </p:cNvSpPr>
            <p:nvPr/>
          </p:nvSpPr>
          <p:spPr bwMode="auto">
            <a:xfrm>
              <a:off x="6208099" y="1341552"/>
              <a:ext cx="9363" cy="4682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0 w 4"/>
                <a:gd name="T5" fmla="*/ 2 h 2"/>
                <a:gd name="T6" fmla="*/ 0 w 4"/>
                <a:gd name="T7" fmla="*/ 2 h 2"/>
                <a:gd name="T8" fmla="*/ 0 w 4"/>
                <a:gd name="T9" fmla="*/ 2 h 2"/>
                <a:gd name="T10" fmla="*/ 0 w 4"/>
                <a:gd name="T11" fmla="*/ 2 h 2"/>
                <a:gd name="T12" fmla="*/ 2 w 4"/>
                <a:gd name="T13" fmla="*/ 0 h 2"/>
                <a:gd name="T14" fmla="*/ 4 w 4"/>
                <a:gd name="T15" fmla="*/ 0 h 2"/>
                <a:gd name="T16" fmla="*/ 2 w 4"/>
                <a:gd name="T17" fmla="*/ 0 h 2"/>
                <a:gd name="T18" fmla="*/ 2 w 4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19" name="Freeform 419" descr="" title=""/>
            <p:cNvSpPr>
              <a:spLocks/>
            </p:cNvSpPr>
            <p:nvPr/>
          </p:nvSpPr>
          <p:spPr bwMode="auto">
            <a:xfrm>
              <a:off x="6287688" y="1247918"/>
              <a:ext cx="9363" cy="14045"/>
            </a:xfrm>
            <a:custGeom>
              <a:avLst/>
              <a:gdLst>
                <a:gd name="T0" fmla="*/ 2 w 4"/>
                <a:gd name="T1" fmla="*/ 0 h 6"/>
                <a:gd name="T2" fmla="*/ 0 w 4"/>
                <a:gd name="T3" fmla="*/ 2 h 6"/>
                <a:gd name="T4" fmla="*/ 0 w 4"/>
                <a:gd name="T5" fmla="*/ 4 h 6"/>
                <a:gd name="T6" fmla="*/ 0 w 4"/>
                <a:gd name="T7" fmla="*/ 4 h 6"/>
                <a:gd name="T8" fmla="*/ 2 w 4"/>
                <a:gd name="T9" fmla="*/ 6 h 6"/>
                <a:gd name="T10" fmla="*/ 2 w 4"/>
                <a:gd name="T11" fmla="*/ 6 h 6"/>
                <a:gd name="T12" fmla="*/ 2 w 4"/>
                <a:gd name="T13" fmla="*/ 4 h 6"/>
                <a:gd name="T14" fmla="*/ 4 w 4"/>
                <a:gd name="T15" fmla="*/ 2 h 6"/>
                <a:gd name="T16" fmla="*/ 4 w 4"/>
                <a:gd name="T17" fmla="*/ 2 h 6"/>
                <a:gd name="T18" fmla="*/ 4 w 4"/>
                <a:gd name="T19" fmla="*/ 0 h 6"/>
                <a:gd name="T20" fmla="*/ 2 w 4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0" name="Freeform 420" descr="" title=""/>
            <p:cNvSpPr>
              <a:spLocks/>
            </p:cNvSpPr>
            <p:nvPr/>
          </p:nvSpPr>
          <p:spPr bwMode="auto">
            <a:xfrm>
              <a:off x="6172986" y="1390711"/>
              <a:ext cx="0" cy="4682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2 h 2"/>
                <a:gd name="T4" fmla="*/ 0 h 2"/>
                <a:gd name="T5" fmla="*/ 0 h 2"/>
                <a:gd name="T6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1" name="Freeform 421" descr="" title=""/>
            <p:cNvSpPr>
              <a:spLocks/>
            </p:cNvSpPr>
            <p:nvPr/>
          </p:nvSpPr>
          <p:spPr bwMode="auto">
            <a:xfrm>
              <a:off x="6257256" y="1247918"/>
              <a:ext cx="9363" cy="4682"/>
            </a:xfrm>
            <a:custGeom>
              <a:avLst/>
              <a:gdLst>
                <a:gd name="T0" fmla="*/ 2 w 4"/>
                <a:gd name="T1" fmla="*/ 2 h 2"/>
                <a:gd name="T2" fmla="*/ 4 w 4"/>
                <a:gd name="T3" fmla="*/ 2 h 2"/>
                <a:gd name="T4" fmla="*/ 4 w 4"/>
                <a:gd name="T5" fmla="*/ 2 h 2"/>
                <a:gd name="T6" fmla="*/ 4 w 4"/>
                <a:gd name="T7" fmla="*/ 0 h 2"/>
                <a:gd name="T8" fmla="*/ 2 w 4"/>
                <a:gd name="T9" fmla="*/ 0 h 2"/>
                <a:gd name="T10" fmla="*/ 0 w 4"/>
                <a:gd name="T11" fmla="*/ 0 h 2"/>
                <a:gd name="T12" fmla="*/ 2 w 4"/>
                <a:gd name="T13" fmla="*/ 0 h 2"/>
                <a:gd name="T14" fmla="*/ 2 w 4"/>
                <a:gd name="T15" fmla="*/ 2 h 2"/>
                <a:gd name="T16" fmla="*/ 2 w 4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2" name="Freeform 422" descr="" title=""/>
            <p:cNvSpPr>
              <a:spLocks/>
            </p:cNvSpPr>
            <p:nvPr/>
          </p:nvSpPr>
          <p:spPr bwMode="auto">
            <a:xfrm>
              <a:off x="6252574" y="1252600"/>
              <a:ext cx="28090" cy="35113"/>
            </a:xfrm>
            <a:custGeom>
              <a:avLst/>
              <a:gdLst>
                <a:gd name="T0" fmla="*/ 10 w 12"/>
                <a:gd name="T1" fmla="*/ 0 h 15"/>
                <a:gd name="T2" fmla="*/ 10 w 12"/>
                <a:gd name="T3" fmla="*/ 2 h 15"/>
                <a:gd name="T4" fmla="*/ 8 w 12"/>
                <a:gd name="T5" fmla="*/ 6 h 15"/>
                <a:gd name="T6" fmla="*/ 6 w 12"/>
                <a:gd name="T7" fmla="*/ 8 h 15"/>
                <a:gd name="T8" fmla="*/ 2 w 12"/>
                <a:gd name="T9" fmla="*/ 8 h 15"/>
                <a:gd name="T10" fmla="*/ 0 w 12"/>
                <a:gd name="T11" fmla="*/ 10 h 15"/>
                <a:gd name="T12" fmla="*/ 0 w 12"/>
                <a:gd name="T13" fmla="*/ 10 h 15"/>
                <a:gd name="T14" fmla="*/ 0 w 12"/>
                <a:gd name="T15" fmla="*/ 10 h 15"/>
                <a:gd name="T16" fmla="*/ 0 w 12"/>
                <a:gd name="T17" fmla="*/ 13 h 15"/>
                <a:gd name="T18" fmla="*/ 0 w 12"/>
                <a:gd name="T19" fmla="*/ 15 h 15"/>
                <a:gd name="T20" fmla="*/ 0 w 12"/>
                <a:gd name="T21" fmla="*/ 15 h 15"/>
                <a:gd name="T22" fmla="*/ 2 w 12"/>
                <a:gd name="T23" fmla="*/ 15 h 15"/>
                <a:gd name="T24" fmla="*/ 2 w 12"/>
                <a:gd name="T25" fmla="*/ 15 h 15"/>
                <a:gd name="T26" fmla="*/ 4 w 12"/>
                <a:gd name="T27" fmla="*/ 13 h 15"/>
                <a:gd name="T28" fmla="*/ 6 w 12"/>
                <a:gd name="T29" fmla="*/ 13 h 15"/>
                <a:gd name="T30" fmla="*/ 8 w 12"/>
                <a:gd name="T31" fmla="*/ 13 h 15"/>
                <a:gd name="T32" fmla="*/ 10 w 12"/>
                <a:gd name="T33" fmla="*/ 10 h 15"/>
                <a:gd name="T34" fmla="*/ 12 w 12"/>
                <a:gd name="T35" fmla="*/ 6 h 15"/>
                <a:gd name="T36" fmla="*/ 12 w 12"/>
                <a:gd name="T37" fmla="*/ 4 h 15"/>
                <a:gd name="T38" fmla="*/ 12 w 12"/>
                <a:gd name="T39" fmla="*/ 2 h 15"/>
                <a:gd name="T40" fmla="*/ 12 w 12"/>
                <a:gd name="T41" fmla="*/ 0 h 15"/>
                <a:gd name="T42" fmla="*/ 10 w 12"/>
                <a:gd name="T4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5">
                  <a:moveTo>
                    <a:pt x="10" y="0"/>
                  </a:moveTo>
                  <a:lnTo>
                    <a:pt x="10" y="2"/>
                  </a:lnTo>
                  <a:lnTo>
                    <a:pt x="8" y="6"/>
                  </a:lnTo>
                  <a:lnTo>
                    <a:pt x="6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3" name="Freeform 423" descr="" title=""/>
            <p:cNvSpPr>
              <a:spLocks/>
            </p:cNvSpPr>
            <p:nvPr/>
          </p:nvSpPr>
          <p:spPr bwMode="auto">
            <a:xfrm>
              <a:off x="6123829" y="1421141"/>
              <a:ext cx="23408" cy="14045"/>
            </a:xfrm>
            <a:custGeom>
              <a:avLst/>
              <a:gdLst>
                <a:gd name="T0" fmla="*/ 8 w 10"/>
                <a:gd name="T1" fmla="*/ 0 h 6"/>
                <a:gd name="T2" fmla="*/ 6 w 10"/>
                <a:gd name="T3" fmla="*/ 2 h 6"/>
                <a:gd name="T4" fmla="*/ 2 w 10"/>
                <a:gd name="T5" fmla="*/ 6 h 6"/>
                <a:gd name="T6" fmla="*/ 0 w 10"/>
                <a:gd name="T7" fmla="*/ 6 h 6"/>
                <a:gd name="T8" fmla="*/ 0 w 10"/>
                <a:gd name="T9" fmla="*/ 6 h 6"/>
                <a:gd name="T10" fmla="*/ 2 w 10"/>
                <a:gd name="T11" fmla="*/ 6 h 6"/>
                <a:gd name="T12" fmla="*/ 2 w 10"/>
                <a:gd name="T13" fmla="*/ 6 h 6"/>
                <a:gd name="T14" fmla="*/ 4 w 10"/>
                <a:gd name="T15" fmla="*/ 4 h 6"/>
                <a:gd name="T16" fmla="*/ 10 w 10"/>
                <a:gd name="T17" fmla="*/ 0 h 6"/>
                <a:gd name="T18" fmla="*/ 8 w 10"/>
                <a:gd name="T19" fmla="*/ 0 h 6"/>
                <a:gd name="T20" fmla="*/ 8 w 10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8" y="0"/>
                  </a:moveTo>
                  <a:lnTo>
                    <a:pt x="6" y="2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4" name="Freeform 424" descr="" title=""/>
            <p:cNvSpPr>
              <a:spLocks/>
            </p:cNvSpPr>
            <p:nvPr/>
          </p:nvSpPr>
          <p:spPr bwMode="auto">
            <a:xfrm>
              <a:off x="6226826" y="1306440"/>
              <a:ext cx="9363" cy="14045"/>
            </a:xfrm>
            <a:custGeom>
              <a:avLst/>
              <a:gdLst>
                <a:gd name="T0" fmla="*/ 0 w 4"/>
                <a:gd name="T1" fmla="*/ 4 h 6"/>
                <a:gd name="T2" fmla="*/ 0 w 4"/>
                <a:gd name="T3" fmla="*/ 6 h 6"/>
                <a:gd name="T4" fmla="*/ 2 w 4"/>
                <a:gd name="T5" fmla="*/ 6 h 6"/>
                <a:gd name="T6" fmla="*/ 4 w 4"/>
                <a:gd name="T7" fmla="*/ 6 h 6"/>
                <a:gd name="T8" fmla="*/ 4 w 4"/>
                <a:gd name="T9" fmla="*/ 6 h 6"/>
                <a:gd name="T10" fmla="*/ 4 w 4"/>
                <a:gd name="T11" fmla="*/ 4 h 6"/>
                <a:gd name="T12" fmla="*/ 4 w 4"/>
                <a:gd name="T13" fmla="*/ 2 h 6"/>
                <a:gd name="T14" fmla="*/ 4 w 4"/>
                <a:gd name="T15" fmla="*/ 0 h 6"/>
                <a:gd name="T16" fmla="*/ 4 w 4"/>
                <a:gd name="T17" fmla="*/ 0 h 6"/>
                <a:gd name="T18" fmla="*/ 0 w 4"/>
                <a:gd name="T1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">
                  <a:moveTo>
                    <a:pt x="0" y="4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5" name="Freeform 425" descr="" title=""/>
            <p:cNvSpPr>
              <a:spLocks/>
            </p:cNvSpPr>
            <p:nvPr/>
          </p:nvSpPr>
          <p:spPr bwMode="auto">
            <a:xfrm>
              <a:off x="5901447" y="1538183"/>
              <a:ext cx="39795" cy="35113"/>
            </a:xfrm>
            <a:custGeom>
              <a:avLst/>
              <a:gdLst>
                <a:gd name="T0" fmla="*/ 13 w 17"/>
                <a:gd name="T1" fmla="*/ 0 h 15"/>
                <a:gd name="T2" fmla="*/ 10 w 17"/>
                <a:gd name="T3" fmla="*/ 0 h 15"/>
                <a:gd name="T4" fmla="*/ 8 w 17"/>
                <a:gd name="T5" fmla="*/ 5 h 15"/>
                <a:gd name="T6" fmla="*/ 6 w 17"/>
                <a:gd name="T7" fmla="*/ 5 h 15"/>
                <a:gd name="T8" fmla="*/ 6 w 17"/>
                <a:gd name="T9" fmla="*/ 7 h 15"/>
                <a:gd name="T10" fmla="*/ 4 w 17"/>
                <a:gd name="T11" fmla="*/ 7 h 15"/>
                <a:gd name="T12" fmla="*/ 4 w 17"/>
                <a:gd name="T13" fmla="*/ 9 h 15"/>
                <a:gd name="T14" fmla="*/ 4 w 17"/>
                <a:gd name="T15" fmla="*/ 9 h 15"/>
                <a:gd name="T16" fmla="*/ 0 w 17"/>
                <a:gd name="T17" fmla="*/ 11 h 15"/>
                <a:gd name="T18" fmla="*/ 0 w 17"/>
                <a:gd name="T19" fmla="*/ 13 h 15"/>
                <a:gd name="T20" fmla="*/ 0 w 17"/>
                <a:gd name="T21" fmla="*/ 15 h 15"/>
                <a:gd name="T22" fmla="*/ 2 w 17"/>
                <a:gd name="T23" fmla="*/ 15 h 15"/>
                <a:gd name="T24" fmla="*/ 2 w 17"/>
                <a:gd name="T25" fmla="*/ 13 h 15"/>
                <a:gd name="T26" fmla="*/ 4 w 17"/>
                <a:gd name="T27" fmla="*/ 11 h 15"/>
                <a:gd name="T28" fmla="*/ 6 w 17"/>
                <a:gd name="T29" fmla="*/ 9 h 15"/>
                <a:gd name="T30" fmla="*/ 6 w 17"/>
                <a:gd name="T31" fmla="*/ 7 h 15"/>
                <a:gd name="T32" fmla="*/ 10 w 17"/>
                <a:gd name="T33" fmla="*/ 5 h 15"/>
                <a:gd name="T34" fmla="*/ 10 w 17"/>
                <a:gd name="T35" fmla="*/ 5 h 15"/>
                <a:gd name="T36" fmla="*/ 13 w 17"/>
                <a:gd name="T37" fmla="*/ 5 h 15"/>
                <a:gd name="T38" fmla="*/ 15 w 17"/>
                <a:gd name="T39" fmla="*/ 3 h 15"/>
                <a:gd name="T40" fmla="*/ 17 w 17"/>
                <a:gd name="T41" fmla="*/ 3 h 15"/>
                <a:gd name="T42" fmla="*/ 17 w 17"/>
                <a:gd name="T43" fmla="*/ 0 h 15"/>
                <a:gd name="T44" fmla="*/ 15 w 17"/>
                <a:gd name="T45" fmla="*/ 0 h 15"/>
                <a:gd name="T46" fmla="*/ 13 w 17"/>
                <a:gd name="T4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3" y="0"/>
                  </a:moveTo>
                  <a:lnTo>
                    <a:pt x="10" y="0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4" y="11"/>
                  </a:lnTo>
                  <a:lnTo>
                    <a:pt x="6" y="9"/>
                  </a:lnTo>
                  <a:lnTo>
                    <a:pt x="6" y="7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6" name="Freeform 426" descr="" title=""/>
            <p:cNvSpPr>
              <a:spLocks/>
            </p:cNvSpPr>
            <p:nvPr/>
          </p:nvSpPr>
          <p:spPr bwMode="auto">
            <a:xfrm>
              <a:off x="5945924" y="1563933"/>
              <a:ext cx="9363" cy="9363"/>
            </a:xfrm>
            <a:custGeom>
              <a:avLst/>
              <a:gdLst>
                <a:gd name="T0" fmla="*/ 2 w 4"/>
                <a:gd name="T1" fmla="*/ 0 h 4"/>
                <a:gd name="T2" fmla="*/ 0 w 4"/>
                <a:gd name="T3" fmla="*/ 2 h 4"/>
                <a:gd name="T4" fmla="*/ 0 w 4"/>
                <a:gd name="T5" fmla="*/ 2 h 4"/>
                <a:gd name="T6" fmla="*/ 0 w 4"/>
                <a:gd name="T7" fmla="*/ 4 h 4"/>
                <a:gd name="T8" fmla="*/ 0 w 4"/>
                <a:gd name="T9" fmla="*/ 4 h 4"/>
                <a:gd name="T10" fmla="*/ 0 w 4"/>
                <a:gd name="T11" fmla="*/ 2 h 4"/>
                <a:gd name="T12" fmla="*/ 4 w 4"/>
                <a:gd name="T13" fmla="*/ 2 h 4"/>
                <a:gd name="T14" fmla="*/ 4 w 4"/>
                <a:gd name="T15" fmla="*/ 2 h 4"/>
                <a:gd name="T16" fmla="*/ 2 w 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29" name="Freeform 427" descr="" title=""/>
            <p:cNvSpPr>
              <a:spLocks/>
            </p:cNvSpPr>
            <p:nvPr/>
          </p:nvSpPr>
          <p:spPr bwMode="auto">
            <a:xfrm>
              <a:off x="6044240" y="1460936"/>
              <a:ext cx="39795" cy="28090"/>
            </a:xfrm>
            <a:custGeom>
              <a:avLst/>
              <a:gdLst>
                <a:gd name="T0" fmla="*/ 13 w 17"/>
                <a:gd name="T1" fmla="*/ 2 h 12"/>
                <a:gd name="T2" fmla="*/ 9 w 17"/>
                <a:gd name="T3" fmla="*/ 4 h 12"/>
                <a:gd name="T4" fmla="*/ 6 w 17"/>
                <a:gd name="T5" fmla="*/ 8 h 12"/>
                <a:gd name="T6" fmla="*/ 4 w 17"/>
                <a:gd name="T7" fmla="*/ 8 h 12"/>
                <a:gd name="T8" fmla="*/ 0 w 17"/>
                <a:gd name="T9" fmla="*/ 12 h 12"/>
                <a:gd name="T10" fmla="*/ 2 w 17"/>
                <a:gd name="T11" fmla="*/ 12 h 12"/>
                <a:gd name="T12" fmla="*/ 4 w 17"/>
                <a:gd name="T13" fmla="*/ 12 h 12"/>
                <a:gd name="T14" fmla="*/ 6 w 17"/>
                <a:gd name="T15" fmla="*/ 8 h 12"/>
                <a:gd name="T16" fmla="*/ 9 w 17"/>
                <a:gd name="T17" fmla="*/ 8 h 12"/>
                <a:gd name="T18" fmla="*/ 9 w 17"/>
                <a:gd name="T19" fmla="*/ 8 h 12"/>
                <a:gd name="T20" fmla="*/ 11 w 17"/>
                <a:gd name="T21" fmla="*/ 6 h 12"/>
                <a:gd name="T22" fmla="*/ 13 w 17"/>
                <a:gd name="T23" fmla="*/ 4 h 12"/>
                <a:gd name="T24" fmla="*/ 17 w 17"/>
                <a:gd name="T25" fmla="*/ 2 h 12"/>
                <a:gd name="T26" fmla="*/ 15 w 17"/>
                <a:gd name="T27" fmla="*/ 0 h 12"/>
                <a:gd name="T28" fmla="*/ 13 w 17"/>
                <a:gd name="T2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12">
                  <a:moveTo>
                    <a:pt x="13" y="2"/>
                  </a:moveTo>
                  <a:lnTo>
                    <a:pt x="9" y="4"/>
                  </a:lnTo>
                  <a:lnTo>
                    <a:pt x="6" y="8"/>
                  </a:lnTo>
                  <a:lnTo>
                    <a:pt x="4" y="8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1" y="6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31" name="Freeform 428" descr="" title=""/>
            <p:cNvSpPr>
              <a:spLocks/>
            </p:cNvSpPr>
            <p:nvPr/>
          </p:nvSpPr>
          <p:spPr bwMode="auto">
            <a:xfrm>
              <a:off x="5955287" y="1493708"/>
              <a:ext cx="70225" cy="51499"/>
            </a:xfrm>
            <a:custGeom>
              <a:avLst/>
              <a:gdLst>
                <a:gd name="T0" fmla="*/ 30 w 30"/>
                <a:gd name="T1" fmla="*/ 0 h 22"/>
                <a:gd name="T2" fmla="*/ 30 w 30"/>
                <a:gd name="T3" fmla="*/ 0 h 22"/>
                <a:gd name="T4" fmla="*/ 28 w 30"/>
                <a:gd name="T5" fmla="*/ 0 h 22"/>
                <a:gd name="T6" fmla="*/ 28 w 30"/>
                <a:gd name="T7" fmla="*/ 0 h 22"/>
                <a:gd name="T8" fmla="*/ 28 w 30"/>
                <a:gd name="T9" fmla="*/ 0 h 22"/>
                <a:gd name="T10" fmla="*/ 25 w 30"/>
                <a:gd name="T11" fmla="*/ 0 h 22"/>
                <a:gd name="T12" fmla="*/ 21 w 30"/>
                <a:gd name="T13" fmla="*/ 5 h 22"/>
                <a:gd name="T14" fmla="*/ 19 w 30"/>
                <a:gd name="T15" fmla="*/ 5 h 22"/>
                <a:gd name="T16" fmla="*/ 17 w 30"/>
                <a:gd name="T17" fmla="*/ 5 h 22"/>
                <a:gd name="T18" fmla="*/ 15 w 30"/>
                <a:gd name="T19" fmla="*/ 3 h 22"/>
                <a:gd name="T20" fmla="*/ 15 w 30"/>
                <a:gd name="T21" fmla="*/ 3 h 22"/>
                <a:gd name="T22" fmla="*/ 15 w 30"/>
                <a:gd name="T23" fmla="*/ 5 h 22"/>
                <a:gd name="T24" fmla="*/ 15 w 30"/>
                <a:gd name="T25" fmla="*/ 5 h 22"/>
                <a:gd name="T26" fmla="*/ 13 w 30"/>
                <a:gd name="T27" fmla="*/ 7 h 22"/>
                <a:gd name="T28" fmla="*/ 11 w 30"/>
                <a:gd name="T29" fmla="*/ 9 h 22"/>
                <a:gd name="T30" fmla="*/ 9 w 30"/>
                <a:gd name="T31" fmla="*/ 9 h 22"/>
                <a:gd name="T32" fmla="*/ 6 w 30"/>
                <a:gd name="T33" fmla="*/ 11 h 22"/>
                <a:gd name="T34" fmla="*/ 4 w 30"/>
                <a:gd name="T35" fmla="*/ 13 h 22"/>
                <a:gd name="T36" fmla="*/ 2 w 30"/>
                <a:gd name="T37" fmla="*/ 13 h 22"/>
                <a:gd name="T38" fmla="*/ 2 w 30"/>
                <a:gd name="T39" fmla="*/ 15 h 22"/>
                <a:gd name="T40" fmla="*/ 0 w 30"/>
                <a:gd name="T41" fmla="*/ 17 h 22"/>
                <a:gd name="T42" fmla="*/ 0 w 30"/>
                <a:gd name="T43" fmla="*/ 19 h 22"/>
                <a:gd name="T44" fmla="*/ 0 w 30"/>
                <a:gd name="T45" fmla="*/ 22 h 22"/>
                <a:gd name="T46" fmla="*/ 2 w 30"/>
                <a:gd name="T47" fmla="*/ 19 h 22"/>
                <a:gd name="T48" fmla="*/ 4 w 30"/>
                <a:gd name="T49" fmla="*/ 17 h 22"/>
                <a:gd name="T50" fmla="*/ 6 w 30"/>
                <a:gd name="T51" fmla="*/ 15 h 22"/>
                <a:gd name="T52" fmla="*/ 9 w 30"/>
                <a:gd name="T53" fmla="*/ 13 h 22"/>
                <a:gd name="T54" fmla="*/ 11 w 30"/>
                <a:gd name="T55" fmla="*/ 11 h 22"/>
                <a:gd name="T56" fmla="*/ 11 w 30"/>
                <a:gd name="T57" fmla="*/ 11 h 22"/>
                <a:gd name="T58" fmla="*/ 11 w 30"/>
                <a:gd name="T59" fmla="*/ 11 h 22"/>
                <a:gd name="T60" fmla="*/ 13 w 30"/>
                <a:gd name="T61" fmla="*/ 11 h 22"/>
                <a:gd name="T62" fmla="*/ 15 w 30"/>
                <a:gd name="T63" fmla="*/ 9 h 22"/>
                <a:gd name="T64" fmla="*/ 17 w 30"/>
                <a:gd name="T65" fmla="*/ 9 h 22"/>
                <a:gd name="T66" fmla="*/ 19 w 30"/>
                <a:gd name="T67" fmla="*/ 5 h 22"/>
                <a:gd name="T68" fmla="*/ 23 w 30"/>
                <a:gd name="T69" fmla="*/ 5 h 22"/>
                <a:gd name="T70" fmla="*/ 25 w 30"/>
                <a:gd name="T71" fmla="*/ 5 h 22"/>
                <a:gd name="T72" fmla="*/ 28 w 30"/>
                <a:gd name="T73" fmla="*/ 3 h 22"/>
                <a:gd name="T74" fmla="*/ 30 w 30"/>
                <a:gd name="T75" fmla="*/ 3 h 22"/>
                <a:gd name="T76" fmla="*/ 28 w 30"/>
                <a:gd name="T77" fmla="*/ 3 h 22"/>
                <a:gd name="T78" fmla="*/ 30 w 30"/>
                <a:gd name="T7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" h="22">
                  <a:moveTo>
                    <a:pt x="30" y="0"/>
                  </a:move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7" y="5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3" y="7"/>
                  </a:lnTo>
                  <a:lnTo>
                    <a:pt x="11" y="9"/>
                  </a:lnTo>
                  <a:lnTo>
                    <a:pt x="9" y="9"/>
                  </a:lnTo>
                  <a:lnTo>
                    <a:pt x="6" y="11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2" y="19"/>
                  </a:lnTo>
                  <a:lnTo>
                    <a:pt x="4" y="17"/>
                  </a:lnTo>
                  <a:lnTo>
                    <a:pt x="6" y="15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9" y="5"/>
                  </a:lnTo>
                  <a:lnTo>
                    <a:pt x="23" y="5"/>
                  </a:lnTo>
                  <a:lnTo>
                    <a:pt x="25" y="5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34" name="Freeform 436" descr="" title=""/>
            <p:cNvSpPr>
              <a:spLocks/>
            </p:cNvSpPr>
            <p:nvPr/>
          </p:nvSpPr>
          <p:spPr bwMode="auto">
            <a:xfrm>
              <a:off x="2422948" y="1489026"/>
              <a:ext cx="0" cy="4682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  <a:gd name="T4" fmla="*/ 0 h 2"/>
                <a:gd name="T5" fmla="*/ 0 h 2"/>
                <a:gd name="T6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35" name="Freeform 441" descr="" title=""/>
            <p:cNvSpPr>
              <a:spLocks/>
            </p:cNvSpPr>
            <p:nvPr/>
          </p:nvSpPr>
          <p:spPr bwMode="auto">
            <a:xfrm>
              <a:off x="5931879" y="1573296"/>
              <a:ext cx="4682" cy="4682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0 h 2"/>
                <a:gd name="T8" fmla="*/ 0 w 2"/>
                <a:gd name="T9" fmla="*/ 2 h 2"/>
                <a:gd name="T10" fmla="*/ 2 w 2"/>
                <a:gd name="T11" fmla="*/ 2 h 2"/>
                <a:gd name="T12" fmla="*/ 2 w 2"/>
                <a:gd name="T13" fmla="*/ 2 h 2"/>
                <a:gd name="T14" fmla="*/ 2 w 2"/>
                <a:gd name="T15" fmla="*/ 0 h 2"/>
                <a:gd name="T16" fmla="*/ 2 w 2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37" name="Freeform 454" descr="" title=""/>
            <p:cNvSpPr>
              <a:spLocks/>
            </p:cNvSpPr>
            <p:nvPr/>
          </p:nvSpPr>
          <p:spPr bwMode="auto">
            <a:xfrm>
              <a:off x="5920174" y="1582659"/>
              <a:ext cx="4682" cy="0"/>
            </a:xfrm>
            <a:custGeom>
              <a:avLst/>
              <a:gdLst>
                <a:gd name="T0" fmla="*/ 0 w 2"/>
                <a:gd name="T1" fmla="*/ 0 w 2"/>
                <a:gd name="T2" fmla="*/ 0 w 2"/>
                <a:gd name="T3" fmla="*/ 0 w 2"/>
                <a:gd name="T4" fmla="*/ 2 w 2"/>
                <a:gd name="T5" fmla="*/ 2 w 2"/>
                <a:gd name="T6" fmla="*/ 2 w 2"/>
                <a:gd name="T7" fmla="*/ 2 w 2"/>
                <a:gd name="T8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38" name="Freeform 459" descr="" title=""/>
            <p:cNvSpPr>
              <a:spLocks/>
            </p:cNvSpPr>
            <p:nvPr/>
          </p:nvSpPr>
          <p:spPr bwMode="auto">
            <a:xfrm>
              <a:off x="5915492" y="1582659"/>
              <a:ext cx="4682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0 w 2"/>
                <a:gd name="T4" fmla="*/ 0 w 2"/>
                <a:gd name="T5" fmla="*/ 0 w 2"/>
                <a:gd name="T6" fmla="*/ 0 w 2"/>
                <a:gd name="T7" fmla="*/ 0 w 2"/>
                <a:gd name="T8" fmla="*/ 0 w 2"/>
                <a:gd name="T9" fmla="*/ 0 w 2"/>
                <a:gd name="T10" fmla="*/ 2 w 2"/>
                <a:gd name="T11" fmla="*/ 2 w 2"/>
                <a:gd name="T12" fmla="*/ 2 w 2"/>
                <a:gd name="T1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39" name="Freeform 460" descr="" title=""/>
            <p:cNvSpPr>
              <a:spLocks/>
            </p:cNvSpPr>
            <p:nvPr/>
          </p:nvSpPr>
          <p:spPr bwMode="auto">
            <a:xfrm>
              <a:off x="5768020" y="1079377"/>
              <a:ext cx="107679" cy="395604"/>
            </a:xfrm>
            <a:custGeom>
              <a:avLst/>
              <a:gdLst>
                <a:gd name="T0" fmla="*/ 42 w 46"/>
                <a:gd name="T1" fmla="*/ 108 h 169"/>
                <a:gd name="T2" fmla="*/ 38 w 46"/>
                <a:gd name="T3" fmla="*/ 101 h 169"/>
                <a:gd name="T4" fmla="*/ 36 w 46"/>
                <a:gd name="T5" fmla="*/ 93 h 169"/>
                <a:gd name="T6" fmla="*/ 27 w 46"/>
                <a:gd name="T7" fmla="*/ 65 h 169"/>
                <a:gd name="T8" fmla="*/ 27 w 46"/>
                <a:gd name="T9" fmla="*/ 61 h 169"/>
                <a:gd name="T10" fmla="*/ 25 w 46"/>
                <a:gd name="T11" fmla="*/ 59 h 169"/>
                <a:gd name="T12" fmla="*/ 23 w 46"/>
                <a:gd name="T13" fmla="*/ 53 h 169"/>
                <a:gd name="T14" fmla="*/ 23 w 46"/>
                <a:gd name="T15" fmla="*/ 42 h 169"/>
                <a:gd name="T16" fmla="*/ 25 w 46"/>
                <a:gd name="T17" fmla="*/ 38 h 169"/>
                <a:gd name="T18" fmla="*/ 25 w 46"/>
                <a:gd name="T19" fmla="*/ 29 h 169"/>
                <a:gd name="T20" fmla="*/ 23 w 46"/>
                <a:gd name="T21" fmla="*/ 23 h 169"/>
                <a:gd name="T22" fmla="*/ 19 w 46"/>
                <a:gd name="T23" fmla="*/ 13 h 169"/>
                <a:gd name="T24" fmla="*/ 19 w 46"/>
                <a:gd name="T25" fmla="*/ 8 h 169"/>
                <a:gd name="T26" fmla="*/ 17 w 46"/>
                <a:gd name="T27" fmla="*/ 0 h 169"/>
                <a:gd name="T28" fmla="*/ 15 w 46"/>
                <a:gd name="T29" fmla="*/ 2 h 169"/>
                <a:gd name="T30" fmla="*/ 13 w 46"/>
                <a:gd name="T31" fmla="*/ 4 h 169"/>
                <a:gd name="T32" fmla="*/ 15 w 46"/>
                <a:gd name="T33" fmla="*/ 13 h 169"/>
                <a:gd name="T34" fmla="*/ 15 w 46"/>
                <a:gd name="T35" fmla="*/ 15 h 169"/>
                <a:gd name="T36" fmla="*/ 13 w 46"/>
                <a:gd name="T37" fmla="*/ 19 h 169"/>
                <a:gd name="T38" fmla="*/ 10 w 46"/>
                <a:gd name="T39" fmla="*/ 21 h 169"/>
                <a:gd name="T40" fmla="*/ 6 w 46"/>
                <a:gd name="T41" fmla="*/ 19 h 169"/>
                <a:gd name="T42" fmla="*/ 2 w 46"/>
                <a:gd name="T43" fmla="*/ 21 h 169"/>
                <a:gd name="T44" fmla="*/ 2 w 46"/>
                <a:gd name="T45" fmla="*/ 34 h 169"/>
                <a:gd name="T46" fmla="*/ 0 w 46"/>
                <a:gd name="T47" fmla="*/ 42 h 169"/>
                <a:gd name="T48" fmla="*/ 0 w 46"/>
                <a:gd name="T49" fmla="*/ 53 h 169"/>
                <a:gd name="T50" fmla="*/ 0 w 46"/>
                <a:gd name="T51" fmla="*/ 55 h 169"/>
                <a:gd name="T52" fmla="*/ 4 w 46"/>
                <a:gd name="T53" fmla="*/ 59 h 169"/>
                <a:gd name="T54" fmla="*/ 8 w 46"/>
                <a:gd name="T55" fmla="*/ 70 h 169"/>
                <a:gd name="T56" fmla="*/ 6 w 46"/>
                <a:gd name="T57" fmla="*/ 78 h 169"/>
                <a:gd name="T58" fmla="*/ 6 w 46"/>
                <a:gd name="T59" fmla="*/ 87 h 169"/>
                <a:gd name="T60" fmla="*/ 6 w 46"/>
                <a:gd name="T61" fmla="*/ 103 h 169"/>
                <a:gd name="T62" fmla="*/ 2 w 46"/>
                <a:gd name="T63" fmla="*/ 114 h 169"/>
                <a:gd name="T64" fmla="*/ 4 w 46"/>
                <a:gd name="T65" fmla="*/ 120 h 169"/>
                <a:gd name="T66" fmla="*/ 6 w 46"/>
                <a:gd name="T67" fmla="*/ 131 h 169"/>
                <a:gd name="T68" fmla="*/ 4 w 46"/>
                <a:gd name="T69" fmla="*/ 137 h 169"/>
                <a:gd name="T70" fmla="*/ 4 w 46"/>
                <a:gd name="T71" fmla="*/ 144 h 169"/>
                <a:gd name="T72" fmla="*/ 2 w 46"/>
                <a:gd name="T73" fmla="*/ 154 h 169"/>
                <a:gd name="T74" fmla="*/ 4 w 46"/>
                <a:gd name="T75" fmla="*/ 167 h 169"/>
                <a:gd name="T76" fmla="*/ 6 w 46"/>
                <a:gd name="T77" fmla="*/ 169 h 169"/>
                <a:gd name="T78" fmla="*/ 8 w 46"/>
                <a:gd name="T79" fmla="*/ 160 h 169"/>
                <a:gd name="T80" fmla="*/ 13 w 46"/>
                <a:gd name="T81" fmla="*/ 156 h 169"/>
                <a:gd name="T82" fmla="*/ 15 w 46"/>
                <a:gd name="T83" fmla="*/ 154 h 169"/>
                <a:gd name="T84" fmla="*/ 17 w 46"/>
                <a:gd name="T85" fmla="*/ 156 h 169"/>
                <a:gd name="T86" fmla="*/ 25 w 46"/>
                <a:gd name="T87" fmla="*/ 158 h 169"/>
                <a:gd name="T88" fmla="*/ 27 w 46"/>
                <a:gd name="T89" fmla="*/ 167 h 169"/>
                <a:gd name="T90" fmla="*/ 27 w 46"/>
                <a:gd name="T91" fmla="*/ 165 h 169"/>
                <a:gd name="T92" fmla="*/ 29 w 46"/>
                <a:gd name="T93" fmla="*/ 160 h 169"/>
                <a:gd name="T94" fmla="*/ 27 w 46"/>
                <a:gd name="T95" fmla="*/ 152 h 169"/>
                <a:gd name="T96" fmla="*/ 23 w 46"/>
                <a:gd name="T97" fmla="*/ 152 h 169"/>
                <a:gd name="T98" fmla="*/ 19 w 46"/>
                <a:gd name="T99" fmla="*/ 144 h 169"/>
                <a:gd name="T100" fmla="*/ 17 w 46"/>
                <a:gd name="T101" fmla="*/ 141 h 169"/>
                <a:gd name="T102" fmla="*/ 15 w 46"/>
                <a:gd name="T103" fmla="*/ 137 h 169"/>
                <a:gd name="T104" fmla="*/ 13 w 46"/>
                <a:gd name="T105" fmla="*/ 131 h 169"/>
                <a:gd name="T106" fmla="*/ 19 w 46"/>
                <a:gd name="T107" fmla="*/ 112 h 169"/>
                <a:gd name="T108" fmla="*/ 23 w 46"/>
                <a:gd name="T109" fmla="*/ 103 h 169"/>
                <a:gd name="T110" fmla="*/ 32 w 46"/>
                <a:gd name="T111" fmla="*/ 103 h 169"/>
                <a:gd name="T112" fmla="*/ 38 w 46"/>
                <a:gd name="T113" fmla="*/ 106 h 169"/>
                <a:gd name="T114" fmla="*/ 44 w 46"/>
                <a:gd name="T115" fmla="*/ 112 h 169"/>
                <a:gd name="T116" fmla="*/ 46 w 46"/>
                <a:gd name="T117" fmla="*/ 11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" h="169">
                  <a:moveTo>
                    <a:pt x="46" y="112"/>
                  </a:moveTo>
                  <a:lnTo>
                    <a:pt x="44" y="112"/>
                  </a:lnTo>
                  <a:lnTo>
                    <a:pt x="42" y="108"/>
                  </a:lnTo>
                  <a:lnTo>
                    <a:pt x="40" y="106"/>
                  </a:lnTo>
                  <a:lnTo>
                    <a:pt x="40" y="103"/>
                  </a:lnTo>
                  <a:lnTo>
                    <a:pt x="38" y="101"/>
                  </a:lnTo>
                  <a:lnTo>
                    <a:pt x="38" y="99"/>
                  </a:lnTo>
                  <a:lnTo>
                    <a:pt x="38" y="97"/>
                  </a:lnTo>
                  <a:lnTo>
                    <a:pt x="36" y="93"/>
                  </a:lnTo>
                  <a:lnTo>
                    <a:pt x="32" y="84"/>
                  </a:lnTo>
                  <a:lnTo>
                    <a:pt x="32" y="80"/>
                  </a:lnTo>
                  <a:lnTo>
                    <a:pt x="27" y="65"/>
                  </a:lnTo>
                  <a:lnTo>
                    <a:pt x="27" y="63"/>
                  </a:lnTo>
                  <a:lnTo>
                    <a:pt x="27" y="63"/>
                  </a:lnTo>
                  <a:lnTo>
                    <a:pt x="27" y="61"/>
                  </a:lnTo>
                  <a:lnTo>
                    <a:pt x="27" y="61"/>
                  </a:lnTo>
                  <a:lnTo>
                    <a:pt x="25" y="59"/>
                  </a:lnTo>
                  <a:lnTo>
                    <a:pt x="25" y="59"/>
                  </a:lnTo>
                  <a:lnTo>
                    <a:pt x="25" y="57"/>
                  </a:lnTo>
                  <a:lnTo>
                    <a:pt x="25" y="55"/>
                  </a:lnTo>
                  <a:lnTo>
                    <a:pt x="23" y="53"/>
                  </a:lnTo>
                  <a:lnTo>
                    <a:pt x="23" y="51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25" y="36"/>
                  </a:lnTo>
                  <a:lnTo>
                    <a:pt x="25" y="29"/>
                  </a:lnTo>
                  <a:lnTo>
                    <a:pt x="25" y="25"/>
                  </a:lnTo>
                  <a:lnTo>
                    <a:pt x="23" y="25"/>
                  </a:lnTo>
                  <a:lnTo>
                    <a:pt x="23" y="23"/>
                  </a:lnTo>
                  <a:lnTo>
                    <a:pt x="21" y="19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13" y="4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3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8" y="19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2" y="34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2" y="55"/>
                  </a:lnTo>
                  <a:lnTo>
                    <a:pt x="2" y="55"/>
                  </a:lnTo>
                  <a:lnTo>
                    <a:pt x="0" y="55"/>
                  </a:lnTo>
                  <a:lnTo>
                    <a:pt x="2" y="55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6" y="61"/>
                  </a:lnTo>
                  <a:lnTo>
                    <a:pt x="8" y="65"/>
                  </a:lnTo>
                  <a:lnTo>
                    <a:pt x="8" y="70"/>
                  </a:lnTo>
                  <a:lnTo>
                    <a:pt x="6" y="72"/>
                  </a:lnTo>
                  <a:lnTo>
                    <a:pt x="6" y="74"/>
                  </a:lnTo>
                  <a:lnTo>
                    <a:pt x="6" y="78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7"/>
                  </a:lnTo>
                  <a:lnTo>
                    <a:pt x="6" y="99"/>
                  </a:lnTo>
                  <a:lnTo>
                    <a:pt x="6" y="101"/>
                  </a:lnTo>
                  <a:lnTo>
                    <a:pt x="6" y="103"/>
                  </a:lnTo>
                  <a:lnTo>
                    <a:pt x="4" y="108"/>
                  </a:lnTo>
                  <a:lnTo>
                    <a:pt x="4" y="110"/>
                  </a:lnTo>
                  <a:lnTo>
                    <a:pt x="2" y="114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20"/>
                  </a:lnTo>
                  <a:lnTo>
                    <a:pt x="6" y="125"/>
                  </a:lnTo>
                  <a:lnTo>
                    <a:pt x="8" y="129"/>
                  </a:lnTo>
                  <a:lnTo>
                    <a:pt x="6" y="131"/>
                  </a:lnTo>
                  <a:lnTo>
                    <a:pt x="6" y="133"/>
                  </a:lnTo>
                  <a:lnTo>
                    <a:pt x="4" y="135"/>
                  </a:lnTo>
                  <a:lnTo>
                    <a:pt x="4" y="137"/>
                  </a:lnTo>
                  <a:lnTo>
                    <a:pt x="4" y="137"/>
                  </a:lnTo>
                  <a:lnTo>
                    <a:pt x="4" y="141"/>
                  </a:lnTo>
                  <a:lnTo>
                    <a:pt x="4" y="144"/>
                  </a:lnTo>
                  <a:lnTo>
                    <a:pt x="6" y="146"/>
                  </a:lnTo>
                  <a:lnTo>
                    <a:pt x="4" y="148"/>
                  </a:lnTo>
                  <a:lnTo>
                    <a:pt x="2" y="154"/>
                  </a:lnTo>
                  <a:lnTo>
                    <a:pt x="2" y="158"/>
                  </a:lnTo>
                  <a:lnTo>
                    <a:pt x="4" y="165"/>
                  </a:lnTo>
                  <a:lnTo>
                    <a:pt x="4" y="167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6" y="169"/>
                  </a:lnTo>
                  <a:lnTo>
                    <a:pt x="6" y="167"/>
                  </a:lnTo>
                  <a:lnTo>
                    <a:pt x="8" y="167"/>
                  </a:lnTo>
                  <a:lnTo>
                    <a:pt x="8" y="160"/>
                  </a:lnTo>
                  <a:lnTo>
                    <a:pt x="10" y="158"/>
                  </a:lnTo>
                  <a:lnTo>
                    <a:pt x="10" y="156"/>
                  </a:lnTo>
                  <a:lnTo>
                    <a:pt x="13" y="156"/>
                  </a:lnTo>
                  <a:lnTo>
                    <a:pt x="13" y="154"/>
                  </a:lnTo>
                  <a:lnTo>
                    <a:pt x="15" y="154"/>
                  </a:lnTo>
                  <a:lnTo>
                    <a:pt x="15" y="154"/>
                  </a:lnTo>
                  <a:lnTo>
                    <a:pt x="17" y="154"/>
                  </a:lnTo>
                  <a:lnTo>
                    <a:pt x="17" y="156"/>
                  </a:lnTo>
                  <a:lnTo>
                    <a:pt x="17" y="156"/>
                  </a:lnTo>
                  <a:lnTo>
                    <a:pt x="21" y="156"/>
                  </a:lnTo>
                  <a:lnTo>
                    <a:pt x="23" y="156"/>
                  </a:lnTo>
                  <a:lnTo>
                    <a:pt x="25" y="158"/>
                  </a:lnTo>
                  <a:lnTo>
                    <a:pt x="25" y="160"/>
                  </a:lnTo>
                  <a:lnTo>
                    <a:pt x="25" y="163"/>
                  </a:lnTo>
                  <a:lnTo>
                    <a:pt x="27" y="167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27" y="165"/>
                  </a:lnTo>
                  <a:lnTo>
                    <a:pt x="27" y="163"/>
                  </a:lnTo>
                  <a:lnTo>
                    <a:pt x="29" y="160"/>
                  </a:lnTo>
                  <a:lnTo>
                    <a:pt x="29" y="160"/>
                  </a:lnTo>
                  <a:lnTo>
                    <a:pt x="27" y="156"/>
                  </a:lnTo>
                  <a:lnTo>
                    <a:pt x="27" y="154"/>
                  </a:lnTo>
                  <a:lnTo>
                    <a:pt x="27" y="152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1" y="148"/>
                  </a:lnTo>
                  <a:lnTo>
                    <a:pt x="19" y="144"/>
                  </a:lnTo>
                  <a:lnTo>
                    <a:pt x="19" y="141"/>
                  </a:lnTo>
                  <a:lnTo>
                    <a:pt x="19" y="141"/>
                  </a:lnTo>
                  <a:lnTo>
                    <a:pt x="17" y="141"/>
                  </a:lnTo>
                  <a:lnTo>
                    <a:pt x="17" y="141"/>
                  </a:lnTo>
                  <a:lnTo>
                    <a:pt x="17" y="139"/>
                  </a:lnTo>
                  <a:lnTo>
                    <a:pt x="15" y="137"/>
                  </a:lnTo>
                  <a:lnTo>
                    <a:pt x="13" y="135"/>
                  </a:lnTo>
                  <a:lnTo>
                    <a:pt x="13" y="135"/>
                  </a:lnTo>
                  <a:lnTo>
                    <a:pt x="13" y="131"/>
                  </a:lnTo>
                  <a:lnTo>
                    <a:pt x="13" y="129"/>
                  </a:lnTo>
                  <a:lnTo>
                    <a:pt x="15" y="125"/>
                  </a:lnTo>
                  <a:lnTo>
                    <a:pt x="19" y="112"/>
                  </a:lnTo>
                  <a:lnTo>
                    <a:pt x="21" y="108"/>
                  </a:lnTo>
                  <a:lnTo>
                    <a:pt x="21" y="106"/>
                  </a:lnTo>
                  <a:lnTo>
                    <a:pt x="23" y="103"/>
                  </a:lnTo>
                  <a:lnTo>
                    <a:pt x="25" y="103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4" y="103"/>
                  </a:lnTo>
                  <a:lnTo>
                    <a:pt x="36" y="106"/>
                  </a:lnTo>
                  <a:lnTo>
                    <a:pt x="38" y="106"/>
                  </a:lnTo>
                  <a:lnTo>
                    <a:pt x="40" y="108"/>
                  </a:lnTo>
                  <a:lnTo>
                    <a:pt x="42" y="110"/>
                  </a:lnTo>
                  <a:lnTo>
                    <a:pt x="44" y="112"/>
                  </a:lnTo>
                  <a:lnTo>
                    <a:pt x="44" y="114"/>
                  </a:lnTo>
                  <a:lnTo>
                    <a:pt x="46" y="116"/>
                  </a:lnTo>
                  <a:lnTo>
                    <a:pt x="46" y="116"/>
                  </a:lnTo>
                  <a:lnTo>
                    <a:pt x="46" y="114"/>
                  </a:lnTo>
                  <a:lnTo>
                    <a:pt x="46" y="112"/>
                  </a:lnTo>
                  <a:close/>
                </a:path>
              </a:pathLst>
            </a:custGeom>
            <a:noFill/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40" name="Freeform 473" descr="" title=""/>
            <p:cNvSpPr>
              <a:spLocks noEditPoints="1"/>
            </p:cNvSpPr>
            <p:nvPr/>
          </p:nvSpPr>
          <p:spPr bwMode="auto">
            <a:xfrm>
              <a:off x="5391143" y="2959078"/>
              <a:ext cx="124065" cy="168541"/>
            </a:xfrm>
            <a:custGeom>
              <a:avLst/>
              <a:gdLst>
                <a:gd name="T0" fmla="*/ 0 w 53"/>
                <a:gd name="T1" fmla="*/ 72 h 72"/>
                <a:gd name="T2" fmla="*/ 0 w 53"/>
                <a:gd name="T3" fmla="*/ 72 h 72"/>
                <a:gd name="T4" fmla="*/ 0 w 53"/>
                <a:gd name="T5" fmla="*/ 72 h 72"/>
                <a:gd name="T6" fmla="*/ 0 w 53"/>
                <a:gd name="T7" fmla="*/ 72 h 72"/>
                <a:gd name="T8" fmla="*/ 0 w 53"/>
                <a:gd name="T9" fmla="*/ 72 h 72"/>
                <a:gd name="T10" fmla="*/ 0 w 53"/>
                <a:gd name="T11" fmla="*/ 72 h 72"/>
                <a:gd name="T12" fmla="*/ 0 w 53"/>
                <a:gd name="T13" fmla="*/ 72 h 72"/>
                <a:gd name="T14" fmla="*/ 0 w 53"/>
                <a:gd name="T15" fmla="*/ 70 h 72"/>
                <a:gd name="T16" fmla="*/ 0 w 53"/>
                <a:gd name="T17" fmla="*/ 72 h 72"/>
                <a:gd name="T18" fmla="*/ 53 w 53"/>
                <a:gd name="T19" fmla="*/ 0 h 72"/>
                <a:gd name="T20" fmla="*/ 53 w 53"/>
                <a:gd name="T21" fmla="*/ 2 h 72"/>
                <a:gd name="T22" fmla="*/ 53 w 53"/>
                <a:gd name="T23" fmla="*/ 2 h 72"/>
                <a:gd name="T24" fmla="*/ 51 w 53"/>
                <a:gd name="T25" fmla="*/ 2 h 72"/>
                <a:gd name="T26" fmla="*/ 51 w 53"/>
                <a:gd name="T27" fmla="*/ 2 h 72"/>
                <a:gd name="T28" fmla="*/ 51 w 53"/>
                <a:gd name="T29" fmla="*/ 4 h 72"/>
                <a:gd name="T30" fmla="*/ 51 w 53"/>
                <a:gd name="T31" fmla="*/ 6 h 72"/>
                <a:gd name="T32" fmla="*/ 53 w 53"/>
                <a:gd name="T33" fmla="*/ 4 h 72"/>
                <a:gd name="T34" fmla="*/ 53 w 53"/>
                <a:gd name="T35" fmla="*/ 4 h 72"/>
                <a:gd name="T36" fmla="*/ 53 w 53"/>
                <a:gd name="T37" fmla="*/ 4 h 72"/>
                <a:gd name="T38" fmla="*/ 53 w 53"/>
                <a:gd name="T39" fmla="*/ 0 h 72"/>
                <a:gd name="T40" fmla="*/ 53 w 53"/>
                <a:gd name="T4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" h="72">
                  <a:moveTo>
                    <a:pt x="0" y="72"/>
                  </a:move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0" y="72"/>
                  </a:lnTo>
                  <a:close/>
                  <a:moveTo>
                    <a:pt x="53" y="0"/>
                  </a:moveTo>
                  <a:lnTo>
                    <a:pt x="53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51" y="6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41" name="Freeform 479" descr="" title=""/>
            <p:cNvSpPr>
              <a:spLocks/>
            </p:cNvSpPr>
            <p:nvPr/>
          </p:nvSpPr>
          <p:spPr bwMode="auto">
            <a:xfrm>
              <a:off x="2881754" y="1856538"/>
              <a:ext cx="578191" cy="519668"/>
            </a:xfrm>
            <a:custGeom>
              <a:avLst/>
              <a:gdLst>
                <a:gd name="T0" fmla="*/ 241 w 247"/>
                <a:gd name="T1" fmla="*/ 21 h 222"/>
                <a:gd name="T2" fmla="*/ 232 w 247"/>
                <a:gd name="T3" fmla="*/ 17 h 222"/>
                <a:gd name="T4" fmla="*/ 230 w 247"/>
                <a:gd name="T5" fmla="*/ 6 h 222"/>
                <a:gd name="T6" fmla="*/ 217 w 247"/>
                <a:gd name="T7" fmla="*/ 0 h 222"/>
                <a:gd name="T8" fmla="*/ 207 w 247"/>
                <a:gd name="T9" fmla="*/ 0 h 222"/>
                <a:gd name="T10" fmla="*/ 186 w 247"/>
                <a:gd name="T11" fmla="*/ 2 h 222"/>
                <a:gd name="T12" fmla="*/ 169 w 247"/>
                <a:gd name="T13" fmla="*/ 8 h 222"/>
                <a:gd name="T14" fmla="*/ 158 w 247"/>
                <a:gd name="T15" fmla="*/ 17 h 222"/>
                <a:gd name="T16" fmla="*/ 165 w 247"/>
                <a:gd name="T17" fmla="*/ 27 h 222"/>
                <a:gd name="T18" fmla="*/ 163 w 247"/>
                <a:gd name="T19" fmla="*/ 33 h 222"/>
                <a:gd name="T20" fmla="*/ 154 w 247"/>
                <a:gd name="T21" fmla="*/ 44 h 222"/>
                <a:gd name="T22" fmla="*/ 146 w 247"/>
                <a:gd name="T23" fmla="*/ 52 h 222"/>
                <a:gd name="T24" fmla="*/ 144 w 247"/>
                <a:gd name="T25" fmla="*/ 63 h 222"/>
                <a:gd name="T26" fmla="*/ 131 w 247"/>
                <a:gd name="T27" fmla="*/ 74 h 222"/>
                <a:gd name="T28" fmla="*/ 122 w 247"/>
                <a:gd name="T29" fmla="*/ 93 h 222"/>
                <a:gd name="T30" fmla="*/ 112 w 247"/>
                <a:gd name="T31" fmla="*/ 88 h 222"/>
                <a:gd name="T32" fmla="*/ 106 w 247"/>
                <a:gd name="T33" fmla="*/ 97 h 222"/>
                <a:gd name="T34" fmla="*/ 91 w 247"/>
                <a:gd name="T35" fmla="*/ 99 h 222"/>
                <a:gd name="T36" fmla="*/ 82 w 247"/>
                <a:gd name="T37" fmla="*/ 114 h 222"/>
                <a:gd name="T38" fmla="*/ 74 w 247"/>
                <a:gd name="T39" fmla="*/ 124 h 222"/>
                <a:gd name="T40" fmla="*/ 53 w 247"/>
                <a:gd name="T41" fmla="*/ 126 h 222"/>
                <a:gd name="T42" fmla="*/ 11 w 247"/>
                <a:gd name="T43" fmla="*/ 124 h 222"/>
                <a:gd name="T44" fmla="*/ 11 w 247"/>
                <a:gd name="T45" fmla="*/ 137 h 222"/>
                <a:gd name="T46" fmla="*/ 30 w 247"/>
                <a:gd name="T47" fmla="*/ 148 h 222"/>
                <a:gd name="T48" fmla="*/ 30 w 247"/>
                <a:gd name="T49" fmla="*/ 164 h 222"/>
                <a:gd name="T50" fmla="*/ 38 w 247"/>
                <a:gd name="T51" fmla="*/ 167 h 222"/>
                <a:gd name="T52" fmla="*/ 30 w 247"/>
                <a:gd name="T53" fmla="*/ 175 h 222"/>
                <a:gd name="T54" fmla="*/ 19 w 247"/>
                <a:gd name="T55" fmla="*/ 179 h 222"/>
                <a:gd name="T56" fmla="*/ 13 w 247"/>
                <a:gd name="T57" fmla="*/ 188 h 222"/>
                <a:gd name="T58" fmla="*/ 19 w 247"/>
                <a:gd name="T59" fmla="*/ 198 h 222"/>
                <a:gd name="T60" fmla="*/ 36 w 247"/>
                <a:gd name="T61" fmla="*/ 196 h 222"/>
                <a:gd name="T62" fmla="*/ 51 w 247"/>
                <a:gd name="T63" fmla="*/ 194 h 222"/>
                <a:gd name="T64" fmla="*/ 76 w 247"/>
                <a:gd name="T65" fmla="*/ 194 h 222"/>
                <a:gd name="T66" fmla="*/ 82 w 247"/>
                <a:gd name="T67" fmla="*/ 192 h 222"/>
                <a:gd name="T68" fmla="*/ 95 w 247"/>
                <a:gd name="T69" fmla="*/ 205 h 222"/>
                <a:gd name="T70" fmla="*/ 101 w 247"/>
                <a:gd name="T71" fmla="*/ 217 h 222"/>
                <a:gd name="T72" fmla="*/ 110 w 247"/>
                <a:gd name="T73" fmla="*/ 219 h 222"/>
                <a:gd name="T74" fmla="*/ 118 w 247"/>
                <a:gd name="T75" fmla="*/ 217 h 222"/>
                <a:gd name="T76" fmla="*/ 122 w 247"/>
                <a:gd name="T77" fmla="*/ 213 h 222"/>
                <a:gd name="T78" fmla="*/ 137 w 247"/>
                <a:gd name="T79" fmla="*/ 215 h 222"/>
                <a:gd name="T80" fmla="*/ 148 w 247"/>
                <a:gd name="T81" fmla="*/ 211 h 222"/>
                <a:gd name="T82" fmla="*/ 156 w 247"/>
                <a:gd name="T83" fmla="*/ 211 h 222"/>
                <a:gd name="T84" fmla="*/ 156 w 247"/>
                <a:gd name="T85" fmla="*/ 205 h 222"/>
                <a:gd name="T86" fmla="*/ 148 w 247"/>
                <a:gd name="T87" fmla="*/ 190 h 222"/>
                <a:gd name="T88" fmla="*/ 141 w 247"/>
                <a:gd name="T89" fmla="*/ 179 h 222"/>
                <a:gd name="T90" fmla="*/ 131 w 247"/>
                <a:gd name="T91" fmla="*/ 173 h 222"/>
                <a:gd name="T92" fmla="*/ 141 w 247"/>
                <a:gd name="T93" fmla="*/ 156 h 222"/>
                <a:gd name="T94" fmla="*/ 150 w 247"/>
                <a:gd name="T95" fmla="*/ 154 h 222"/>
                <a:gd name="T96" fmla="*/ 169 w 247"/>
                <a:gd name="T97" fmla="*/ 152 h 222"/>
                <a:gd name="T98" fmla="*/ 184 w 247"/>
                <a:gd name="T99" fmla="*/ 135 h 222"/>
                <a:gd name="T100" fmla="*/ 198 w 247"/>
                <a:gd name="T101" fmla="*/ 118 h 222"/>
                <a:gd name="T102" fmla="*/ 207 w 247"/>
                <a:gd name="T103" fmla="*/ 103 h 222"/>
                <a:gd name="T104" fmla="*/ 209 w 247"/>
                <a:gd name="T105" fmla="*/ 95 h 222"/>
                <a:gd name="T106" fmla="*/ 220 w 247"/>
                <a:gd name="T107" fmla="*/ 82 h 222"/>
                <a:gd name="T108" fmla="*/ 211 w 247"/>
                <a:gd name="T109" fmla="*/ 76 h 222"/>
                <a:gd name="T110" fmla="*/ 205 w 247"/>
                <a:gd name="T111" fmla="*/ 69 h 222"/>
                <a:gd name="T112" fmla="*/ 201 w 247"/>
                <a:gd name="T113" fmla="*/ 63 h 222"/>
                <a:gd name="T114" fmla="*/ 201 w 247"/>
                <a:gd name="T115" fmla="*/ 55 h 222"/>
                <a:gd name="T116" fmla="*/ 198 w 247"/>
                <a:gd name="T117" fmla="*/ 50 h 222"/>
                <a:gd name="T118" fmla="*/ 198 w 247"/>
                <a:gd name="T119" fmla="*/ 44 h 222"/>
                <a:gd name="T120" fmla="*/ 215 w 247"/>
                <a:gd name="T121" fmla="*/ 40 h 222"/>
                <a:gd name="T122" fmla="*/ 232 w 247"/>
                <a:gd name="T123" fmla="*/ 40 h 222"/>
                <a:gd name="T124" fmla="*/ 245 w 247"/>
                <a:gd name="T125" fmla="*/ 36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7" h="222">
                  <a:moveTo>
                    <a:pt x="247" y="31"/>
                  </a:moveTo>
                  <a:lnTo>
                    <a:pt x="247" y="29"/>
                  </a:lnTo>
                  <a:lnTo>
                    <a:pt x="245" y="29"/>
                  </a:lnTo>
                  <a:lnTo>
                    <a:pt x="245" y="27"/>
                  </a:lnTo>
                  <a:lnTo>
                    <a:pt x="243" y="25"/>
                  </a:lnTo>
                  <a:lnTo>
                    <a:pt x="243" y="23"/>
                  </a:lnTo>
                  <a:lnTo>
                    <a:pt x="243" y="23"/>
                  </a:lnTo>
                  <a:lnTo>
                    <a:pt x="241" y="21"/>
                  </a:lnTo>
                  <a:lnTo>
                    <a:pt x="241" y="21"/>
                  </a:lnTo>
                  <a:lnTo>
                    <a:pt x="239" y="19"/>
                  </a:lnTo>
                  <a:lnTo>
                    <a:pt x="239" y="19"/>
                  </a:lnTo>
                  <a:lnTo>
                    <a:pt x="236" y="21"/>
                  </a:lnTo>
                  <a:lnTo>
                    <a:pt x="234" y="21"/>
                  </a:lnTo>
                  <a:lnTo>
                    <a:pt x="234" y="21"/>
                  </a:lnTo>
                  <a:lnTo>
                    <a:pt x="234" y="21"/>
                  </a:lnTo>
                  <a:lnTo>
                    <a:pt x="232" y="19"/>
                  </a:lnTo>
                  <a:lnTo>
                    <a:pt x="232" y="17"/>
                  </a:lnTo>
                  <a:lnTo>
                    <a:pt x="232" y="17"/>
                  </a:lnTo>
                  <a:lnTo>
                    <a:pt x="230" y="17"/>
                  </a:lnTo>
                  <a:lnTo>
                    <a:pt x="230" y="17"/>
                  </a:lnTo>
                  <a:lnTo>
                    <a:pt x="230" y="17"/>
                  </a:lnTo>
                  <a:lnTo>
                    <a:pt x="230" y="14"/>
                  </a:lnTo>
                  <a:lnTo>
                    <a:pt x="230" y="14"/>
                  </a:lnTo>
                  <a:lnTo>
                    <a:pt x="230" y="10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230" y="6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26" y="4"/>
                  </a:lnTo>
                  <a:lnTo>
                    <a:pt x="224" y="4"/>
                  </a:lnTo>
                  <a:lnTo>
                    <a:pt x="224" y="4"/>
                  </a:lnTo>
                  <a:lnTo>
                    <a:pt x="222" y="4"/>
                  </a:lnTo>
                  <a:lnTo>
                    <a:pt x="222" y="2"/>
                  </a:lnTo>
                  <a:lnTo>
                    <a:pt x="222" y="2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5" y="0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11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207" y="0"/>
                  </a:lnTo>
                  <a:lnTo>
                    <a:pt x="203" y="2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8" y="2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2" y="2"/>
                  </a:lnTo>
                  <a:lnTo>
                    <a:pt x="188" y="2"/>
                  </a:lnTo>
                  <a:lnTo>
                    <a:pt x="186" y="2"/>
                  </a:lnTo>
                  <a:lnTo>
                    <a:pt x="182" y="2"/>
                  </a:lnTo>
                  <a:lnTo>
                    <a:pt x="179" y="2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5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7" y="8"/>
                  </a:lnTo>
                  <a:lnTo>
                    <a:pt x="167" y="10"/>
                  </a:lnTo>
                  <a:lnTo>
                    <a:pt x="167" y="10"/>
                  </a:lnTo>
                  <a:lnTo>
                    <a:pt x="165" y="10"/>
                  </a:lnTo>
                  <a:lnTo>
                    <a:pt x="163" y="10"/>
                  </a:lnTo>
                  <a:lnTo>
                    <a:pt x="163" y="12"/>
                  </a:lnTo>
                  <a:lnTo>
                    <a:pt x="160" y="14"/>
                  </a:lnTo>
                  <a:lnTo>
                    <a:pt x="158" y="14"/>
                  </a:lnTo>
                  <a:lnTo>
                    <a:pt x="158" y="17"/>
                  </a:lnTo>
                  <a:lnTo>
                    <a:pt x="158" y="17"/>
                  </a:lnTo>
                  <a:lnTo>
                    <a:pt x="160" y="19"/>
                  </a:lnTo>
                  <a:lnTo>
                    <a:pt x="160" y="19"/>
                  </a:lnTo>
                  <a:lnTo>
                    <a:pt x="160" y="21"/>
                  </a:lnTo>
                  <a:lnTo>
                    <a:pt x="163" y="23"/>
                  </a:lnTo>
                  <a:lnTo>
                    <a:pt x="163" y="25"/>
                  </a:lnTo>
                  <a:lnTo>
                    <a:pt x="165" y="25"/>
                  </a:lnTo>
                  <a:lnTo>
                    <a:pt x="165" y="27"/>
                  </a:lnTo>
                  <a:lnTo>
                    <a:pt x="165" y="27"/>
                  </a:lnTo>
                  <a:lnTo>
                    <a:pt x="165" y="27"/>
                  </a:lnTo>
                  <a:lnTo>
                    <a:pt x="163" y="29"/>
                  </a:lnTo>
                  <a:lnTo>
                    <a:pt x="163" y="29"/>
                  </a:lnTo>
                  <a:lnTo>
                    <a:pt x="165" y="29"/>
                  </a:lnTo>
                  <a:lnTo>
                    <a:pt x="165" y="31"/>
                  </a:lnTo>
                  <a:lnTo>
                    <a:pt x="165" y="31"/>
                  </a:lnTo>
                  <a:lnTo>
                    <a:pt x="165" y="31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63" y="36"/>
                  </a:lnTo>
                  <a:lnTo>
                    <a:pt x="160" y="36"/>
                  </a:lnTo>
                  <a:lnTo>
                    <a:pt x="160" y="36"/>
                  </a:lnTo>
                  <a:lnTo>
                    <a:pt x="158" y="38"/>
                  </a:lnTo>
                  <a:lnTo>
                    <a:pt x="156" y="40"/>
                  </a:lnTo>
                  <a:lnTo>
                    <a:pt x="156" y="42"/>
                  </a:lnTo>
                  <a:lnTo>
                    <a:pt x="156" y="42"/>
                  </a:lnTo>
                  <a:lnTo>
                    <a:pt x="154" y="42"/>
                  </a:lnTo>
                  <a:lnTo>
                    <a:pt x="154" y="44"/>
                  </a:lnTo>
                  <a:lnTo>
                    <a:pt x="156" y="44"/>
                  </a:lnTo>
                  <a:lnTo>
                    <a:pt x="156" y="46"/>
                  </a:lnTo>
                  <a:lnTo>
                    <a:pt x="156" y="46"/>
                  </a:lnTo>
                  <a:lnTo>
                    <a:pt x="156" y="48"/>
                  </a:lnTo>
                  <a:lnTo>
                    <a:pt x="156" y="50"/>
                  </a:lnTo>
                  <a:lnTo>
                    <a:pt x="156" y="50"/>
                  </a:lnTo>
                  <a:lnTo>
                    <a:pt x="152" y="52"/>
                  </a:lnTo>
                  <a:lnTo>
                    <a:pt x="150" y="52"/>
                  </a:lnTo>
                  <a:lnTo>
                    <a:pt x="146" y="52"/>
                  </a:lnTo>
                  <a:lnTo>
                    <a:pt x="146" y="52"/>
                  </a:lnTo>
                  <a:lnTo>
                    <a:pt x="144" y="52"/>
                  </a:lnTo>
                  <a:lnTo>
                    <a:pt x="139" y="50"/>
                  </a:lnTo>
                  <a:lnTo>
                    <a:pt x="137" y="50"/>
                  </a:lnTo>
                  <a:lnTo>
                    <a:pt x="137" y="52"/>
                  </a:lnTo>
                  <a:lnTo>
                    <a:pt x="141" y="57"/>
                  </a:lnTo>
                  <a:lnTo>
                    <a:pt x="141" y="59"/>
                  </a:lnTo>
                  <a:lnTo>
                    <a:pt x="144" y="61"/>
                  </a:lnTo>
                  <a:lnTo>
                    <a:pt x="144" y="63"/>
                  </a:lnTo>
                  <a:lnTo>
                    <a:pt x="144" y="63"/>
                  </a:lnTo>
                  <a:lnTo>
                    <a:pt x="141" y="65"/>
                  </a:lnTo>
                  <a:lnTo>
                    <a:pt x="139" y="67"/>
                  </a:lnTo>
                  <a:lnTo>
                    <a:pt x="135" y="67"/>
                  </a:lnTo>
                  <a:lnTo>
                    <a:pt x="133" y="67"/>
                  </a:lnTo>
                  <a:lnTo>
                    <a:pt x="133" y="67"/>
                  </a:lnTo>
                  <a:lnTo>
                    <a:pt x="131" y="72"/>
                  </a:lnTo>
                  <a:lnTo>
                    <a:pt x="131" y="72"/>
                  </a:lnTo>
                  <a:lnTo>
                    <a:pt x="131" y="74"/>
                  </a:lnTo>
                  <a:lnTo>
                    <a:pt x="131" y="76"/>
                  </a:lnTo>
                  <a:lnTo>
                    <a:pt x="129" y="76"/>
                  </a:lnTo>
                  <a:lnTo>
                    <a:pt x="129" y="78"/>
                  </a:lnTo>
                  <a:lnTo>
                    <a:pt x="129" y="82"/>
                  </a:lnTo>
                  <a:lnTo>
                    <a:pt x="129" y="86"/>
                  </a:lnTo>
                  <a:lnTo>
                    <a:pt x="127" y="88"/>
                  </a:lnTo>
                  <a:lnTo>
                    <a:pt x="127" y="91"/>
                  </a:lnTo>
                  <a:lnTo>
                    <a:pt x="125" y="91"/>
                  </a:lnTo>
                  <a:lnTo>
                    <a:pt x="122" y="93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18" y="88"/>
                  </a:lnTo>
                  <a:lnTo>
                    <a:pt x="116" y="88"/>
                  </a:lnTo>
                  <a:lnTo>
                    <a:pt x="116" y="91"/>
                  </a:lnTo>
                  <a:lnTo>
                    <a:pt x="114" y="88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10" y="91"/>
                  </a:lnTo>
                  <a:lnTo>
                    <a:pt x="106" y="93"/>
                  </a:lnTo>
                  <a:lnTo>
                    <a:pt x="103" y="93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06" y="97"/>
                  </a:lnTo>
                  <a:lnTo>
                    <a:pt x="106" y="97"/>
                  </a:lnTo>
                  <a:lnTo>
                    <a:pt x="103" y="97"/>
                  </a:lnTo>
                  <a:lnTo>
                    <a:pt x="103" y="97"/>
                  </a:lnTo>
                  <a:lnTo>
                    <a:pt x="101" y="99"/>
                  </a:lnTo>
                  <a:lnTo>
                    <a:pt x="99" y="99"/>
                  </a:lnTo>
                  <a:lnTo>
                    <a:pt x="95" y="99"/>
                  </a:lnTo>
                  <a:lnTo>
                    <a:pt x="95" y="97"/>
                  </a:lnTo>
                  <a:lnTo>
                    <a:pt x="93" y="97"/>
                  </a:lnTo>
                  <a:lnTo>
                    <a:pt x="91" y="97"/>
                  </a:lnTo>
                  <a:lnTo>
                    <a:pt x="91" y="99"/>
                  </a:lnTo>
                  <a:lnTo>
                    <a:pt x="89" y="101"/>
                  </a:lnTo>
                  <a:lnTo>
                    <a:pt x="89" y="101"/>
                  </a:lnTo>
                  <a:lnTo>
                    <a:pt x="87" y="103"/>
                  </a:lnTo>
                  <a:lnTo>
                    <a:pt x="87" y="103"/>
                  </a:lnTo>
                  <a:lnTo>
                    <a:pt x="84" y="103"/>
                  </a:lnTo>
                  <a:lnTo>
                    <a:pt x="84" y="105"/>
                  </a:lnTo>
                  <a:lnTo>
                    <a:pt x="82" y="110"/>
                  </a:lnTo>
                  <a:lnTo>
                    <a:pt x="82" y="110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2" y="118"/>
                  </a:lnTo>
                  <a:lnTo>
                    <a:pt x="82" y="118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2" y="122"/>
                  </a:lnTo>
                  <a:lnTo>
                    <a:pt x="82" y="122"/>
                  </a:lnTo>
                  <a:lnTo>
                    <a:pt x="78" y="122"/>
                  </a:lnTo>
                  <a:lnTo>
                    <a:pt x="74" y="124"/>
                  </a:lnTo>
                  <a:lnTo>
                    <a:pt x="70" y="124"/>
                  </a:lnTo>
                  <a:lnTo>
                    <a:pt x="65" y="126"/>
                  </a:lnTo>
                  <a:lnTo>
                    <a:pt x="65" y="126"/>
                  </a:lnTo>
                  <a:lnTo>
                    <a:pt x="61" y="126"/>
                  </a:lnTo>
                  <a:lnTo>
                    <a:pt x="61" y="126"/>
                  </a:lnTo>
                  <a:lnTo>
                    <a:pt x="59" y="126"/>
                  </a:lnTo>
                  <a:lnTo>
                    <a:pt x="57" y="126"/>
                  </a:lnTo>
                  <a:lnTo>
                    <a:pt x="55" y="126"/>
                  </a:lnTo>
                  <a:lnTo>
                    <a:pt x="53" y="126"/>
                  </a:lnTo>
                  <a:lnTo>
                    <a:pt x="51" y="129"/>
                  </a:lnTo>
                  <a:lnTo>
                    <a:pt x="51" y="129"/>
                  </a:lnTo>
                  <a:lnTo>
                    <a:pt x="51" y="129"/>
                  </a:lnTo>
                  <a:lnTo>
                    <a:pt x="49" y="129"/>
                  </a:lnTo>
                  <a:lnTo>
                    <a:pt x="42" y="126"/>
                  </a:lnTo>
                  <a:lnTo>
                    <a:pt x="25" y="129"/>
                  </a:lnTo>
                  <a:lnTo>
                    <a:pt x="23" y="129"/>
                  </a:lnTo>
                  <a:lnTo>
                    <a:pt x="17" y="126"/>
                  </a:lnTo>
                  <a:lnTo>
                    <a:pt x="11" y="124"/>
                  </a:lnTo>
                  <a:lnTo>
                    <a:pt x="6" y="122"/>
                  </a:lnTo>
                  <a:lnTo>
                    <a:pt x="0" y="122"/>
                  </a:lnTo>
                  <a:lnTo>
                    <a:pt x="2" y="124"/>
                  </a:lnTo>
                  <a:lnTo>
                    <a:pt x="4" y="126"/>
                  </a:lnTo>
                  <a:lnTo>
                    <a:pt x="6" y="129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11" y="135"/>
                  </a:lnTo>
                  <a:lnTo>
                    <a:pt x="11" y="137"/>
                  </a:lnTo>
                  <a:lnTo>
                    <a:pt x="13" y="139"/>
                  </a:lnTo>
                  <a:lnTo>
                    <a:pt x="15" y="141"/>
                  </a:lnTo>
                  <a:lnTo>
                    <a:pt x="17" y="143"/>
                  </a:lnTo>
                  <a:lnTo>
                    <a:pt x="19" y="143"/>
                  </a:lnTo>
                  <a:lnTo>
                    <a:pt x="19" y="143"/>
                  </a:lnTo>
                  <a:lnTo>
                    <a:pt x="23" y="145"/>
                  </a:lnTo>
                  <a:lnTo>
                    <a:pt x="25" y="145"/>
                  </a:lnTo>
                  <a:lnTo>
                    <a:pt x="25" y="148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30" y="150"/>
                  </a:lnTo>
                  <a:lnTo>
                    <a:pt x="30" y="152"/>
                  </a:lnTo>
                  <a:lnTo>
                    <a:pt x="30" y="156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30" y="162"/>
                  </a:lnTo>
                  <a:lnTo>
                    <a:pt x="30" y="164"/>
                  </a:lnTo>
                  <a:lnTo>
                    <a:pt x="30" y="164"/>
                  </a:lnTo>
                  <a:lnTo>
                    <a:pt x="30" y="164"/>
                  </a:lnTo>
                  <a:lnTo>
                    <a:pt x="30" y="164"/>
                  </a:lnTo>
                  <a:lnTo>
                    <a:pt x="32" y="164"/>
                  </a:lnTo>
                  <a:lnTo>
                    <a:pt x="36" y="164"/>
                  </a:lnTo>
                  <a:lnTo>
                    <a:pt x="36" y="164"/>
                  </a:lnTo>
                  <a:lnTo>
                    <a:pt x="36" y="164"/>
                  </a:lnTo>
                  <a:lnTo>
                    <a:pt x="38" y="167"/>
                  </a:lnTo>
                  <a:lnTo>
                    <a:pt x="38" y="167"/>
                  </a:lnTo>
                  <a:lnTo>
                    <a:pt x="36" y="167"/>
                  </a:lnTo>
                  <a:lnTo>
                    <a:pt x="36" y="169"/>
                  </a:lnTo>
                  <a:lnTo>
                    <a:pt x="36" y="171"/>
                  </a:lnTo>
                  <a:lnTo>
                    <a:pt x="36" y="171"/>
                  </a:lnTo>
                  <a:lnTo>
                    <a:pt x="36" y="171"/>
                  </a:lnTo>
                  <a:lnTo>
                    <a:pt x="36" y="173"/>
                  </a:lnTo>
                  <a:lnTo>
                    <a:pt x="36" y="175"/>
                  </a:lnTo>
                  <a:lnTo>
                    <a:pt x="34" y="175"/>
                  </a:lnTo>
                  <a:lnTo>
                    <a:pt x="30" y="175"/>
                  </a:lnTo>
                  <a:lnTo>
                    <a:pt x="30" y="175"/>
                  </a:lnTo>
                  <a:lnTo>
                    <a:pt x="27" y="175"/>
                  </a:lnTo>
                  <a:lnTo>
                    <a:pt x="25" y="175"/>
                  </a:lnTo>
                  <a:lnTo>
                    <a:pt x="23" y="175"/>
                  </a:lnTo>
                  <a:lnTo>
                    <a:pt x="23" y="177"/>
                  </a:lnTo>
                  <a:lnTo>
                    <a:pt x="21" y="177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19" y="179"/>
                  </a:lnTo>
                  <a:lnTo>
                    <a:pt x="19" y="179"/>
                  </a:lnTo>
                  <a:lnTo>
                    <a:pt x="15" y="181"/>
                  </a:lnTo>
                  <a:lnTo>
                    <a:pt x="15" y="181"/>
                  </a:lnTo>
                  <a:lnTo>
                    <a:pt x="15" y="181"/>
                  </a:lnTo>
                  <a:lnTo>
                    <a:pt x="15" y="186"/>
                  </a:lnTo>
                  <a:lnTo>
                    <a:pt x="15" y="188"/>
                  </a:lnTo>
                  <a:lnTo>
                    <a:pt x="13" y="188"/>
                  </a:lnTo>
                  <a:lnTo>
                    <a:pt x="13" y="188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3" y="192"/>
                  </a:lnTo>
                  <a:lnTo>
                    <a:pt x="13" y="196"/>
                  </a:lnTo>
                  <a:lnTo>
                    <a:pt x="11" y="198"/>
                  </a:lnTo>
                  <a:lnTo>
                    <a:pt x="11" y="198"/>
                  </a:lnTo>
                  <a:lnTo>
                    <a:pt x="15" y="198"/>
                  </a:lnTo>
                  <a:lnTo>
                    <a:pt x="17" y="198"/>
                  </a:lnTo>
                  <a:lnTo>
                    <a:pt x="19" y="198"/>
                  </a:lnTo>
                  <a:lnTo>
                    <a:pt x="19" y="198"/>
                  </a:lnTo>
                  <a:lnTo>
                    <a:pt x="21" y="198"/>
                  </a:lnTo>
                  <a:lnTo>
                    <a:pt x="21" y="198"/>
                  </a:lnTo>
                  <a:lnTo>
                    <a:pt x="23" y="198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34" y="198"/>
                  </a:lnTo>
                  <a:lnTo>
                    <a:pt x="36" y="196"/>
                  </a:lnTo>
                  <a:lnTo>
                    <a:pt x="38" y="196"/>
                  </a:lnTo>
                  <a:lnTo>
                    <a:pt x="40" y="198"/>
                  </a:lnTo>
                  <a:lnTo>
                    <a:pt x="40" y="196"/>
                  </a:lnTo>
                  <a:lnTo>
                    <a:pt x="42" y="196"/>
                  </a:lnTo>
                  <a:lnTo>
                    <a:pt x="44" y="194"/>
                  </a:lnTo>
                  <a:lnTo>
                    <a:pt x="46" y="196"/>
                  </a:lnTo>
                  <a:lnTo>
                    <a:pt x="49" y="196"/>
                  </a:lnTo>
                  <a:lnTo>
                    <a:pt x="49" y="194"/>
                  </a:lnTo>
                  <a:lnTo>
                    <a:pt x="51" y="194"/>
                  </a:lnTo>
                  <a:lnTo>
                    <a:pt x="51" y="196"/>
                  </a:lnTo>
                  <a:lnTo>
                    <a:pt x="57" y="196"/>
                  </a:lnTo>
                  <a:lnTo>
                    <a:pt x="57" y="198"/>
                  </a:lnTo>
                  <a:lnTo>
                    <a:pt x="59" y="198"/>
                  </a:lnTo>
                  <a:lnTo>
                    <a:pt x="59" y="196"/>
                  </a:lnTo>
                  <a:lnTo>
                    <a:pt x="63" y="196"/>
                  </a:lnTo>
                  <a:lnTo>
                    <a:pt x="70" y="194"/>
                  </a:lnTo>
                  <a:lnTo>
                    <a:pt x="74" y="196"/>
                  </a:lnTo>
                  <a:lnTo>
                    <a:pt x="76" y="194"/>
                  </a:lnTo>
                  <a:lnTo>
                    <a:pt x="82" y="194"/>
                  </a:lnTo>
                  <a:lnTo>
                    <a:pt x="84" y="194"/>
                  </a:lnTo>
                  <a:lnTo>
                    <a:pt x="84" y="194"/>
                  </a:lnTo>
                  <a:lnTo>
                    <a:pt x="87" y="194"/>
                  </a:lnTo>
                  <a:lnTo>
                    <a:pt x="84" y="194"/>
                  </a:lnTo>
                  <a:lnTo>
                    <a:pt x="84" y="192"/>
                  </a:lnTo>
                  <a:lnTo>
                    <a:pt x="80" y="192"/>
                  </a:lnTo>
                  <a:lnTo>
                    <a:pt x="80" y="192"/>
                  </a:lnTo>
                  <a:lnTo>
                    <a:pt x="82" y="192"/>
                  </a:lnTo>
                  <a:lnTo>
                    <a:pt x="84" y="192"/>
                  </a:lnTo>
                  <a:lnTo>
                    <a:pt x="84" y="192"/>
                  </a:lnTo>
                  <a:lnTo>
                    <a:pt x="87" y="194"/>
                  </a:lnTo>
                  <a:lnTo>
                    <a:pt x="87" y="194"/>
                  </a:lnTo>
                  <a:lnTo>
                    <a:pt x="89" y="196"/>
                  </a:lnTo>
                  <a:lnTo>
                    <a:pt x="89" y="198"/>
                  </a:lnTo>
                  <a:lnTo>
                    <a:pt x="89" y="203"/>
                  </a:lnTo>
                  <a:lnTo>
                    <a:pt x="89" y="203"/>
                  </a:lnTo>
                  <a:lnTo>
                    <a:pt x="95" y="205"/>
                  </a:lnTo>
                  <a:lnTo>
                    <a:pt x="97" y="205"/>
                  </a:lnTo>
                  <a:lnTo>
                    <a:pt x="99" y="211"/>
                  </a:lnTo>
                  <a:lnTo>
                    <a:pt x="99" y="213"/>
                  </a:lnTo>
                  <a:lnTo>
                    <a:pt x="99" y="215"/>
                  </a:lnTo>
                  <a:lnTo>
                    <a:pt x="99" y="215"/>
                  </a:lnTo>
                  <a:lnTo>
                    <a:pt x="101" y="215"/>
                  </a:lnTo>
                  <a:lnTo>
                    <a:pt x="101" y="217"/>
                  </a:lnTo>
                  <a:lnTo>
                    <a:pt x="101" y="217"/>
                  </a:lnTo>
                  <a:lnTo>
                    <a:pt x="101" y="217"/>
                  </a:lnTo>
                  <a:lnTo>
                    <a:pt x="103" y="219"/>
                  </a:lnTo>
                  <a:lnTo>
                    <a:pt x="103" y="217"/>
                  </a:lnTo>
                  <a:lnTo>
                    <a:pt x="103" y="219"/>
                  </a:lnTo>
                  <a:lnTo>
                    <a:pt x="103" y="219"/>
                  </a:lnTo>
                  <a:lnTo>
                    <a:pt x="106" y="219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10" y="219"/>
                  </a:lnTo>
                  <a:lnTo>
                    <a:pt x="110" y="219"/>
                  </a:lnTo>
                  <a:lnTo>
                    <a:pt x="110" y="219"/>
                  </a:lnTo>
                  <a:lnTo>
                    <a:pt x="112" y="222"/>
                  </a:lnTo>
                  <a:lnTo>
                    <a:pt x="112" y="219"/>
                  </a:lnTo>
                  <a:lnTo>
                    <a:pt x="112" y="219"/>
                  </a:lnTo>
                  <a:lnTo>
                    <a:pt x="112" y="219"/>
                  </a:lnTo>
                  <a:lnTo>
                    <a:pt x="114" y="217"/>
                  </a:lnTo>
                  <a:lnTo>
                    <a:pt x="114" y="217"/>
                  </a:lnTo>
                  <a:lnTo>
                    <a:pt x="116" y="217"/>
                  </a:lnTo>
                  <a:lnTo>
                    <a:pt x="118" y="217"/>
                  </a:lnTo>
                  <a:lnTo>
                    <a:pt x="120" y="217"/>
                  </a:lnTo>
                  <a:lnTo>
                    <a:pt x="120" y="213"/>
                  </a:lnTo>
                  <a:lnTo>
                    <a:pt x="120" y="213"/>
                  </a:lnTo>
                  <a:lnTo>
                    <a:pt x="120" y="213"/>
                  </a:lnTo>
                  <a:lnTo>
                    <a:pt x="120" y="211"/>
                  </a:lnTo>
                  <a:lnTo>
                    <a:pt x="122" y="211"/>
                  </a:lnTo>
                  <a:lnTo>
                    <a:pt x="122" y="213"/>
                  </a:lnTo>
                  <a:lnTo>
                    <a:pt x="122" y="213"/>
                  </a:lnTo>
                  <a:lnTo>
                    <a:pt x="122" y="213"/>
                  </a:lnTo>
                  <a:lnTo>
                    <a:pt x="125" y="213"/>
                  </a:lnTo>
                  <a:lnTo>
                    <a:pt x="125" y="213"/>
                  </a:lnTo>
                  <a:lnTo>
                    <a:pt x="127" y="213"/>
                  </a:lnTo>
                  <a:lnTo>
                    <a:pt x="129" y="213"/>
                  </a:lnTo>
                  <a:lnTo>
                    <a:pt x="131" y="213"/>
                  </a:lnTo>
                  <a:lnTo>
                    <a:pt x="133" y="213"/>
                  </a:lnTo>
                  <a:lnTo>
                    <a:pt x="135" y="213"/>
                  </a:lnTo>
                  <a:lnTo>
                    <a:pt x="135" y="215"/>
                  </a:lnTo>
                  <a:lnTo>
                    <a:pt x="137" y="215"/>
                  </a:lnTo>
                  <a:lnTo>
                    <a:pt x="139" y="215"/>
                  </a:lnTo>
                  <a:lnTo>
                    <a:pt x="139" y="213"/>
                  </a:lnTo>
                  <a:lnTo>
                    <a:pt x="141" y="213"/>
                  </a:lnTo>
                  <a:lnTo>
                    <a:pt x="141" y="213"/>
                  </a:lnTo>
                  <a:lnTo>
                    <a:pt x="144" y="211"/>
                  </a:lnTo>
                  <a:lnTo>
                    <a:pt x="148" y="211"/>
                  </a:lnTo>
                  <a:lnTo>
                    <a:pt x="148" y="211"/>
                  </a:lnTo>
                  <a:lnTo>
                    <a:pt x="148" y="211"/>
                  </a:lnTo>
                  <a:lnTo>
                    <a:pt x="148" y="211"/>
                  </a:lnTo>
                  <a:lnTo>
                    <a:pt x="148" y="213"/>
                  </a:lnTo>
                  <a:lnTo>
                    <a:pt x="150" y="213"/>
                  </a:lnTo>
                  <a:lnTo>
                    <a:pt x="150" y="213"/>
                  </a:lnTo>
                  <a:lnTo>
                    <a:pt x="152" y="213"/>
                  </a:lnTo>
                  <a:lnTo>
                    <a:pt x="152" y="213"/>
                  </a:lnTo>
                  <a:lnTo>
                    <a:pt x="154" y="211"/>
                  </a:lnTo>
                  <a:lnTo>
                    <a:pt x="154" y="211"/>
                  </a:lnTo>
                  <a:lnTo>
                    <a:pt x="154" y="211"/>
                  </a:lnTo>
                  <a:lnTo>
                    <a:pt x="156" y="211"/>
                  </a:lnTo>
                  <a:lnTo>
                    <a:pt x="156" y="211"/>
                  </a:lnTo>
                  <a:lnTo>
                    <a:pt x="154" y="209"/>
                  </a:lnTo>
                  <a:lnTo>
                    <a:pt x="154" y="209"/>
                  </a:lnTo>
                  <a:lnTo>
                    <a:pt x="154" y="209"/>
                  </a:lnTo>
                  <a:lnTo>
                    <a:pt x="154" y="207"/>
                  </a:lnTo>
                  <a:lnTo>
                    <a:pt x="154" y="207"/>
                  </a:lnTo>
                  <a:lnTo>
                    <a:pt x="154" y="207"/>
                  </a:lnTo>
                  <a:lnTo>
                    <a:pt x="156" y="207"/>
                  </a:lnTo>
                  <a:lnTo>
                    <a:pt x="156" y="205"/>
                  </a:lnTo>
                  <a:lnTo>
                    <a:pt x="154" y="203"/>
                  </a:lnTo>
                  <a:lnTo>
                    <a:pt x="154" y="200"/>
                  </a:lnTo>
                  <a:lnTo>
                    <a:pt x="152" y="198"/>
                  </a:lnTo>
                  <a:lnTo>
                    <a:pt x="150" y="196"/>
                  </a:lnTo>
                  <a:lnTo>
                    <a:pt x="150" y="194"/>
                  </a:lnTo>
                  <a:lnTo>
                    <a:pt x="150" y="190"/>
                  </a:lnTo>
                  <a:lnTo>
                    <a:pt x="150" y="190"/>
                  </a:lnTo>
                  <a:lnTo>
                    <a:pt x="150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6" y="190"/>
                  </a:lnTo>
                  <a:lnTo>
                    <a:pt x="146" y="190"/>
                  </a:lnTo>
                  <a:lnTo>
                    <a:pt x="144" y="190"/>
                  </a:lnTo>
                  <a:lnTo>
                    <a:pt x="141" y="186"/>
                  </a:lnTo>
                  <a:lnTo>
                    <a:pt x="141" y="186"/>
                  </a:lnTo>
                  <a:lnTo>
                    <a:pt x="141" y="184"/>
                  </a:lnTo>
                  <a:lnTo>
                    <a:pt x="141" y="181"/>
                  </a:lnTo>
                  <a:lnTo>
                    <a:pt x="141" y="179"/>
                  </a:lnTo>
                  <a:lnTo>
                    <a:pt x="141" y="177"/>
                  </a:lnTo>
                  <a:lnTo>
                    <a:pt x="141" y="177"/>
                  </a:lnTo>
                  <a:lnTo>
                    <a:pt x="141" y="175"/>
                  </a:lnTo>
                  <a:lnTo>
                    <a:pt x="141" y="175"/>
                  </a:lnTo>
                  <a:lnTo>
                    <a:pt x="139" y="175"/>
                  </a:lnTo>
                  <a:lnTo>
                    <a:pt x="135" y="175"/>
                  </a:lnTo>
                  <a:lnTo>
                    <a:pt x="133" y="173"/>
                  </a:lnTo>
                  <a:lnTo>
                    <a:pt x="133" y="173"/>
                  </a:lnTo>
                  <a:lnTo>
                    <a:pt x="131" y="173"/>
                  </a:lnTo>
                  <a:lnTo>
                    <a:pt x="131" y="171"/>
                  </a:lnTo>
                  <a:lnTo>
                    <a:pt x="133" y="169"/>
                  </a:lnTo>
                  <a:lnTo>
                    <a:pt x="133" y="167"/>
                  </a:lnTo>
                  <a:lnTo>
                    <a:pt x="133" y="164"/>
                  </a:lnTo>
                  <a:lnTo>
                    <a:pt x="133" y="164"/>
                  </a:lnTo>
                  <a:lnTo>
                    <a:pt x="135" y="164"/>
                  </a:lnTo>
                  <a:lnTo>
                    <a:pt x="135" y="162"/>
                  </a:lnTo>
                  <a:lnTo>
                    <a:pt x="137" y="160"/>
                  </a:lnTo>
                  <a:lnTo>
                    <a:pt x="141" y="156"/>
                  </a:lnTo>
                  <a:lnTo>
                    <a:pt x="141" y="154"/>
                  </a:lnTo>
                  <a:lnTo>
                    <a:pt x="144" y="154"/>
                  </a:lnTo>
                  <a:lnTo>
                    <a:pt x="144" y="154"/>
                  </a:lnTo>
                  <a:lnTo>
                    <a:pt x="144" y="152"/>
                  </a:lnTo>
                  <a:lnTo>
                    <a:pt x="146" y="152"/>
                  </a:lnTo>
                  <a:lnTo>
                    <a:pt x="148" y="152"/>
                  </a:lnTo>
                  <a:lnTo>
                    <a:pt x="148" y="152"/>
                  </a:lnTo>
                  <a:lnTo>
                    <a:pt x="150" y="154"/>
                  </a:lnTo>
                  <a:lnTo>
                    <a:pt x="150" y="154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8" y="154"/>
                  </a:lnTo>
                  <a:lnTo>
                    <a:pt x="158" y="154"/>
                  </a:lnTo>
                  <a:lnTo>
                    <a:pt x="163" y="154"/>
                  </a:lnTo>
                  <a:lnTo>
                    <a:pt x="167" y="154"/>
                  </a:lnTo>
                  <a:lnTo>
                    <a:pt x="169" y="152"/>
                  </a:lnTo>
                  <a:lnTo>
                    <a:pt x="169" y="152"/>
                  </a:lnTo>
                  <a:lnTo>
                    <a:pt x="169" y="150"/>
                  </a:lnTo>
                  <a:lnTo>
                    <a:pt x="173" y="145"/>
                  </a:lnTo>
                  <a:lnTo>
                    <a:pt x="173" y="145"/>
                  </a:lnTo>
                  <a:lnTo>
                    <a:pt x="173" y="143"/>
                  </a:lnTo>
                  <a:lnTo>
                    <a:pt x="175" y="141"/>
                  </a:lnTo>
                  <a:lnTo>
                    <a:pt x="175" y="139"/>
                  </a:lnTo>
                  <a:lnTo>
                    <a:pt x="179" y="137"/>
                  </a:lnTo>
                  <a:lnTo>
                    <a:pt x="184" y="135"/>
                  </a:lnTo>
                  <a:lnTo>
                    <a:pt x="184" y="135"/>
                  </a:lnTo>
                  <a:lnTo>
                    <a:pt x="188" y="129"/>
                  </a:lnTo>
                  <a:lnTo>
                    <a:pt x="190" y="126"/>
                  </a:lnTo>
                  <a:lnTo>
                    <a:pt x="190" y="126"/>
                  </a:lnTo>
                  <a:lnTo>
                    <a:pt x="190" y="122"/>
                  </a:lnTo>
                  <a:lnTo>
                    <a:pt x="192" y="120"/>
                  </a:lnTo>
                  <a:lnTo>
                    <a:pt x="192" y="120"/>
                  </a:lnTo>
                  <a:lnTo>
                    <a:pt x="196" y="118"/>
                  </a:lnTo>
                  <a:lnTo>
                    <a:pt x="198" y="118"/>
                  </a:lnTo>
                  <a:lnTo>
                    <a:pt x="198" y="116"/>
                  </a:lnTo>
                  <a:lnTo>
                    <a:pt x="201" y="116"/>
                  </a:lnTo>
                  <a:lnTo>
                    <a:pt x="201" y="114"/>
                  </a:lnTo>
                  <a:lnTo>
                    <a:pt x="198" y="114"/>
                  </a:lnTo>
                  <a:lnTo>
                    <a:pt x="198" y="112"/>
                  </a:lnTo>
                  <a:lnTo>
                    <a:pt x="198" y="112"/>
                  </a:lnTo>
                  <a:lnTo>
                    <a:pt x="201" y="110"/>
                  </a:lnTo>
                  <a:lnTo>
                    <a:pt x="205" y="105"/>
                  </a:lnTo>
                  <a:lnTo>
                    <a:pt x="207" y="103"/>
                  </a:lnTo>
                  <a:lnTo>
                    <a:pt x="207" y="103"/>
                  </a:lnTo>
                  <a:lnTo>
                    <a:pt x="209" y="103"/>
                  </a:lnTo>
                  <a:lnTo>
                    <a:pt x="211" y="101"/>
                  </a:lnTo>
                  <a:lnTo>
                    <a:pt x="211" y="101"/>
                  </a:lnTo>
                  <a:lnTo>
                    <a:pt x="209" y="101"/>
                  </a:lnTo>
                  <a:lnTo>
                    <a:pt x="209" y="99"/>
                  </a:lnTo>
                  <a:lnTo>
                    <a:pt x="209" y="99"/>
                  </a:lnTo>
                  <a:lnTo>
                    <a:pt x="209" y="97"/>
                  </a:lnTo>
                  <a:lnTo>
                    <a:pt x="209" y="95"/>
                  </a:lnTo>
                  <a:lnTo>
                    <a:pt x="209" y="93"/>
                  </a:lnTo>
                  <a:lnTo>
                    <a:pt x="209" y="91"/>
                  </a:lnTo>
                  <a:lnTo>
                    <a:pt x="209" y="88"/>
                  </a:lnTo>
                  <a:lnTo>
                    <a:pt x="209" y="88"/>
                  </a:lnTo>
                  <a:lnTo>
                    <a:pt x="211" y="86"/>
                  </a:lnTo>
                  <a:lnTo>
                    <a:pt x="211" y="86"/>
                  </a:lnTo>
                  <a:lnTo>
                    <a:pt x="217" y="84"/>
                  </a:lnTo>
                  <a:lnTo>
                    <a:pt x="217" y="84"/>
                  </a:lnTo>
                  <a:lnTo>
                    <a:pt x="220" y="82"/>
                  </a:lnTo>
                  <a:lnTo>
                    <a:pt x="222" y="82"/>
                  </a:lnTo>
                  <a:lnTo>
                    <a:pt x="222" y="80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217" y="78"/>
                  </a:lnTo>
                  <a:lnTo>
                    <a:pt x="215" y="78"/>
                  </a:lnTo>
                  <a:lnTo>
                    <a:pt x="213" y="78"/>
                  </a:lnTo>
                  <a:lnTo>
                    <a:pt x="211" y="78"/>
                  </a:lnTo>
                  <a:lnTo>
                    <a:pt x="211" y="76"/>
                  </a:lnTo>
                  <a:lnTo>
                    <a:pt x="211" y="76"/>
                  </a:lnTo>
                  <a:lnTo>
                    <a:pt x="211" y="74"/>
                  </a:lnTo>
                  <a:lnTo>
                    <a:pt x="211" y="72"/>
                  </a:lnTo>
                  <a:lnTo>
                    <a:pt x="209" y="74"/>
                  </a:lnTo>
                  <a:lnTo>
                    <a:pt x="209" y="72"/>
                  </a:lnTo>
                  <a:lnTo>
                    <a:pt x="207" y="72"/>
                  </a:lnTo>
                  <a:lnTo>
                    <a:pt x="205" y="72"/>
                  </a:lnTo>
                  <a:lnTo>
                    <a:pt x="205" y="72"/>
                  </a:lnTo>
                  <a:lnTo>
                    <a:pt x="205" y="69"/>
                  </a:lnTo>
                  <a:lnTo>
                    <a:pt x="205" y="69"/>
                  </a:lnTo>
                  <a:lnTo>
                    <a:pt x="205" y="69"/>
                  </a:lnTo>
                  <a:lnTo>
                    <a:pt x="205" y="67"/>
                  </a:lnTo>
                  <a:lnTo>
                    <a:pt x="203" y="67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1" y="63"/>
                  </a:lnTo>
                  <a:lnTo>
                    <a:pt x="203" y="63"/>
                  </a:lnTo>
                  <a:lnTo>
                    <a:pt x="203" y="61"/>
                  </a:lnTo>
                  <a:lnTo>
                    <a:pt x="203" y="61"/>
                  </a:lnTo>
                  <a:lnTo>
                    <a:pt x="203" y="59"/>
                  </a:lnTo>
                  <a:lnTo>
                    <a:pt x="203" y="59"/>
                  </a:lnTo>
                  <a:lnTo>
                    <a:pt x="201" y="59"/>
                  </a:lnTo>
                  <a:lnTo>
                    <a:pt x="201" y="57"/>
                  </a:lnTo>
                  <a:lnTo>
                    <a:pt x="201" y="57"/>
                  </a:lnTo>
                  <a:lnTo>
                    <a:pt x="201" y="55"/>
                  </a:lnTo>
                  <a:lnTo>
                    <a:pt x="203" y="55"/>
                  </a:lnTo>
                  <a:lnTo>
                    <a:pt x="205" y="52"/>
                  </a:lnTo>
                  <a:lnTo>
                    <a:pt x="205" y="52"/>
                  </a:lnTo>
                  <a:lnTo>
                    <a:pt x="205" y="52"/>
                  </a:lnTo>
                  <a:lnTo>
                    <a:pt x="205" y="52"/>
                  </a:lnTo>
                  <a:lnTo>
                    <a:pt x="203" y="52"/>
                  </a:lnTo>
                  <a:lnTo>
                    <a:pt x="201" y="50"/>
                  </a:lnTo>
                  <a:lnTo>
                    <a:pt x="201" y="50"/>
                  </a:lnTo>
                  <a:lnTo>
                    <a:pt x="198" y="50"/>
                  </a:lnTo>
                  <a:lnTo>
                    <a:pt x="198" y="50"/>
                  </a:lnTo>
                  <a:lnTo>
                    <a:pt x="201" y="48"/>
                  </a:lnTo>
                  <a:lnTo>
                    <a:pt x="201" y="48"/>
                  </a:lnTo>
                  <a:lnTo>
                    <a:pt x="201" y="48"/>
                  </a:lnTo>
                  <a:lnTo>
                    <a:pt x="201" y="46"/>
                  </a:lnTo>
                  <a:lnTo>
                    <a:pt x="198" y="46"/>
                  </a:lnTo>
                  <a:lnTo>
                    <a:pt x="198" y="44"/>
                  </a:lnTo>
                  <a:lnTo>
                    <a:pt x="198" y="44"/>
                  </a:lnTo>
                  <a:lnTo>
                    <a:pt x="198" y="44"/>
                  </a:lnTo>
                  <a:lnTo>
                    <a:pt x="198" y="42"/>
                  </a:lnTo>
                  <a:lnTo>
                    <a:pt x="201" y="40"/>
                  </a:lnTo>
                  <a:lnTo>
                    <a:pt x="201" y="40"/>
                  </a:lnTo>
                  <a:lnTo>
                    <a:pt x="203" y="40"/>
                  </a:lnTo>
                  <a:lnTo>
                    <a:pt x="205" y="38"/>
                  </a:lnTo>
                  <a:lnTo>
                    <a:pt x="209" y="40"/>
                  </a:lnTo>
                  <a:lnTo>
                    <a:pt x="209" y="40"/>
                  </a:lnTo>
                  <a:lnTo>
                    <a:pt x="213" y="40"/>
                  </a:lnTo>
                  <a:lnTo>
                    <a:pt x="215" y="40"/>
                  </a:lnTo>
                  <a:lnTo>
                    <a:pt x="217" y="40"/>
                  </a:lnTo>
                  <a:lnTo>
                    <a:pt x="220" y="40"/>
                  </a:lnTo>
                  <a:lnTo>
                    <a:pt x="220" y="42"/>
                  </a:lnTo>
                  <a:lnTo>
                    <a:pt x="224" y="42"/>
                  </a:lnTo>
                  <a:lnTo>
                    <a:pt x="226" y="42"/>
                  </a:lnTo>
                  <a:lnTo>
                    <a:pt x="226" y="42"/>
                  </a:lnTo>
                  <a:lnTo>
                    <a:pt x="230" y="42"/>
                  </a:lnTo>
                  <a:lnTo>
                    <a:pt x="230" y="42"/>
                  </a:lnTo>
                  <a:lnTo>
                    <a:pt x="232" y="40"/>
                  </a:lnTo>
                  <a:lnTo>
                    <a:pt x="234" y="40"/>
                  </a:lnTo>
                  <a:lnTo>
                    <a:pt x="239" y="38"/>
                  </a:lnTo>
                  <a:lnTo>
                    <a:pt x="239" y="40"/>
                  </a:lnTo>
                  <a:lnTo>
                    <a:pt x="241" y="40"/>
                  </a:lnTo>
                  <a:lnTo>
                    <a:pt x="243" y="38"/>
                  </a:lnTo>
                  <a:lnTo>
                    <a:pt x="243" y="38"/>
                  </a:lnTo>
                  <a:lnTo>
                    <a:pt x="243" y="36"/>
                  </a:lnTo>
                  <a:lnTo>
                    <a:pt x="243" y="36"/>
                  </a:lnTo>
                  <a:lnTo>
                    <a:pt x="245" y="36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1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42" name="Freeform 480" descr="" title=""/>
            <p:cNvSpPr>
              <a:spLocks noEditPoints="1"/>
            </p:cNvSpPr>
            <p:nvPr/>
          </p:nvSpPr>
          <p:spPr bwMode="auto">
            <a:xfrm>
              <a:off x="4883179" y="2483886"/>
              <a:ext cx="346446" cy="568827"/>
            </a:xfrm>
            <a:custGeom>
              <a:avLst/>
              <a:gdLst>
                <a:gd name="T0" fmla="*/ 93 w 148"/>
                <a:gd name="T1" fmla="*/ 120 h 243"/>
                <a:gd name="T2" fmla="*/ 101 w 148"/>
                <a:gd name="T3" fmla="*/ 135 h 243"/>
                <a:gd name="T4" fmla="*/ 87 w 148"/>
                <a:gd name="T5" fmla="*/ 129 h 243"/>
                <a:gd name="T6" fmla="*/ 114 w 148"/>
                <a:gd name="T7" fmla="*/ 167 h 243"/>
                <a:gd name="T8" fmla="*/ 89 w 148"/>
                <a:gd name="T9" fmla="*/ 161 h 243"/>
                <a:gd name="T10" fmla="*/ 116 w 148"/>
                <a:gd name="T11" fmla="*/ 146 h 243"/>
                <a:gd name="T12" fmla="*/ 95 w 148"/>
                <a:gd name="T13" fmla="*/ 169 h 243"/>
                <a:gd name="T14" fmla="*/ 91 w 148"/>
                <a:gd name="T15" fmla="*/ 163 h 243"/>
                <a:gd name="T16" fmla="*/ 120 w 148"/>
                <a:gd name="T17" fmla="*/ 144 h 243"/>
                <a:gd name="T18" fmla="*/ 118 w 148"/>
                <a:gd name="T19" fmla="*/ 137 h 243"/>
                <a:gd name="T20" fmla="*/ 135 w 148"/>
                <a:gd name="T21" fmla="*/ 152 h 243"/>
                <a:gd name="T22" fmla="*/ 129 w 148"/>
                <a:gd name="T23" fmla="*/ 131 h 243"/>
                <a:gd name="T24" fmla="*/ 133 w 148"/>
                <a:gd name="T25" fmla="*/ 169 h 243"/>
                <a:gd name="T26" fmla="*/ 125 w 148"/>
                <a:gd name="T27" fmla="*/ 154 h 243"/>
                <a:gd name="T28" fmla="*/ 118 w 148"/>
                <a:gd name="T29" fmla="*/ 152 h 243"/>
                <a:gd name="T30" fmla="*/ 137 w 148"/>
                <a:gd name="T31" fmla="*/ 171 h 243"/>
                <a:gd name="T32" fmla="*/ 82 w 148"/>
                <a:gd name="T33" fmla="*/ 129 h 243"/>
                <a:gd name="T34" fmla="*/ 78 w 148"/>
                <a:gd name="T35" fmla="*/ 118 h 243"/>
                <a:gd name="T36" fmla="*/ 89 w 148"/>
                <a:gd name="T37" fmla="*/ 156 h 243"/>
                <a:gd name="T38" fmla="*/ 84 w 148"/>
                <a:gd name="T39" fmla="*/ 144 h 243"/>
                <a:gd name="T40" fmla="*/ 76 w 148"/>
                <a:gd name="T41" fmla="*/ 161 h 243"/>
                <a:gd name="T42" fmla="*/ 110 w 148"/>
                <a:gd name="T43" fmla="*/ 150 h 243"/>
                <a:gd name="T44" fmla="*/ 103 w 148"/>
                <a:gd name="T45" fmla="*/ 167 h 243"/>
                <a:gd name="T46" fmla="*/ 78 w 148"/>
                <a:gd name="T47" fmla="*/ 91 h 243"/>
                <a:gd name="T48" fmla="*/ 63 w 148"/>
                <a:gd name="T49" fmla="*/ 116 h 243"/>
                <a:gd name="T50" fmla="*/ 59 w 148"/>
                <a:gd name="T51" fmla="*/ 125 h 243"/>
                <a:gd name="T52" fmla="*/ 70 w 148"/>
                <a:gd name="T53" fmla="*/ 129 h 243"/>
                <a:gd name="T54" fmla="*/ 84 w 148"/>
                <a:gd name="T55" fmla="*/ 108 h 243"/>
                <a:gd name="T56" fmla="*/ 106 w 148"/>
                <a:gd name="T57" fmla="*/ 125 h 243"/>
                <a:gd name="T58" fmla="*/ 106 w 148"/>
                <a:gd name="T59" fmla="*/ 110 h 243"/>
                <a:gd name="T60" fmla="*/ 89 w 148"/>
                <a:gd name="T61" fmla="*/ 101 h 243"/>
                <a:gd name="T62" fmla="*/ 72 w 148"/>
                <a:gd name="T63" fmla="*/ 97 h 243"/>
                <a:gd name="T64" fmla="*/ 78 w 148"/>
                <a:gd name="T65" fmla="*/ 72 h 243"/>
                <a:gd name="T66" fmla="*/ 82 w 148"/>
                <a:gd name="T67" fmla="*/ 40 h 243"/>
                <a:gd name="T68" fmla="*/ 57 w 148"/>
                <a:gd name="T69" fmla="*/ 38 h 243"/>
                <a:gd name="T70" fmla="*/ 49 w 148"/>
                <a:gd name="T71" fmla="*/ 74 h 243"/>
                <a:gd name="T72" fmla="*/ 49 w 148"/>
                <a:gd name="T73" fmla="*/ 93 h 243"/>
                <a:gd name="T74" fmla="*/ 57 w 148"/>
                <a:gd name="T75" fmla="*/ 101 h 243"/>
                <a:gd name="T76" fmla="*/ 80 w 148"/>
                <a:gd name="T77" fmla="*/ 112 h 243"/>
                <a:gd name="T78" fmla="*/ 53 w 148"/>
                <a:gd name="T79" fmla="*/ 137 h 243"/>
                <a:gd name="T80" fmla="*/ 63 w 148"/>
                <a:gd name="T81" fmla="*/ 230 h 243"/>
                <a:gd name="T82" fmla="*/ 146 w 148"/>
                <a:gd name="T83" fmla="*/ 194 h 243"/>
                <a:gd name="T84" fmla="*/ 131 w 148"/>
                <a:gd name="T85" fmla="*/ 171 h 243"/>
                <a:gd name="T86" fmla="*/ 114 w 148"/>
                <a:gd name="T87" fmla="*/ 190 h 243"/>
                <a:gd name="T88" fmla="*/ 97 w 148"/>
                <a:gd name="T89" fmla="*/ 190 h 243"/>
                <a:gd name="T90" fmla="*/ 78 w 148"/>
                <a:gd name="T91" fmla="*/ 209 h 243"/>
                <a:gd name="T92" fmla="*/ 93 w 148"/>
                <a:gd name="T93" fmla="*/ 205 h 243"/>
                <a:gd name="T94" fmla="*/ 112 w 148"/>
                <a:gd name="T95" fmla="*/ 207 h 243"/>
                <a:gd name="T96" fmla="*/ 127 w 148"/>
                <a:gd name="T97" fmla="*/ 228 h 243"/>
                <a:gd name="T98" fmla="*/ 133 w 148"/>
                <a:gd name="T99" fmla="*/ 211 h 243"/>
                <a:gd name="T100" fmla="*/ 148 w 148"/>
                <a:gd name="T101" fmla="*/ 211 h 243"/>
                <a:gd name="T102" fmla="*/ 93 w 148"/>
                <a:gd name="T103" fmla="*/ 207 h 243"/>
                <a:gd name="T104" fmla="*/ 78 w 148"/>
                <a:gd name="T105" fmla="*/ 218 h 243"/>
                <a:gd name="T106" fmla="*/ 68 w 148"/>
                <a:gd name="T107" fmla="*/ 23 h 243"/>
                <a:gd name="T108" fmla="*/ 78 w 148"/>
                <a:gd name="T109" fmla="*/ 4 h 243"/>
                <a:gd name="T110" fmla="*/ 51 w 148"/>
                <a:gd name="T111" fmla="*/ 241 h 243"/>
                <a:gd name="T112" fmla="*/ 49 w 148"/>
                <a:gd name="T113" fmla="*/ 142 h 243"/>
                <a:gd name="T114" fmla="*/ 44 w 148"/>
                <a:gd name="T115" fmla="*/ 146 h 243"/>
                <a:gd name="T116" fmla="*/ 36 w 148"/>
                <a:gd name="T117" fmla="*/ 156 h 243"/>
                <a:gd name="T118" fmla="*/ 8 w 148"/>
                <a:gd name="T119" fmla="*/ 184 h 243"/>
                <a:gd name="T120" fmla="*/ 23 w 148"/>
                <a:gd name="T121" fmla="*/ 18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243">
                  <a:moveTo>
                    <a:pt x="106" y="131"/>
                  </a:moveTo>
                  <a:lnTo>
                    <a:pt x="106" y="131"/>
                  </a:lnTo>
                  <a:lnTo>
                    <a:pt x="103" y="127"/>
                  </a:lnTo>
                  <a:lnTo>
                    <a:pt x="101" y="127"/>
                  </a:lnTo>
                  <a:lnTo>
                    <a:pt x="101" y="127"/>
                  </a:lnTo>
                  <a:lnTo>
                    <a:pt x="101" y="129"/>
                  </a:lnTo>
                  <a:lnTo>
                    <a:pt x="103" y="131"/>
                  </a:lnTo>
                  <a:lnTo>
                    <a:pt x="106" y="131"/>
                  </a:lnTo>
                  <a:close/>
                  <a:moveTo>
                    <a:pt x="103" y="148"/>
                  </a:moveTo>
                  <a:lnTo>
                    <a:pt x="103" y="150"/>
                  </a:lnTo>
                  <a:lnTo>
                    <a:pt x="106" y="150"/>
                  </a:lnTo>
                  <a:lnTo>
                    <a:pt x="103" y="148"/>
                  </a:lnTo>
                  <a:lnTo>
                    <a:pt x="103" y="148"/>
                  </a:lnTo>
                  <a:lnTo>
                    <a:pt x="103" y="148"/>
                  </a:lnTo>
                  <a:close/>
                  <a:moveTo>
                    <a:pt x="95" y="123"/>
                  </a:moveTo>
                  <a:lnTo>
                    <a:pt x="93" y="120"/>
                  </a:lnTo>
                  <a:lnTo>
                    <a:pt x="93" y="120"/>
                  </a:lnTo>
                  <a:lnTo>
                    <a:pt x="93" y="120"/>
                  </a:lnTo>
                  <a:lnTo>
                    <a:pt x="93" y="120"/>
                  </a:lnTo>
                  <a:lnTo>
                    <a:pt x="93" y="120"/>
                  </a:lnTo>
                  <a:lnTo>
                    <a:pt x="93" y="123"/>
                  </a:lnTo>
                  <a:lnTo>
                    <a:pt x="95" y="125"/>
                  </a:lnTo>
                  <a:lnTo>
                    <a:pt x="97" y="125"/>
                  </a:lnTo>
                  <a:lnTo>
                    <a:pt x="99" y="127"/>
                  </a:lnTo>
                  <a:lnTo>
                    <a:pt x="97" y="125"/>
                  </a:lnTo>
                  <a:lnTo>
                    <a:pt x="95" y="123"/>
                  </a:lnTo>
                  <a:close/>
                  <a:moveTo>
                    <a:pt x="101" y="131"/>
                  </a:moveTo>
                  <a:lnTo>
                    <a:pt x="99" y="129"/>
                  </a:lnTo>
                  <a:lnTo>
                    <a:pt x="97" y="129"/>
                  </a:lnTo>
                  <a:lnTo>
                    <a:pt x="97" y="129"/>
                  </a:lnTo>
                  <a:lnTo>
                    <a:pt x="97" y="129"/>
                  </a:lnTo>
                  <a:lnTo>
                    <a:pt x="97" y="131"/>
                  </a:lnTo>
                  <a:lnTo>
                    <a:pt x="97" y="133"/>
                  </a:lnTo>
                  <a:lnTo>
                    <a:pt x="97" y="135"/>
                  </a:lnTo>
                  <a:lnTo>
                    <a:pt x="95" y="137"/>
                  </a:lnTo>
                  <a:lnTo>
                    <a:pt x="95" y="137"/>
                  </a:lnTo>
                  <a:lnTo>
                    <a:pt x="97" y="137"/>
                  </a:lnTo>
                  <a:lnTo>
                    <a:pt x="99" y="135"/>
                  </a:lnTo>
                  <a:lnTo>
                    <a:pt x="99" y="133"/>
                  </a:lnTo>
                  <a:lnTo>
                    <a:pt x="101" y="135"/>
                  </a:lnTo>
                  <a:lnTo>
                    <a:pt x="101" y="135"/>
                  </a:lnTo>
                  <a:lnTo>
                    <a:pt x="103" y="135"/>
                  </a:lnTo>
                  <a:lnTo>
                    <a:pt x="103" y="137"/>
                  </a:lnTo>
                  <a:lnTo>
                    <a:pt x="103" y="137"/>
                  </a:lnTo>
                  <a:lnTo>
                    <a:pt x="103" y="137"/>
                  </a:lnTo>
                  <a:lnTo>
                    <a:pt x="103" y="137"/>
                  </a:lnTo>
                  <a:lnTo>
                    <a:pt x="106" y="140"/>
                  </a:lnTo>
                  <a:lnTo>
                    <a:pt x="108" y="140"/>
                  </a:lnTo>
                  <a:lnTo>
                    <a:pt x="110" y="142"/>
                  </a:lnTo>
                  <a:lnTo>
                    <a:pt x="110" y="140"/>
                  </a:lnTo>
                  <a:lnTo>
                    <a:pt x="110" y="137"/>
                  </a:lnTo>
                  <a:lnTo>
                    <a:pt x="108" y="135"/>
                  </a:lnTo>
                  <a:lnTo>
                    <a:pt x="103" y="133"/>
                  </a:lnTo>
                  <a:lnTo>
                    <a:pt x="101" y="131"/>
                  </a:lnTo>
                  <a:lnTo>
                    <a:pt x="101" y="131"/>
                  </a:lnTo>
                  <a:close/>
                  <a:moveTo>
                    <a:pt x="87" y="133"/>
                  </a:moveTo>
                  <a:lnTo>
                    <a:pt x="87" y="133"/>
                  </a:lnTo>
                  <a:lnTo>
                    <a:pt x="89" y="131"/>
                  </a:lnTo>
                  <a:lnTo>
                    <a:pt x="89" y="131"/>
                  </a:lnTo>
                  <a:lnTo>
                    <a:pt x="87" y="129"/>
                  </a:lnTo>
                  <a:lnTo>
                    <a:pt x="84" y="129"/>
                  </a:lnTo>
                  <a:lnTo>
                    <a:pt x="84" y="131"/>
                  </a:lnTo>
                  <a:lnTo>
                    <a:pt x="84" y="131"/>
                  </a:lnTo>
                  <a:lnTo>
                    <a:pt x="84" y="131"/>
                  </a:lnTo>
                  <a:lnTo>
                    <a:pt x="87" y="133"/>
                  </a:lnTo>
                  <a:close/>
                  <a:moveTo>
                    <a:pt x="106" y="173"/>
                  </a:moveTo>
                  <a:lnTo>
                    <a:pt x="108" y="173"/>
                  </a:lnTo>
                  <a:lnTo>
                    <a:pt x="110" y="173"/>
                  </a:lnTo>
                  <a:lnTo>
                    <a:pt x="114" y="173"/>
                  </a:lnTo>
                  <a:lnTo>
                    <a:pt x="114" y="173"/>
                  </a:lnTo>
                  <a:lnTo>
                    <a:pt x="116" y="171"/>
                  </a:lnTo>
                  <a:lnTo>
                    <a:pt x="116" y="171"/>
                  </a:lnTo>
                  <a:lnTo>
                    <a:pt x="116" y="171"/>
                  </a:lnTo>
                  <a:lnTo>
                    <a:pt x="118" y="171"/>
                  </a:lnTo>
                  <a:lnTo>
                    <a:pt x="116" y="171"/>
                  </a:lnTo>
                  <a:lnTo>
                    <a:pt x="116" y="169"/>
                  </a:lnTo>
                  <a:lnTo>
                    <a:pt x="116" y="167"/>
                  </a:lnTo>
                  <a:lnTo>
                    <a:pt x="116" y="167"/>
                  </a:lnTo>
                  <a:lnTo>
                    <a:pt x="114" y="167"/>
                  </a:lnTo>
                  <a:lnTo>
                    <a:pt x="114" y="167"/>
                  </a:lnTo>
                  <a:lnTo>
                    <a:pt x="114" y="165"/>
                  </a:lnTo>
                  <a:lnTo>
                    <a:pt x="114" y="165"/>
                  </a:lnTo>
                  <a:lnTo>
                    <a:pt x="110" y="165"/>
                  </a:lnTo>
                  <a:lnTo>
                    <a:pt x="110" y="167"/>
                  </a:lnTo>
                  <a:lnTo>
                    <a:pt x="110" y="167"/>
                  </a:lnTo>
                  <a:lnTo>
                    <a:pt x="108" y="169"/>
                  </a:lnTo>
                  <a:lnTo>
                    <a:pt x="106" y="169"/>
                  </a:lnTo>
                  <a:lnTo>
                    <a:pt x="106" y="171"/>
                  </a:lnTo>
                  <a:lnTo>
                    <a:pt x="106" y="171"/>
                  </a:lnTo>
                  <a:lnTo>
                    <a:pt x="106" y="173"/>
                  </a:lnTo>
                  <a:close/>
                  <a:moveTo>
                    <a:pt x="89" y="156"/>
                  </a:moveTo>
                  <a:lnTo>
                    <a:pt x="87" y="156"/>
                  </a:lnTo>
                  <a:lnTo>
                    <a:pt x="87" y="156"/>
                  </a:lnTo>
                  <a:lnTo>
                    <a:pt x="87" y="159"/>
                  </a:lnTo>
                  <a:lnTo>
                    <a:pt x="84" y="161"/>
                  </a:lnTo>
                  <a:lnTo>
                    <a:pt x="87" y="161"/>
                  </a:lnTo>
                  <a:lnTo>
                    <a:pt x="87" y="161"/>
                  </a:lnTo>
                  <a:lnTo>
                    <a:pt x="87" y="161"/>
                  </a:lnTo>
                  <a:lnTo>
                    <a:pt x="87" y="161"/>
                  </a:lnTo>
                  <a:lnTo>
                    <a:pt x="89" y="161"/>
                  </a:lnTo>
                  <a:lnTo>
                    <a:pt x="89" y="159"/>
                  </a:lnTo>
                  <a:lnTo>
                    <a:pt x="89" y="156"/>
                  </a:lnTo>
                  <a:lnTo>
                    <a:pt x="89" y="156"/>
                  </a:lnTo>
                  <a:lnTo>
                    <a:pt x="89" y="156"/>
                  </a:lnTo>
                  <a:close/>
                  <a:moveTo>
                    <a:pt x="114" y="159"/>
                  </a:moveTo>
                  <a:lnTo>
                    <a:pt x="114" y="156"/>
                  </a:lnTo>
                  <a:lnTo>
                    <a:pt x="114" y="156"/>
                  </a:lnTo>
                  <a:lnTo>
                    <a:pt x="112" y="159"/>
                  </a:lnTo>
                  <a:lnTo>
                    <a:pt x="112" y="159"/>
                  </a:lnTo>
                  <a:lnTo>
                    <a:pt x="114" y="159"/>
                  </a:lnTo>
                  <a:lnTo>
                    <a:pt x="114" y="159"/>
                  </a:lnTo>
                  <a:close/>
                  <a:moveTo>
                    <a:pt x="116" y="146"/>
                  </a:moveTo>
                  <a:lnTo>
                    <a:pt x="118" y="146"/>
                  </a:lnTo>
                  <a:lnTo>
                    <a:pt x="118" y="144"/>
                  </a:lnTo>
                  <a:lnTo>
                    <a:pt x="116" y="144"/>
                  </a:lnTo>
                  <a:lnTo>
                    <a:pt x="116" y="142"/>
                  </a:lnTo>
                  <a:lnTo>
                    <a:pt x="114" y="142"/>
                  </a:lnTo>
                  <a:lnTo>
                    <a:pt x="114" y="142"/>
                  </a:lnTo>
                  <a:lnTo>
                    <a:pt x="114" y="144"/>
                  </a:lnTo>
                  <a:lnTo>
                    <a:pt x="116" y="146"/>
                  </a:lnTo>
                  <a:close/>
                  <a:moveTo>
                    <a:pt x="87" y="175"/>
                  </a:moveTo>
                  <a:lnTo>
                    <a:pt x="87" y="175"/>
                  </a:lnTo>
                  <a:lnTo>
                    <a:pt x="89" y="178"/>
                  </a:lnTo>
                  <a:lnTo>
                    <a:pt x="89" y="178"/>
                  </a:lnTo>
                  <a:lnTo>
                    <a:pt x="91" y="178"/>
                  </a:lnTo>
                  <a:lnTo>
                    <a:pt x="93" y="182"/>
                  </a:lnTo>
                  <a:lnTo>
                    <a:pt x="93" y="182"/>
                  </a:lnTo>
                  <a:lnTo>
                    <a:pt x="93" y="182"/>
                  </a:lnTo>
                  <a:lnTo>
                    <a:pt x="95" y="182"/>
                  </a:lnTo>
                  <a:lnTo>
                    <a:pt x="95" y="182"/>
                  </a:lnTo>
                  <a:lnTo>
                    <a:pt x="97" y="182"/>
                  </a:lnTo>
                  <a:lnTo>
                    <a:pt x="97" y="180"/>
                  </a:lnTo>
                  <a:lnTo>
                    <a:pt x="97" y="180"/>
                  </a:lnTo>
                  <a:lnTo>
                    <a:pt x="97" y="178"/>
                  </a:lnTo>
                  <a:lnTo>
                    <a:pt x="97" y="178"/>
                  </a:lnTo>
                  <a:lnTo>
                    <a:pt x="95" y="173"/>
                  </a:lnTo>
                  <a:lnTo>
                    <a:pt x="95" y="173"/>
                  </a:lnTo>
                  <a:lnTo>
                    <a:pt x="95" y="173"/>
                  </a:lnTo>
                  <a:lnTo>
                    <a:pt x="95" y="169"/>
                  </a:lnTo>
                  <a:lnTo>
                    <a:pt x="95" y="169"/>
                  </a:lnTo>
                  <a:lnTo>
                    <a:pt x="97" y="167"/>
                  </a:lnTo>
                  <a:lnTo>
                    <a:pt x="97" y="167"/>
                  </a:lnTo>
                  <a:lnTo>
                    <a:pt x="97" y="163"/>
                  </a:lnTo>
                  <a:lnTo>
                    <a:pt x="99" y="161"/>
                  </a:lnTo>
                  <a:lnTo>
                    <a:pt x="101" y="159"/>
                  </a:lnTo>
                  <a:lnTo>
                    <a:pt x="101" y="159"/>
                  </a:lnTo>
                  <a:lnTo>
                    <a:pt x="101" y="156"/>
                  </a:lnTo>
                  <a:lnTo>
                    <a:pt x="101" y="156"/>
                  </a:lnTo>
                  <a:lnTo>
                    <a:pt x="101" y="154"/>
                  </a:lnTo>
                  <a:lnTo>
                    <a:pt x="97" y="152"/>
                  </a:lnTo>
                  <a:lnTo>
                    <a:pt x="97" y="152"/>
                  </a:lnTo>
                  <a:lnTo>
                    <a:pt x="93" y="154"/>
                  </a:lnTo>
                  <a:lnTo>
                    <a:pt x="93" y="154"/>
                  </a:lnTo>
                  <a:lnTo>
                    <a:pt x="93" y="154"/>
                  </a:lnTo>
                  <a:lnTo>
                    <a:pt x="93" y="156"/>
                  </a:lnTo>
                  <a:lnTo>
                    <a:pt x="93" y="156"/>
                  </a:lnTo>
                  <a:lnTo>
                    <a:pt x="91" y="159"/>
                  </a:lnTo>
                  <a:lnTo>
                    <a:pt x="91" y="159"/>
                  </a:lnTo>
                  <a:lnTo>
                    <a:pt x="91" y="161"/>
                  </a:lnTo>
                  <a:lnTo>
                    <a:pt x="91" y="163"/>
                  </a:lnTo>
                  <a:lnTo>
                    <a:pt x="91" y="163"/>
                  </a:lnTo>
                  <a:lnTo>
                    <a:pt x="91" y="167"/>
                  </a:lnTo>
                  <a:lnTo>
                    <a:pt x="91" y="167"/>
                  </a:lnTo>
                  <a:lnTo>
                    <a:pt x="89" y="169"/>
                  </a:lnTo>
                  <a:lnTo>
                    <a:pt x="87" y="169"/>
                  </a:lnTo>
                  <a:lnTo>
                    <a:pt x="87" y="169"/>
                  </a:lnTo>
                  <a:lnTo>
                    <a:pt x="84" y="169"/>
                  </a:lnTo>
                  <a:lnTo>
                    <a:pt x="84" y="169"/>
                  </a:lnTo>
                  <a:lnTo>
                    <a:pt x="84" y="171"/>
                  </a:lnTo>
                  <a:lnTo>
                    <a:pt x="84" y="173"/>
                  </a:lnTo>
                  <a:lnTo>
                    <a:pt x="87" y="175"/>
                  </a:lnTo>
                  <a:close/>
                  <a:moveTo>
                    <a:pt x="120" y="144"/>
                  </a:moveTo>
                  <a:lnTo>
                    <a:pt x="120" y="144"/>
                  </a:lnTo>
                  <a:lnTo>
                    <a:pt x="120" y="144"/>
                  </a:lnTo>
                  <a:lnTo>
                    <a:pt x="120" y="144"/>
                  </a:lnTo>
                  <a:lnTo>
                    <a:pt x="120" y="142"/>
                  </a:lnTo>
                  <a:lnTo>
                    <a:pt x="118" y="142"/>
                  </a:lnTo>
                  <a:lnTo>
                    <a:pt x="120" y="142"/>
                  </a:lnTo>
                  <a:lnTo>
                    <a:pt x="120" y="144"/>
                  </a:lnTo>
                  <a:lnTo>
                    <a:pt x="120" y="144"/>
                  </a:lnTo>
                  <a:close/>
                  <a:moveTo>
                    <a:pt x="80" y="127"/>
                  </a:moveTo>
                  <a:lnTo>
                    <a:pt x="78" y="129"/>
                  </a:lnTo>
                  <a:lnTo>
                    <a:pt x="78" y="131"/>
                  </a:lnTo>
                  <a:lnTo>
                    <a:pt x="76" y="131"/>
                  </a:lnTo>
                  <a:lnTo>
                    <a:pt x="76" y="133"/>
                  </a:lnTo>
                  <a:lnTo>
                    <a:pt x="76" y="133"/>
                  </a:lnTo>
                  <a:lnTo>
                    <a:pt x="78" y="133"/>
                  </a:lnTo>
                  <a:lnTo>
                    <a:pt x="76" y="135"/>
                  </a:lnTo>
                  <a:lnTo>
                    <a:pt x="78" y="135"/>
                  </a:lnTo>
                  <a:lnTo>
                    <a:pt x="78" y="131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80" y="127"/>
                  </a:lnTo>
                  <a:lnTo>
                    <a:pt x="80" y="127"/>
                  </a:lnTo>
                  <a:close/>
                  <a:moveTo>
                    <a:pt x="114" y="131"/>
                  </a:moveTo>
                  <a:lnTo>
                    <a:pt x="114" y="133"/>
                  </a:lnTo>
                  <a:lnTo>
                    <a:pt x="114" y="135"/>
                  </a:lnTo>
                  <a:lnTo>
                    <a:pt x="116" y="135"/>
                  </a:lnTo>
                  <a:lnTo>
                    <a:pt x="116" y="137"/>
                  </a:lnTo>
                  <a:lnTo>
                    <a:pt x="118" y="137"/>
                  </a:lnTo>
                  <a:lnTo>
                    <a:pt x="120" y="137"/>
                  </a:lnTo>
                  <a:lnTo>
                    <a:pt x="120" y="140"/>
                  </a:lnTo>
                  <a:lnTo>
                    <a:pt x="120" y="140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2" y="144"/>
                  </a:lnTo>
                  <a:lnTo>
                    <a:pt x="122" y="144"/>
                  </a:lnTo>
                  <a:lnTo>
                    <a:pt x="122" y="146"/>
                  </a:lnTo>
                  <a:lnTo>
                    <a:pt x="125" y="148"/>
                  </a:lnTo>
                  <a:lnTo>
                    <a:pt x="125" y="148"/>
                  </a:lnTo>
                  <a:lnTo>
                    <a:pt x="127" y="148"/>
                  </a:lnTo>
                  <a:lnTo>
                    <a:pt x="127" y="150"/>
                  </a:lnTo>
                  <a:lnTo>
                    <a:pt x="129" y="150"/>
                  </a:lnTo>
                  <a:lnTo>
                    <a:pt x="131" y="150"/>
                  </a:lnTo>
                  <a:lnTo>
                    <a:pt x="133" y="150"/>
                  </a:lnTo>
                  <a:lnTo>
                    <a:pt x="133" y="150"/>
                  </a:lnTo>
                  <a:lnTo>
                    <a:pt x="135" y="152"/>
                  </a:lnTo>
                  <a:lnTo>
                    <a:pt x="135" y="152"/>
                  </a:lnTo>
                  <a:lnTo>
                    <a:pt x="135" y="150"/>
                  </a:lnTo>
                  <a:lnTo>
                    <a:pt x="133" y="150"/>
                  </a:lnTo>
                  <a:lnTo>
                    <a:pt x="133" y="148"/>
                  </a:lnTo>
                  <a:lnTo>
                    <a:pt x="133" y="148"/>
                  </a:lnTo>
                  <a:lnTo>
                    <a:pt x="133" y="148"/>
                  </a:lnTo>
                  <a:lnTo>
                    <a:pt x="133" y="146"/>
                  </a:lnTo>
                  <a:lnTo>
                    <a:pt x="131" y="144"/>
                  </a:lnTo>
                  <a:lnTo>
                    <a:pt x="131" y="144"/>
                  </a:lnTo>
                  <a:lnTo>
                    <a:pt x="131" y="142"/>
                  </a:lnTo>
                  <a:lnTo>
                    <a:pt x="131" y="142"/>
                  </a:lnTo>
                  <a:lnTo>
                    <a:pt x="131" y="142"/>
                  </a:lnTo>
                  <a:lnTo>
                    <a:pt x="131" y="137"/>
                  </a:lnTo>
                  <a:lnTo>
                    <a:pt x="131" y="137"/>
                  </a:lnTo>
                  <a:lnTo>
                    <a:pt x="131" y="135"/>
                  </a:lnTo>
                  <a:lnTo>
                    <a:pt x="131" y="135"/>
                  </a:lnTo>
                  <a:lnTo>
                    <a:pt x="131" y="133"/>
                  </a:lnTo>
                  <a:lnTo>
                    <a:pt x="129" y="133"/>
                  </a:lnTo>
                  <a:lnTo>
                    <a:pt x="129" y="133"/>
                  </a:lnTo>
                  <a:lnTo>
                    <a:pt x="129" y="133"/>
                  </a:lnTo>
                  <a:lnTo>
                    <a:pt x="129" y="131"/>
                  </a:lnTo>
                  <a:lnTo>
                    <a:pt x="129" y="131"/>
                  </a:lnTo>
                  <a:lnTo>
                    <a:pt x="127" y="129"/>
                  </a:lnTo>
                  <a:lnTo>
                    <a:pt x="127" y="129"/>
                  </a:lnTo>
                  <a:lnTo>
                    <a:pt x="120" y="129"/>
                  </a:lnTo>
                  <a:lnTo>
                    <a:pt x="116" y="129"/>
                  </a:lnTo>
                  <a:lnTo>
                    <a:pt x="112" y="129"/>
                  </a:lnTo>
                  <a:lnTo>
                    <a:pt x="114" y="131"/>
                  </a:lnTo>
                  <a:close/>
                  <a:moveTo>
                    <a:pt x="133" y="165"/>
                  </a:moveTo>
                  <a:lnTo>
                    <a:pt x="133" y="163"/>
                  </a:lnTo>
                  <a:lnTo>
                    <a:pt x="133" y="161"/>
                  </a:lnTo>
                  <a:lnTo>
                    <a:pt x="133" y="161"/>
                  </a:lnTo>
                  <a:lnTo>
                    <a:pt x="133" y="163"/>
                  </a:lnTo>
                  <a:lnTo>
                    <a:pt x="133" y="163"/>
                  </a:lnTo>
                  <a:lnTo>
                    <a:pt x="131" y="163"/>
                  </a:lnTo>
                  <a:lnTo>
                    <a:pt x="131" y="165"/>
                  </a:lnTo>
                  <a:lnTo>
                    <a:pt x="131" y="167"/>
                  </a:lnTo>
                  <a:lnTo>
                    <a:pt x="131" y="167"/>
                  </a:lnTo>
                  <a:lnTo>
                    <a:pt x="133" y="167"/>
                  </a:lnTo>
                  <a:lnTo>
                    <a:pt x="133" y="169"/>
                  </a:lnTo>
                  <a:lnTo>
                    <a:pt x="133" y="169"/>
                  </a:lnTo>
                  <a:lnTo>
                    <a:pt x="133" y="169"/>
                  </a:lnTo>
                  <a:lnTo>
                    <a:pt x="133" y="169"/>
                  </a:lnTo>
                  <a:lnTo>
                    <a:pt x="133" y="169"/>
                  </a:lnTo>
                  <a:lnTo>
                    <a:pt x="135" y="167"/>
                  </a:lnTo>
                  <a:lnTo>
                    <a:pt x="133" y="165"/>
                  </a:lnTo>
                  <a:close/>
                  <a:moveTo>
                    <a:pt x="125" y="165"/>
                  </a:moveTo>
                  <a:lnTo>
                    <a:pt x="125" y="165"/>
                  </a:lnTo>
                  <a:lnTo>
                    <a:pt x="125" y="165"/>
                  </a:lnTo>
                  <a:lnTo>
                    <a:pt x="127" y="163"/>
                  </a:lnTo>
                  <a:lnTo>
                    <a:pt x="127" y="165"/>
                  </a:lnTo>
                  <a:lnTo>
                    <a:pt x="127" y="163"/>
                  </a:lnTo>
                  <a:lnTo>
                    <a:pt x="127" y="163"/>
                  </a:lnTo>
                  <a:lnTo>
                    <a:pt x="127" y="161"/>
                  </a:lnTo>
                  <a:lnTo>
                    <a:pt x="127" y="159"/>
                  </a:lnTo>
                  <a:lnTo>
                    <a:pt x="127" y="159"/>
                  </a:lnTo>
                  <a:lnTo>
                    <a:pt x="125" y="156"/>
                  </a:lnTo>
                  <a:lnTo>
                    <a:pt x="125" y="156"/>
                  </a:lnTo>
                  <a:lnTo>
                    <a:pt x="125" y="156"/>
                  </a:lnTo>
                  <a:lnTo>
                    <a:pt x="125" y="156"/>
                  </a:lnTo>
                  <a:lnTo>
                    <a:pt x="125" y="154"/>
                  </a:lnTo>
                  <a:lnTo>
                    <a:pt x="125" y="150"/>
                  </a:lnTo>
                  <a:lnTo>
                    <a:pt x="125" y="150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0" y="146"/>
                  </a:lnTo>
                  <a:lnTo>
                    <a:pt x="118" y="148"/>
                  </a:lnTo>
                  <a:lnTo>
                    <a:pt x="118" y="148"/>
                  </a:lnTo>
                  <a:lnTo>
                    <a:pt x="116" y="148"/>
                  </a:lnTo>
                  <a:lnTo>
                    <a:pt x="116" y="146"/>
                  </a:lnTo>
                  <a:lnTo>
                    <a:pt x="116" y="146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4" y="144"/>
                  </a:lnTo>
                  <a:lnTo>
                    <a:pt x="112" y="146"/>
                  </a:lnTo>
                  <a:lnTo>
                    <a:pt x="114" y="146"/>
                  </a:lnTo>
                  <a:lnTo>
                    <a:pt x="114" y="148"/>
                  </a:lnTo>
                  <a:lnTo>
                    <a:pt x="114" y="150"/>
                  </a:lnTo>
                  <a:lnTo>
                    <a:pt x="114" y="154"/>
                  </a:lnTo>
                  <a:lnTo>
                    <a:pt x="116" y="154"/>
                  </a:lnTo>
                  <a:lnTo>
                    <a:pt x="118" y="152"/>
                  </a:lnTo>
                  <a:lnTo>
                    <a:pt x="118" y="152"/>
                  </a:lnTo>
                  <a:lnTo>
                    <a:pt x="120" y="154"/>
                  </a:lnTo>
                  <a:lnTo>
                    <a:pt x="120" y="156"/>
                  </a:lnTo>
                  <a:lnTo>
                    <a:pt x="120" y="156"/>
                  </a:lnTo>
                  <a:lnTo>
                    <a:pt x="120" y="159"/>
                  </a:lnTo>
                  <a:lnTo>
                    <a:pt x="120" y="161"/>
                  </a:lnTo>
                  <a:lnTo>
                    <a:pt x="120" y="163"/>
                  </a:lnTo>
                  <a:lnTo>
                    <a:pt x="120" y="163"/>
                  </a:lnTo>
                  <a:lnTo>
                    <a:pt x="120" y="165"/>
                  </a:lnTo>
                  <a:lnTo>
                    <a:pt x="120" y="165"/>
                  </a:lnTo>
                  <a:lnTo>
                    <a:pt x="122" y="167"/>
                  </a:lnTo>
                  <a:lnTo>
                    <a:pt x="125" y="167"/>
                  </a:lnTo>
                  <a:lnTo>
                    <a:pt x="125" y="167"/>
                  </a:lnTo>
                  <a:lnTo>
                    <a:pt x="122" y="165"/>
                  </a:lnTo>
                  <a:lnTo>
                    <a:pt x="122" y="163"/>
                  </a:lnTo>
                  <a:lnTo>
                    <a:pt x="125" y="163"/>
                  </a:lnTo>
                  <a:lnTo>
                    <a:pt x="125" y="165"/>
                  </a:lnTo>
                  <a:close/>
                  <a:moveTo>
                    <a:pt x="137" y="173"/>
                  </a:moveTo>
                  <a:lnTo>
                    <a:pt x="139" y="173"/>
                  </a:lnTo>
                  <a:lnTo>
                    <a:pt x="137" y="171"/>
                  </a:lnTo>
                  <a:lnTo>
                    <a:pt x="137" y="171"/>
                  </a:lnTo>
                  <a:lnTo>
                    <a:pt x="137" y="173"/>
                  </a:lnTo>
                  <a:lnTo>
                    <a:pt x="137" y="175"/>
                  </a:lnTo>
                  <a:lnTo>
                    <a:pt x="137" y="173"/>
                  </a:lnTo>
                  <a:close/>
                  <a:moveTo>
                    <a:pt x="118" y="180"/>
                  </a:moveTo>
                  <a:lnTo>
                    <a:pt x="118" y="180"/>
                  </a:lnTo>
                  <a:lnTo>
                    <a:pt x="118" y="180"/>
                  </a:lnTo>
                  <a:lnTo>
                    <a:pt x="118" y="182"/>
                  </a:lnTo>
                  <a:lnTo>
                    <a:pt x="120" y="182"/>
                  </a:lnTo>
                  <a:lnTo>
                    <a:pt x="120" y="182"/>
                  </a:lnTo>
                  <a:lnTo>
                    <a:pt x="120" y="180"/>
                  </a:lnTo>
                  <a:lnTo>
                    <a:pt x="120" y="180"/>
                  </a:lnTo>
                  <a:lnTo>
                    <a:pt x="118" y="180"/>
                  </a:lnTo>
                  <a:close/>
                  <a:moveTo>
                    <a:pt x="82" y="129"/>
                  </a:moveTo>
                  <a:lnTo>
                    <a:pt x="82" y="129"/>
                  </a:lnTo>
                  <a:lnTo>
                    <a:pt x="82" y="129"/>
                  </a:lnTo>
                  <a:lnTo>
                    <a:pt x="82" y="129"/>
                  </a:lnTo>
                  <a:lnTo>
                    <a:pt x="82" y="129"/>
                  </a:lnTo>
                  <a:lnTo>
                    <a:pt x="82" y="129"/>
                  </a:lnTo>
                  <a:lnTo>
                    <a:pt x="82" y="129"/>
                  </a:lnTo>
                  <a:close/>
                  <a:moveTo>
                    <a:pt x="139" y="171"/>
                  </a:moveTo>
                  <a:lnTo>
                    <a:pt x="141" y="171"/>
                  </a:lnTo>
                  <a:lnTo>
                    <a:pt x="141" y="171"/>
                  </a:lnTo>
                  <a:lnTo>
                    <a:pt x="141" y="169"/>
                  </a:lnTo>
                  <a:lnTo>
                    <a:pt x="141" y="169"/>
                  </a:lnTo>
                  <a:lnTo>
                    <a:pt x="141" y="169"/>
                  </a:lnTo>
                  <a:lnTo>
                    <a:pt x="139" y="167"/>
                  </a:lnTo>
                  <a:lnTo>
                    <a:pt x="139" y="169"/>
                  </a:lnTo>
                  <a:lnTo>
                    <a:pt x="139" y="171"/>
                  </a:lnTo>
                  <a:lnTo>
                    <a:pt x="139" y="171"/>
                  </a:lnTo>
                  <a:lnTo>
                    <a:pt x="139" y="171"/>
                  </a:lnTo>
                  <a:close/>
                  <a:moveTo>
                    <a:pt x="78" y="114"/>
                  </a:moveTo>
                  <a:lnTo>
                    <a:pt x="78" y="11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4" y="116"/>
                  </a:lnTo>
                  <a:lnTo>
                    <a:pt x="76" y="116"/>
                  </a:lnTo>
                  <a:lnTo>
                    <a:pt x="76" y="118"/>
                  </a:lnTo>
                  <a:lnTo>
                    <a:pt x="78" y="118"/>
                  </a:lnTo>
                  <a:lnTo>
                    <a:pt x="78" y="118"/>
                  </a:lnTo>
                  <a:lnTo>
                    <a:pt x="78" y="118"/>
                  </a:lnTo>
                  <a:lnTo>
                    <a:pt x="80" y="116"/>
                  </a:lnTo>
                  <a:lnTo>
                    <a:pt x="80" y="116"/>
                  </a:lnTo>
                  <a:lnTo>
                    <a:pt x="80" y="114"/>
                  </a:lnTo>
                  <a:lnTo>
                    <a:pt x="78" y="114"/>
                  </a:lnTo>
                  <a:close/>
                  <a:moveTo>
                    <a:pt x="129" y="169"/>
                  </a:moveTo>
                  <a:lnTo>
                    <a:pt x="127" y="169"/>
                  </a:lnTo>
                  <a:lnTo>
                    <a:pt x="127" y="167"/>
                  </a:lnTo>
                  <a:lnTo>
                    <a:pt x="127" y="165"/>
                  </a:lnTo>
                  <a:lnTo>
                    <a:pt x="125" y="165"/>
                  </a:lnTo>
                  <a:lnTo>
                    <a:pt x="127" y="167"/>
                  </a:lnTo>
                  <a:lnTo>
                    <a:pt x="129" y="169"/>
                  </a:lnTo>
                  <a:close/>
                  <a:moveTo>
                    <a:pt x="76" y="161"/>
                  </a:moveTo>
                  <a:lnTo>
                    <a:pt x="76" y="161"/>
                  </a:lnTo>
                  <a:lnTo>
                    <a:pt x="78" y="161"/>
                  </a:lnTo>
                  <a:lnTo>
                    <a:pt x="78" y="161"/>
                  </a:lnTo>
                  <a:lnTo>
                    <a:pt x="80" y="159"/>
                  </a:lnTo>
                  <a:lnTo>
                    <a:pt x="80" y="159"/>
                  </a:lnTo>
                  <a:lnTo>
                    <a:pt x="87" y="156"/>
                  </a:lnTo>
                  <a:lnTo>
                    <a:pt x="89" y="156"/>
                  </a:lnTo>
                  <a:lnTo>
                    <a:pt x="89" y="154"/>
                  </a:lnTo>
                  <a:lnTo>
                    <a:pt x="89" y="154"/>
                  </a:lnTo>
                  <a:lnTo>
                    <a:pt x="89" y="154"/>
                  </a:lnTo>
                  <a:lnTo>
                    <a:pt x="91" y="152"/>
                  </a:lnTo>
                  <a:lnTo>
                    <a:pt x="91" y="152"/>
                  </a:lnTo>
                  <a:lnTo>
                    <a:pt x="93" y="152"/>
                  </a:lnTo>
                  <a:lnTo>
                    <a:pt x="93" y="150"/>
                  </a:lnTo>
                  <a:lnTo>
                    <a:pt x="95" y="150"/>
                  </a:lnTo>
                  <a:lnTo>
                    <a:pt x="95" y="148"/>
                  </a:lnTo>
                  <a:lnTo>
                    <a:pt x="95" y="148"/>
                  </a:lnTo>
                  <a:lnTo>
                    <a:pt x="95" y="146"/>
                  </a:lnTo>
                  <a:lnTo>
                    <a:pt x="95" y="144"/>
                  </a:lnTo>
                  <a:lnTo>
                    <a:pt x="95" y="144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91" y="144"/>
                  </a:lnTo>
                  <a:lnTo>
                    <a:pt x="91" y="144"/>
                  </a:lnTo>
                  <a:lnTo>
                    <a:pt x="89" y="144"/>
                  </a:lnTo>
                  <a:lnTo>
                    <a:pt x="87" y="144"/>
                  </a:lnTo>
                  <a:lnTo>
                    <a:pt x="84" y="144"/>
                  </a:lnTo>
                  <a:lnTo>
                    <a:pt x="84" y="142"/>
                  </a:lnTo>
                  <a:lnTo>
                    <a:pt x="82" y="142"/>
                  </a:lnTo>
                  <a:lnTo>
                    <a:pt x="78" y="140"/>
                  </a:lnTo>
                  <a:lnTo>
                    <a:pt x="78" y="140"/>
                  </a:lnTo>
                  <a:lnTo>
                    <a:pt x="78" y="140"/>
                  </a:lnTo>
                  <a:lnTo>
                    <a:pt x="76" y="140"/>
                  </a:lnTo>
                  <a:lnTo>
                    <a:pt x="76" y="140"/>
                  </a:lnTo>
                  <a:lnTo>
                    <a:pt x="76" y="142"/>
                  </a:lnTo>
                  <a:lnTo>
                    <a:pt x="78" y="142"/>
                  </a:lnTo>
                  <a:lnTo>
                    <a:pt x="78" y="142"/>
                  </a:lnTo>
                  <a:lnTo>
                    <a:pt x="80" y="144"/>
                  </a:lnTo>
                  <a:lnTo>
                    <a:pt x="78" y="148"/>
                  </a:lnTo>
                  <a:lnTo>
                    <a:pt x="78" y="150"/>
                  </a:lnTo>
                  <a:lnTo>
                    <a:pt x="78" y="152"/>
                  </a:lnTo>
                  <a:lnTo>
                    <a:pt x="78" y="154"/>
                  </a:lnTo>
                  <a:lnTo>
                    <a:pt x="76" y="156"/>
                  </a:lnTo>
                  <a:lnTo>
                    <a:pt x="78" y="156"/>
                  </a:lnTo>
                  <a:lnTo>
                    <a:pt x="78" y="159"/>
                  </a:lnTo>
                  <a:lnTo>
                    <a:pt x="76" y="161"/>
                  </a:lnTo>
                  <a:lnTo>
                    <a:pt x="76" y="161"/>
                  </a:lnTo>
                  <a:close/>
                  <a:moveTo>
                    <a:pt x="103" y="180"/>
                  </a:moveTo>
                  <a:lnTo>
                    <a:pt x="103" y="180"/>
                  </a:lnTo>
                  <a:lnTo>
                    <a:pt x="101" y="180"/>
                  </a:lnTo>
                  <a:lnTo>
                    <a:pt x="101" y="180"/>
                  </a:lnTo>
                  <a:lnTo>
                    <a:pt x="101" y="180"/>
                  </a:lnTo>
                  <a:lnTo>
                    <a:pt x="101" y="182"/>
                  </a:lnTo>
                  <a:lnTo>
                    <a:pt x="101" y="182"/>
                  </a:lnTo>
                  <a:lnTo>
                    <a:pt x="103" y="182"/>
                  </a:lnTo>
                  <a:lnTo>
                    <a:pt x="103" y="180"/>
                  </a:lnTo>
                  <a:lnTo>
                    <a:pt x="103" y="180"/>
                  </a:lnTo>
                  <a:close/>
                  <a:moveTo>
                    <a:pt x="106" y="165"/>
                  </a:moveTo>
                  <a:lnTo>
                    <a:pt x="108" y="163"/>
                  </a:lnTo>
                  <a:lnTo>
                    <a:pt x="108" y="163"/>
                  </a:lnTo>
                  <a:lnTo>
                    <a:pt x="110" y="159"/>
                  </a:lnTo>
                  <a:lnTo>
                    <a:pt x="108" y="156"/>
                  </a:lnTo>
                  <a:lnTo>
                    <a:pt x="110" y="154"/>
                  </a:lnTo>
                  <a:lnTo>
                    <a:pt x="110" y="152"/>
                  </a:lnTo>
                  <a:lnTo>
                    <a:pt x="108" y="152"/>
                  </a:lnTo>
                  <a:lnTo>
                    <a:pt x="108" y="150"/>
                  </a:lnTo>
                  <a:lnTo>
                    <a:pt x="110" y="150"/>
                  </a:lnTo>
                  <a:lnTo>
                    <a:pt x="108" y="148"/>
                  </a:lnTo>
                  <a:lnTo>
                    <a:pt x="108" y="150"/>
                  </a:lnTo>
                  <a:lnTo>
                    <a:pt x="108" y="150"/>
                  </a:lnTo>
                  <a:lnTo>
                    <a:pt x="108" y="152"/>
                  </a:lnTo>
                  <a:lnTo>
                    <a:pt x="108" y="152"/>
                  </a:lnTo>
                  <a:lnTo>
                    <a:pt x="108" y="152"/>
                  </a:lnTo>
                  <a:lnTo>
                    <a:pt x="106" y="156"/>
                  </a:lnTo>
                  <a:lnTo>
                    <a:pt x="103" y="159"/>
                  </a:lnTo>
                  <a:lnTo>
                    <a:pt x="103" y="161"/>
                  </a:lnTo>
                  <a:lnTo>
                    <a:pt x="101" y="163"/>
                  </a:lnTo>
                  <a:lnTo>
                    <a:pt x="101" y="165"/>
                  </a:lnTo>
                  <a:lnTo>
                    <a:pt x="99" y="169"/>
                  </a:lnTo>
                  <a:lnTo>
                    <a:pt x="99" y="169"/>
                  </a:lnTo>
                  <a:lnTo>
                    <a:pt x="97" y="175"/>
                  </a:lnTo>
                  <a:lnTo>
                    <a:pt x="97" y="175"/>
                  </a:lnTo>
                  <a:lnTo>
                    <a:pt x="97" y="178"/>
                  </a:lnTo>
                  <a:lnTo>
                    <a:pt x="99" y="175"/>
                  </a:lnTo>
                  <a:lnTo>
                    <a:pt x="101" y="173"/>
                  </a:lnTo>
                  <a:lnTo>
                    <a:pt x="103" y="169"/>
                  </a:lnTo>
                  <a:lnTo>
                    <a:pt x="103" y="167"/>
                  </a:lnTo>
                  <a:lnTo>
                    <a:pt x="103" y="167"/>
                  </a:lnTo>
                  <a:lnTo>
                    <a:pt x="106" y="165"/>
                  </a:lnTo>
                  <a:lnTo>
                    <a:pt x="106" y="165"/>
                  </a:lnTo>
                  <a:close/>
                  <a:moveTo>
                    <a:pt x="46" y="161"/>
                  </a:moveTo>
                  <a:lnTo>
                    <a:pt x="46" y="159"/>
                  </a:lnTo>
                  <a:lnTo>
                    <a:pt x="46" y="159"/>
                  </a:lnTo>
                  <a:lnTo>
                    <a:pt x="44" y="159"/>
                  </a:lnTo>
                  <a:lnTo>
                    <a:pt x="44" y="159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46" y="161"/>
                  </a:lnTo>
                  <a:close/>
                  <a:moveTo>
                    <a:pt x="76" y="95"/>
                  </a:moveTo>
                  <a:lnTo>
                    <a:pt x="76" y="97"/>
                  </a:lnTo>
                  <a:lnTo>
                    <a:pt x="78" y="95"/>
                  </a:lnTo>
                  <a:lnTo>
                    <a:pt x="78" y="95"/>
                  </a:lnTo>
                  <a:lnTo>
                    <a:pt x="78" y="93"/>
                  </a:lnTo>
                  <a:lnTo>
                    <a:pt x="78" y="91"/>
                  </a:lnTo>
                  <a:lnTo>
                    <a:pt x="78" y="91"/>
                  </a:lnTo>
                  <a:lnTo>
                    <a:pt x="78" y="91"/>
                  </a:lnTo>
                  <a:lnTo>
                    <a:pt x="78" y="91"/>
                  </a:lnTo>
                  <a:lnTo>
                    <a:pt x="78" y="91"/>
                  </a:lnTo>
                  <a:lnTo>
                    <a:pt x="76" y="91"/>
                  </a:lnTo>
                  <a:lnTo>
                    <a:pt x="74" y="91"/>
                  </a:lnTo>
                  <a:lnTo>
                    <a:pt x="76" y="93"/>
                  </a:lnTo>
                  <a:lnTo>
                    <a:pt x="76" y="93"/>
                  </a:lnTo>
                  <a:lnTo>
                    <a:pt x="76" y="93"/>
                  </a:lnTo>
                  <a:lnTo>
                    <a:pt x="76" y="95"/>
                  </a:lnTo>
                  <a:lnTo>
                    <a:pt x="76" y="95"/>
                  </a:lnTo>
                  <a:lnTo>
                    <a:pt x="76" y="95"/>
                  </a:lnTo>
                  <a:close/>
                  <a:moveTo>
                    <a:pt x="70" y="123"/>
                  </a:moveTo>
                  <a:lnTo>
                    <a:pt x="70" y="123"/>
                  </a:lnTo>
                  <a:lnTo>
                    <a:pt x="70" y="120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68" y="118"/>
                  </a:lnTo>
                  <a:lnTo>
                    <a:pt x="68" y="116"/>
                  </a:lnTo>
                  <a:lnTo>
                    <a:pt x="65" y="114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61" y="114"/>
                  </a:lnTo>
                  <a:lnTo>
                    <a:pt x="61" y="114"/>
                  </a:lnTo>
                  <a:lnTo>
                    <a:pt x="59" y="114"/>
                  </a:lnTo>
                  <a:lnTo>
                    <a:pt x="57" y="114"/>
                  </a:lnTo>
                  <a:lnTo>
                    <a:pt x="57" y="114"/>
                  </a:lnTo>
                  <a:lnTo>
                    <a:pt x="55" y="114"/>
                  </a:lnTo>
                  <a:lnTo>
                    <a:pt x="53" y="114"/>
                  </a:lnTo>
                  <a:lnTo>
                    <a:pt x="53" y="114"/>
                  </a:lnTo>
                  <a:lnTo>
                    <a:pt x="53" y="116"/>
                  </a:lnTo>
                  <a:lnTo>
                    <a:pt x="53" y="116"/>
                  </a:lnTo>
                  <a:lnTo>
                    <a:pt x="53" y="116"/>
                  </a:lnTo>
                  <a:lnTo>
                    <a:pt x="55" y="116"/>
                  </a:lnTo>
                  <a:lnTo>
                    <a:pt x="55" y="116"/>
                  </a:lnTo>
                  <a:lnTo>
                    <a:pt x="55" y="118"/>
                  </a:lnTo>
                  <a:lnTo>
                    <a:pt x="55" y="118"/>
                  </a:lnTo>
                  <a:lnTo>
                    <a:pt x="57" y="118"/>
                  </a:lnTo>
                  <a:lnTo>
                    <a:pt x="57" y="120"/>
                  </a:lnTo>
                  <a:lnTo>
                    <a:pt x="59" y="123"/>
                  </a:lnTo>
                  <a:lnTo>
                    <a:pt x="59" y="125"/>
                  </a:lnTo>
                  <a:lnTo>
                    <a:pt x="59" y="125"/>
                  </a:lnTo>
                  <a:lnTo>
                    <a:pt x="59" y="125"/>
                  </a:lnTo>
                  <a:lnTo>
                    <a:pt x="59" y="127"/>
                  </a:lnTo>
                  <a:lnTo>
                    <a:pt x="61" y="127"/>
                  </a:lnTo>
                  <a:lnTo>
                    <a:pt x="61" y="129"/>
                  </a:lnTo>
                  <a:lnTo>
                    <a:pt x="61" y="129"/>
                  </a:lnTo>
                  <a:lnTo>
                    <a:pt x="61" y="131"/>
                  </a:lnTo>
                  <a:lnTo>
                    <a:pt x="63" y="131"/>
                  </a:lnTo>
                  <a:lnTo>
                    <a:pt x="63" y="131"/>
                  </a:lnTo>
                  <a:lnTo>
                    <a:pt x="63" y="133"/>
                  </a:lnTo>
                  <a:lnTo>
                    <a:pt x="63" y="133"/>
                  </a:lnTo>
                  <a:lnTo>
                    <a:pt x="65" y="133"/>
                  </a:lnTo>
                  <a:lnTo>
                    <a:pt x="65" y="133"/>
                  </a:lnTo>
                  <a:lnTo>
                    <a:pt x="68" y="133"/>
                  </a:lnTo>
                  <a:lnTo>
                    <a:pt x="68" y="133"/>
                  </a:lnTo>
                  <a:lnTo>
                    <a:pt x="68" y="133"/>
                  </a:lnTo>
                  <a:lnTo>
                    <a:pt x="68" y="133"/>
                  </a:lnTo>
                  <a:lnTo>
                    <a:pt x="68" y="131"/>
                  </a:lnTo>
                  <a:lnTo>
                    <a:pt x="70" y="131"/>
                  </a:lnTo>
                  <a:lnTo>
                    <a:pt x="70" y="131"/>
                  </a:lnTo>
                  <a:lnTo>
                    <a:pt x="70" y="129"/>
                  </a:lnTo>
                  <a:lnTo>
                    <a:pt x="70" y="129"/>
                  </a:lnTo>
                  <a:lnTo>
                    <a:pt x="70" y="127"/>
                  </a:lnTo>
                  <a:lnTo>
                    <a:pt x="70" y="125"/>
                  </a:lnTo>
                  <a:lnTo>
                    <a:pt x="70" y="123"/>
                  </a:lnTo>
                  <a:close/>
                  <a:moveTo>
                    <a:pt x="80" y="112"/>
                  </a:moveTo>
                  <a:lnTo>
                    <a:pt x="82" y="114"/>
                  </a:lnTo>
                  <a:lnTo>
                    <a:pt x="84" y="114"/>
                  </a:lnTo>
                  <a:lnTo>
                    <a:pt x="84" y="116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7" y="118"/>
                  </a:lnTo>
                  <a:lnTo>
                    <a:pt x="89" y="118"/>
                  </a:lnTo>
                  <a:lnTo>
                    <a:pt x="89" y="116"/>
                  </a:lnTo>
                  <a:lnTo>
                    <a:pt x="87" y="114"/>
                  </a:lnTo>
                  <a:lnTo>
                    <a:pt x="87" y="114"/>
                  </a:lnTo>
                  <a:lnTo>
                    <a:pt x="84" y="112"/>
                  </a:lnTo>
                  <a:lnTo>
                    <a:pt x="84" y="112"/>
                  </a:lnTo>
                  <a:lnTo>
                    <a:pt x="84" y="110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4" y="108"/>
                  </a:lnTo>
                  <a:lnTo>
                    <a:pt x="87" y="108"/>
                  </a:lnTo>
                  <a:lnTo>
                    <a:pt x="87" y="108"/>
                  </a:lnTo>
                  <a:lnTo>
                    <a:pt x="89" y="110"/>
                  </a:lnTo>
                  <a:lnTo>
                    <a:pt x="91" y="112"/>
                  </a:lnTo>
                  <a:lnTo>
                    <a:pt x="91" y="112"/>
                  </a:lnTo>
                  <a:lnTo>
                    <a:pt x="95" y="114"/>
                  </a:lnTo>
                  <a:lnTo>
                    <a:pt x="95" y="116"/>
                  </a:lnTo>
                  <a:lnTo>
                    <a:pt x="95" y="116"/>
                  </a:lnTo>
                  <a:lnTo>
                    <a:pt x="97" y="118"/>
                  </a:lnTo>
                  <a:lnTo>
                    <a:pt x="97" y="120"/>
                  </a:lnTo>
                  <a:lnTo>
                    <a:pt x="97" y="120"/>
                  </a:lnTo>
                  <a:lnTo>
                    <a:pt x="99" y="120"/>
                  </a:lnTo>
                  <a:lnTo>
                    <a:pt x="103" y="123"/>
                  </a:lnTo>
                  <a:lnTo>
                    <a:pt x="103" y="123"/>
                  </a:lnTo>
                  <a:lnTo>
                    <a:pt x="106" y="123"/>
                  </a:lnTo>
                  <a:lnTo>
                    <a:pt x="106" y="123"/>
                  </a:lnTo>
                  <a:lnTo>
                    <a:pt x="108" y="123"/>
                  </a:lnTo>
                  <a:lnTo>
                    <a:pt x="108" y="123"/>
                  </a:lnTo>
                  <a:lnTo>
                    <a:pt x="106" y="125"/>
                  </a:lnTo>
                  <a:lnTo>
                    <a:pt x="106" y="127"/>
                  </a:lnTo>
                  <a:lnTo>
                    <a:pt x="108" y="129"/>
                  </a:lnTo>
                  <a:lnTo>
                    <a:pt x="110" y="129"/>
                  </a:lnTo>
                  <a:lnTo>
                    <a:pt x="110" y="125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20"/>
                  </a:lnTo>
                  <a:lnTo>
                    <a:pt x="106" y="120"/>
                  </a:lnTo>
                  <a:lnTo>
                    <a:pt x="106" y="120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06" y="116"/>
                  </a:lnTo>
                  <a:lnTo>
                    <a:pt x="103" y="114"/>
                  </a:lnTo>
                  <a:lnTo>
                    <a:pt x="101" y="114"/>
                  </a:lnTo>
                  <a:lnTo>
                    <a:pt x="101" y="112"/>
                  </a:lnTo>
                  <a:lnTo>
                    <a:pt x="101" y="112"/>
                  </a:lnTo>
                  <a:lnTo>
                    <a:pt x="106" y="110"/>
                  </a:lnTo>
                  <a:lnTo>
                    <a:pt x="106" y="110"/>
                  </a:lnTo>
                  <a:lnTo>
                    <a:pt x="106" y="110"/>
                  </a:lnTo>
                  <a:lnTo>
                    <a:pt x="103" y="108"/>
                  </a:lnTo>
                  <a:lnTo>
                    <a:pt x="103" y="108"/>
                  </a:lnTo>
                  <a:lnTo>
                    <a:pt x="103" y="108"/>
                  </a:lnTo>
                  <a:lnTo>
                    <a:pt x="99" y="108"/>
                  </a:lnTo>
                  <a:lnTo>
                    <a:pt x="99" y="106"/>
                  </a:lnTo>
                  <a:lnTo>
                    <a:pt x="97" y="106"/>
                  </a:lnTo>
                  <a:lnTo>
                    <a:pt x="97" y="106"/>
                  </a:lnTo>
                  <a:lnTo>
                    <a:pt x="97" y="108"/>
                  </a:lnTo>
                  <a:lnTo>
                    <a:pt x="97" y="108"/>
                  </a:lnTo>
                  <a:lnTo>
                    <a:pt x="97" y="110"/>
                  </a:lnTo>
                  <a:lnTo>
                    <a:pt x="97" y="110"/>
                  </a:lnTo>
                  <a:lnTo>
                    <a:pt x="95" y="110"/>
                  </a:lnTo>
                  <a:lnTo>
                    <a:pt x="93" y="110"/>
                  </a:lnTo>
                  <a:lnTo>
                    <a:pt x="93" y="108"/>
                  </a:lnTo>
                  <a:lnTo>
                    <a:pt x="93" y="108"/>
                  </a:lnTo>
                  <a:lnTo>
                    <a:pt x="95" y="108"/>
                  </a:lnTo>
                  <a:lnTo>
                    <a:pt x="93" y="106"/>
                  </a:lnTo>
                  <a:lnTo>
                    <a:pt x="93" y="104"/>
                  </a:lnTo>
                  <a:lnTo>
                    <a:pt x="91" y="104"/>
                  </a:lnTo>
                  <a:lnTo>
                    <a:pt x="89" y="101"/>
                  </a:lnTo>
                  <a:lnTo>
                    <a:pt x="87" y="101"/>
                  </a:lnTo>
                  <a:lnTo>
                    <a:pt x="84" y="101"/>
                  </a:lnTo>
                  <a:lnTo>
                    <a:pt x="84" y="101"/>
                  </a:lnTo>
                  <a:lnTo>
                    <a:pt x="82" y="104"/>
                  </a:lnTo>
                  <a:lnTo>
                    <a:pt x="80" y="104"/>
                  </a:lnTo>
                  <a:lnTo>
                    <a:pt x="80" y="104"/>
                  </a:lnTo>
                  <a:lnTo>
                    <a:pt x="80" y="106"/>
                  </a:lnTo>
                  <a:lnTo>
                    <a:pt x="82" y="106"/>
                  </a:lnTo>
                  <a:lnTo>
                    <a:pt x="82" y="106"/>
                  </a:lnTo>
                  <a:lnTo>
                    <a:pt x="80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08"/>
                  </a:lnTo>
                  <a:lnTo>
                    <a:pt x="76" y="106"/>
                  </a:lnTo>
                  <a:lnTo>
                    <a:pt x="76" y="106"/>
                  </a:lnTo>
                  <a:lnTo>
                    <a:pt x="74" y="106"/>
                  </a:lnTo>
                  <a:lnTo>
                    <a:pt x="74" y="104"/>
                  </a:lnTo>
                  <a:lnTo>
                    <a:pt x="74" y="104"/>
                  </a:lnTo>
                  <a:lnTo>
                    <a:pt x="72" y="99"/>
                  </a:lnTo>
                  <a:lnTo>
                    <a:pt x="72" y="97"/>
                  </a:lnTo>
                  <a:lnTo>
                    <a:pt x="72" y="95"/>
                  </a:lnTo>
                  <a:lnTo>
                    <a:pt x="74" y="95"/>
                  </a:lnTo>
                  <a:lnTo>
                    <a:pt x="72" y="95"/>
                  </a:lnTo>
                  <a:lnTo>
                    <a:pt x="72" y="95"/>
                  </a:lnTo>
                  <a:lnTo>
                    <a:pt x="70" y="91"/>
                  </a:lnTo>
                  <a:lnTo>
                    <a:pt x="70" y="87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70" y="85"/>
                  </a:lnTo>
                  <a:lnTo>
                    <a:pt x="70" y="85"/>
                  </a:lnTo>
                  <a:lnTo>
                    <a:pt x="70" y="8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74" y="74"/>
                  </a:lnTo>
                  <a:lnTo>
                    <a:pt x="78" y="72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80" y="68"/>
                  </a:lnTo>
                  <a:lnTo>
                    <a:pt x="84" y="63"/>
                  </a:lnTo>
                  <a:lnTo>
                    <a:pt x="84" y="59"/>
                  </a:lnTo>
                  <a:lnTo>
                    <a:pt x="84" y="59"/>
                  </a:lnTo>
                  <a:lnTo>
                    <a:pt x="87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4" y="55"/>
                  </a:lnTo>
                  <a:lnTo>
                    <a:pt x="82" y="55"/>
                  </a:lnTo>
                  <a:lnTo>
                    <a:pt x="82" y="53"/>
                  </a:lnTo>
                  <a:lnTo>
                    <a:pt x="80" y="53"/>
                  </a:lnTo>
                  <a:lnTo>
                    <a:pt x="80" y="51"/>
                  </a:lnTo>
                  <a:lnTo>
                    <a:pt x="80" y="49"/>
                  </a:lnTo>
                  <a:lnTo>
                    <a:pt x="80" y="49"/>
                  </a:lnTo>
                  <a:lnTo>
                    <a:pt x="80" y="42"/>
                  </a:lnTo>
                  <a:lnTo>
                    <a:pt x="80" y="42"/>
                  </a:lnTo>
                  <a:lnTo>
                    <a:pt x="82" y="40"/>
                  </a:lnTo>
                  <a:lnTo>
                    <a:pt x="82" y="40"/>
                  </a:lnTo>
                  <a:lnTo>
                    <a:pt x="82" y="38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8" y="38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38"/>
                  </a:lnTo>
                  <a:lnTo>
                    <a:pt x="72" y="38"/>
                  </a:lnTo>
                  <a:lnTo>
                    <a:pt x="65" y="36"/>
                  </a:lnTo>
                  <a:lnTo>
                    <a:pt x="63" y="34"/>
                  </a:lnTo>
                  <a:lnTo>
                    <a:pt x="63" y="34"/>
                  </a:lnTo>
                  <a:lnTo>
                    <a:pt x="61" y="36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7" y="38"/>
                  </a:lnTo>
                  <a:lnTo>
                    <a:pt x="55" y="40"/>
                  </a:lnTo>
                  <a:lnTo>
                    <a:pt x="55" y="42"/>
                  </a:lnTo>
                  <a:lnTo>
                    <a:pt x="53" y="51"/>
                  </a:lnTo>
                  <a:lnTo>
                    <a:pt x="53" y="51"/>
                  </a:lnTo>
                  <a:lnTo>
                    <a:pt x="53" y="53"/>
                  </a:lnTo>
                  <a:lnTo>
                    <a:pt x="53" y="53"/>
                  </a:lnTo>
                  <a:lnTo>
                    <a:pt x="53" y="55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3" y="66"/>
                  </a:lnTo>
                  <a:lnTo>
                    <a:pt x="53" y="68"/>
                  </a:lnTo>
                  <a:lnTo>
                    <a:pt x="53" y="70"/>
                  </a:lnTo>
                  <a:lnTo>
                    <a:pt x="53" y="72"/>
                  </a:lnTo>
                  <a:lnTo>
                    <a:pt x="53" y="72"/>
                  </a:lnTo>
                  <a:lnTo>
                    <a:pt x="53" y="74"/>
                  </a:lnTo>
                  <a:lnTo>
                    <a:pt x="53" y="74"/>
                  </a:lnTo>
                  <a:lnTo>
                    <a:pt x="51" y="74"/>
                  </a:lnTo>
                  <a:lnTo>
                    <a:pt x="49" y="74"/>
                  </a:lnTo>
                  <a:lnTo>
                    <a:pt x="49" y="74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4" y="7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4" y="78"/>
                  </a:lnTo>
                  <a:lnTo>
                    <a:pt x="46" y="78"/>
                  </a:lnTo>
                  <a:lnTo>
                    <a:pt x="46" y="85"/>
                  </a:lnTo>
                  <a:lnTo>
                    <a:pt x="46" y="87"/>
                  </a:lnTo>
                  <a:lnTo>
                    <a:pt x="46" y="87"/>
                  </a:lnTo>
                  <a:lnTo>
                    <a:pt x="49" y="89"/>
                  </a:lnTo>
                  <a:lnTo>
                    <a:pt x="49" y="91"/>
                  </a:lnTo>
                  <a:lnTo>
                    <a:pt x="49" y="93"/>
                  </a:lnTo>
                  <a:lnTo>
                    <a:pt x="49" y="93"/>
                  </a:lnTo>
                  <a:lnTo>
                    <a:pt x="51" y="93"/>
                  </a:lnTo>
                  <a:lnTo>
                    <a:pt x="51" y="95"/>
                  </a:lnTo>
                  <a:lnTo>
                    <a:pt x="51" y="95"/>
                  </a:lnTo>
                  <a:lnTo>
                    <a:pt x="53" y="97"/>
                  </a:lnTo>
                  <a:lnTo>
                    <a:pt x="53" y="99"/>
                  </a:lnTo>
                  <a:lnTo>
                    <a:pt x="53" y="99"/>
                  </a:lnTo>
                  <a:lnTo>
                    <a:pt x="55" y="99"/>
                  </a:lnTo>
                  <a:lnTo>
                    <a:pt x="55" y="99"/>
                  </a:lnTo>
                  <a:lnTo>
                    <a:pt x="57" y="99"/>
                  </a:lnTo>
                  <a:lnTo>
                    <a:pt x="57" y="97"/>
                  </a:lnTo>
                  <a:lnTo>
                    <a:pt x="55" y="95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5"/>
                  </a:lnTo>
                  <a:lnTo>
                    <a:pt x="59" y="95"/>
                  </a:lnTo>
                  <a:lnTo>
                    <a:pt x="61" y="95"/>
                  </a:lnTo>
                  <a:lnTo>
                    <a:pt x="61" y="97"/>
                  </a:lnTo>
                  <a:lnTo>
                    <a:pt x="61" y="97"/>
                  </a:lnTo>
                  <a:lnTo>
                    <a:pt x="61" y="99"/>
                  </a:lnTo>
                  <a:lnTo>
                    <a:pt x="57" y="101"/>
                  </a:lnTo>
                  <a:lnTo>
                    <a:pt x="57" y="104"/>
                  </a:lnTo>
                  <a:lnTo>
                    <a:pt x="57" y="104"/>
                  </a:lnTo>
                  <a:lnTo>
                    <a:pt x="57" y="106"/>
                  </a:lnTo>
                  <a:lnTo>
                    <a:pt x="57" y="110"/>
                  </a:lnTo>
                  <a:lnTo>
                    <a:pt x="59" y="108"/>
                  </a:lnTo>
                  <a:lnTo>
                    <a:pt x="59" y="108"/>
                  </a:lnTo>
                  <a:lnTo>
                    <a:pt x="61" y="110"/>
                  </a:lnTo>
                  <a:lnTo>
                    <a:pt x="63" y="110"/>
                  </a:lnTo>
                  <a:lnTo>
                    <a:pt x="63" y="112"/>
                  </a:lnTo>
                  <a:lnTo>
                    <a:pt x="65" y="112"/>
                  </a:lnTo>
                  <a:lnTo>
                    <a:pt x="68" y="112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70" y="108"/>
                  </a:lnTo>
                  <a:lnTo>
                    <a:pt x="72" y="108"/>
                  </a:lnTo>
                  <a:lnTo>
                    <a:pt x="74" y="108"/>
                  </a:lnTo>
                  <a:lnTo>
                    <a:pt x="74" y="108"/>
                  </a:lnTo>
                  <a:lnTo>
                    <a:pt x="74" y="108"/>
                  </a:lnTo>
                  <a:lnTo>
                    <a:pt x="78" y="110"/>
                  </a:lnTo>
                  <a:lnTo>
                    <a:pt x="80" y="112"/>
                  </a:lnTo>
                  <a:close/>
                  <a:moveTo>
                    <a:pt x="51" y="133"/>
                  </a:moveTo>
                  <a:lnTo>
                    <a:pt x="51" y="135"/>
                  </a:lnTo>
                  <a:lnTo>
                    <a:pt x="49" y="135"/>
                  </a:lnTo>
                  <a:lnTo>
                    <a:pt x="49" y="135"/>
                  </a:lnTo>
                  <a:lnTo>
                    <a:pt x="49" y="133"/>
                  </a:lnTo>
                  <a:lnTo>
                    <a:pt x="46" y="133"/>
                  </a:lnTo>
                  <a:lnTo>
                    <a:pt x="46" y="133"/>
                  </a:lnTo>
                  <a:lnTo>
                    <a:pt x="46" y="133"/>
                  </a:lnTo>
                  <a:lnTo>
                    <a:pt x="44" y="133"/>
                  </a:lnTo>
                  <a:lnTo>
                    <a:pt x="44" y="133"/>
                  </a:lnTo>
                  <a:lnTo>
                    <a:pt x="46" y="133"/>
                  </a:lnTo>
                  <a:lnTo>
                    <a:pt x="44" y="133"/>
                  </a:lnTo>
                  <a:lnTo>
                    <a:pt x="44" y="133"/>
                  </a:lnTo>
                  <a:lnTo>
                    <a:pt x="46" y="135"/>
                  </a:lnTo>
                  <a:lnTo>
                    <a:pt x="46" y="135"/>
                  </a:lnTo>
                  <a:lnTo>
                    <a:pt x="46" y="137"/>
                  </a:lnTo>
                  <a:lnTo>
                    <a:pt x="49" y="137"/>
                  </a:lnTo>
                  <a:lnTo>
                    <a:pt x="51" y="137"/>
                  </a:lnTo>
                  <a:lnTo>
                    <a:pt x="51" y="137"/>
                  </a:lnTo>
                  <a:lnTo>
                    <a:pt x="53" y="137"/>
                  </a:lnTo>
                  <a:lnTo>
                    <a:pt x="53" y="135"/>
                  </a:lnTo>
                  <a:lnTo>
                    <a:pt x="51" y="135"/>
                  </a:lnTo>
                  <a:lnTo>
                    <a:pt x="51" y="133"/>
                  </a:lnTo>
                  <a:close/>
                  <a:moveTo>
                    <a:pt x="51" y="112"/>
                  </a:moveTo>
                  <a:lnTo>
                    <a:pt x="51" y="110"/>
                  </a:lnTo>
                  <a:lnTo>
                    <a:pt x="51" y="110"/>
                  </a:lnTo>
                  <a:lnTo>
                    <a:pt x="49" y="108"/>
                  </a:lnTo>
                  <a:lnTo>
                    <a:pt x="49" y="108"/>
                  </a:lnTo>
                  <a:lnTo>
                    <a:pt x="49" y="110"/>
                  </a:lnTo>
                  <a:lnTo>
                    <a:pt x="49" y="110"/>
                  </a:lnTo>
                  <a:lnTo>
                    <a:pt x="51" y="112"/>
                  </a:lnTo>
                  <a:close/>
                  <a:moveTo>
                    <a:pt x="68" y="228"/>
                  </a:moveTo>
                  <a:lnTo>
                    <a:pt x="65" y="228"/>
                  </a:lnTo>
                  <a:lnTo>
                    <a:pt x="65" y="228"/>
                  </a:lnTo>
                  <a:lnTo>
                    <a:pt x="63" y="228"/>
                  </a:lnTo>
                  <a:lnTo>
                    <a:pt x="61" y="228"/>
                  </a:lnTo>
                  <a:lnTo>
                    <a:pt x="61" y="230"/>
                  </a:lnTo>
                  <a:lnTo>
                    <a:pt x="61" y="230"/>
                  </a:lnTo>
                  <a:lnTo>
                    <a:pt x="63" y="230"/>
                  </a:lnTo>
                  <a:lnTo>
                    <a:pt x="63" y="230"/>
                  </a:lnTo>
                  <a:lnTo>
                    <a:pt x="65" y="230"/>
                  </a:lnTo>
                  <a:lnTo>
                    <a:pt x="68" y="230"/>
                  </a:lnTo>
                  <a:lnTo>
                    <a:pt x="70" y="230"/>
                  </a:lnTo>
                  <a:lnTo>
                    <a:pt x="70" y="230"/>
                  </a:lnTo>
                  <a:lnTo>
                    <a:pt x="68" y="228"/>
                  </a:lnTo>
                  <a:lnTo>
                    <a:pt x="68" y="228"/>
                  </a:lnTo>
                  <a:close/>
                  <a:moveTo>
                    <a:pt x="135" y="211"/>
                  </a:moveTo>
                  <a:lnTo>
                    <a:pt x="133" y="213"/>
                  </a:lnTo>
                  <a:lnTo>
                    <a:pt x="135" y="213"/>
                  </a:lnTo>
                  <a:lnTo>
                    <a:pt x="135" y="216"/>
                  </a:lnTo>
                  <a:lnTo>
                    <a:pt x="135" y="213"/>
                  </a:lnTo>
                  <a:lnTo>
                    <a:pt x="135" y="211"/>
                  </a:lnTo>
                  <a:lnTo>
                    <a:pt x="135" y="211"/>
                  </a:lnTo>
                  <a:close/>
                  <a:moveTo>
                    <a:pt x="148" y="203"/>
                  </a:moveTo>
                  <a:lnTo>
                    <a:pt x="148" y="203"/>
                  </a:lnTo>
                  <a:lnTo>
                    <a:pt x="146" y="203"/>
                  </a:lnTo>
                  <a:lnTo>
                    <a:pt x="146" y="201"/>
                  </a:lnTo>
                  <a:lnTo>
                    <a:pt x="146" y="199"/>
                  </a:lnTo>
                  <a:lnTo>
                    <a:pt x="146" y="197"/>
                  </a:lnTo>
                  <a:lnTo>
                    <a:pt x="146" y="194"/>
                  </a:lnTo>
                  <a:lnTo>
                    <a:pt x="144" y="194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41" y="188"/>
                  </a:lnTo>
                  <a:lnTo>
                    <a:pt x="141" y="188"/>
                  </a:lnTo>
                  <a:lnTo>
                    <a:pt x="144" y="188"/>
                  </a:lnTo>
                  <a:lnTo>
                    <a:pt x="144" y="186"/>
                  </a:lnTo>
                  <a:lnTo>
                    <a:pt x="144" y="184"/>
                  </a:lnTo>
                  <a:lnTo>
                    <a:pt x="141" y="182"/>
                  </a:lnTo>
                  <a:lnTo>
                    <a:pt x="141" y="182"/>
                  </a:lnTo>
                  <a:lnTo>
                    <a:pt x="141" y="180"/>
                  </a:lnTo>
                  <a:lnTo>
                    <a:pt x="139" y="180"/>
                  </a:lnTo>
                  <a:lnTo>
                    <a:pt x="139" y="178"/>
                  </a:lnTo>
                  <a:lnTo>
                    <a:pt x="137" y="178"/>
                  </a:lnTo>
                  <a:lnTo>
                    <a:pt x="137" y="175"/>
                  </a:lnTo>
                  <a:lnTo>
                    <a:pt x="133" y="173"/>
                  </a:lnTo>
                  <a:lnTo>
                    <a:pt x="131" y="171"/>
                  </a:lnTo>
                  <a:lnTo>
                    <a:pt x="131" y="171"/>
                  </a:lnTo>
                  <a:lnTo>
                    <a:pt x="129" y="173"/>
                  </a:lnTo>
                  <a:lnTo>
                    <a:pt x="131" y="180"/>
                  </a:lnTo>
                  <a:lnTo>
                    <a:pt x="131" y="182"/>
                  </a:lnTo>
                  <a:lnTo>
                    <a:pt x="131" y="184"/>
                  </a:lnTo>
                  <a:lnTo>
                    <a:pt x="129" y="184"/>
                  </a:lnTo>
                  <a:lnTo>
                    <a:pt x="127" y="184"/>
                  </a:lnTo>
                  <a:lnTo>
                    <a:pt x="127" y="184"/>
                  </a:lnTo>
                  <a:lnTo>
                    <a:pt x="127" y="184"/>
                  </a:lnTo>
                  <a:lnTo>
                    <a:pt x="125" y="186"/>
                  </a:lnTo>
                  <a:lnTo>
                    <a:pt x="125" y="184"/>
                  </a:lnTo>
                  <a:lnTo>
                    <a:pt x="122" y="184"/>
                  </a:lnTo>
                  <a:lnTo>
                    <a:pt x="120" y="184"/>
                  </a:lnTo>
                  <a:lnTo>
                    <a:pt x="120" y="184"/>
                  </a:lnTo>
                  <a:lnTo>
                    <a:pt x="120" y="186"/>
                  </a:lnTo>
                  <a:lnTo>
                    <a:pt x="120" y="188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14" y="190"/>
                  </a:lnTo>
                  <a:lnTo>
                    <a:pt x="114" y="190"/>
                  </a:lnTo>
                  <a:lnTo>
                    <a:pt x="114" y="190"/>
                  </a:lnTo>
                  <a:lnTo>
                    <a:pt x="114" y="190"/>
                  </a:lnTo>
                  <a:lnTo>
                    <a:pt x="112" y="192"/>
                  </a:lnTo>
                  <a:lnTo>
                    <a:pt x="112" y="194"/>
                  </a:lnTo>
                  <a:lnTo>
                    <a:pt x="112" y="194"/>
                  </a:lnTo>
                  <a:lnTo>
                    <a:pt x="110" y="194"/>
                  </a:lnTo>
                  <a:lnTo>
                    <a:pt x="108" y="197"/>
                  </a:lnTo>
                  <a:lnTo>
                    <a:pt x="108" y="197"/>
                  </a:lnTo>
                  <a:lnTo>
                    <a:pt x="106" y="199"/>
                  </a:lnTo>
                  <a:lnTo>
                    <a:pt x="103" y="199"/>
                  </a:lnTo>
                  <a:lnTo>
                    <a:pt x="106" y="197"/>
                  </a:lnTo>
                  <a:lnTo>
                    <a:pt x="106" y="197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06" y="190"/>
                  </a:lnTo>
                  <a:lnTo>
                    <a:pt x="103" y="188"/>
                  </a:lnTo>
                  <a:lnTo>
                    <a:pt x="101" y="188"/>
                  </a:lnTo>
                  <a:lnTo>
                    <a:pt x="101" y="188"/>
                  </a:lnTo>
                  <a:lnTo>
                    <a:pt x="99" y="188"/>
                  </a:lnTo>
                  <a:lnTo>
                    <a:pt x="99" y="188"/>
                  </a:lnTo>
                  <a:lnTo>
                    <a:pt x="97" y="190"/>
                  </a:lnTo>
                  <a:lnTo>
                    <a:pt x="97" y="190"/>
                  </a:lnTo>
                  <a:lnTo>
                    <a:pt x="95" y="190"/>
                  </a:lnTo>
                  <a:lnTo>
                    <a:pt x="95" y="190"/>
                  </a:lnTo>
                  <a:lnTo>
                    <a:pt x="93" y="192"/>
                  </a:lnTo>
                  <a:lnTo>
                    <a:pt x="93" y="192"/>
                  </a:lnTo>
                  <a:lnTo>
                    <a:pt x="93" y="192"/>
                  </a:lnTo>
                  <a:lnTo>
                    <a:pt x="93" y="194"/>
                  </a:lnTo>
                  <a:lnTo>
                    <a:pt x="93" y="194"/>
                  </a:lnTo>
                  <a:lnTo>
                    <a:pt x="91" y="197"/>
                  </a:lnTo>
                  <a:lnTo>
                    <a:pt x="91" y="197"/>
                  </a:lnTo>
                  <a:lnTo>
                    <a:pt x="89" y="197"/>
                  </a:lnTo>
                  <a:lnTo>
                    <a:pt x="87" y="197"/>
                  </a:lnTo>
                  <a:lnTo>
                    <a:pt x="84" y="199"/>
                  </a:lnTo>
                  <a:lnTo>
                    <a:pt x="82" y="199"/>
                  </a:lnTo>
                  <a:lnTo>
                    <a:pt x="82" y="199"/>
                  </a:lnTo>
                  <a:lnTo>
                    <a:pt x="80" y="201"/>
                  </a:lnTo>
                  <a:lnTo>
                    <a:pt x="80" y="203"/>
                  </a:lnTo>
                  <a:lnTo>
                    <a:pt x="80" y="203"/>
                  </a:lnTo>
                  <a:lnTo>
                    <a:pt x="78" y="209"/>
                  </a:lnTo>
                  <a:lnTo>
                    <a:pt x="78" y="209"/>
                  </a:lnTo>
                  <a:lnTo>
                    <a:pt x="76" y="211"/>
                  </a:lnTo>
                  <a:lnTo>
                    <a:pt x="76" y="213"/>
                  </a:lnTo>
                  <a:lnTo>
                    <a:pt x="78" y="213"/>
                  </a:lnTo>
                  <a:lnTo>
                    <a:pt x="78" y="216"/>
                  </a:lnTo>
                  <a:lnTo>
                    <a:pt x="78" y="216"/>
                  </a:lnTo>
                  <a:lnTo>
                    <a:pt x="80" y="216"/>
                  </a:lnTo>
                  <a:lnTo>
                    <a:pt x="80" y="213"/>
                  </a:lnTo>
                  <a:lnTo>
                    <a:pt x="82" y="211"/>
                  </a:lnTo>
                  <a:lnTo>
                    <a:pt x="82" y="209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3"/>
                  </a:lnTo>
                  <a:lnTo>
                    <a:pt x="87" y="203"/>
                  </a:lnTo>
                  <a:lnTo>
                    <a:pt x="89" y="203"/>
                  </a:lnTo>
                  <a:lnTo>
                    <a:pt x="89" y="203"/>
                  </a:lnTo>
                  <a:lnTo>
                    <a:pt x="91" y="205"/>
                  </a:lnTo>
                  <a:lnTo>
                    <a:pt x="91" y="205"/>
                  </a:lnTo>
                  <a:lnTo>
                    <a:pt x="91" y="205"/>
                  </a:lnTo>
                  <a:lnTo>
                    <a:pt x="93" y="205"/>
                  </a:lnTo>
                  <a:lnTo>
                    <a:pt x="93" y="205"/>
                  </a:lnTo>
                  <a:lnTo>
                    <a:pt x="95" y="203"/>
                  </a:lnTo>
                  <a:lnTo>
                    <a:pt x="95" y="203"/>
                  </a:lnTo>
                  <a:lnTo>
                    <a:pt x="95" y="205"/>
                  </a:lnTo>
                  <a:lnTo>
                    <a:pt x="95" y="205"/>
                  </a:lnTo>
                  <a:lnTo>
                    <a:pt x="95" y="205"/>
                  </a:lnTo>
                  <a:lnTo>
                    <a:pt x="97" y="207"/>
                  </a:lnTo>
                  <a:lnTo>
                    <a:pt x="99" y="207"/>
                  </a:lnTo>
                  <a:lnTo>
                    <a:pt x="99" y="203"/>
                  </a:lnTo>
                  <a:lnTo>
                    <a:pt x="99" y="203"/>
                  </a:lnTo>
                  <a:lnTo>
                    <a:pt x="99" y="203"/>
                  </a:lnTo>
                  <a:lnTo>
                    <a:pt x="101" y="201"/>
                  </a:lnTo>
                  <a:lnTo>
                    <a:pt x="101" y="201"/>
                  </a:lnTo>
                  <a:lnTo>
                    <a:pt x="101" y="201"/>
                  </a:lnTo>
                  <a:lnTo>
                    <a:pt x="103" y="201"/>
                  </a:lnTo>
                  <a:lnTo>
                    <a:pt x="103" y="201"/>
                  </a:lnTo>
                  <a:lnTo>
                    <a:pt x="106" y="203"/>
                  </a:lnTo>
                  <a:lnTo>
                    <a:pt x="108" y="203"/>
                  </a:lnTo>
                  <a:lnTo>
                    <a:pt x="110" y="205"/>
                  </a:lnTo>
                  <a:lnTo>
                    <a:pt x="112" y="207"/>
                  </a:lnTo>
                  <a:lnTo>
                    <a:pt x="112" y="207"/>
                  </a:lnTo>
                  <a:lnTo>
                    <a:pt x="112" y="209"/>
                  </a:lnTo>
                  <a:lnTo>
                    <a:pt x="112" y="209"/>
                  </a:lnTo>
                  <a:lnTo>
                    <a:pt x="110" y="211"/>
                  </a:lnTo>
                  <a:lnTo>
                    <a:pt x="110" y="211"/>
                  </a:lnTo>
                  <a:lnTo>
                    <a:pt x="110" y="211"/>
                  </a:lnTo>
                  <a:lnTo>
                    <a:pt x="108" y="213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10" y="220"/>
                  </a:lnTo>
                  <a:lnTo>
                    <a:pt x="110" y="222"/>
                  </a:lnTo>
                  <a:lnTo>
                    <a:pt x="110" y="222"/>
                  </a:lnTo>
                  <a:lnTo>
                    <a:pt x="112" y="226"/>
                  </a:lnTo>
                  <a:lnTo>
                    <a:pt x="114" y="226"/>
                  </a:lnTo>
                  <a:lnTo>
                    <a:pt x="118" y="228"/>
                  </a:lnTo>
                  <a:lnTo>
                    <a:pt x="122" y="230"/>
                  </a:lnTo>
                  <a:lnTo>
                    <a:pt x="122" y="230"/>
                  </a:lnTo>
                  <a:lnTo>
                    <a:pt x="125" y="230"/>
                  </a:lnTo>
                  <a:lnTo>
                    <a:pt x="125" y="230"/>
                  </a:lnTo>
                  <a:lnTo>
                    <a:pt x="127" y="228"/>
                  </a:lnTo>
                  <a:lnTo>
                    <a:pt x="127" y="228"/>
                  </a:lnTo>
                  <a:lnTo>
                    <a:pt x="127" y="228"/>
                  </a:lnTo>
                  <a:lnTo>
                    <a:pt x="127" y="228"/>
                  </a:lnTo>
                  <a:lnTo>
                    <a:pt x="127" y="230"/>
                  </a:lnTo>
                  <a:lnTo>
                    <a:pt x="127" y="232"/>
                  </a:lnTo>
                  <a:lnTo>
                    <a:pt x="127" y="232"/>
                  </a:lnTo>
                  <a:lnTo>
                    <a:pt x="129" y="235"/>
                  </a:lnTo>
                  <a:lnTo>
                    <a:pt x="129" y="235"/>
                  </a:lnTo>
                  <a:lnTo>
                    <a:pt x="131" y="235"/>
                  </a:lnTo>
                  <a:lnTo>
                    <a:pt x="133" y="230"/>
                  </a:lnTo>
                  <a:lnTo>
                    <a:pt x="133" y="230"/>
                  </a:lnTo>
                  <a:lnTo>
                    <a:pt x="133" y="226"/>
                  </a:lnTo>
                  <a:lnTo>
                    <a:pt x="133" y="222"/>
                  </a:lnTo>
                  <a:lnTo>
                    <a:pt x="133" y="222"/>
                  </a:lnTo>
                  <a:lnTo>
                    <a:pt x="131" y="220"/>
                  </a:lnTo>
                  <a:lnTo>
                    <a:pt x="131" y="220"/>
                  </a:lnTo>
                  <a:lnTo>
                    <a:pt x="129" y="218"/>
                  </a:lnTo>
                  <a:lnTo>
                    <a:pt x="129" y="218"/>
                  </a:lnTo>
                  <a:lnTo>
                    <a:pt x="131" y="216"/>
                  </a:lnTo>
                  <a:lnTo>
                    <a:pt x="131" y="213"/>
                  </a:lnTo>
                  <a:lnTo>
                    <a:pt x="133" y="211"/>
                  </a:lnTo>
                  <a:lnTo>
                    <a:pt x="133" y="211"/>
                  </a:lnTo>
                  <a:lnTo>
                    <a:pt x="133" y="211"/>
                  </a:lnTo>
                  <a:lnTo>
                    <a:pt x="133" y="209"/>
                  </a:lnTo>
                  <a:lnTo>
                    <a:pt x="135" y="209"/>
                  </a:lnTo>
                  <a:lnTo>
                    <a:pt x="135" y="209"/>
                  </a:lnTo>
                  <a:lnTo>
                    <a:pt x="137" y="211"/>
                  </a:lnTo>
                  <a:lnTo>
                    <a:pt x="137" y="213"/>
                  </a:lnTo>
                  <a:lnTo>
                    <a:pt x="139" y="216"/>
                  </a:lnTo>
                  <a:lnTo>
                    <a:pt x="139" y="216"/>
                  </a:lnTo>
                  <a:lnTo>
                    <a:pt x="139" y="218"/>
                  </a:lnTo>
                  <a:lnTo>
                    <a:pt x="139" y="222"/>
                  </a:lnTo>
                  <a:lnTo>
                    <a:pt x="141" y="222"/>
                  </a:lnTo>
                  <a:lnTo>
                    <a:pt x="141" y="224"/>
                  </a:lnTo>
                  <a:lnTo>
                    <a:pt x="141" y="222"/>
                  </a:lnTo>
                  <a:lnTo>
                    <a:pt x="141" y="218"/>
                  </a:lnTo>
                  <a:lnTo>
                    <a:pt x="141" y="216"/>
                  </a:lnTo>
                  <a:lnTo>
                    <a:pt x="141" y="216"/>
                  </a:lnTo>
                  <a:lnTo>
                    <a:pt x="144" y="216"/>
                  </a:lnTo>
                  <a:lnTo>
                    <a:pt x="146" y="213"/>
                  </a:lnTo>
                  <a:lnTo>
                    <a:pt x="148" y="211"/>
                  </a:lnTo>
                  <a:lnTo>
                    <a:pt x="148" y="209"/>
                  </a:lnTo>
                  <a:lnTo>
                    <a:pt x="148" y="209"/>
                  </a:lnTo>
                  <a:lnTo>
                    <a:pt x="148" y="205"/>
                  </a:lnTo>
                  <a:lnTo>
                    <a:pt x="148" y="203"/>
                  </a:lnTo>
                  <a:close/>
                  <a:moveTo>
                    <a:pt x="76" y="104"/>
                  </a:moveTo>
                  <a:lnTo>
                    <a:pt x="80" y="106"/>
                  </a:lnTo>
                  <a:lnTo>
                    <a:pt x="80" y="106"/>
                  </a:lnTo>
                  <a:lnTo>
                    <a:pt x="76" y="104"/>
                  </a:lnTo>
                  <a:lnTo>
                    <a:pt x="76" y="104"/>
                  </a:lnTo>
                  <a:lnTo>
                    <a:pt x="76" y="104"/>
                  </a:lnTo>
                  <a:lnTo>
                    <a:pt x="76" y="104"/>
                  </a:lnTo>
                  <a:close/>
                  <a:moveTo>
                    <a:pt x="91" y="207"/>
                  </a:moveTo>
                  <a:lnTo>
                    <a:pt x="91" y="207"/>
                  </a:lnTo>
                  <a:lnTo>
                    <a:pt x="91" y="207"/>
                  </a:lnTo>
                  <a:lnTo>
                    <a:pt x="91" y="207"/>
                  </a:lnTo>
                  <a:lnTo>
                    <a:pt x="91" y="209"/>
                  </a:lnTo>
                  <a:lnTo>
                    <a:pt x="91" y="209"/>
                  </a:lnTo>
                  <a:lnTo>
                    <a:pt x="93" y="209"/>
                  </a:lnTo>
                  <a:lnTo>
                    <a:pt x="93" y="207"/>
                  </a:lnTo>
                  <a:lnTo>
                    <a:pt x="93" y="207"/>
                  </a:lnTo>
                  <a:lnTo>
                    <a:pt x="91" y="207"/>
                  </a:lnTo>
                  <a:close/>
                  <a:moveTo>
                    <a:pt x="110" y="112"/>
                  </a:moveTo>
                  <a:lnTo>
                    <a:pt x="110" y="114"/>
                  </a:lnTo>
                  <a:lnTo>
                    <a:pt x="112" y="112"/>
                  </a:lnTo>
                  <a:lnTo>
                    <a:pt x="112" y="112"/>
                  </a:lnTo>
                  <a:lnTo>
                    <a:pt x="114" y="114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4" y="110"/>
                  </a:lnTo>
                  <a:lnTo>
                    <a:pt x="114" y="108"/>
                  </a:lnTo>
                  <a:lnTo>
                    <a:pt x="114" y="108"/>
                  </a:lnTo>
                  <a:lnTo>
                    <a:pt x="112" y="108"/>
                  </a:lnTo>
                  <a:lnTo>
                    <a:pt x="112" y="106"/>
                  </a:lnTo>
                  <a:lnTo>
                    <a:pt x="112" y="106"/>
                  </a:lnTo>
                  <a:lnTo>
                    <a:pt x="110" y="106"/>
                  </a:lnTo>
                  <a:lnTo>
                    <a:pt x="110" y="106"/>
                  </a:lnTo>
                  <a:lnTo>
                    <a:pt x="110" y="110"/>
                  </a:lnTo>
                  <a:lnTo>
                    <a:pt x="108" y="112"/>
                  </a:lnTo>
                  <a:lnTo>
                    <a:pt x="110" y="112"/>
                  </a:lnTo>
                  <a:close/>
                  <a:moveTo>
                    <a:pt x="78" y="218"/>
                  </a:moveTo>
                  <a:lnTo>
                    <a:pt x="76" y="218"/>
                  </a:lnTo>
                  <a:lnTo>
                    <a:pt x="76" y="220"/>
                  </a:lnTo>
                  <a:lnTo>
                    <a:pt x="74" y="220"/>
                  </a:lnTo>
                  <a:lnTo>
                    <a:pt x="76" y="220"/>
                  </a:lnTo>
                  <a:lnTo>
                    <a:pt x="76" y="222"/>
                  </a:lnTo>
                  <a:lnTo>
                    <a:pt x="76" y="222"/>
                  </a:lnTo>
                  <a:lnTo>
                    <a:pt x="78" y="222"/>
                  </a:lnTo>
                  <a:lnTo>
                    <a:pt x="78" y="222"/>
                  </a:lnTo>
                  <a:lnTo>
                    <a:pt x="80" y="222"/>
                  </a:lnTo>
                  <a:lnTo>
                    <a:pt x="82" y="220"/>
                  </a:lnTo>
                  <a:lnTo>
                    <a:pt x="82" y="220"/>
                  </a:lnTo>
                  <a:lnTo>
                    <a:pt x="82" y="220"/>
                  </a:lnTo>
                  <a:lnTo>
                    <a:pt x="78" y="218"/>
                  </a:lnTo>
                  <a:close/>
                  <a:moveTo>
                    <a:pt x="70" y="23"/>
                  </a:moveTo>
                  <a:lnTo>
                    <a:pt x="70" y="23"/>
                  </a:lnTo>
                  <a:lnTo>
                    <a:pt x="70" y="23"/>
                  </a:lnTo>
                  <a:lnTo>
                    <a:pt x="68" y="21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70" y="23"/>
                  </a:lnTo>
                  <a:close/>
                  <a:moveTo>
                    <a:pt x="76" y="0"/>
                  </a:moveTo>
                  <a:lnTo>
                    <a:pt x="76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6" y="0"/>
                  </a:lnTo>
                  <a:close/>
                  <a:moveTo>
                    <a:pt x="76" y="30"/>
                  </a:moveTo>
                  <a:lnTo>
                    <a:pt x="76" y="32"/>
                  </a:lnTo>
                  <a:lnTo>
                    <a:pt x="76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76" y="28"/>
                  </a:lnTo>
                  <a:lnTo>
                    <a:pt x="76" y="30"/>
                  </a:lnTo>
                  <a:lnTo>
                    <a:pt x="76" y="30"/>
                  </a:lnTo>
                  <a:lnTo>
                    <a:pt x="76" y="30"/>
                  </a:lnTo>
                  <a:close/>
                  <a:moveTo>
                    <a:pt x="76" y="6"/>
                  </a:moveTo>
                  <a:lnTo>
                    <a:pt x="78" y="4"/>
                  </a:lnTo>
                  <a:lnTo>
                    <a:pt x="78" y="4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6" y="6"/>
                  </a:lnTo>
                  <a:close/>
                  <a:moveTo>
                    <a:pt x="51" y="239"/>
                  </a:moveTo>
                  <a:lnTo>
                    <a:pt x="51" y="239"/>
                  </a:lnTo>
                  <a:lnTo>
                    <a:pt x="49" y="241"/>
                  </a:lnTo>
                  <a:lnTo>
                    <a:pt x="46" y="241"/>
                  </a:lnTo>
                  <a:lnTo>
                    <a:pt x="44" y="243"/>
                  </a:lnTo>
                  <a:lnTo>
                    <a:pt x="44" y="243"/>
                  </a:lnTo>
                  <a:lnTo>
                    <a:pt x="44" y="243"/>
                  </a:lnTo>
                  <a:lnTo>
                    <a:pt x="46" y="243"/>
                  </a:lnTo>
                  <a:lnTo>
                    <a:pt x="46" y="241"/>
                  </a:lnTo>
                  <a:lnTo>
                    <a:pt x="49" y="241"/>
                  </a:lnTo>
                  <a:lnTo>
                    <a:pt x="49" y="241"/>
                  </a:lnTo>
                  <a:lnTo>
                    <a:pt x="49" y="241"/>
                  </a:lnTo>
                  <a:lnTo>
                    <a:pt x="51" y="241"/>
                  </a:lnTo>
                  <a:lnTo>
                    <a:pt x="51" y="241"/>
                  </a:lnTo>
                  <a:lnTo>
                    <a:pt x="51" y="241"/>
                  </a:lnTo>
                  <a:lnTo>
                    <a:pt x="51" y="241"/>
                  </a:lnTo>
                  <a:lnTo>
                    <a:pt x="51" y="239"/>
                  </a:lnTo>
                  <a:close/>
                  <a:moveTo>
                    <a:pt x="65" y="28"/>
                  </a:moveTo>
                  <a:lnTo>
                    <a:pt x="65" y="28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8"/>
                  </a:lnTo>
                  <a:lnTo>
                    <a:pt x="65" y="28"/>
                  </a:lnTo>
                  <a:lnTo>
                    <a:pt x="65" y="28"/>
                  </a:lnTo>
                  <a:close/>
                  <a:moveTo>
                    <a:pt x="49" y="140"/>
                  </a:moveTo>
                  <a:lnTo>
                    <a:pt x="46" y="137"/>
                  </a:lnTo>
                  <a:lnTo>
                    <a:pt x="46" y="137"/>
                  </a:lnTo>
                  <a:lnTo>
                    <a:pt x="46" y="137"/>
                  </a:lnTo>
                  <a:lnTo>
                    <a:pt x="44" y="137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9" y="140"/>
                  </a:lnTo>
                  <a:close/>
                  <a:moveTo>
                    <a:pt x="2" y="199"/>
                  </a:moveTo>
                  <a:lnTo>
                    <a:pt x="0" y="199"/>
                  </a:lnTo>
                  <a:lnTo>
                    <a:pt x="0" y="201"/>
                  </a:lnTo>
                  <a:lnTo>
                    <a:pt x="2" y="201"/>
                  </a:lnTo>
                  <a:lnTo>
                    <a:pt x="2" y="201"/>
                  </a:lnTo>
                  <a:lnTo>
                    <a:pt x="2" y="197"/>
                  </a:lnTo>
                  <a:lnTo>
                    <a:pt x="2" y="199"/>
                  </a:lnTo>
                  <a:close/>
                  <a:moveTo>
                    <a:pt x="44" y="146"/>
                  </a:moveTo>
                  <a:lnTo>
                    <a:pt x="44" y="146"/>
                  </a:lnTo>
                  <a:lnTo>
                    <a:pt x="44" y="146"/>
                  </a:lnTo>
                  <a:lnTo>
                    <a:pt x="44" y="144"/>
                  </a:lnTo>
                  <a:lnTo>
                    <a:pt x="44" y="144"/>
                  </a:lnTo>
                  <a:lnTo>
                    <a:pt x="44" y="146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4" y="146"/>
                  </a:lnTo>
                  <a:lnTo>
                    <a:pt x="44" y="146"/>
                  </a:lnTo>
                  <a:close/>
                  <a:moveTo>
                    <a:pt x="6" y="194"/>
                  </a:moveTo>
                  <a:lnTo>
                    <a:pt x="6" y="194"/>
                  </a:lnTo>
                  <a:lnTo>
                    <a:pt x="6" y="194"/>
                  </a:lnTo>
                  <a:lnTo>
                    <a:pt x="6" y="197"/>
                  </a:lnTo>
                  <a:lnTo>
                    <a:pt x="6" y="194"/>
                  </a:lnTo>
                  <a:lnTo>
                    <a:pt x="6" y="194"/>
                  </a:lnTo>
                  <a:lnTo>
                    <a:pt x="6" y="194"/>
                  </a:lnTo>
                  <a:close/>
                  <a:moveTo>
                    <a:pt x="42" y="156"/>
                  </a:moveTo>
                  <a:lnTo>
                    <a:pt x="40" y="154"/>
                  </a:lnTo>
                  <a:lnTo>
                    <a:pt x="40" y="152"/>
                  </a:lnTo>
                  <a:lnTo>
                    <a:pt x="40" y="150"/>
                  </a:lnTo>
                  <a:lnTo>
                    <a:pt x="40" y="150"/>
                  </a:lnTo>
                  <a:lnTo>
                    <a:pt x="40" y="148"/>
                  </a:lnTo>
                  <a:lnTo>
                    <a:pt x="40" y="148"/>
                  </a:lnTo>
                  <a:lnTo>
                    <a:pt x="40" y="148"/>
                  </a:lnTo>
                  <a:lnTo>
                    <a:pt x="38" y="148"/>
                  </a:lnTo>
                  <a:lnTo>
                    <a:pt x="38" y="152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6" y="156"/>
                  </a:lnTo>
                  <a:lnTo>
                    <a:pt x="36" y="156"/>
                  </a:lnTo>
                  <a:lnTo>
                    <a:pt x="36" y="159"/>
                  </a:lnTo>
                  <a:lnTo>
                    <a:pt x="36" y="161"/>
                  </a:lnTo>
                  <a:lnTo>
                    <a:pt x="34" y="161"/>
                  </a:lnTo>
                  <a:lnTo>
                    <a:pt x="34" y="161"/>
                  </a:lnTo>
                  <a:lnTo>
                    <a:pt x="34" y="163"/>
                  </a:lnTo>
                  <a:lnTo>
                    <a:pt x="32" y="163"/>
                  </a:lnTo>
                  <a:lnTo>
                    <a:pt x="30" y="167"/>
                  </a:lnTo>
                  <a:lnTo>
                    <a:pt x="30" y="167"/>
                  </a:lnTo>
                  <a:lnTo>
                    <a:pt x="27" y="167"/>
                  </a:lnTo>
                  <a:lnTo>
                    <a:pt x="25" y="171"/>
                  </a:lnTo>
                  <a:lnTo>
                    <a:pt x="21" y="173"/>
                  </a:lnTo>
                  <a:lnTo>
                    <a:pt x="19" y="178"/>
                  </a:lnTo>
                  <a:lnTo>
                    <a:pt x="17" y="180"/>
                  </a:lnTo>
                  <a:lnTo>
                    <a:pt x="17" y="180"/>
                  </a:lnTo>
                  <a:lnTo>
                    <a:pt x="15" y="180"/>
                  </a:lnTo>
                  <a:lnTo>
                    <a:pt x="15" y="180"/>
                  </a:lnTo>
                  <a:lnTo>
                    <a:pt x="13" y="182"/>
                  </a:lnTo>
                  <a:lnTo>
                    <a:pt x="11" y="184"/>
                  </a:lnTo>
                  <a:lnTo>
                    <a:pt x="8" y="184"/>
                  </a:lnTo>
                  <a:lnTo>
                    <a:pt x="8" y="186"/>
                  </a:lnTo>
                  <a:lnTo>
                    <a:pt x="6" y="188"/>
                  </a:lnTo>
                  <a:lnTo>
                    <a:pt x="4" y="190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6" y="192"/>
                  </a:lnTo>
                  <a:lnTo>
                    <a:pt x="8" y="190"/>
                  </a:lnTo>
                  <a:lnTo>
                    <a:pt x="8" y="190"/>
                  </a:lnTo>
                  <a:lnTo>
                    <a:pt x="8" y="190"/>
                  </a:lnTo>
                  <a:lnTo>
                    <a:pt x="11" y="190"/>
                  </a:lnTo>
                  <a:lnTo>
                    <a:pt x="11" y="188"/>
                  </a:lnTo>
                  <a:lnTo>
                    <a:pt x="13" y="188"/>
                  </a:lnTo>
                  <a:lnTo>
                    <a:pt x="13" y="188"/>
                  </a:lnTo>
                  <a:lnTo>
                    <a:pt x="15" y="186"/>
                  </a:lnTo>
                  <a:lnTo>
                    <a:pt x="17" y="186"/>
                  </a:lnTo>
                  <a:lnTo>
                    <a:pt x="17" y="184"/>
                  </a:lnTo>
                  <a:lnTo>
                    <a:pt x="19" y="182"/>
                  </a:lnTo>
                  <a:lnTo>
                    <a:pt x="21" y="180"/>
                  </a:lnTo>
                  <a:lnTo>
                    <a:pt x="21" y="180"/>
                  </a:lnTo>
                  <a:lnTo>
                    <a:pt x="23" y="180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30" y="169"/>
                  </a:lnTo>
                  <a:lnTo>
                    <a:pt x="30" y="169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6" y="167"/>
                  </a:lnTo>
                  <a:lnTo>
                    <a:pt x="36" y="165"/>
                  </a:lnTo>
                  <a:lnTo>
                    <a:pt x="36" y="165"/>
                  </a:lnTo>
                  <a:lnTo>
                    <a:pt x="38" y="163"/>
                  </a:lnTo>
                  <a:lnTo>
                    <a:pt x="38" y="163"/>
                  </a:lnTo>
                  <a:lnTo>
                    <a:pt x="40" y="163"/>
                  </a:lnTo>
                  <a:lnTo>
                    <a:pt x="40" y="163"/>
                  </a:lnTo>
                  <a:lnTo>
                    <a:pt x="42" y="161"/>
                  </a:lnTo>
                  <a:lnTo>
                    <a:pt x="42" y="159"/>
                  </a:lnTo>
                  <a:lnTo>
                    <a:pt x="42" y="156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44" name="Freeform 481" descr="" title=""/>
            <p:cNvSpPr>
              <a:spLocks noEditPoints="1"/>
            </p:cNvSpPr>
            <p:nvPr/>
          </p:nvSpPr>
          <p:spPr bwMode="auto">
            <a:xfrm>
              <a:off x="5737588" y="3279774"/>
              <a:ext cx="538395" cy="367514"/>
            </a:xfrm>
            <a:custGeom>
              <a:avLst/>
              <a:gdLst>
                <a:gd name="T0" fmla="*/ 102 w 230"/>
                <a:gd name="T1" fmla="*/ 11 h 157"/>
                <a:gd name="T2" fmla="*/ 87 w 230"/>
                <a:gd name="T3" fmla="*/ 13 h 157"/>
                <a:gd name="T4" fmla="*/ 78 w 230"/>
                <a:gd name="T5" fmla="*/ 53 h 157"/>
                <a:gd name="T6" fmla="*/ 93 w 230"/>
                <a:gd name="T7" fmla="*/ 62 h 157"/>
                <a:gd name="T8" fmla="*/ 40 w 230"/>
                <a:gd name="T9" fmla="*/ 110 h 157"/>
                <a:gd name="T10" fmla="*/ 110 w 230"/>
                <a:gd name="T11" fmla="*/ 66 h 157"/>
                <a:gd name="T12" fmla="*/ 169 w 230"/>
                <a:gd name="T13" fmla="*/ 24 h 157"/>
                <a:gd name="T14" fmla="*/ 180 w 230"/>
                <a:gd name="T15" fmla="*/ 28 h 157"/>
                <a:gd name="T16" fmla="*/ 146 w 230"/>
                <a:gd name="T17" fmla="*/ 21 h 157"/>
                <a:gd name="T18" fmla="*/ 42 w 230"/>
                <a:gd name="T19" fmla="*/ 108 h 157"/>
                <a:gd name="T20" fmla="*/ 133 w 230"/>
                <a:gd name="T21" fmla="*/ 2 h 157"/>
                <a:gd name="T22" fmla="*/ 190 w 230"/>
                <a:gd name="T23" fmla="*/ 157 h 157"/>
                <a:gd name="T24" fmla="*/ 171 w 230"/>
                <a:gd name="T25" fmla="*/ 30 h 157"/>
                <a:gd name="T26" fmla="*/ 150 w 230"/>
                <a:gd name="T27" fmla="*/ 21 h 157"/>
                <a:gd name="T28" fmla="*/ 173 w 230"/>
                <a:gd name="T29" fmla="*/ 34 h 157"/>
                <a:gd name="T30" fmla="*/ 184 w 230"/>
                <a:gd name="T31" fmla="*/ 53 h 157"/>
                <a:gd name="T32" fmla="*/ 180 w 230"/>
                <a:gd name="T33" fmla="*/ 116 h 157"/>
                <a:gd name="T34" fmla="*/ 186 w 230"/>
                <a:gd name="T35" fmla="*/ 119 h 157"/>
                <a:gd name="T36" fmla="*/ 205 w 230"/>
                <a:gd name="T37" fmla="*/ 155 h 157"/>
                <a:gd name="T38" fmla="*/ 142 w 230"/>
                <a:gd name="T39" fmla="*/ 133 h 157"/>
                <a:gd name="T40" fmla="*/ 137 w 230"/>
                <a:gd name="T41" fmla="*/ 127 h 157"/>
                <a:gd name="T42" fmla="*/ 121 w 230"/>
                <a:gd name="T43" fmla="*/ 119 h 157"/>
                <a:gd name="T44" fmla="*/ 108 w 230"/>
                <a:gd name="T45" fmla="*/ 102 h 157"/>
                <a:gd name="T46" fmla="*/ 95 w 230"/>
                <a:gd name="T47" fmla="*/ 83 h 157"/>
                <a:gd name="T48" fmla="*/ 102 w 230"/>
                <a:gd name="T49" fmla="*/ 72 h 157"/>
                <a:gd name="T50" fmla="*/ 76 w 230"/>
                <a:gd name="T51" fmla="*/ 55 h 157"/>
                <a:gd name="T52" fmla="*/ 55 w 230"/>
                <a:gd name="T53" fmla="*/ 38 h 157"/>
                <a:gd name="T54" fmla="*/ 34 w 230"/>
                <a:gd name="T55" fmla="*/ 32 h 157"/>
                <a:gd name="T56" fmla="*/ 2 w 230"/>
                <a:gd name="T57" fmla="*/ 19 h 157"/>
                <a:gd name="T58" fmla="*/ 2 w 230"/>
                <a:gd name="T59" fmla="*/ 47 h 157"/>
                <a:gd name="T60" fmla="*/ 0 w 230"/>
                <a:gd name="T61" fmla="*/ 81 h 157"/>
                <a:gd name="T62" fmla="*/ 2 w 230"/>
                <a:gd name="T63" fmla="*/ 112 h 157"/>
                <a:gd name="T64" fmla="*/ 21 w 230"/>
                <a:gd name="T65" fmla="*/ 119 h 157"/>
                <a:gd name="T66" fmla="*/ 38 w 230"/>
                <a:gd name="T67" fmla="*/ 112 h 157"/>
                <a:gd name="T68" fmla="*/ 21 w 230"/>
                <a:gd name="T69" fmla="*/ 104 h 157"/>
                <a:gd name="T70" fmla="*/ 36 w 230"/>
                <a:gd name="T71" fmla="*/ 106 h 157"/>
                <a:gd name="T72" fmla="*/ 47 w 230"/>
                <a:gd name="T73" fmla="*/ 102 h 157"/>
                <a:gd name="T74" fmla="*/ 53 w 230"/>
                <a:gd name="T75" fmla="*/ 97 h 157"/>
                <a:gd name="T76" fmla="*/ 64 w 230"/>
                <a:gd name="T77" fmla="*/ 100 h 157"/>
                <a:gd name="T78" fmla="*/ 80 w 230"/>
                <a:gd name="T79" fmla="*/ 104 h 157"/>
                <a:gd name="T80" fmla="*/ 93 w 230"/>
                <a:gd name="T81" fmla="*/ 121 h 157"/>
                <a:gd name="T82" fmla="*/ 110 w 230"/>
                <a:gd name="T83" fmla="*/ 133 h 157"/>
                <a:gd name="T84" fmla="*/ 133 w 230"/>
                <a:gd name="T85" fmla="*/ 138 h 157"/>
                <a:gd name="T86" fmla="*/ 148 w 230"/>
                <a:gd name="T87" fmla="*/ 140 h 157"/>
                <a:gd name="T88" fmla="*/ 209 w 230"/>
                <a:gd name="T89" fmla="*/ 62 h 157"/>
                <a:gd name="T90" fmla="*/ 224 w 230"/>
                <a:gd name="T91" fmla="*/ 74 h 157"/>
                <a:gd name="T92" fmla="*/ 211 w 230"/>
                <a:gd name="T93" fmla="*/ 64 h 157"/>
                <a:gd name="T94" fmla="*/ 220 w 230"/>
                <a:gd name="T95" fmla="*/ 78 h 157"/>
                <a:gd name="T96" fmla="*/ 230 w 230"/>
                <a:gd name="T97" fmla="*/ 81 h 157"/>
                <a:gd name="T98" fmla="*/ 163 w 230"/>
                <a:gd name="T99" fmla="*/ 45 h 157"/>
                <a:gd name="T100" fmla="*/ 154 w 230"/>
                <a:gd name="T101" fmla="*/ 62 h 157"/>
                <a:gd name="T102" fmla="*/ 142 w 230"/>
                <a:gd name="T103" fmla="*/ 59 h 157"/>
                <a:gd name="T104" fmla="*/ 129 w 230"/>
                <a:gd name="T105" fmla="*/ 66 h 157"/>
                <a:gd name="T106" fmla="*/ 114 w 230"/>
                <a:gd name="T107" fmla="*/ 68 h 157"/>
                <a:gd name="T108" fmla="*/ 135 w 230"/>
                <a:gd name="T109" fmla="*/ 76 h 157"/>
                <a:gd name="T110" fmla="*/ 159 w 230"/>
                <a:gd name="T111" fmla="*/ 70 h 157"/>
                <a:gd name="T112" fmla="*/ 171 w 230"/>
                <a:gd name="T113" fmla="*/ 59 h 157"/>
                <a:gd name="T114" fmla="*/ 175 w 230"/>
                <a:gd name="T115" fmla="*/ 47 h 157"/>
                <a:gd name="T116" fmla="*/ 152 w 230"/>
                <a:gd name="T117" fmla="*/ 127 h 157"/>
                <a:gd name="T118" fmla="*/ 148 w 230"/>
                <a:gd name="T119" fmla="*/ 125 h 157"/>
                <a:gd name="T120" fmla="*/ 156 w 230"/>
                <a:gd name="T121" fmla="*/ 110 h 157"/>
                <a:gd name="T122" fmla="*/ 152 w 230"/>
                <a:gd name="T123" fmla="*/ 142 h 157"/>
                <a:gd name="T124" fmla="*/ 152 w 230"/>
                <a:gd name="T125" fmla="*/ 12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0" h="157">
                  <a:moveTo>
                    <a:pt x="87" y="13"/>
                  </a:moveTo>
                  <a:lnTo>
                    <a:pt x="89" y="13"/>
                  </a:lnTo>
                  <a:lnTo>
                    <a:pt x="89" y="13"/>
                  </a:lnTo>
                  <a:lnTo>
                    <a:pt x="91" y="13"/>
                  </a:lnTo>
                  <a:lnTo>
                    <a:pt x="93" y="13"/>
                  </a:lnTo>
                  <a:lnTo>
                    <a:pt x="95" y="13"/>
                  </a:lnTo>
                  <a:lnTo>
                    <a:pt x="95" y="13"/>
                  </a:lnTo>
                  <a:lnTo>
                    <a:pt x="97" y="13"/>
                  </a:lnTo>
                  <a:lnTo>
                    <a:pt x="99" y="11"/>
                  </a:lnTo>
                  <a:lnTo>
                    <a:pt x="99" y="11"/>
                  </a:lnTo>
                  <a:lnTo>
                    <a:pt x="99" y="11"/>
                  </a:lnTo>
                  <a:lnTo>
                    <a:pt x="102" y="11"/>
                  </a:lnTo>
                  <a:lnTo>
                    <a:pt x="102" y="11"/>
                  </a:lnTo>
                  <a:lnTo>
                    <a:pt x="99" y="11"/>
                  </a:lnTo>
                  <a:lnTo>
                    <a:pt x="99" y="11"/>
                  </a:lnTo>
                  <a:lnTo>
                    <a:pt x="99" y="11"/>
                  </a:lnTo>
                  <a:lnTo>
                    <a:pt x="99" y="11"/>
                  </a:lnTo>
                  <a:lnTo>
                    <a:pt x="95" y="11"/>
                  </a:lnTo>
                  <a:lnTo>
                    <a:pt x="91" y="9"/>
                  </a:lnTo>
                  <a:lnTo>
                    <a:pt x="91" y="11"/>
                  </a:lnTo>
                  <a:lnTo>
                    <a:pt x="89" y="11"/>
                  </a:lnTo>
                  <a:lnTo>
                    <a:pt x="87" y="11"/>
                  </a:lnTo>
                  <a:lnTo>
                    <a:pt x="89" y="13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87" y="13"/>
                  </a:lnTo>
                  <a:close/>
                  <a:moveTo>
                    <a:pt x="106" y="15"/>
                  </a:moveTo>
                  <a:lnTo>
                    <a:pt x="108" y="15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06" y="15"/>
                  </a:lnTo>
                  <a:close/>
                  <a:moveTo>
                    <a:pt x="78" y="53"/>
                  </a:moveTo>
                  <a:lnTo>
                    <a:pt x="78" y="51"/>
                  </a:lnTo>
                  <a:lnTo>
                    <a:pt x="80" y="51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8" y="53"/>
                  </a:lnTo>
                  <a:close/>
                  <a:moveTo>
                    <a:pt x="95" y="59"/>
                  </a:moveTo>
                  <a:lnTo>
                    <a:pt x="93" y="59"/>
                  </a:lnTo>
                  <a:lnTo>
                    <a:pt x="93" y="62"/>
                  </a:lnTo>
                  <a:lnTo>
                    <a:pt x="95" y="62"/>
                  </a:lnTo>
                  <a:lnTo>
                    <a:pt x="95" y="62"/>
                  </a:lnTo>
                  <a:lnTo>
                    <a:pt x="97" y="62"/>
                  </a:lnTo>
                  <a:lnTo>
                    <a:pt x="97" y="62"/>
                  </a:lnTo>
                  <a:lnTo>
                    <a:pt x="97" y="59"/>
                  </a:lnTo>
                  <a:lnTo>
                    <a:pt x="95" y="59"/>
                  </a:lnTo>
                  <a:close/>
                  <a:moveTo>
                    <a:pt x="40" y="110"/>
                  </a:moveTo>
                  <a:lnTo>
                    <a:pt x="38" y="108"/>
                  </a:lnTo>
                  <a:lnTo>
                    <a:pt x="36" y="108"/>
                  </a:lnTo>
                  <a:lnTo>
                    <a:pt x="36" y="110"/>
                  </a:lnTo>
                  <a:lnTo>
                    <a:pt x="38" y="110"/>
                  </a:lnTo>
                  <a:lnTo>
                    <a:pt x="40" y="110"/>
                  </a:lnTo>
                  <a:lnTo>
                    <a:pt x="42" y="112"/>
                  </a:lnTo>
                  <a:lnTo>
                    <a:pt x="42" y="112"/>
                  </a:lnTo>
                  <a:lnTo>
                    <a:pt x="40" y="110"/>
                  </a:lnTo>
                  <a:close/>
                  <a:moveTo>
                    <a:pt x="106" y="64"/>
                  </a:moveTo>
                  <a:lnTo>
                    <a:pt x="106" y="64"/>
                  </a:lnTo>
                  <a:lnTo>
                    <a:pt x="106" y="66"/>
                  </a:lnTo>
                  <a:lnTo>
                    <a:pt x="108" y="68"/>
                  </a:lnTo>
                  <a:lnTo>
                    <a:pt x="108" y="68"/>
                  </a:lnTo>
                  <a:lnTo>
                    <a:pt x="108" y="68"/>
                  </a:lnTo>
                  <a:lnTo>
                    <a:pt x="110" y="68"/>
                  </a:lnTo>
                  <a:lnTo>
                    <a:pt x="110" y="68"/>
                  </a:lnTo>
                  <a:lnTo>
                    <a:pt x="110" y="66"/>
                  </a:lnTo>
                  <a:lnTo>
                    <a:pt x="110" y="66"/>
                  </a:lnTo>
                  <a:lnTo>
                    <a:pt x="106" y="64"/>
                  </a:lnTo>
                  <a:lnTo>
                    <a:pt x="106" y="64"/>
                  </a:lnTo>
                  <a:close/>
                  <a:moveTo>
                    <a:pt x="169" y="24"/>
                  </a:moveTo>
                  <a:lnTo>
                    <a:pt x="171" y="24"/>
                  </a:lnTo>
                  <a:lnTo>
                    <a:pt x="169" y="21"/>
                  </a:lnTo>
                  <a:lnTo>
                    <a:pt x="169" y="21"/>
                  </a:lnTo>
                  <a:lnTo>
                    <a:pt x="169" y="21"/>
                  </a:lnTo>
                  <a:lnTo>
                    <a:pt x="169" y="24"/>
                  </a:lnTo>
                  <a:lnTo>
                    <a:pt x="169" y="24"/>
                  </a:lnTo>
                  <a:close/>
                  <a:moveTo>
                    <a:pt x="169" y="24"/>
                  </a:moveTo>
                  <a:lnTo>
                    <a:pt x="169" y="24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71" y="24"/>
                  </a:lnTo>
                  <a:lnTo>
                    <a:pt x="169" y="24"/>
                  </a:lnTo>
                  <a:lnTo>
                    <a:pt x="169" y="24"/>
                  </a:lnTo>
                  <a:close/>
                  <a:moveTo>
                    <a:pt x="180" y="30"/>
                  </a:moveTo>
                  <a:lnTo>
                    <a:pt x="180" y="28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78" y="28"/>
                  </a:lnTo>
                  <a:lnTo>
                    <a:pt x="180" y="28"/>
                  </a:lnTo>
                  <a:lnTo>
                    <a:pt x="180" y="30"/>
                  </a:lnTo>
                  <a:close/>
                  <a:moveTo>
                    <a:pt x="194" y="43"/>
                  </a:moveTo>
                  <a:lnTo>
                    <a:pt x="194" y="40"/>
                  </a:lnTo>
                  <a:lnTo>
                    <a:pt x="194" y="40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4" y="43"/>
                  </a:lnTo>
                  <a:close/>
                  <a:moveTo>
                    <a:pt x="140" y="17"/>
                  </a:moveTo>
                  <a:lnTo>
                    <a:pt x="142" y="19"/>
                  </a:lnTo>
                  <a:lnTo>
                    <a:pt x="142" y="21"/>
                  </a:lnTo>
                  <a:lnTo>
                    <a:pt x="144" y="21"/>
                  </a:lnTo>
                  <a:lnTo>
                    <a:pt x="146" y="21"/>
                  </a:lnTo>
                  <a:lnTo>
                    <a:pt x="146" y="19"/>
                  </a:lnTo>
                  <a:lnTo>
                    <a:pt x="146" y="19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4" y="17"/>
                  </a:lnTo>
                  <a:lnTo>
                    <a:pt x="142" y="17"/>
                  </a:lnTo>
                  <a:lnTo>
                    <a:pt x="140" y="17"/>
                  </a:lnTo>
                  <a:lnTo>
                    <a:pt x="140" y="17"/>
                  </a:lnTo>
                  <a:lnTo>
                    <a:pt x="140" y="17"/>
                  </a:lnTo>
                  <a:close/>
                  <a:moveTo>
                    <a:pt x="42" y="108"/>
                  </a:moveTo>
                  <a:lnTo>
                    <a:pt x="42" y="108"/>
                  </a:lnTo>
                  <a:lnTo>
                    <a:pt x="42" y="108"/>
                  </a:lnTo>
                  <a:lnTo>
                    <a:pt x="40" y="108"/>
                  </a:lnTo>
                  <a:lnTo>
                    <a:pt x="38" y="108"/>
                  </a:lnTo>
                  <a:lnTo>
                    <a:pt x="38" y="108"/>
                  </a:lnTo>
                  <a:lnTo>
                    <a:pt x="40" y="108"/>
                  </a:lnTo>
                  <a:lnTo>
                    <a:pt x="42" y="108"/>
                  </a:lnTo>
                  <a:close/>
                  <a:moveTo>
                    <a:pt x="135" y="4"/>
                  </a:moveTo>
                  <a:lnTo>
                    <a:pt x="135" y="4"/>
                  </a:lnTo>
                  <a:lnTo>
                    <a:pt x="135" y="4"/>
                  </a:lnTo>
                  <a:lnTo>
                    <a:pt x="135" y="2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3" y="2"/>
                  </a:lnTo>
                  <a:lnTo>
                    <a:pt x="133" y="2"/>
                  </a:lnTo>
                  <a:lnTo>
                    <a:pt x="135" y="4"/>
                  </a:lnTo>
                  <a:lnTo>
                    <a:pt x="135" y="4"/>
                  </a:lnTo>
                  <a:close/>
                  <a:moveTo>
                    <a:pt x="194" y="155"/>
                  </a:moveTo>
                  <a:lnTo>
                    <a:pt x="190" y="152"/>
                  </a:lnTo>
                  <a:lnTo>
                    <a:pt x="188" y="152"/>
                  </a:lnTo>
                  <a:lnTo>
                    <a:pt x="188" y="152"/>
                  </a:lnTo>
                  <a:lnTo>
                    <a:pt x="188" y="155"/>
                  </a:lnTo>
                  <a:lnTo>
                    <a:pt x="190" y="155"/>
                  </a:lnTo>
                  <a:lnTo>
                    <a:pt x="190" y="155"/>
                  </a:lnTo>
                  <a:lnTo>
                    <a:pt x="190" y="155"/>
                  </a:lnTo>
                  <a:lnTo>
                    <a:pt x="190" y="157"/>
                  </a:lnTo>
                  <a:lnTo>
                    <a:pt x="192" y="157"/>
                  </a:lnTo>
                  <a:lnTo>
                    <a:pt x="194" y="157"/>
                  </a:lnTo>
                  <a:lnTo>
                    <a:pt x="197" y="157"/>
                  </a:lnTo>
                  <a:lnTo>
                    <a:pt x="197" y="157"/>
                  </a:lnTo>
                  <a:lnTo>
                    <a:pt x="197" y="157"/>
                  </a:lnTo>
                  <a:lnTo>
                    <a:pt x="194" y="155"/>
                  </a:lnTo>
                  <a:close/>
                  <a:moveTo>
                    <a:pt x="186" y="43"/>
                  </a:moveTo>
                  <a:lnTo>
                    <a:pt x="175" y="34"/>
                  </a:lnTo>
                  <a:lnTo>
                    <a:pt x="175" y="34"/>
                  </a:lnTo>
                  <a:lnTo>
                    <a:pt x="173" y="32"/>
                  </a:lnTo>
                  <a:lnTo>
                    <a:pt x="171" y="30"/>
                  </a:lnTo>
                  <a:lnTo>
                    <a:pt x="171" y="30"/>
                  </a:lnTo>
                  <a:lnTo>
                    <a:pt x="167" y="28"/>
                  </a:lnTo>
                  <a:lnTo>
                    <a:pt x="165" y="28"/>
                  </a:lnTo>
                  <a:lnTo>
                    <a:pt x="163" y="26"/>
                  </a:lnTo>
                  <a:lnTo>
                    <a:pt x="163" y="26"/>
                  </a:lnTo>
                  <a:lnTo>
                    <a:pt x="161" y="24"/>
                  </a:lnTo>
                  <a:lnTo>
                    <a:pt x="159" y="24"/>
                  </a:lnTo>
                  <a:lnTo>
                    <a:pt x="156" y="21"/>
                  </a:lnTo>
                  <a:lnTo>
                    <a:pt x="154" y="21"/>
                  </a:lnTo>
                  <a:lnTo>
                    <a:pt x="152" y="19"/>
                  </a:lnTo>
                  <a:lnTo>
                    <a:pt x="152" y="19"/>
                  </a:lnTo>
                  <a:lnTo>
                    <a:pt x="152" y="21"/>
                  </a:lnTo>
                  <a:lnTo>
                    <a:pt x="150" y="21"/>
                  </a:lnTo>
                  <a:lnTo>
                    <a:pt x="152" y="21"/>
                  </a:lnTo>
                  <a:lnTo>
                    <a:pt x="154" y="21"/>
                  </a:lnTo>
                  <a:lnTo>
                    <a:pt x="156" y="24"/>
                  </a:lnTo>
                  <a:lnTo>
                    <a:pt x="161" y="26"/>
                  </a:lnTo>
                  <a:lnTo>
                    <a:pt x="163" y="28"/>
                  </a:lnTo>
                  <a:lnTo>
                    <a:pt x="163" y="28"/>
                  </a:lnTo>
                  <a:lnTo>
                    <a:pt x="167" y="30"/>
                  </a:lnTo>
                  <a:lnTo>
                    <a:pt x="169" y="32"/>
                  </a:lnTo>
                  <a:lnTo>
                    <a:pt x="169" y="32"/>
                  </a:lnTo>
                  <a:lnTo>
                    <a:pt x="171" y="32"/>
                  </a:lnTo>
                  <a:lnTo>
                    <a:pt x="171" y="32"/>
                  </a:lnTo>
                  <a:lnTo>
                    <a:pt x="173" y="34"/>
                  </a:lnTo>
                  <a:lnTo>
                    <a:pt x="173" y="34"/>
                  </a:lnTo>
                  <a:lnTo>
                    <a:pt x="175" y="36"/>
                  </a:lnTo>
                  <a:lnTo>
                    <a:pt x="180" y="40"/>
                  </a:lnTo>
                  <a:lnTo>
                    <a:pt x="180" y="43"/>
                  </a:lnTo>
                  <a:lnTo>
                    <a:pt x="180" y="45"/>
                  </a:lnTo>
                  <a:lnTo>
                    <a:pt x="180" y="47"/>
                  </a:lnTo>
                  <a:lnTo>
                    <a:pt x="180" y="47"/>
                  </a:lnTo>
                  <a:lnTo>
                    <a:pt x="180" y="49"/>
                  </a:lnTo>
                  <a:lnTo>
                    <a:pt x="182" y="51"/>
                  </a:lnTo>
                  <a:lnTo>
                    <a:pt x="182" y="51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6" y="51"/>
                  </a:lnTo>
                  <a:lnTo>
                    <a:pt x="186" y="49"/>
                  </a:lnTo>
                  <a:lnTo>
                    <a:pt x="186" y="49"/>
                  </a:lnTo>
                  <a:lnTo>
                    <a:pt x="186" y="47"/>
                  </a:lnTo>
                  <a:lnTo>
                    <a:pt x="188" y="47"/>
                  </a:lnTo>
                  <a:lnTo>
                    <a:pt x="188" y="45"/>
                  </a:lnTo>
                  <a:lnTo>
                    <a:pt x="186" y="43"/>
                  </a:lnTo>
                  <a:close/>
                  <a:moveTo>
                    <a:pt x="184" y="119"/>
                  </a:moveTo>
                  <a:lnTo>
                    <a:pt x="184" y="116"/>
                  </a:lnTo>
                  <a:lnTo>
                    <a:pt x="182" y="116"/>
                  </a:lnTo>
                  <a:lnTo>
                    <a:pt x="180" y="116"/>
                  </a:lnTo>
                  <a:lnTo>
                    <a:pt x="180" y="116"/>
                  </a:lnTo>
                  <a:lnTo>
                    <a:pt x="180" y="116"/>
                  </a:lnTo>
                  <a:lnTo>
                    <a:pt x="178" y="116"/>
                  </a:lnTo>
                  <a:lnTo>
                    <a:pt x="180" y="119"/>
                  </a:lnTo>
                  <a:lnTo>
                    <a:pt x="182" y="119"/>
                  </a:lnTo>
                  <a:lnTo>
                    <a:pt x="182" y="119"/>
                  </a:lnTo>
                  <a:lnTo>
                    <a:pt x="182" y="119"/>
                  </a:lnTo>
                  <a:lnTo>
                    <a:pt x="184" y="121"/>
                  </a:lnTo>
                  <a:lnTo>
                    <a:pt x="184" y="121"/>
                  </a:lnTo>
                  <a:lnTo>
                    <a:pt x="184" y="121"/>
                  </a:lnTo>
                  <a:lnTo>
                    <a:pt x="184" y="119"/>
                  </a:lnTo>
                  <a:lnTo>
                    <a:pt x="186" y="119"/>
                  </a:lnTo>
                  <a:lnTo>
                    <a:pt x="186" y="119"/>
                  </a:lnTo>
                  <a:lnTo>
                    <a:pt x="186" y="119"/>
                  </a:lnTo>
                  <a:lnTo>
                    <a:pt x="184" y="119"/>
                  </a:lnTo>
                  <a:lnTo>
                    <a:pt x="184" y="119"/>
                  </a:lnTo>
                  <a:close/>
                  <a:moveTo>
                    <a:pt x="203" y="152"/>
                  </a:moveTo>
                  <a:lnTo>
                    <a:pt x="203" y="152"/>
                  </a:lnTo>
                  <a:lnTo>
                    <a:pt x="201" y="152"/>
                  </a:lnTo>
                  <a:lnTo>
                    <a:pt x="201" y="152"/>
                  </a:lnTo>
                  <a:lnTo>
                    <a:pt x="201" y="155"/>
                  </a:lnTo>
                  <a:lnTo>
                    <a:pt x="203" y="155"/>
                  </a:lnTo>
                  <a:lnTo>
                    <a:pt x="205" y="155"/>
                  </a:lnTo>
                  <a:lnTo>
                    <a:pt x="205" y="155"/>
                  </a:lnTo>
                  <a:lnTo>
                    <a:pt x="205" y="152"/>
                  </a:lnTo>
                  <a:lnTo>
                    <a:pt x="205" y="152"/>
                  </a:lnTo>
                  <a:lnTo>
                    <a:pt x="203" y="152"/>
                  </a:lnTo>
                  <a:close/>
                  <a:moveTo>
                    <a:pt x="150" y="138"/>
                  </a:moveTo>
                  <a:lnTo>
                    <a:pt x="150" y="138"/>
                  </a:lnTo>
                  <a:lnTo>
                    <a:pt x="152" y="136"/>
                  </a:lnTo>
                  <a:lnTo>
                    <a:pt x="150" y="136"/>
                  </a:lnTo>
                  <a:lnTo>
                    <a:pt x="148" y="136"/>
                  </a:lnTo>
                  <a:lnTo>
                    <a:pt x="146" y="136"/>
                  </a:lnTo>
                  <a:lnTo>
                    <a:pt x="144" y="136"/>
                  </a:lnTo>
                  <a:lnTo>
                    <a:pt x="142" y="133"/>
                  </a:lnTo>
                  <a:lnTo>
                    <a:pt x="142" y="133"/>
                  </a:lnTo>
                  <a:lnTo>
                    <a:pt x="140" y="133"/>
                  </a:lnTo>
                  <a:lnTo>
                    <a:pt x="137" y="133"/>
                  </a:lnTo>
                  <a:lnTo>
                    <a:pt x="137" y="133"/>
                  </a:lnTo>
                  <a:lnTo>
                    <a:pt x="137" y="131"/>
                  </a:lnTo>
                  <a:lnTo>
                    <a:pt x="135" y="129"/>
                  </a:lnTo>
                  <a:lnTo>
                    <a:pt x="135" y="129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40" y="129"/>
                  </a:lnTo>
                  <a:lnTo>
                    <a:pt x="140" y="127"/>
                  </a:lnTo>
                  <a:lnTo>
                    <a:pt x="140" y="127"/>
                  </a:lnTo>
                  <a:lnTo>
                    <a:pt x="137" y="127"/>
                  </a:lnTo>
                  <a:lnTo>
                    <a:pt x="135" y="127"/>
                  </a:lnTo>
                  <a:lnTo>
                    <a:pt x="131" y="125"/>
                  </a:lnTo>
                  <a:lnTo>
                    <a:pt x="131" y="125"/>
                  </a:lnTo>
                  <a:lnTo>
                    <a:pt x="129" y="125"/>
                  </a:lnTo>
                  <a:lnTo>
                    <a:pt x="127" y="123"/>
                  </a:lnTo>
                  <a:lnTo>
                    <a:pt x="127" y="121"/>
                  </a:lnTo>
                  <a:lnTo>
                    <a:pt x="129" y="121"/>
                  </a:lnTo>
                  <a:lnTo>
                    <a:pt x="129" y="119"/>
                  </a:lnTo>
                  <a:lnTo>
                    <a:pt x="127" y="116"/>
                  </a:lnTo>
                  <a:lnTo>
                    <a:pt x="127" y="116"/>
                  </a:lnTo>
                  <a:lnTo>
                    <a:pt x="125" y="116"/>
                  </a:lnTo>
                  <a:lnTo>
                    <a:pt x="121" y="119"/>
                  </a:lnTo>
                  <a:lnTo>
                    <a:pt x="118" y="119"/>
                  </a:lnTo>
                  <a:lnTo>
                    <a:pt x="118" y="119"/>
                  </a:lnTo>
                  <a:lnTo>
                    <a:pt x="116" y="116"/>
                  </a:lnTo>
                  <a:lnTo>
                    <a:pt x="116" y="112"/>
                  </a:lnTo>
                  <a:lnTo>
                    <a:pt x="116" y="112"/>
                  </a:lnTo>
                  <a:lnTo>
                    <a:pt x="112" y="110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0" y="104"/>
                  </a:lnTo>
                  <a:lnTo>
                    <a:pt x="108" y="102"/>
                  </a:lnTo>
                  <a:lnTo>
                    <a:pt x="106" y="102"/>
                  </a:lnTo>
                  <a:lnTo>
                    <a:pt x="106" y="100"/>
                  </a:lnTo>
                  <a:lnTo>
                    <a:pt x="102" y="97"/>
                  </a:lnTo>
                  <a:lnTo>
                    <a:pt x="102" y="95"/>
                  </a:lnTo>
                  <a:lnTo>
                    <a:pt x="99" y="95"/>
                  </a:lnTo>
                  <a:lnTo>
                    <a:pt x="97" y="93"/>
                  </a:lnTo>
                  <a:lnTo>
                    <a:pt x="97" y="91"/>
                  </a:lnTo>
                  <a:lnTo>
                    <a:pt x="95" y="89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5" y="83"/>
                  </a:lnTo>
                  <a:lnTo>
                    <a:pt x="99" y="83"/>
                  </a:lnTo>
                  <a:lnTo>
                    <a:pt x="104" y="83"/>
                  </a:lnTo>
                  <a:lnTo>
                    <a:pt x="106" y="83"/>
                  </a:lnTo>
                  <a:lnTo>
                    <a:pt x="106" y="81"/>
                  </a:lnTo>
                  <a:lnTo>
                    <a:pt x="108" y="81"/>
                  </a:lnTo>
                  <a:lnTo>
                    <a:pt x="106" y="76"/>
                  </a:lnTo>
                  <a:lnTo>
                    <a:pt x="106" y="76"/>
                  </a:lnTo>
                  <a:lnTo>
                    <a:pt x="106" y="76"/>
                  </a:lnTo>
                  <a:lnTo>
                    <a:pt x="106" y="74"/>
                  </a:lnTo>
                  <a:lnTo>
                    <a:pt x="104" y="74"/>
                  </a:lnTo>
                  <a:lnTo>
                    <a:pt x="102" y="72"/>
                  </a:lnTo>
                  <a:lnTo>
                    <a:pt x="102" y="72"/>
                  </a:lnTo>
                  <a:lnTo>
                    <a:pt x="99" y="70"/>
                  </a:lnTo>
                  <a:lnTo>
                    <a:pt x="99" y="70"/>
                  </a:lnTo>
                  <a:lnTo>
                    <a:pt x="97" y="70"/>
                  </a:lnTo>
                  <a:lnTo>
                    <a:pt x="95" y="70"/>
                  </a:lnTo>
                  <a:lnTo>
                    <a:pt x="95" y="70"/>
                  </a:lnTo>
                  <a:lnTo>
                    <a:pt x="85" y="66"/>
                  </a:lnTo>
                  <a:lnTo>
                    <a:pt x="83" y="64"/>
                  </a:lnTo>
                  <a:lnTo>
                    <a:pt x="78" y="64"/>
                  </a:lnTo>
                  <a:lnTo>
                    <a:pt x="76" y="64"/>
                  </a:lnTo>
                  <a:lnTo>
                    <a:pt x="74" y="62"/>
                  </a:lnTo>
                  <a:lnTo>
                    <a:pt x="76" y="59"/>
                  </a:lnTo>
                  <a:lnTo>
                    <a:pt x="76" y="55"/>
                  </a:lnTo>
                  <a:lnTo>
                    <a:pt x="74" y="53"/>
                  </a:lnTo>
                  <a:lnTo>
                    <a:pt x="68" y="47"/>
                  </a:lnTo>
                  <a:lnTo>
                    <a:pt x="66" y="47"/>
                  </a:lnTo>
                  <a:lnTo>
                    <a:pt x="66" y="47"/>
                  </a:lnTo>
                  <a:lnTo>
                    <a:pt x="64" y="45"/>
                  </a:lnTo>
                  <a:lnTo>
                    <a:pt x="61" y="45"/>
                  </a:lnTo>
                  <a:lnTo>
                    <a:pt x="61" y="43"/>
                  </a:lnTo>
                  <a:lnTo>
                    <a:pt x="59" y="40"/>
                  </a:lnTo>
                  <a:lnTo>
                    <a:pt x="57" y="40"/>
                  </a:lnTo>
                  <a:lnTo>
                    <a:pt x="57" y="40"/>
                  </a:lnTo>
                  <a:lnTo>
                    <a:pt x="55" y="38"/>
                  </a:lnTo>
                  <a:lnTo>
                    <a:pt x="55" y="38"/>
                  </a:lnTo>
                  <a:lnTo>
                    <a:pt x="55" y="38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0" y="32"/>
                  </a:lnTo>
                  <a:lnTo>
                    <a:pt x="38" y="32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2" y="30"/>
                  </a:lnTo>
                  <a:lnTo>
                    <a:pt x="26" y="28"/>
                  </a:lnTo>
                  <a:lnTo>
                    <a:pt x="21" y="28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3" y="24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2" y="26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8"/>
                  </a:lnTo>
                  <a:lnTo>
                    <a:pt x="2" y="40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7"/>
                  </a:lnTo>
                  <a:lnTo>
                    <a:pt x="2" y="59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2" y="68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2" y="76"/>
                  </a:lnTo>
                  <a:lnTo>
                    <a:pt x="2" y="78"/>
                  </a:lnTo>
                  <a:lnTo>
                    <a:pt x="0" y="81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2" y="85"/>
                  </a:lnTo>
                  <a:lnTo>
                    <a:pt x="2" y="87"/>
                  </a:lnTo>
                  <a:lnTo>
                    <a:pt x="2" y="91"/>
                  </a:lnTo>
                  <a:lnTo>
                    <a:pt x="2" y="93"/>
                  </a:lnTo>
                  <a:lnTo>
                    <a:pt x="2" y="97"/>
                  </a:lnTo>
                  <a:lnTo>
                    <a:pt x="2" y="100"/>
                  </a:lnTo>
                  <a:lnTo>
                    <a:pt x="2" y="104"/>
                  </a:lnTo>
                  <a:lnTo>
                    <a:pt x="2" y="106"/>
                  </a:lnTo>
                  <a:lnTo>
                    <a:pt x="2" y="110"/>
                  </a:lnTo>
                  <a:lnTo>
                    <a:pt x="2" y="112"/>
                  </a:lnTo>
                  <a:lnTo>
                    <a:pt x="2" y="114"/>
                  </a:lnTo>
                  <a:lnTo>
                    <a:pt x="2" y="119"/>
                  </a:lnTo>
                  <a:lnTo>
                    <a:pt x="2" y="119"/>
                  </a:lnTo>
                  <a:lnTo>
                    <a:pt x="4" y="121"/>
                  </a:lnTo>
                  <a:lnTo>
                    <a:pt x="7" y="121"/>
                  </a:lnTo>
                  <a:lnTo>
                    <a:pt x="7" y="119"/>
                  </a:lnTo>
                  <a:lnTo>
                    <a:pt x="9" y="119"/>
                  </a:lnTo>
                  <a:lnTo>
                    <a:pt x="11" y="121"/>
                  </a:lnTo>
                  <a:lnTo>
                    <a:pt x="11" y="121"/>
                  </a:lnTo>
                  <a:lnTo>
                    <a:pt x="13" y="121"/>
                  </a:lnTo>
                  <a:lnTo>
                    <a:pt x="17" y="121"/>
                  </a:lnTo>
                  <a:lnTo>
                    <a:pt x="21" y="119"/>
                  </a:lnTo>
                  <a:lnTo>
                    <a:pt x="21" y="121"/>
                  </a:lnTo>
                  <a:lnTo>
                    <a:pt x="23" y="121"/>
                  </a:lnTo>
                  <a:lnTo>
                    <a:pt x="23" y="121"/>
                  </a:lnTo>
                  <a:lnTo>
                    <a:pt x="26" y="121"/>
                  </a:lnTo>
                  <a:lnTo>
                    <a:pt x="28" y="123"/>
                  </a:lnTo>
                  <a:lnTo>
                    <a:pt x="30" y="121"/>
                  </a:lnTo>
                  <a:lnTo>
                    <a:pt x="34" y="119"/>
                  </a:lnTo>
                  <a:lnTo>
                    <a:pt x="36" y="11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4"/>
                  </a:lnTo>
                  <a:lnTo>
                    <a:pt x="38" y="112"/>
                  </a:lnTo>
                  <a:lnTo>
                    <a:pt x="38" y="112"/>
                  </a:lnTo>
                  <a:lnTo>
                    <a:pt x="36" y="110"/>
                  </a:lnTo>
                  <a:lnTo>
                    <a:pt x="34" y="108"/>
                  </a:lnTo>
                  <a:lnTo>
                    <a:pt x="34" y="108"/>
                  </a:lnTo>
                  <a:lnTo>
                    <a:pt x="34" y="108"/>
                  </a:lnTo>
                  <a:lnTo>
                    <a:pt x="30" y="106"/>
                  </a:lnTo>
                  <a:lnTo>
                    <a:pt x="26" y="106"/>
                  </a:lnTo>
                  <a:lnTo>
                    <a:pt x="26" y="108"/>
                  </a:lnTo>
                  <a:lnTo>
                    <a:pt x="23" y="106"/>
                  </a:lnTo>
                  <a:lnTo>
                    <a:pt x="23" y="106"/>
                  </a:lnTo>
                  <a:lnTo>
                    <a:pt x="23" y="104"/>
                  </a:lnTo>
                  <a:lnTo>
                    <a:pt x="21" y="104"/>
                  </a:lnTo>
                  <a:lnTo>
                    <a:pt x="21" y="104"/>
                  </a:lnTo>
                  <a:lnTo>
                    <a:pt x="23" y="104"/>
                  </a:lnTo>
                  <a:lnTo>
                    <a:pt x="23" y="104"/>
                  </a:lnTo>
                  <a:lnTo>
                    <a:pt x="23" y="106"/>
                  </a:lnTo>
                  <a:lnTo>
                    <a:pt x="23" y="106"/>
                  </a:lnTo>
                  <a:lnTo>
                    <a:pt x="26" y="106"/>
                  </a:lnTo>
                  <a:lnTo>
                    <a:pt x="28" y="106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2" y="106"/>
                  </a:lnTo>
                  <a:lnTo>
                    <a:pt x="34" y="106"/>
                  </a:lnTo>
                  <a:lnTo>
                    <a:pt x="36" y="106"/>
                  </a:lnTo>
                  <a:lnTo>
                    <a:pt x="40" y="106"/>
                  </a:lnTo>
                  <a:lnTo>
                    <a:pt x="42" y="104"/>
                  </a:lnTo>
                  <a:lnTo>
                    <a:pt x="42" y="104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42" y="102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7" y="102"/>
                  </a:lnTo>
                  <a:lnTo>
                    <a:pt x="47" y="102"/>
                  </a:lnTo>
                  <a:lnTo>
                    <a:pt x="47" y="102"/>
                  </a:lnTo>
                  <a:lnTo>
                    <a:pt x="47" y="102"/>
                  </a:lnTo>
                  <a:lnTo>
                    <a:pt x="45" y="95"/>
                  </a:lnTo>
                  <a:lnTo>
                    <a:pt x="42" y="93"/>
                  </a:lnTo>
                  <a:lnTo>
                    <a:pt x="45" y="93"/>
                  </a:lnTo>
                  <a:lnTo>
                    <a:pt x="45" y="95"/>
                  </a:lnTo>
                  <a:lnTo>
                    <a:pt x="45" y="95"/>
                  </a:lnTo>
                  <a:lnTo>
                    <a:pt x="47" y="97"/>
                  </a:lnTo>
                  <a:lnTo>
                    <a:pt x="47" y="97"/>
                  </a:lnTo>
                  <a:lnTo>
                    <a:pt x="51" y="97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3" y="97"/>
                  </a:lnTo>
                  <a:lnTo>
                    <a:pt x="53" y="97"/>
                  </a:lnTo>
                  <a:lnTo>
                    <a:pt x="55" y="97"/>
                  </a:lnTo>
                  <a:lnTo>
                    <a:pt x="55" y="97"/>
                  </a:lnTo>
                  <a:lnTo>
                    <a:pt x="55" y="95"/>
                  </a:lnTo>
                  <a:lnTo>
                    <a:pt x="55" y="95"/>
                  </a:lnTo>
                  <a:lnTo>
                    <a:pt x="57" y="95"/>
                  </a:lnTo>
                  <a:lnTo>
                    <a:pt x="59" y="95"/>
                  </a:lnTo>
                  <a:lnTo>
                    <a:pt x="59" y="95"/>
                  </a:lnTo>
                  <a:lnTo>
                    <a:pt x="61" y="95"/>
                  </a:lnTo>
                  <a:lnTo>
                    <a:pt x="61" y="97"/>
                  </a:lnTo>
                  <a:lnTo>
                    <a:pt x="61" y="97"/>
                  </a:lnTo>
                  <a:lnTo>
                    <a:pt x="64" y="100"/>
                  </a:lnTo>
                  <a:lnTo>
                    <a:pt x="64" y="100"/>
                  </a:lnTo>
                  <a:lnTo>
                    <a:pt x="66" y="100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2" y="102"/>
                  </a:lnTo>
                  <a:lnTo>
                    <a:pt x="74" y="102"/>
                  </a:lnTo>
                  <a:lnTo>
                    <a:pt x="74" y="102"/>
                  </a:lnTo>
                  <a:lnTo>
                    <a:pt x="76" y="102"/>
                  </a:lnTo>
                  <a:lnTo>
                    <a:pt x="78" y="104"/>
                  </a:lnTo>
                  <a:lnTo>
                    <a:pt x="80" y="104"/>
                  </a:lnTo>
                  <a:lnTo>
                    <a:pt x="80" y="104"/>
                  </a:lnTo>
                  <a:lnTo>
                    <a:pt x="80" y="104"/>
                  </a:lnTo>
                  <a:lnTo>
                    <a:pt x="80" y="106"/>
                  </a:lnTo>
                  <a:lnTo>
                    <a:pt x="83" y="106"/>
                  </a:lnTo>
                  <a:lnTo>
                    <a:pt x="83" y="108"/>
                  </a:lnTo>
                  <a:lnTo>
                    <a:pt x="85" y="112"/>
                  </a:lnTo>
                  <a:lnTo>
                    <a:pt x="87" y="112"/>
                  </a:lnTo>
                  <a:lnTo>
                    <a:pt x="89" y="116"/>
                  </a:lnTo>
                  <a:lnTo>
                    <a:pt x="89" y="116"/>
                  </a:lnTo>
                  <a:lnTo>
                    <a:pt x="91" y="119"/>
                  </a:lnTo>
                  <a:lnTo>
                    <a:pt x="93" y="119"/>
                  </a:lnTo>
                  <a:lnTo>
                    <a:pt x="93" y="119"/>
                  </a:lnTo>
                  <a:lnTo>
                    <a:pt x="93" y="119"/>
                  </a:lnTo>
                  <a:lnTo>
                    <a:pt x="93" y="121"/>
                  </a:lnTo>
                  <a:lnTo>
                    <a:pt x="93" y="123"/>
                  </a:lnTo>
                  <a:lnTo>
                    <a:pt x="95" y="123"/>
                  </a:lnTo>
                  <a:lnTo>
                    <a:pt x="97" y="125"/>
                  </a:lnTo>
                  <a:lnTo>
                    <a:pt x="99" y="127"/>
                  </a:lnTo>
                  <a:lnTo>
                    <a:pt x="102" y="129"/>
                  </a:lnTo>
                  <a:lnTo>
                    <a:pt x="102" y="131"/>
                  </a:lnTo>
                  <a:lnTo>
                    <a:pt x="104" y="131"/>
                  </a:lnTo>
                  <a:lnTo>
                    <a:pt x="104" y="133"/>
                  </a:lnTo>
                  <a:lnTo>
                    <a:pt x="106" y="133"/>
                  </a:lnTo>
                  <a:lnTo>
                    <a:pt x="108" y="133"/>
                  </a:lnTo>
                  <a:lnTo>
                    <a:pt x="110" y="133"/>
                  </a:lnTo>
                  <a:lnTo>
                    <a:pt x="110" y="133"/>
                  </a:lnTo>
                  <a:lnTo>
                    <a:pt x="112" y="133"/>
                  </a:lnTo>
                  <a:lnTo>
                    <a:pt x="114" y="133"/>
                  </a:lnTo>
                  <a:lnTo>
                    <a:pt x="114" y="136"/>
                  </a:lnTo>
                  <a:lnTo>
                    <a:pt x="116" y="136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21" y="136"/>
                  </a:lnTo>
                  <a:lnTo>
                    <a:pt x="123" y="136"/>
                  </a:lnTo>
                  <a:lnTo>
                    <a:pt x="123" y="136"/>
                  </a:lnTo>
                  <a:lnTo>
                    <a:pt x="129" y="138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5" y="138"/>
                  </a:lnTo>
                  <a:lnTo>
                    <a:pt x="137" y="138"/>
                  </a:lnTo>
                  <a:lnTo>
                    <a:pt x="140" y="140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4" y="142"/>
                  </a:lnTo>
                  <a:lnTo>
                    <a:pt x="146" y="142"/>
                  </a:lnTo>
                  <a:lnTo>
                    <a:pt x="146" y="142"/>
                  </a:lnTo>
                  <a:lnTo>
                    <a:pt x="148" y="140"/>
                  </a:lnTo>
                  <a:lnTo>
                    <a:pt x="150" y="140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6" y="138"/>
                  </a:lnTo>
                  <a:lnTo>
                    <a:pt x="146" y="138"/>
                  </a:lnTo>
                  <a:lnTo>
                    <a:pt x="150" y="138"/>
                  </a:lnTo>
                  <a:close/>
                  <a:moveTo>
                    <a:pt x="211" y="57"/>
                  </a:moveTo>
                  <a:lnTo>
                    <a:pt x="211" y="57"/>
                  </a:lnTo>
                  <a:lnTo>
                    <a:pt x="209" y="55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9" y="59"/>
                  </a:lnTo>
                  <a:lnTo>
                    <a:pt x="209" y="62"/>
                  </a:lnTo>
                  <a:lnTo>
                    <a:pt x="209" y="64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59"/>
                  </a:lnTo>
                  <a:lnTo>
                    <a:pt x="211" y="57"/>
                  </a:lnTo>
                  <a:close/>
                  <a:moveTo>
                    <a:pt x="230" y="81"/>
                  </a:moveTo>
                  <a:lnTo>
                    <a:pt x="228" y="78"/>
                  </a:lnTo>
                  <a:lnTo>
                    <a:pt x="228" y="76"/>
                  </a:lnTo>
                  <a:lnTo>
                    <a:pt x="226" y="76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4"/>
                  </a:lnTo>
                  <a:lnTo>
                    <a:pt x="222" y="74"/>
                  </a:lnTo>
                  <a:lnTo>
                    <a:pt x="222" y="70"/>
                  </a:lnTo>
                  <a:lnTo>
                    <a:pt x="220" y="70"/>
                  </a:lnTo>
                  <a:lnTo>
                    <a:pt x="220" y="70"/>
                  </a:lnTo>
                  <a:lnTo>
                    <a:pt x="220" y="68"/>
                  </a:lnTo>
                  <a:lnTo>
                    <a:pt x="218" y="68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3" y="64"/>
                  </a:lnTo>
                  <a:lnTo>
                    <a:pt x="213" y="64"/>
                  </a:lnTo>
                  <a:lnTo>
                    <a:pt x="211" y="64"/>
                  </a:lnTo>
                  <a:lnTo>
                    <a:pt x="211" y="64"/>
                  </a:lnTo>
                  <a:lnTo>
                    <a:pt x="211" y="64"/>
                  </a:lnTo>
                  <a:lnTo>
                    <a:pt x="211" y="68"/>
                  </a:lnTo>
                  <a:lnTo>
                    <a:pt x="211" y="68"/>
                  </a:lnTo>
                  <a:lnTo>
                    <a:pt x="211" y="70"/>
                  </a:lnTo>
                  <a:lnTo>
                    <a:pt x="213" y="70"/>
                  </a:lnTo>
                  <a:lnTo>
                    <a:pt x="213" y="72"/>
                  </a:lnTo>
                  <a:lnTo>
                    <a:pt x="216" y="72"/>
                  </a:lnTo>
                  <a:lnTo>
                    <a:pt x="216" y="74"/>
                  </a:lnTo>
                  <a:lnTo>
                    <a:pt x="216" y="74"/>
                  </a:lnTo>
                  <a:lnTo>
                    <a:pt x="220" y="76"/>
                  </a:lnTo>
                  <a:lnTo>
                    <a:pt x="220" y="78"/>
                  </a:lnTo>
                  <a:lnTo>
                    <a:pt x="220" y="78"/>
                  </a:lnTo>
                  <a:lnTo>
                    <a:pt x="220" y="81"/>
                  </a:lnTo>
                  <a:lnTo>
                    <a:pt x="222" y="83"/>
                  </a:lnTo>
                  <a:lnTo>
                    <a:pt x="222" y="83"/>
                  </a:lnTo>
                  <a:lnTo>
                    <a:pt x="224" y="85"/>
                  </a:lnTo>
                  <a:lnTo>
                    <a:pt x="226" y="85"/>
                  </a:lnTo>
                  <a:lnTo>
                    <a:pt x="226" y="85"/>
                  </a:lnTo>
                  <a:lnTo>
                    <a:pt x="228" y="85"/>
                  </a:lnTo>
                  <a:lnTo>
                    <a:pt x="228" y="83"/>
                  </a:lnTo>
                  <a:lnTo>
                    <a:pt x="230" y="83"/>
                  </a:lnTo>
                  <a:lnTo>
                    <a:pt x="230" y="83"/>
                  </a:lnTo>
                  <a:lnTo>
                    <a:pt x="230" y="83"/>
                  </a:lnTo>
                  <a:lnTo>
                    <a:pt x="230" y="81"/>
                  </a:lnTo>
                  <a:lnTo>
                    <a:pt x="230" y="81"/>
                  </a:lnTo>
                  <a:close/>
                  <a:moveTo>
                    <a:pt x="175" y="45"/>
                  </a:moveTo>
                  <a:lnTo>
                    <a:pt x="173" y="45"/>
                  </a:lnTo>
                  <a:lnTo>
                    <a:pt x="171" y="45"/>
                  </a:lnTo>
                  <a:lnTo>
                    <a:pt x="169" y="45"/>
                  </a:lnTo>
                  <a:lnTo>
                    <a:pt x="169" y="45"/>
                  </a:lnTo>
                  <a:lnTo>
                    <a:pt x="167" y="45"/>
                  </a:lnTo>
                  <a:lnTo>
                    <a:pt x="167" y="45"/>
                  </a:lnTo>
                  <a:lnTo>
                    <a:pt x="165" y="45"/>
                  </a:lnTo>
                  <a:lnTo>
                    <a:pt x="165" y="45"/>
                  </a:lnTo>
                  <a:lnTo>
                    <a:pt x="163" y="45"/>
                  </a:lnTo>
                  <a:lnTo>
                    <a:pt x="163" y="45"/>
                  </a:lnTo>
                  <a:lnTo>
                    <a:pt x="163" y="47"/>
                  </a:lnTo>
                  <a:lnTo>
                    <a:pt x="165" y="51"/>
                  </a:lnTo>
                  <a:lnTo>
                    <a:pt x="165" y="53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61" y="55"/>
                  </a:lnTo>
                  <a:lnTo>
                    <a:pt x="161" y="55"/>
                  </a:lnTo>
                  <a:lnTo>
                    <a:pt x="161" y="55"/>
                  </a:lnTo>
                  <a:lnTo>
                    <a:pt x="156" y="57"/>
                  </a:lnTo>
                  <a:lnTo>
                    <a:pt x="156" y="59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52" y="64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4"/>
                  </a:lnTo>
                  <a:lnTo>
                    <a:pt x="146" y="64"/>
                  </a:lnTo>
                  <a:lnTo>
                    <a:pt x="144" y="64"/>
                  </a:lnTo>
                  <a:lnTo>
                    <a:pt x="142" y="64"/>
                  </a:lnTo>
                  <a:lnTo>
                    <a:pt x="142" y="62"/>
                  </a:lnTo>
                  <a:lnTo>
                    <a:pt x="142" y="62"/>
                  </a:lnTo>
                  <a:lnTo>
                    <a:pt x="142" y="59"/>
                  </a:lnTo>
                  <a:lnTo>
                    <a:pt x="142" y="57"/>
                  </a:lnTo>
                  <a:lnTo>
                    <a:pt x="142" y="57"/>
                  </a:lnTo>
                  <a:lnTo>
                    <a:pt x="142" y="55"/>
                  </a:lnTo>
                  <a:lnTo>
                    <a:pt x="142" y="55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0" y="64"/>
                  </a:lnTo>
                  <a:lnTo>
                    <a:pt x="137" y="64"/>
                  </a:lnTo>
                  <a:lnTo>
                    <a:pt x="135" y="64"/>
                  </a:lnTo>
                  <a:lnTo>
                    <a:pt x="133" y="64"/>
                  </a:lnTo>
                  <a:lnTo>
                    <a:pt x="131" y="64"/>
                  </a:lnTo>
                  <a:lnTo>
                    <a:pt x="129" y="66"/>
                  </a:lnTo>
                  <a:lnTo>
                    <a:pt x="129" y="64"/>
                  </a:lnTo>
                  <a:lnTo>
                    <a:pt x="127" y="64"/>
                  </a:lnTo>
                  <a:lnTo>
                    <a:pt x="125" y="64"/>
                  </a:lnTo>
                  <a:lnTo>
                    <a:pt x="121" y="64"/>
                  </a:lnTo>
                  <a:lnTo>
                    <a:pt x="121" y="64"/>
                  </a:lnTo>
                  <a:lnTo>
                    <a:pt x="118" y="64"/>
                  </a:lnTo>
                  <a:lnTo>
                    <a:pt x="118" y="64"/>
                  </a:lnTo>
                  <a:lnTo>
                    <a:pt x="118" y="64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4" y="66"/>
                  </a:lnTo>
                  <a:lnTo>
                    <a:pt x="114" y="68"/>
                  </a:lnTo>
                  <a:lnTo>
                    <a:pt x="116" y="68"/>
                  </a:lnTo>
                  <a:lnTo>
                    <a:pt x="118" y="68"/>
                  </a:lnTo>
                  <a:lnTo>
                    <a:pt x="121" y="70"/>
                  </a:lnTo>
                  <a:lnTo>
                    <a:pt x="121" y="70"/>
                  </a:lnTo>
                  <a:lnTo>
                    <a:pt x="127" y="72"/>
                  </a:lnTo>
                  <a:lnTo>
                    <a:pt x="127" y="72"/>
                  </a:lnTo>
                  <a:lnTo>
                    <a:pt x="129" y="72"/>
                  </a:lnTo>
                  <a:lnTo>
                    <a:pt x="131" y="72"/>
                  </a:lnTo>
                  <a:lnTo>
                    <a:pt x="131" y="72"/>
                  </a:lnTo>
                  <a:lnTo>
                    <a:pt x="133" y="74"/>
                  </a:lnTo>
                  <a:lnTo>
                    <a:pt x="133" y="76"/>
                  </a:lnTo>
                  <a:lnTo>
                    <a:pt x="135" y="76"/>
                  </a:lnTo>
                  <a:lnTo>
                    <a:pt x="137" y="76"/>
                  </a:lnTo>
                  <a:lnTo>
                    <a:pt x="142" y="76"/>
                  </a:lnTo>
                  <a:lnTo>
                    <a:pt x="146" y="76"/>
                  </a:lnTo>
                  <a:lnTo>
                    <a:pt x="146" y="74"/>
                  </a:lnTo>
                  <a:lnTo>
                    <a:pt x="148" y="74"/>
                  </a:lnTo>
                  <a:lnTo>
                    <a:pt x="150" y="74"/>
                  </a:lnTo>
                  <a:lnTo>
                    <a:pt x="150" y="72"/>
                  </a:lnTo>
                  <a:lnTo>
                    <a:pt x="152" y="72"/>
                  </a:lnTo>
                  <a:lnTo>
                    <a:pt x="154" y="72"/>
                  </a:lnTo>
                  <a:lnTo>
                    <a:pt x="156" y="72"/>
                  </a:lnTo>
                  <a:lnTo>
                    <a:pt x="156" y="72"/>
                  </a:lnTo>
                  <a:lnTo>
                    <a:pt x="159" y="70"/>
                  </a:lnTo>
                  <a:lnTo>
                    <a:pt x="161" y="68"/>
                  </a:lnTo>
                  <a:lnTo>
                    <a:pt x="161" y="68"/>
                  </a:lnTo>
                  <a:lnTo>
                    <a:pt x="163" y="66"/>
                  </a:lnTo>
                  <a:lnTo>
                    <a:pt x="163" y="66"/>
                  </a:lnTo>
                  <a:lnTo>
                    <a:pt x="163" y="66"/>
                  </a:lnTo>
                  <a:lnTo>
                    <a:pt x="163" y="64"/>
                  </a:lnTo>
                  <a:lnTo>
                    <a:pt x="165" y="64"/>
                  </a:lnTo>
                  <a:lnTo>
                    <a:pt x="167" y="64"/>
                  </a:lnTo>
                  <a:lnTo>
                    <a:pt x="169" y="64"/>
                  </a:lnTo>
                  <a:lnTo>
                    <a:pt x="171" y="64"/>
                  </a:lnTo>
                  <a:lnTo>
                    <a:pt x="171" y="62"/>
                  </a:lnTo>
                  <a:lnTo>
                    <a:pt x="171" y="59"/>
                  </a:lnTo>
                  <a:lnTo>
                    <a:pt x="169" y="57"/>
                  </a:lnTo>
                  <a:lnTo>
                    <a:pt x="169" y="57"/>
                  </a:lnTo>
                  <a:lnTo>
                    <a:pt x="171" y="55"/>
                  </a:lnTo>
                  <a:lnTo>
                    <a:pt x="173" y="55"/>
                  </a:lnTo>
                  <a:lnTo>
                    <a:pt x="173" y="55"/>
                  </a:lnTo>
                  <a:lnTo>
                    <a:pt x="173" y="55"/>
                  </a:lnTo>
                  <a:lnTo>
                    <a:pt x="175" y="53"/>
                  </a:lnTo>
                  <a:lnTo>
                    <a:pt x="175" y="51"/>
                  </a:lnTo>
                  <a:lnTo>
                    <a:pt x="175" y="51"/>
                  </a:lnTo>
                  <a:lnTo>
                    <a:pt x="175" y="49"/>
                  </a:lnTo>
                  <a:lnTo>
                    <a:pt x="175" y="49"/>
                  </a:lnTo>
                  <a:lnTo>
                    <a:pt x="175" y="47"/>
                  </a:lnTo>
                  <a:lnTo>
                    <a:pt x="175" y="45"/>
                  </a:lnTo>
                  <a:close/>
                  <a:moveTo>
                    <a:pt x="144" y="125"/>
                  </a:moveTo>
                  <a:lnTo>
                    <a:pt x="146" y="125"/>
                  </a:lnTo>
                  <a:lnTo>
                    <a:pt x="146" y="123"/>
                  </a:lnTo>
                  <a:lnTo>
                    <a:pt x="146" y="123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2" y="121"/>
                  </a:lnTo>
                  <a:lnTo>
                    <a:pt x="142" y="123"/>
                  </a:lnTo>
                  <a:lnTo>
                    <a:pt x="144" y="125"/>
                  </a:lnTo>
                  <a:lnTo>
                    <a:pt x="144" y="125"/>
                  </a:lnTo>
                  <a:close/>
                  <a:moveTo>
                    <a:pt x="152" y="127"/>
                  </a:moveTo>
                  <a:lnTo>
                    <a:pt x="152" y="127"/>
                  </a:lnTo>
                  <a:lnTo>
                    <a:pt x="152" y="125"/>
                  </a:lnTo>
                  <a:lnTo>
                    <a:pt x="152" y="125"/>
                  </a:lnTo>
                  <a:lnTo>
                    <a:pt x="152" y="123"/>
                  </a:lnTo>
                  <a:lnTo>
                    <a:pt x="150" y="123"/>
                  </a:lnTo>
                  <a:lnTo>
                    <a:pt x="150" y="123"/>
                  </a:lnTo>
                  <a:lnTo>
                    <a:pt x="148" y="123"/>
                  </a:lnTo>
                  <a:lnTo>
                    <a:pt x="148" y="123"/>
                  </a:lnTo>
                  <a:lnTo>
                    <a:pt x="146" y="123"/>
                  </a:lnTo>
                  <a:lnTo>
                    <a:pt x="146" y="123"/>
                  </a:lnTo>
                  <a:lnTo>
                    <a:pt x="146" y="123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46" y="127"/>
                  </a:lnTo>
                  <a:lnTo>
                    <a:pt x="148" y="127"/>
                  </a:lnTo>
                  <a:lnTo>
                    <a:pt x="150" y="127"/>
                  </a:lnTo>
                  <a:lnTo>
                    <a:pt x="152" y="127"/>
                  </a:lnTo>
                  <a:lnTo>
                    <a:pt x="152" y="127"/>
                  </a:lnTo>
                  <a:lnTo>
                    <a:pt x="152" y="127"/>
                  </a:lnTo>
                  <a:lnTo>
                    <a:pt x="152" y="127"/>
                  </a:lnTo>
                  <a:close/>
                  <a:moveTo>
                    <a:pt x="156" y="108"/>
                  </a:moveTo>
                  <a:lnTo>
                    <a:pt x="156" y="108"/>
                  </a:lnTo>
                  <a:lnTo>
                    <a:pt x="154" y="110"/>
                  </a:lnTo>
                  <a:lnTo>
                    <a:pt x="156" y="110"/>
                  </a:lnTo>
                  <a:lnTo>
                    <a:pt x="156" y="110"/>
                  </a:lnTo>
                  <a:lnTo>
                    <a:pt x="156" y="112"/>
                  </a:lnTo>
                  <a:lnTo>
                    <a:pt x="156" y="112"/>
                  </a:lnTo>
                  <a:lnTo>
                    <a:pt x="156" y="114"/>
                  </a:lnTo>
                  <a:lnTo>
                    <a:pt x="156" y="112"/>
                  </a:lnTo>
                  <a:lnTo>
                    <a:pt x="156" y="110"/>
                  </a:lnTo>
                  <a:lnTo>
                    <a:pt x="156" y="110"/>
                  </a:lnTo>
                  <a:lnTo>
                    <a:pt x="156" y="108"/>
                  </a:lnTo>
                  <a:lnTo>
                    <a:pt x="156" y="108"/>
                  </a:lnTo>
                  <a:close/>
                  <a:moveTo>
                    <a:pt x="152" y="140"/>
                  </a:moveTo>
                  <a:lnTo>
                    <a:pt x="152" y="142"/>
                  </a:lnTo>
                  <a:lnTo>
                    <a:pt x="152" y="142"/>
                  </a:lnTo>
                  <a:lnTo>
                    <a:pt x="152" y="142"/>
                  </a:lnTo>
                  <a:lnTo>
                    <a:pt x="152" y="142"/>
                  </a:lnTo>
                  <a:lnTo>
                    <a:pt x="152" y="140"/>
                  </a:lnTo>
                  <a:lnTo>
                    <a:pt x="152" y="140"/>
                  </a:lnTo>
                  <a:close/>
                  <a:moveTo>
                    <a:pt x="159" y="131"/>
                  </a:moveTo>
                  <a:lnTo>
                    <a:pt x="156" y="133"/>
                  </a:lnTo>
                  <a:lnTo>
                    <a:pt x="156" y="133"/>
                  </a:lnTo>
                  <a:lnTo>
                    <a:pt x="156" y="131"/>
                  </a:lnTo>
                  <a:lnTo>
                    <a:pt x="156" y="131"/>
                  </a:lnTo>
                  <a:lnTo>
                    <a:pt x="152" y="129"/>
                  </a:lnTo>
                  <a:lnTo>
                    <a:pt x="152" y="129"/>
                  </a:lnTo>
                  <a:lnTo>
                    <a:pt x="152" y="127"/>
                  </a:lnTo>
                  <a:lnTo>
                    <a:pt x="152" y="129"/>
                  </a:lnTo>
                  <a:lnTo>
                    <a:pt x="152" y="131"/>
                  </a:lnTo>
                  <a:lnTo>
                    <a:pt x="152" y="131"/>
                  </a:lnTo>
                  <a:lnTo>
                    <a:pt x="154" y="131"/>
                  </a:lnTo>
                  <a:lnTo>
                    <a:pt x="154" y="133"/>
                  </a:lnTo>
                  <a:lnTo>
                    <a:pt x="156" y="136"/>
                  </a:lnTo>
                  <a:lnTo>
                    <a:pt x="159" y="136"/>
                  </a:lnTo>
                  <a:lnTo>
                    <a:pt x="159" y="131"/>
                  </a:lnTo>
                  <a:lnTo>
                    <a:pt x="159" y="131"/>
                  </a:lnTo>
                  <a:lnTo>
                    <a:pt x="159" y="131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46" name="Freeform 484" descr="" title=""/>
            <p:cNvSpPr>
              <a:spLocks noEditPoints="1"/>
            </p:cNvSpPr>
            <p:nvPr/>
          </p:nvSpPr>
          <p:spPr bwMode="auto">
            <a:xfrm>
              <a:off x="2565740" y="2275550"/>
              <a:ext cx="280902" cy="362832"/>
            </a:xfrm>
            <a:custGeom>
              <a:avLst/>
              <a:gdLst>
                <a:gd name="T0" fmla="*/ 65 w 120"/>
                <a:gd name="T1" fmla="*/ 19 h 155"/>
                <a:gd name="T2" fmla="*/ 65 w 120"/>
                <a:gd name="T3" fmla="*/ 17 h 155"/>
                <a:gd name="T4" fmla="*/ 63 w 120"/>
                <a:gd name="T5" fmla="*/ 11 h 155"/>
                <a:gd name="T6" fmla="*/ 65 w 120"/>
                <a:gd name="T7" fmla="*/ 11 h 155"/>
                <a:gd name="T8" fmla="*/ 67 w 120"/>
                <a:gd name="T9" fmla="*/ 9 h 155"/>
                <a:gd name="T10" fmla="*/ 67 w 120"/>
                <a:gd name="T11" fmla="*/ 0 h 155"/>
                <a:gd name="T12" fmla="*/ 65 w 120"/>
                <a:gd name="T13" fmla="*/ 2 h 155"/>
                <a:gd name="T14" fmla="*/ 63 w 120"/>
                <a:gd name="T15" fmla="*/ 5 h 155"/>
                <a:gd name="T16" fmla="*/ 116 w 120"/>
                <a:gd name="T17" fmla="*/ 62 h 155"/>
                <a:gd name="T18" fmla="*/ 108 w 120"/>
                <a:gd name="T19" fmla="*/ 51 h 155"/>
                <a:gd name="T20" fmla="*/ 103 w 120"/>
                <a:gd name="T21" fmla="*/ 47 h 155"/>
                <a:gd name="T22" fmla="*/ 97 w 120"/>
                <a:gd name="T23" fmla="*/ 45 h 155"/>
                <a:gd name="T24" fmla="*/ 80 w 120"/>
                <a:gd name="T25" fmla="*/ 38 h 155"/>
                <a:gd name="T26" fmla="*/ 72 w 120"/>
                <a:gd name="T27" fmla="*/ 30 h 155"/>
                <a:gd name="T28" fmla="*/ 65 w 120"/>
                <a:gd name="T29" fmla="*/ 24 h 155"/>
                <a:gd name="T30" fmla="*/ 63 w 120"/>
                <a:gd name="T31" fmla="*/ 26 h 155"/>
                <a:gd name="T32" fmla="*/ 61 w 120"/>
                <a:gd name="T33" fmla="*/ 24 h 155"/>
                <a:gd name="T34" fmla="*/ 61 w 120"/>
                <a:gd name="T35" fmla="*/ 21 h 155"/>
                <a:gd name="T36" fmla="*/ 59 w 120"/>
                <a:gd name="T37" fmla="*/ 24 h 155"/>
                <a:gd name="T38" fmla="*/ 57 w 120"/>
                <a:gd name="T39" fmla="*/ 28 h 155"/>
                <a:gd name="T40" fmla="*/ 59 w 120"/>
                <a:gd name="T41" fmla="*/ 32 h 155"/>
                <a:gd name="T42" fmla="*/ 61 w 120"/>
                <a:gd name="T43" fmla="*/ 36 h 155"/>
                <a:gd name="T44" fmla="*/ 57 w 120"/>
                <a:gd name="T45" fmla="*/ 38 h 155"/>
                <a:gd name="T46" fmla="*/ 53 w 120"/>
                <a:gd name="T47" fmla="*/ 40 h 155"/>
                <a:gd name="T48" fmla="*/ 53 w 120"/>
                <a:gd name="T49" fmla="*/ 45 h 155"/>
                <a:gd name="T50" fmla="*/ 48 w 120"/>
                <a:gd name="T51" fmla="*/ 53 h 155"/>
                <a:gd name="T52" fmla="*/ 51 w 120"/>
                <a:gd name="T53" fmla="*/ 62 h 155"/>
                <a:gd name="T54" fmla="*/ 55 w 120"/>
                <a:gd name="T55" fmla="*/ 68 h 155"/>
                <a:gd name="T56" fmla="*/ 55 w 120"/>
                <a:gd name="T57" fmla="*/ 74 h 155"/>
                <a:gd name="T58" fmla="*/ 53 w 120"/>
                <a:gd name="T59" fmla="*/ 83 h 155"/>
                <a:gd name="T60" fmla="*/ 51 w 120"/>
                <a:gd name="T61" fmla="*/ 89 h 155"/>
                <a:gd name="T62" fmla="*/ 48 w 120"/>
                <a:gd name="T63" fmla="*/ 95 h 155"/>
                <a:gd name="T64" fmla="*/ 44 w 120"/>
                <a:gd name="T65" fmla="*/ 102 h 155"/>
                <a:gd name="T66" fmla="*/ 34 w 120"/>
                <a:gd name="T67" fmla="*/ 106 h 155"/>
                <a:gd name="T68" fmla="*/ 23 w 120"/>
                <a:gd name="T69" fmla="*/ 110 h 155"/>
                <a:gd name="T70" fmla="*/ 13 w 120"/>
                <a:gd name="T71" fmla="*/ 112 h 155"/>
                <a:gd name="T72" fmla="*/ 2 w 120"/>
                <a:gd name="T73" fmla="*/ 117 h 155"/>
                <a:gd name="T74" fmla="*/ 2 w 120"/>
                <a:gd name="T75" fmla="*/ 123 h 155"/>
                <a:gd name="T76" fmla="*/ 4 w 120"/>
                <a:gd name="T77" fmla="*/ 129 h 155"/>
                <a:gd name="T78" fmla="*/ 8 w 120"/>
                <a:gd name="T79" fmla="*/ 136 h 155"/>
                <a:gd name="T80" fmla="*/ 10 w 120"/>
                <a:gd name="T81" fmla="*/ 142 h 155"/>
                <a:gd name="T82" fmla="*/ 13 w 120"/>
                <a:gd name="T83" fmla="*/ 146 h 155"/>
                <a:gd name="T84" fmla="*/ 17 w 120"/>
                <a:gd name="T85" fmla="*/ 155 h 155"/>
                <a:gd name="T86" fmla="*/ 29 w 120"/>
                <a:gd name="T87" fmla="*/ 150 h 155"/>
                <a:gd name="T88" fmla="*/ 40 w 120"/>
                <a:gd name="T89" fmla="*/ 148 h 155"/>
                <a:gd name="T90" fmla="*/ 51 w 120"/>
                <a:gd name="T91" fmla="*/ 144 h 155"/>
                <a:gd name="T92" fmla="*/ 51 w 120"/>
                <a:gd name="T93" fmla="*/ 140 h 155"/>
                <a:gd name="T94" fmla="*/ 65 w 120"/>
                <a:gd name="T95" fmla="*/ 133 h 155"/>
                <a:gd name="T96" fmla="*/ 74 w 120"/>
                <a:gd name="T97" fmla="*/ 121 h 155"/>
                <a:gd name="T98" fmla="*/ 86 w 120"/>
                <a:gd name="T99" fmla="*/ 119 h 155"/>
                <a:gd name="T100" fmla="*/ 89 w 120"/>
                <a:gd name="T101" fmla="*/ 114 h 155"/>
                <a:gd name="T102" fmla="*/ 89 w 120"/>
                <a:gd name="T103" fmla="*/ 104 h 155"/>
                <a:gd name="T104" fmla="*/ 91 w 120"/>
                <a:gd name="T105" fmla="*/ 95 h 155"/>
                <a:gd name="T106" fmla="*/ 95 w 120"/>
                <a:gd name="T107" fmla="*/ 93 h 155"/>
                <a:gd name="T108" fmla="*/ 99 w 120"/>
                <a:gd name="T109" fmla="*/ 95 h 155"/>
                <a:gd name="T110" fmla="*/ 108 w 120"/>
                <a:gd name="T111" fmla="*/ 81 h 155"/>
                <a:gd name="T112" fmla="*/ 116 w 120"/>
                <a:gd name="T113" fmla="*/ 70 h 155"/>
                <a:gd name="T114" fmla="*/ 120 w 120"/>
                <a:gd name="T115" fmla="*/ 64 h 155"/>
                <a:gd name="T116" fmla="*/ 101 w 120"/>
                <a:gd name="T117" fmla="*/ 97 h 155"/>
                <a:gd name="T118" fmla="*/ 105 w 120"/>
                <a:gd name="T119" fmla="*/ 9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0" h="155">
                  <a:moveTo>
                    <a:pt x="65" y="17"/>
                  </a:moveTo>
                  <a:lnTo>
                    <a:pt x="65" y="17"/>
                  </a:lnTo>
                  <a:lnTo>
                    <a:pt x="65" y="19"/>
                  </a:lnTo>
                  <a:lnTo>
                    <a:pt x="65" y="19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5" y="17"/>
                  </a:lnTo>
                  <a:close/>
                  <a:moveTo>
                    <a:pt x="63" y="5"/>
                  </a:moveTo>
                  <a:lnTo>
                    <a:pt x="63" y="7"/>
                  </a:lnTo>
                  <a:lnTo>
                    <a:pt x="63" y="9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5" y="9"/>
                  </a:lnTo>
                  <a:lnTo>
                    <a:pt x="67" y="9"/>
                  </a:lnTo>
                  <a:lnTo>
                    <a:pt x="67" y="5"/>
                  </a:lnTo>
                  <a:lnTo>
                    <a:pt x="67" y="2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3" y="5"/>
                  </a:lnTo>
                  <a:close/>
                  <a:moveTo>
                    <a:pt x="120" y="62"/>
                  </a:moveTo>
                  <a:lnTo>
                    <a:pt x="118" y="62"/>
                  </a:lnTo>
                  <a:lnTo>
                    <a:pt x="116" y="62"/>
                  </a:lnTo>
                  <a:lnTo>
                    <a:pt x="114" y="59"/>
                  </a:lnTo>
                  <a:lnTo>
                    <a:pt x="112" y="57"/>
                  </a:lnTo>
                  <a:lnTo>
                    <a:pt x="110" y="55"/>
                  </a:lnTo>
                  <a:lnTo>
                    <a:pt x="108" y="51"/>
                  </a:lnTo>
                  <a:lnTo>
                    <a:pt x="108" y="51"/>
                  </a:lnTo>
                  <a:lnTo>
                    <a:pt x="105" y="49"/>
                  </a:lnTo>
                  <a:lnTo>
                    <a:pt x="103" y="47"/>
                  </a:lnTo>
                  <a:lnTo>
                    <a:pt x="103" y="47"/>
                  </a:lnTo>
                  <a:lnTo>
                    <a:pt x="101" y="45"/>
                  </a:lnTo>
                  <a:lnTo>
                    <a:pt x="99" y="45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93" y="43"/>
                  </a:lnTo>
                  <a:lnTo>
                    <a:pt x="89" y="43"/>
                  </a:lnTo>
                  <a:lnTo>
                    <a:pt x="86" y="40"/>
                  </a:lnTo>
                  <a:lnTo>
                    <a:pt x="80" y="38"/>
                  </a:lnTo>
                  <a:lnTo>
                    <a:pt x="78" y="38"/>
                  </a:lnTo>
                  <a:lnTo>
                    <a:pt x="76" y="36"/>
                  </a:lnTo>
                  <a:lnTo>
                    <a:pt x="74" y="32"/>
                  </a:lnTo>
                  <a:lnTo>
                    <a:pt x="72" y="30"/>
                  </a:lnTo>
                  <a:lnTo>
                    <a:pt x="70" y="26"/>
                  </a:lnTo>
                  <a:lnTo>
                    <a:pt x="67" y="21"/>
                  </a:lnTo>
                  <a:lnTo>
                    <a:pt x="67" y="21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1" y="26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1" y="21"/>
                  </a:lnTo>
                  <a:lnTo>
                    <a:pt x="59" y="21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6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7" y="30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57" y="34"/>
                  </a:lnTo>
                  <a:lnTo>
                    <a:pt x="59" y="34"/>
                  </a:lnTo>
                  <a:lnTo>
                    <a:pt x="61" y="34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59" y="38"/>
                  </a:lnTo>
                  <a:lnTo>
                    <a:pt x="57" y="38"/>
                  </a:lnTo>
                  <a:lnTo>
                    <a:pt x="57" y="38"/>
                  </a:lnTo>
                  <a:lnTo>
                    <a:pt x="55" y="38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3" y="43"/>
                  </a:lnTo>
                  <a:lnTo>
                    <a:pt x="53" y="45"/>
                  </a:lnTo>
                  <a:lnTo>
                    <a:pt x="53" y="47"/>
                  </a:lnTo>
                  <a:lnTo>
                    <a:pt x="51" y="49"/>
                  </a:lnTo>
                  <a:lnTo>
                    <a:pt x="51" y="51"/>
                  </a:lnTo>
                  <a:lnTo>
                    <a:pt x="48" y="53"/>
                  </a:lnTo>
                  <a:lnTo>
                    <a:pt x="48" y="55"/>
                  </a:lnTo>
                  <a:lnTo>
                    <a:pt x="48" y="57"/>
                  </a:lnTo>
                  <a:lnTo>
                    <a:pt x="48" y="59"/>
                  </a:lnTo>
                  <a:lnTo>
                    <a:pt x="51" y="62"/>
                  </a:lnTo>
                  <a:lnTo>
                    <a:pt x="51" y="62"/>
                  </a:lnTo>
                  <a:lnTo>
                    <a:pt x="53" y="64"/>
                  </a:lnTo>
                  <a:lnTo>
                    <a:pt x="53" y="66"/>
                  </a:lnTo>
                  <a:lnTo>
                    <a:pt x="55" y="68"/>
                  </a:lnTo>
                  <a:lnTo>
                    <a:pt x="55" y="70"/>
                  </a:lnTo>
                  <a:lnTo>
                    <a:pt x="55" y="72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53" y="76"/>
                  </a:lnTo>
                  <a:lnTo>
                    <a:pt x="53" y="78"/>
                  </a:lnTo>
                  <a:lnTo>
                    <a:pt x="53" y="81"/>
                  </a:lnTo>
                  <a:lnTo>
                    <a:pt x="53" y="83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1" y="89"/>
                  </a:lnTo>
                  <a:lnTo>
                    <a:pt x="48" y="91"/>
                  </a:lnTo>
                  <a:lnTo>
                    <a:pt x="48" y="93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46" y="97"/>
                  </a:lnTo>
                  <a:lnTo>
                    <a:pt x="46" y="100"/>
                  </a:lnTo>
                  <a:lnTo>
                    <a:pt x="46" y="102"/>
                  </a:lnTo>
                  <a:lnTo>
                    <a:pt x="44" y="102"/>
                  </a:lnTo>
                  <a:lnTo>
                    <a:pt x="42" y="104"/>
                  </a:lnTo>
                  <a:lnTo>
                    <a:pt x="38" y="104"/>
                  </a:lnTo>
                  <a:lnTo>
                    <a:pt x="36" y="106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27" y="108"/>
                  </a:lnTo>
                  <a:lnTo>
                    <a:pt x="25" y="108"/>
                  </a:lnTo>
                  <a:lnTo>
                    <a:pt x="23" y="110"/>
                  </a:lnTo>
                  <a:lnTo>
                    <a:pt x="21" y="110"/>
                  </a:lnTo>
                  <a:lnTo>
                    <a:pt x="17" y="112"/>
                  </a:lnTo>
                  <a:lnTo>
                    <a:pt x="15" y="112"/>
                  </a:lnTo>
                  <a:lnTo>
                    <a:pt x="13" y="112"/>
                  </a:lnTo>
                  <a:lnTo>
                    <a:pt x="10" y="114"/>
                  </a:lnTo>
                  <a:lnTo>
                    <a:pt x="6" y="114"/>
                  </a:lnTo>
                  <a:lnTo>
                    <a:pt x="4" y="117"/>
                  </a:lnTo>
                  <a:lnTo>
                    <a:pt x="2" y="117"/>
                  </a:lnTo>
                  <a:lnTo>
                    <a:pt x="0" y="117"/>
                  </a:lnTo>
                  <a:lnTo>
                    <a:pt x="0" y="119"/>
                  </a:lnTo>
                  <a:lnTo>
                    <a:pt x="2" y="121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4" y="125"/>
                  </a:lnTo>
                  <a:lnTo>
                    <a:pt x="4" y="127"/>
                  </a:lnTo>
                  <a:lnTo>
                    <a:pt x="4" y="129"/>
                  </a:lnTo>
                  <a:lnTo>
                    <a:pt x="6" y="129"/>
                  </a:lnTo>
                  <a:lnTo>
                    <a:pt x="6" y="131"/>
                  </a:lnTo>
                  <a:lnTo>
                    <a:pt x="6" y="133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138"/>
                  </a:lnTo>
                  <a:lnTo>
                    <a:pt x="8" y="140"/>
                  </a:lnTo>
                  <a:lnTo>
                    <a:pt x="10" y="142"/>
                  </a:lnTo>
                  <a:lnTo>
                    <a:pt x="10" y="142"/>
                  </a:lnTo>
                  <a:lnTo>
                    <a:pt x="10" y="144"/>
                  </a:lnTo>
                  <a:lnTo>
                    <a:pt x="13" y="144"/>
                  </a:lnTo>
                  <a:lnTo>
                    <a:pt x="13" y="146"/>
                  </a:lnTo>
                  <a:lnTo>
                    <a:pt x="15" y="148"/>
                  </a:lnTo>
                  <a:lnTo>
                    <a:pt x="15" y="150"/>
                  </a:lnTo>
                  <a:lnTo>
                    <a:pt x="17" y="152"/>
                  </a:lnTo>
                  <a:lnTo>
                    <a:pt x="17" y="155"/>
                  </a:lnTo>
                  <a:lnTo>
                    <a:pt x="21" y="152"/>
                  </a:lnTo>
                  <a:lnTo>
                    <a:pt x="25" y="152"/>
                  </a:lnTo>
                  <a:lnTo>
                    <a:pt x="27" y="150"/>
                  </a:lnTo>
                  <a:lnTo>
                    <a:pt x="29" y="150"/>
                  </a:lnTo>
                  <a:lnTo>
                    <a:pt x="32" y="148"/>
                  </a:lnTo>
                  <a:lnTo>
                    <a:pt x="36" y="148"/>
                  </a:lnTo>
                  <a:lnTo>
                    <a:pt x="40" y="148"/>
                  </a:lnTo>
                  <a:lnTo>
                    <a:pt x="40" y="148"/>
                  </a:lnTo>
                  <a:lnTo>
                    <a:pt x="42" y="150"/>
                  </a:lnTo>
                  <a:lnTo>
                    <a:pt x="46" y="148"/>
                  </a:lnTo>
                  <a:lnTo>
                    <a:pt x="48" y="146"/>
                  </a:lnTo>
                  <a:lnTo>
                    <a:pt x="51" y="144"/>
                  </a:lnTo>
                  <a:lnTo>
                    <a:pt x="51" y="142"/>
                  </a:lnTo>
                  <a:lnTo>
                    <a:pt x="51" y="142"/>
                  </a:lnTo>
                  <a:lnTo>
                    <a:pt x="51" y="142"/>
                  </a:lnTo>
                  <a:lnTo>
                    <a:pt x="51" y="140"/>
                  </a:lnTo>
                  <a:lnTo>
                    <a:pt x="53" y="136"/>
                  </a:lnTo>
                  <a:lnTo>
                    <a:pt x="55" y="136"/>
                  </a:lnTo>
                  <a:lnTo>
                    <a:pt x="61" y="133"/>
                  </a:lnTo>
                  <a:lnTo>
                    <a:pt x="65" y="133"/>
                  </a:lnTo>
                  <a:lnTo>
                    <a:pt x="67" y="133"/>
                  </a:lnTo>
                  <a:lnTo>
                    <a:pt x="70" y="131"/>
                  </a:lnTo>
                  <a:lnTo>
                    <a:pt x="72" y="125"/>
                  </a:lnTo>
                  <a:lnTo>
                    <a:pt x="74" y="121"/>
                  </a:lnTo>
                  <a:lnTo>
                    <a:pt x="76" y="121"/>
                  </a:lnTo>
                  <a:lnTo>
                    <a:pt x="80" y="119"/>
                  </a:lnTo>
                  <a:lnTo>
                    <a:pt x="82" y="119"/>
                  </a:lnTo>
                  <a:lnTo>
                    <a:pt x="86" y="119"/>
                  </a:lnTo>
                  <a:lnTo>
                    <a:pt x="89" y="119"/>
                  </a:lnTo>
                  <a:lnTo>
                    <a:pt x="89" y="117"/>
                  </a:lnTo>
                  <a:lnTo>
                    <a:pt x="89" y="114"/>
                  </a:lnTo>
                  <a:lnTo>
                    <a:pt x="89" y="114"/>
                  </a:lnTo>
                  <a:lnTo>
                    <a:pt x="89" y="110"/>
                  </a:lnTo>
                  <a:lnTo>
                    <a:pt x="86" y="108"/>
                  </a:lnTo>
                  <a:lnTo>
                    <a:pt x="86" y="106"/>
                  </a:lnTo>
                  <a:lnTo>
                    <a:pt x="89" y="104"/>
                  </a:lnTo>
                  <a:lnTo>
                    <a:pt x="89" y="102"/>
                  </a:lnTo>
                  <a:lnTo>
                    <a:pt x="89" y="100"/>
                  </a:lnTo>
                  <a:lnTo>
                    <a:pt x="89" y="97"/>
                  </a:lnTo>
                  <a:lnTo>
                    <a:pt x="91" y="95"/>
                  </a:lnTo>
                  <a:lnTo>
                    <a:pt x="93" y="93"/>
                  </a:lnTo>
                  <a:lnTo>
                    <a:pt x="95" y="93"/>
                  </a:lnTo>
                  <a:lnTo>
                    <a:pt x="95" y="93"/>
                  </a:lnTo>
                  <a:lnTo>
                    <a:pt x="95" y="93"/>
                  </a:lnTo>
                  <a:lnTo>
                    <a:pt x="95" y="95"/>
                  </a:lnTo>
                  <a:lnTo>
                    <a:pt x="95" y="95"/>
                  </a:lnTo>
                  <a:lnTo>
                    <a:pt x="97" y="95"/>
                  </a:lnTo>
                  <a:lnTo>
                    <a:pt x="99" y="95"/>
                  </a:lnTo>
                  <a:lnTo>
                    <a:pt x="99" y="93"/>
                  </a:lnTo>
                  <a:lnTo>
                    <a:pt x="101" y="89"/>
                  </a:lnTo>
                  <a:lnTo>
                    <a:pt x="105" y="85"/>
                  </a:lnTo>
                  <a:lnTo>
                    <a:pt x="108" y="81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4" y="74"/>
                  </a:lnTo>
                  <a:lnTo>
                    <a:pt x="116" y="70"/>
                  </a:lnTo>
                  <a:lnTo>
                    <a:pt x="118" y="70"/>
                  </a:lnTo>
                  <a:lnTo>
                    <a:pt x="118" y="66"/>
                  </a:lnTo>
                  <a:lnTo>
                    <a:pt x="120" y="66"/>
                  </a:lnTo>
                  <a:lnTo>
                    <a:pt x="120" y="64"/>
                  </a:lnTo>
                  <a:lnTo>
                    <a:pt x="120" y="62"/>
                  </a:lnTo>
                  <a:close/>
                  <a:moveTo>
                    <a:pt x="103" y="93"/>
                  </a:moveTo>
                  <a:lnTo>
                    <a:pt x="101" y="95"/>
                  </a:lnTo>
                  <a:lnTo>
                    <a:pt x="101" y="97"/>
                  </a:lnTo>
                  <a:lnTo>
                    <a:pt x="101" y="97"/>
                  </a:lnTo>
                  <a:lnTo>
                    <a:pt x="103" y="97"/>
                  </a:lnTo>
                  <a:lnTo>
                    <a:pt x="103" y="97"/>
                  </a:lnTo>
                  <a:lnTo>
                    <a:pt x="105" y="95"/>
                  </a:lnTo>
                  <a:lnTo>
                    <a:pt x="105" y="93"/>
                  </a:lnTo>
                  <a:lnTo>
                    <a:pt x="105" y="91"/>
                  </a:lnTo>
                  <a:lnTo>
                    <a:pt x="103" y="93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47" name="Freeform 485" descr="" title=""/>
            <p:cNvSpPr>
              <a:spLocks noEditPoints="1"/>
            </p:cNvSpPr>
            <p:nvPr/>
          </p:nvSpPr>
          <p:spPr bwMode="auto">
            <a:xfrm>
              <a:off x="6652860" y="3537267"/>
              <a:ext cx="795888" cy="1514529"/>
            </a:xfrm>
            <a:custGeom>
              <a:avLst/>
              <a:gdLst>
                <a:gd name="T0" fmla="*/ 2 w 340"/>
                <a:gd name="T1" fmla="*/ 617 h 647"/>
                <a:gd name="T2" fmla="*/ 19 w 340"/>
                <a:gd name="T3" fmla="*/ 643 h 647"/>
                <a:gd name="T4" fmla="*/ 25 w 340"/>
                <a:gd name="T5" fmla="*/ 643 h 647"/>
                <a:gd name="T6" fmla="*/ 137 w 340"/>
                <a:gd name="T7" fmla="*/ 446 h 647"/>
                <a:gd name="T8" fmla="*/ 116 w 340"/>
                <a:gd name="T9" fmla="*/ 535 h 647"/>
                <a:gd name="T10" fmla="*/ 114 w 340"/>
                <a:gd name="T11" fmla="*/ 531 h 647"/>
                <a:gd name="T12" fmla="*/ 114 w 340"/>
                <a:gd name="T13" fmla="*/ 531 h 647"/>
                <a:gd name="T14" fmla="*/ 101 w 340"/>
                <a:gd name="T15" fmla="*/ 533 h 647"/>
                <a:gd name="T16" fmla="*/ 95 w 340"/>
                <a:gd name="T17" fmla="*/ 520 h 647"/>
                <a:gd name="T18" fmla="*/ 76 w 340"/>
                <a:gd name="T19" fmla="*/ 543 h 647"/>
                <a:gd name="T20" fmla="*/ 69 w 340"/>
                <a:gd name="T21" fmla="*/ 562 h 647"/>
                <a:gd name="T22" fmla="*/ 61 w 340"/>
                <a:gd name="T23" fmla="*/ 566 h 647"/>
                <a:gd name="T24" fmla="*/ 57 w 340"/>
                <a:gd name="T25" fmla="*/ 571 h 647"/>
                <a:gd name="T26" fmla="*/ 46 w 340"/>
                <a:gd name="T27" fmla="*/ 577 h 647"/>
                <a:gd name="T28" fmla="*/ 29 w 340"/>
                <a:gd name="T29" fmla="*/ 586 h 647"/>
                <a:gd name="T30" fmla="*/ 15 w 340"/>
                <a:gd name="T31" fmla="*/ 600 h 647"/>
                <a:gd name="T32" fmla="*/ 8 w 340"/>
                <a:gd name="T33" fmla="*/ 607 h 647"/>
                <a:gd name="T34" fmla="*/ 6 w 340"/>
                <a:gd name="T35" fmla="*/ 609 h 647"/>
                <a:gd name="T36" fmla="*/ 6 w 340"/>
                <a:gd name="T37" fmla="*/ 617 h 647"/>
                <a:gd name="T38" fmla="*/ 6 w 340"/>
                <a:gd name="T39" fmla="*/ 621 h 647"/>
                <a:gd name="T40" fmla="*/ 21 w 340"/>
                <a:gd name="T41" fmla="*/ 630 h 647"/>
                <a:gd name="T42" fmla="*/ 31 w 340"/>
                <a:gd name="T43" fmla="*/ 634 h 647"/>
                <a:gd name="T44" fmla="*/ 57 w 340"/>
                <a:gd name="T45" fmla="*/ 624 h 647"/>
                <a:gd name="T46" fmla="*/ 67 w 340"/>
                <a:gd name="T47" fmla="*/ 611 h 647"/>
                <a:gd name="T48" fmla="*/ 74 w 340"/>
                <a:gd name="T49" fmla="*/ 590 h 647"/>
                <a:gd name="T50" fmla="*/ 86 w 340"/>
                <a:gd name="T51" fmla="*/ 583 h 647"/>
                <a:gd name="T52" fmla="*/ 93 w 340"/>
                <a:gd name="T53" fmla="*/ 579 h 647"/>
                <a:gd name="T54" fmla="*/ 101 w 340"/>
                <a:gd name="T55" fmla="*/ 579 h 647"/>
                <a:gd name="T56" fmla="*/ 95 w 340"/>
                <a:gd name="T57" fmla="*/ 573 h 647"/>
                <a:gd name="T58" fmla="*/ 107 w 340"/>
                <a:gd name="T59" fmla="*/ 556 h 647"/>
                <a:gd name="T60" fmla="*/ 118 w 340"/>
                <a:gd name="T61" fmla="*/ 539 h 647"/>
                <a:gd name="T62" fmla="*/ 340 w 340"/>
                <a:gd name="T63" fmla="*/ 13 h 647"/>
                <a:gd name="T64" fmla="*/ 321 w 340"/>
                <a:gd name="T65" fmla="*/ 0 h 647"/>
                <a:gd name="T66" fmla="*/ 171 w 340"/>
                <a:gd name="T67" fmla="*/ 471 h 647"/>
                <a:gd name="T68" fmla="*/ 148 w 340"/>
                <a:gd name="T69" fmla="*/ 469 h 647"/>
                <a:gd name="T70" fmla="*/ 141 w 340"/>
                <a:gd name="T71" fmla="*/ 454 h 647"/>
                <a:gd name="T72" fmla="*/ 139 w 340"/>
                <a:gd name="T73" fmla="*/ 459 h 647"/>
                <a:gd name="T74" fmla="*/ 129 w 340"/>
                <a:gd name="T75" fmla="*/ 457 h 647"/>
                <a:gd name="T76" fmla="*/ 124 w 340"/>
                <a:gd name="T77" fmla="*/ 442 h 647"/>
                <a:gd name="T78" fmla="*/ 120 w 340"/>
                <a:gd name="T79" fmla="*/ 429 h 647"/>
                <a:gd name="T80" fmla="*/ 112 w 340"/>
                <a:gd name="T81" fmla="*/ 425 h 647"/>
                <a:gd name="T82" fmla="*/ 103 w 340"/>
                <a:gd name="T83" fmla="*/ 423 h 647"/>
                <a:gd name="T84" fmla="*/ 103 w 340"/>
                <a:gd name="T85" fmla="*/ 425 h 647"/>
                <a:gd name="T86" fmla="*/ 107 w 340"/>
                <a:gd name="T87" fmla="*/ 429 h 647"/>
                <a:gd name="T88" fmla="*/ 116 w 340"/>
                <a:gd name="T89" fmla="*/ 448 h 647"/>
                <a:gd name="T90" fmla="*/ 118 w 340"/>
                <a:gd name="T91" fmla="*/ 444 h 647"/>
                <a:gd name="T92" fmla="*/ 118 w 340"/>
                <a:gd name="T93" fmla="*/ 450 h 647"/>
                <a:gd name="T94" fmla="*/ 126 w 340"/>
                <a:gd name="T95" fmla="*/ 461 h 647"/>
                <a:gd name="T96" fmla="*/ 126 w 340"/>
                <a:gd name="T97" fmla="*/ 471 h 647"/>
                <a:gd name="T98" fmla="*/ 122 w 340"/>
                <a:gd name="T99" fmla="*/ 493 h 647"/>
                <a:gd name="T100" fmla="*/ 114 w 340"/>
                <a:gd name="T101" fmla="*/ 503 h 647"/>
                <a:gd name="T102" fmla="*/ 133 w 340"/>
                <a:gd name="T103" fmla="*/ 522 h 647"/>
                <a:gd name="T104" fmla="*/ 129 w 340"/>
                <a:gd name="T105" fmla="*/ 535 h 647"/>
                <a:gd name="T106" fmla="*/ 135 w 340"/>
                <a:gd name="T107" fmla="*/ 541 h 647"/>
                <a:gd name="T108" fmla="*/ 156 w 340"/>
                <a:gd name="T109" fmla="*/ 518 h 647"/>
                <a:gd name="T110" fmla="*/ 164 w 340"/>
                <a:gd name="T111" fmla="*/ 497 h 647"/>
                <a:gd name="T112" fmla="*/ 175 w 340"/>
                <a:gd name="T113" fmla="*/ 490 h 647"/>
                <a:gd name="T114" fmla="*/ 181 w 340"/>
                <a:gd name="T115" fmla="*/ 46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647">
                  <a:moveTo>
                    <a:pt x="2" y="617"/>
                  </a:moveTo>
                  <a:lnTo>
                    <a:pt x="2" y="617"/>
                  </a:lnTo>
                  <a:lnTo>
                    <a:pt x="4" y="617"/>
                  </a:lnTo>
                  <a:lnTo>
                    <a:pt x="4" y="617"/>
                  </a:lnTo>
                  <a:lnTo>
                    <a:pt x="4" y="617"/>
                  </a:lnTo>
                  <a:lnTo>
                    <a:pt x="4" y="615"/>
                  </a:lnTo>
                  <a:lnTo>
                    <a:pt x="4" y="615"/>
                  </a:lnTo>
                  <a:lnTo>
                    <a:pt x="4" y="615"/>
                  </a:lnTo>
                  <a:lnTo>
                    <a:pt x="2" y="615"/>
                  </a:lnTo>
                  <a:lnTo>
                    <a:pt x="0" y="617"/>
                  </a:lnTo>
                  <a:lnTo>
                    <a:pt x="2" y="617"/>
                  </a:lnTo>
                  <a:lnTo>
                    <a:pt x="2" y="617"/>
                  </a:lnTo>
                  <a:close/>
                  <a:moveTo>
                    <a:pt x="25" y="640"/>
                  </a:moveTo>
                  <a:lnTo>
                    <a:pt x="25" y="640"/>
                  </a:lnTo>
                  <a:lnTo>
                    <a:pt x="23" y="640"/>
                  </a:lnTo>
                  <a:lnTo>
                    <a:pt x="23" y="640"/>
                  </a:lnTo>
                  <a:lnTo>
                    <a:pt x="25" y="640"/>
                  </a:lnTo>
                  <a:lnTo>
                    <a:pt x="25" y="638"/>
                  </a:lnTo>
                  <a:lnTo>
                    <a:pt x="23" y="636"/>
                  </a:lnTo>
                  <a:lnTo>
                    <a:pt x="19" y="636"/>
                  </a:lnTo>
                  <a:lnTo>
                    <a:pt x="19" y="638"/>
                  </a:lnTo>
                  <a:lnTo>
                    <a:pt x="21" y="640"/>
                  </a:lnTo>
                  <a:lnTo>
                    <a:pt x="19" y="640"/>
                  </a:lnTo>
                  <a:lnTo>
                    <a:pt x="19" y="643"/>
                  </a:lnTo>
                  <a:lnTo>
                    <a:pt x="19" y="643"/>
                  </a:lnTo>
                  <a:lnTo>
                    <a:pt x="17" y="643"/>
                  </a:lnTo>
                  <a:lnTo>
                    <a:pt x="17" y="645"/>
                  </a:lnTo>
                  <a:lnTo>
                    <a:pt x="17" y="645"/>
                  </a:lnTo>
                  <a:lnTo>
                    <a:pt x="17" y="647"/>
                  </a:lnTo>
                  <a:lnTo>
                    <a:pt x="17" y="647"/>
                  </a:lnTo>
                  <a:lnTo>
                    <a:pt x="19" y="647"/>
                  </a:lnTo>
                  <a:lnTo>
                    <a:pt x="19" y="645"/>
                  </a:lnTo>
                  <a:lnTo>
                    <a:pt x="21" y="645"/>
                  </a:lnTo>
                  <a:lnTo>
                    <a:pt x="21" y="645"/>
                  </a:lnTo>
                  <a:lnTo>
                    <a:pt x="23" y="645"/>
                  </a:lnTo>
                  <a:lnTo>
                    <a:pt x="25" y="643"/>
                  </a:lnTo>
                  <a:lnTo>
                    <a:pt x="27" y="643"/>
                  </a:lnTo>
                  <a:lnTo>
                    <a:pt x="27" y="643"/>
                  </a:lnTo>
                  <a:lnTo>
                    <a:pt x="27" y="640"/>
                  </a:lnTo>
                  <a:lnTo>
                    <a:pt x="25" y="640"/>
                  </a:lnTo>
                  <a:close/>
                  <a:moveTo>
                    <a:pt x="8" y="609"/>
                  </a:moveTo>
                  <a:lnTo>
                    <a:pt x="8" y="607"/>
                  </a:lnTo>
                  <a:lnTo>
                    <a:pt x="8" y="607"/>
                  </a:lnTo>
                  <a:lnTo>
                    <a:pt x="6" y="609"/>
                  </a:lnTo>
                  <a:lnTo>
                    <a:pt x="6" y="609"/>
                  </a:lnTo>
                  <a:lnTo>
                    <a:pt x="8" y="609"/>
                  </a:lnTo>
                  <a:close/>
                  <a:moveTo>
                    <a:pt x="135" y="446"/>
                  </a:moveTo>
                  <a:lnTo>
                    <a:pt x="137" y="446"/>
                  </a:lnTo>
                  <a:lnTo>
                    <a:pt x="137" y="446"/>
                  </a:lnTo>
                  <a:lnTo>
                    <a:pt x="139" y="446"/>
                  </a:lnTo>
                  <a:lnTo>
                    <a:pt x="139" y="446"/>
                  </a:lnTo>
                  <a:lnTo>
                    <a:pt x="137" y="444"/>
                  </a:lnTo>
                  <a:lnTo>
                    <a:pt x="137" y="444"/>
                  </a:lnTo>
                  <a:lnTo>
                    <a:pt x="137" y="442"/>
                  </a:lnTo>
                  <a:lnTo>
                    <a:pt x="135" y="442"/>
                  </a:lnTo>
                  <a:lnTo>
                    <a:pt x="135" y="442"/>
                  </a:lnTo>
                  <a:lnTo>
                    <a:pt x="135" y="444"/>
                  </a:lnTo>
                  <a:lnTo>
                    <a:pt x="135" y="444"/>
                  </a:lnTo>
                  <a:lnTo>
                    <a:pt x="135" y="446"/>
                  </a:lnTo>
                  <a:close/>
                  <a:moveTo>
                    <a:pt x="116" y="535"/>
                  </a:moveTo>
                  <a:lnTo>
                    <a:pt x="116" y="535"/>
                  </a:lnTo>
                  <a:lnTo>
                    <a:pt x="116" y="533"/>
                  </a:lnTo>
                  <a:lnTo>
                    <a:pt x="118" y="533"/>
                  </a:lnTo>
                  <a:lnTo>
                    <a:pt x="118" y="533"/>
                  </a:lnTo>
                  <a:lnTo>
                    <a:pt x="118" y="531"/>
                  </a:lnTo>
                  <a:lnTo>
                    <a:pt x="120" y="531"/>
                  </a:lnTo>
                  <a:lnTo>
                    <a:pt x="118" y="531"/>
                  </a:lnTo>
                  <a:lnTo>
                    <a:pt x="118" y="528"/>
                  </a:lnTo>
                  <a:lnTo>
                    <a:pt x="116" y="531"/>
                  </a:lnTo>
                  <a:lnTo>
                    <a:pt x="116" y="531"/>
                  </a:lnTo>
                  <a:lnTo>
                    <a:pt x="116" y="531"/>
                  </a:lnTo>
                  <a:lnTo>
                    <a:pt x="114" y="531"/>
                  </a:lnTo>
                  <a:lnTo>
                    <a:pt x="114" y="531"/>
                  </a:lnTo>
                  <a:lnTo>
                    <a:pt x="116" y="531"/>
                  </a:lnTo>
                  <a:lnTo>
                    <a:pt x="114" y="531"/>
                  </a:lnTo>
                  <a:lnTo>
                    <a:pt x="114" y="533"/>
                  </a:lnTo>
                  <a:lnTo>
                    <a:pt x="114" y="533"/>
                  </a:lnTo>
                  <a:lnTo>
                    <a:pt x="114" y="535"/>
                  </a:lnTo>
                  <a:lnTo>
                    <a:pt x="112" y="535"/>
                  </a:lnTo>
                  <a:lnTo>
                    <a:pt x="112" y="533"/>
                  </a:lnTo>
                  <a:lnTo>
                    <a:pt x="112" y="533"/>
                  </a:lnTo>
                  <a:lnTo>
                    <a:pt x="114" y="531"/>
                  </a:lnTo>
                  <a:lnTo>
                    <a:pt x="112" y="531"/>
                  </a:lnTo>
                  <a:lnTo>
                    <a:pt x="114" y="531"/>
                  </a:lnTo>
                  <a:lnTo>
                    <a:pt x="114" y="528"/>
                  </a:lnTo>
                  <a:lnTo>
                    <a:pt x="114" y="528"/>
                  </a:lnTo>
                  <a:lnTo>
                    <a:pt x="114" y="528"/>
                  </a:lnTo>
                  <a:lnTo>
                    <a:pt x="114" y="528"/>
                  </a:lnTo>
                  <a:lnTo>
                    <a:pt x="112" y="528"/>
                  </a:lnTo>
                  <a:lnTo>
                    <a:pt x="110" y="531"/>
                  </a:lnTo>
                  <a:lnTo>
                    <a:pt x="107" y="531"/>
                  </a:lnTo>
                  <a:lnTo>
                    <a:pt x="105" y="533"/>
                  </a:lnTo>
                  <a:lnTo>
                    <a:pt x="105" y="533"/>
                  </a:lnTo>
                  <a:lnTo>
                    <a:pt x="103" y="535"/>
                  </a:lnTo>
                  <a:lnTo>
                    <a:pt x="101" y="535"/>
                  </a:lnTo>
                  <a:lnTo>
                    <a:pt x="101" y="533"/>
                  </a:lnTo>
                  <a:lnTo>
                    <a:pt x="101" y="531"/>
                  </a:lnTo>
                  <a:lnTo>
                    <a:pt x="99" y="528"/>
                  </a:lnTo>
                  <a:lnTo>
                    <a:pt x="99" y="526"/>
                  </a:lnTo>
                  <a:lnTo>
                    <a:pt x="97" y="526"/>
                  </a:lnTo>
                  <a:lnTo>
                    <a:pt x="95" y="526"/>
                  </a:lnTo>
                  <a:lnTo>
                    <a:pt x="95" y="524"/>
                  </a:lnTo>
                  <a:lnTo>
                    <a:pt x="95" y="524"/>
                  </a:lnTo>
                  <a:lnTo>
                    <a:pt x="95" y="522"/>
                  </a:lnTo>
                  <a:lnTo>
                    <a:pt x="95" y="522"/>
                  </a:lnTo>
                  <a:lnTo>
                    <a:pt x="99" y="520"/>
                  </a:lnTo>
                  <a:lnTo>
                    <a:pt x="97" y="520"/>
                  </a:lnTo>
                  <a:lnTo>
                    <a:pt x="95" y="520"/>
                  </a:lnTo>
                  <a:lnTo>
                    <a:pt x="95" y="520"/>
                  </a:lnTo>
                  <a:lnTo>
                    <a:pt x="91" y="522"/>
                  </a:lnTo>
                  <a:lnTo>
                    <a:pt x="88" y="526"/>
                  </a:lnTo>
                  <a:lnTo>
                    <a:pt x="86" y="528"/>
                  </a:lnTo>
                  <a:lnTo>
                    <a:pt x="86" y="533"/>
                  </a:lnTo>
                  <a:lnTo>
                    <a:pt x="84" y="537"/>
                  </a:lnTo>
                  <a:lnTo>
                    <a:pt x="84" y="539"/>
                  </a:lnTo>
                  <a:lnTo>
                    <a:pt x="82" y="541"/>
                  </a:lnTo>
                  <a:lnTo>
                    <a:pt x="80" y="543"/>
                  </a:lnTo>
                  <a:lnTo>
                    <a:pt x="80" y="543"/>
                  </a:lnTo>
                  <a:lnTo>
                    <a:pt x="78" y="543"/>
                  </a:lnTo>
                  <a:lnTo>
                    <a:pt x="76" y="543"/>
                  </a:lnTo>
                  <a:lnTo>
                    <a:pt x="76" y="547"/>
                  </a:lnTo>
                  <a:lnTo>
                    <a:pt x="74" y="550"/>
                  </a:lnTo>
                  <a:lnTo>
                    <a:pt x="74" y="552"/>
                  </a:lnTo>
                  <a:lnTo>
                    <a:pt x="74" y="554"/>
                  </a:lnTo>
                  <a:lnTo>
                    <a:pt x="74" y="556"/>
                  </a:lnTo>
                  <a:lnTo>
                    <a:pt x="74" y="556"/>
                  </a:lnTo>
                  <a:lnTo>
                    <a:pt x="74" y="556"/>
                  </a:lnTo>
                  <a:lnTo>
                    <a:pt x="74" y="556"/>
                  </a:lnTo>
                  <a:lnTo>
                    <a:pt x="72" y="556"/>
                  </a:lnTo>
                  <a:lnTo>
                    <a:pt x="72" y="558"/>
                  </a:lnTo>
                  <a:lnTo>
                    <a:pt x="69" y="560"/>
                  </a:lnTo>
                  <a:lnTo>
                    <a:pt x="69" y="562"/>
                  </a:lnTo>
                  <a:lnTo>
                    <a:pt x="69" y="564"/>
                  </a:lnTo>
                  <a:lnTo>
                    <a:pt x="69" y="564"/>
                  </a:lnTo>
                  <a:lnTo>
                    <a:pt x="69" y="562"/>
                  </a:lnTo>
                  <a:lnTo>
                    <a:pt x="69" y="562"/>
                  </a:lnTo>
                  <a:lnTo>
                    <a:pt x="67" y="560"/>
                  </a:lnTo>
                  <a:lnTo>
                    <a:pt x="67" y="564"/>
                  </a:lnTo>
                  <a:lnTo>
                    <a:pt x="65" y="564"/>
                  </a:lnTo>
                  <a:lnTo>
                    <a:pt x="65" y="566"/>
                  </a:lnTo>
                  <a:lnTo>
                    <a:pt x="65" y="566"/>
                  </a:lnTo>
                  <a:lnTo>
                    <a:pt x="63" y="566"/>
                  </a:lnTo>
                  <a:lnTo>
                    <a:pt x="63" y="566"/>
                  </a:lnTo>
                  <a:lnTo>
                    <a:pt x="61" y="566"/>
                  </a:lnTo>
                  <a:lnTo>
                    <a:pt x="61" y="566"/>
                  </a:lnTo>
                  <a:lnTo>
                    <a:pt x="63" y="569"/>
                  </a:lnTo>
                  <a:lnTo>
                    <a:pt x="61" y="566"/>
                  </a:lnTo>
                  <a:lnTo>
                    <a:pt x="61" y="566"/>
                  </a:lnTo>
                  <a:lnTo>
                    <a:pt x="59" y="566"/>
                  </a:lnTo>
                  <a:lnTo>
                    <a:pt x="59" y="569"/>
                  </a:lnTo>
                  <a:lnTo>
                    <a:pt x="59" y="569"/>
                  </a:lnTo>
                  <a:lnTo>
                    <a:pt x="59" y="569"/>
                  </a:lnTo>
                  <a:lnTo>
                    <a:pt x="59" y="569"/>
                  </a:lnTo>
                  <a:lnTo>
                    <a:pt x="59" y="569"/>
                  </a:lnTo>
                  <a:lnTo>
                    <a:pt x="57" y="569"/>
                  </a:lnTo>
                  <a:lnTo>
                    <a:pt x="57" y="571"/>
                  </a:lnTo>
                  <a:lnTo>
                    <a:pt x="57" y="571"/>
                  </a:lnTo>
                  <a:lnTo>
                    <a:pt x="55" y="571"/>
                  </a:lnTo>
                  <a:lnTo>
                    <a:pt x="55" y="573"/>
                  </a:lnTo>
                  <a:lnTo>
                    <a:pt x="50" y="575"/>
                  </a:lnTo>
                  <a:lnTo>
                    <a:pt x="53" y="575"/>
                  </a:lnTo>
                  <a:lnTo>
                    <a:pt x="53" y="575"/>
                  </a:lnTo>
                  <a:lnTo>
                    <a:pt x="50" y="575"/>
                  </a:lnTo>
                  <a:lnTo>
                    <a:pt x="50" y="575"/>
                  </a:lnTo>
                  <a:lnTo>
                    <a:pt x="50" y="577"/>
                  </a:lnTo>
                  <a:lnTo>
                    <a:pt x="50" y="577"/>
                  </a:lnTo>
                  <a:lnTo>
                    <a:pt x="48" y="577"/>
                  </a:lnTo>
                  <a:lnTo>
                    <a:pt x="46" y="577"/>
                  </a:lnTo>
                  <a:lnTo>
                    <a:pt x="44" y="579"/>
                  </a:lnTo>
                  <a:lnTo>
                    <a:pt x="40" y="581"/>
                  </a:lnTo>
                  <a:lnTo>
                    <a:pt x="40" y="581"/>
                  </a:lnTo>
                  <a:lnTo>
                    <a:pt x="42" y="583"/>
                  </a:lnTo>
                  <a:lnTo>
                    <a:pt x="40" y="583"/>
                  </a:lnTo>
                  <a:lnTo>
                    <a:pt x="40" y="581"/>
                  </a:lnTo>
                  <a:lnTo>
                    <a:pt x="38" y="583"/>
                  </a:lnTo>
                  <a:lnTo>
                    <a:pt x="36" y="586"/>
                  </a:lnTo>
                  <a:lnTo>
                    <a:pt x="36" y="586"/>
                  </a:lnTo>
                  <a:lnTo>
                    <a:pt x="34" y="583"/>
                  </a:lnTo>
                  <a:lnTo>
                    <a:pt x="29" y="586"/>
                  </a:lnTo>
                  <a:lnTo>
                    <a:pt x="29" y="586"/>
                  </a:lnTo>
                  <a:lnTo>
                    <a:pt x="25" y="590"/>
                  </a:lnTo>
                  <a:lnTo>
                    <a:pt x="23" y="592"/>
                  </a:lnTo>
                  <a:lnTo>
                    <a:pt x="21" y="594"/>
                  </a:lnTo>
                  <a:lnTo>
                    <a:pt x="21" y="596"/>
                  </a:lnTo>
                  <a:lnTo>
                    <a:pt x="21" y="596"/>
                  </a:lnTo>
                  <a:lnTo>
                    <a:pt x="21" y="598"/>
                  </a:lnTo>
                  <a:lnTo>
                    <a:pt x="21" y="596"/>
                  </a:lnTo>
                  <a:lnTo>
                    <a:pt x="19" y="596"/>
                  </a:lnTo>
                  <a:lnTo>
                    <a:pt x="19" y="596"/>
                  </a:lnTo>
                  <a:lnTo>
                    <a:pt x="17" y="598"/>
                  </a:lnTo>
                  <a:lnTo>
                    <a:pt x="15" y="600"/>
                  </a:lnTo>
                  <a:lnTo>
                    <a:pt x="15" y="600"/>
                  </a:lnTo>
                  <a:lnTo>
                    <a:pt x="15" y="600"/>
                  </a:lnTo>
                  <a:lnTo>
                    <a:pt x="15" y="600"/>
                  </a:lnTo>
                  <a:lnTo>
                    <a:pt x="15" y="602"/>
                  </a:lnTo>
                  <a:lnTo>
                    <a:pt x="15" y="602"/>
                  </a:lnTo>
                  <a:lnTo>
                    <a:pt x="15" y="600"/>
                  </a:lnTo>
                  <a:lnTo>
                    <a:pt x="10" y="602"/>
                  </a:lnTo>
                  <a:lnTo>
                    <a:pt x="10" y="605"/>
                  </a:lnTo>
                  <a:lnTo>
                    <a:pt x="10" y="605"/>
                  </a:lnTo>
                  <a:lnTo>
                    <a:pt x="12" y="605"/>
                  </a:lnTo>
                  <a:lnTo>
                    <a:pt x="10" y="605"/>
                  </a:lnTo>
                  <a:lnTo>
                    <a:pt x="10" y="605"/>
                  </a:lnTo>
                  <a:lnTo>
                    <a:pt x="8" y="607"/>
                  </a:lnTo>
                  <a:lnTo>
                    <a:pt x="8" y="607"/>
                  </a:lnTo>
                  <a:lnTo>
                    <a:pt x="8" y="609"/>
                  </a:lnTo>
                  <a:lnTo>
                    <a:pt x="10" y="609"/>
                  </a:lnTo>
                  <a:lnTo>
                    <a:pt x="10" y="609"/>
                  </a:lnTo>
                  <a:lnTo>
                    <a:pt x="10" y="609"/>
                  </a:lnTo>
                  <a:lnTo>
                    <a:pt x="10" y="609"/>
                  </a:lnTo>
                  <a:lnTo>
                    <a:pt x="10" y="609"/>
                  </a:lnTo>
                  <a:lnTo>
                    <a:pt x="10" y="611"/>
                  </a:lnTo>
                  <a:lnTo>
                    <a:pt x="10" y="611"/>
                  </a:lnTo>
                  <a:lnTo>
                    <a:pt x="8" y="611"/>
                  </a:lnTo>
                  <a:lnTo>
                    <a:pt x="6" y="609"/>
                  </a:lnTo>
                  <a:lnTo>
                    <a:pt x="6" y="609"/>
                  </a:lnTo>
                  <a:lnTo>
                    <a:pt x="6" y="611"/>
                  </a:lnTo>
                  <a:lnTo>
                    <a:pt x="6" y="611"/>
                  </a:lnTo>
                  <a:lnTo>
                    <a:pt x="4" y="611"/>
                  </a:lnTo>
                  <a:lnTo>
                    <a:pt x="4" y="613"/>
                  </a:lnTo>
                  <a:lnTo>
                    <a:pt x="4" y="613"/>
                  </a:lnTo>
                  <a:lnTo>
                    <a:pt x="6" y="613"/>
                  </a:lnTo>
                  <a:lnTo>
                    <a:pt x="8" y="613"/>
                  </a:lnTo>
                  <a:lnTo>
                    <a:pt x="6" y="615"/>
                  </a:lnTo>
                  <a:lnTo>
                    <a:pt x="4" y="615"/>
                  </a:lnTo>
                  <a:lnTo>
                    <a:pt x="4" y="617"/>
                  </a:lnTo>
                  <a:lnTo>
                    <a:pt x="8" y="617"/>
                  </a:lnTo>
                  <a:lnTo>
                    <a:pt x="6" y="617"/>
                  </a:lnTo>
                  <a:lnTo>
                    <a:pt x="6" y="617"/>
                  </a:lnTo>
                  <a:lnTo>
                    <a:pt x="0" y="619"/>
                  </a:lnTo>
                  <a:lnTo>
                    <a:pt x="0" y="619"/>
                  </a:lnTo>
                  <a:lnTo>
                    <a:pt x="0" y="621"/>
                  </a:lnTo>
                  <a:lnTo>
                    <a:pt x="0" y="621"/>
                  </a:lnTo>
                  <a:lnTo>
                    <a:pt x="2" y="621"/>
                  </a:lnTo>
                  <a:lnTo>
                    <a:pt x="4" y="621"/>
                  </a:lnTo>
                  <a:lnTo>
                    <a:pt x="4" y="621"/>
                  </a:lnTo>
                  <a:lnTo>
                    <a:pt x="4" y="621"/>
                  </a:lnTo>
                  <a:lnTo>
                    <a:pt x="2" y="624"/>
                  </a:lnTo>
                  <a:lnTo>
                    <a:pt x="4" y="624"/>
                  </a:lnTo>
                  <a:lnTo>
                    <a:pt x="6" y="621"/>
                  </a:lnTo>
                  <a:lnTo>
                    <a:pt x="6" y="621"/>
                  </a:lnTo>
                  <a:lnTo>
                    <a:pt x="4" y="626"/>
                  </a:lnTo>
                  <a:lnTo>
                    <a:pt x="4" y="626"/>
                  </a:lnTo>
                  <a:lnTo>
                    <a:pt x="6" y="628"/>
                  </a:lnTo>
                  <a:lnTo>
                    <a:pt x="10" y="628"/>
                  </a:lnTo>
                  <a:lnTo>
                    <a:pt x="12" y="628"/>
                  </a:lnTo>
                  <a:lnTo>
                    <a:pt x="15" y="628"/>
                  </a:lnTo>
                  <a:lnTo>
                    <a:pt x="15" y="626"/>
                  </a:lnTo>
                  <a:lnTo>
                    <a:pt x="17" y="626"/>
                  </a:lnTo>
                  <a:lnTo>
                    <a:pt x="19" y="626"/>
                  </a:lnTo>
                  <a:lnTo>
                    <a:pt x="19" y="628"/>
                  </a:lnTo>
                  <a:lnTo>
                    <a:pt x="21" y="630"/>
                  </a:lnTo>
                  <a:lnTo>
                    <a:pt x="21" y="630"/>
                  </a:lnTo>
                  <a:lnTo>
                    <a:pt x="25" y="630"/>
                  </a:lnTo>
                  <a:lnTo>
                    <a:pt x="25" y="630"/>
                  </a:lnTo>
                  <a:lnTo>
                    <a:pt x="27" y="630"/>
                  </a:lnTo>
                  <a:lnTo>
                    <a:pt x="27" y="630"/>
                  </a:lnTo>
                  <a:lnTo>
                    <a:pt x="27" y="632"/>
                  </a:lnTo>
                  <a:lnTo>
                    <a:pt x="29" y="632"/>
                  </a:lnTo>
                  <a:lnTo>
                    <a:pt x="27" y="632"/>
                  </a:lnTo>
                  <a:lnTo>
                    <a:pt x="29" y="634"/>
                  </a:lnTo>
                  <a:lnTo>
                    <a:pt x="29" y="634"/>
                  </a:lnTo>
                  <a:lnTo>
                    <a:pt x="29" y="634"/>
                  </a:lnTo>
                  <a:lnTo>
                    <a:pt x="31" y="634"/>
                  </a:lnTo>
                  <a:lnTo>
                    <a:pt x="34" y="634"/>
                  </a:lnTo>
                  <a:lnTo>
                    <a:pt x="36" y="634"/>
                  </a:lnTo>
                  <a:lnTo>
                    <a:pt x="36" y="634"/>
                  </a:lnTo>
                  <a:lnTo>
                    <a:pt x="38" y="634"/>
                  </a:lnTo>
                  <a:lnTo>
                    <a:pt x="40" y="634"/>
                  </a:lnTo>
                  <a:lnTo>
                    <a:pt x="44" y="634"/>
                  </a:lnTo>
                  <a:lnTo>
                    <a:pt x="48" y="632"/>
                  </a:lnTo>
                  <a:lnTo>
                    <a:pt x="50" y="632"/>
                  </a:lnTo>
                  <a:lnTo>
                    <a:pt x="50" y="632"/>
                  </a:lnTo>
                  <a:lnTo>
                    <a:pt x="53" y="630"/>
                  </a:lnTo>
                  <a:lnTo>
                    <a:pt x="57" y="626"/>
                  </a:lnTo>
                  <a:lnTo>
                    <a:pt x="57" y="624"/>
                  </a:lnTo>
                  <a:lnTo>
                    <a:pt x="59" y="621"/>
                  </a:lnTo>
                  <a:lnTo>
                    <a:pt x="59" y="621"/>
                  </a:lnTo>
                  <a:lnTo>
                    <a:pt x="63" y="621"/>
                  </a:lnTo>
                  <a:lnTo>
                    <a:pt x="65" y="619"/>
                  </a:lnTo>
                  <a:lnTo>
                    <a:pt x="65" y="619"/>
                  </a:lnTo>
                  <a:lnTo>
                    <a:pt x="65" y="619"/>
                  </a:lnTo>
                  <a:lnTo>
                    <a:pt x="65" y="619"/>
                  </a:lnTo>
                  <a:lnTo>
                    <a:pt x="65" y="617"/>
                  </a:lnTo>
                  <a:lnTo>
                    <a:pt x="65" y="617"/>
                  </a:lnTo>
                  <a:lnTo>
                    <a:pt x="65" y="617"/>
                  </a:lnTo>
                  <a:lnTo>
                    <a:pt x="65" y="613"/>
                  </a:lnTo>
                  <a:lnTo>
                    <a:pt x="67" y="611"/>
                  </a:lnTo>
                  <a:lnTo>
                    <a:pt x="67" y="607"/>
                  </a:lnTo>
                  <a:lnTo>
                    <a:pt x="69" y="607"/>
                  </a:lnTo>
                  <a:lnTo>
                    <a:pt x="72" y="605"/>
                  </a:lnTo>
                  <a:lnTo>
                    <a:pt x="72" y="602"/>
                  </a:lnTo>
                  <a:lnTo>
                    <a:pt x="69" y="602"/>
                  </a:lnTo>
                  <a:lnTo>
                    <a:pt x="69" y="602"/>
                  </a:lnTo>
                  <a:lnTo>
                    <a:pt x="72" y="602"/>
                  </a:lnTo>
                  <a:lnTo>
                    <a:pt x="72" y="598"/>
                  </a:lnTo>
                  <a:lnTo>
                    <a:pt x="72" y="596"/>
                  </a:lnTo>
                  <a:lnTo>
                    <a:pt x="72" y="594"/>
                  </a:lnTo>
                  <a:lnTo>
                    <a:pt x="74" y="590"/>
                  </a:lnTo>
                  <a:lnTo>
                    <a:pt x="74" y="590"/>
                  </a:lnTo>
                  <a:lnTo>
                    <a:pt x="72" y="590"/>
                  </a:lnTo>
                  <a:lnTo>
                    <a:pt x="74" y="590"/>
                  </a:lnTo>
                  <a:lnTo>
                    <a:pt x="76" y="590"/>
                  </a:lnTo>
                  <a:lnTo>
                    <a:pt x="76" y="588"/>
                  </a:lnTo>
                  <a:lnTo>
                    <a:pt x="76" y="588"/>
                  </a:lnTo>
                  <a:lnTo>
                    <a:pt x="78" y="588"/>
                  </a:lnTo>
                  <a:lnTo>
                    <a:pt x="80" y="588"/>
                  </a:lnTo>
                  <a:lnTo>
                    <a:pt x="82" y="586"/>
                  </a:lnTo>
                  <a:lnTo>
                    <a:pt x="82" y="586"/>
                  </a:lnTo>
                  <a:lnTo>
                    <a:pt x="84" y="586"/>
                  </a:lnTo>
                  <a:lnTo>
                    <a:pt x="84" y="583"/>
                  </a:lnTo>
                  <a:lnTo>
                    <a:pt x="86" y="583"/>
                  </a:lnTo>
                  <a:lnTo>
                    <a:pt x="86" y="581"/>
                  </a:lnTo>
                  <a:lnTo>
                    <a:pt x="84" y="579"/>
                  </a:lnTo>
                  <a:lnTo>
                    <a:pt x="84" y="579"/>
                  </a:lnTo>
                  <a:lnTo>
                    <a:pt x="86" y="581"/>
                  </a:lnTo>
                  <a:lnTo>
                    <a:pt x="88" y="581"/>
                  </a:lnTo>
                  <a:lnTo>
                    <a:pt x="88" y="583"/>
                  </a:lnTo>
                  <a:lnTo>
                    <a:pt x="88" y="581"/>
                  </a:lnTo>
                  <a:lnTo>
                    <a:pt x="91" y="581"/>
                  </a:lnTo>
                  <a:lnTo>
                    <a:pt x="91" y="581"/>
                  </a:lnTo>
                  <a:lnTo>
                    <a:pt x="91" y="579"/>
                  </a:lnTo>
                  <a:lnTo>
                    <a:pt x="91" y="579"/>
                  </a:lnTo>
                  <a:lnTo>
                    <a:pt x="93" y="579"/>
                  </a:lnTo>
                  <a:lnTo>
                    <a:pt x="93" y="581"/>
                  </a:lnTo>
                  <a:lnTo>
                    <a:pt x="91" y="581"/>
                  </a:lnTo>
                  <a:lnTo>
                    <a:pt x="93" y="581"/>
                  </a:lnTo>
                  <a:lnTo>
                    <a:pt x="93" y="581"/>
                  </a:lnTo>
                  <a:lnTo>
                    <a:pt x="95" y="581"/>
                  </a:lnTo>
                  <a:lnTo>
                    <a:pt x="97" y="583"/>
                  </a:lnTo>
                  <a:lnTo>
                    <a:pt x="99" y="583"/>
                  </a:lnTo>
                  <a:lnTo>
                    <a:pt x="99" y="583"/>
                  </a:lnTo>
                  <a:lnTo>
                    <a:pt x="101" y="583"/>
                  </a:lnTo>
                  <a:lnTo>
                    <a:pt x="101" y="581"/>
                  </a:lnTo>
                  <a:lnTo>
                    <a:pt x="101" y="581"/>
                  </a:lnTo>
                  <a:lnTo>
                    <a:pt x="101" y="579"/>
                  </a:lnTo>
                  <a:lnTo>
                    <a:pt x="101" y="579"/>
                  </a:lnTo>
                  <a:lnTo>
                    <a:pt x="99" y="579"/>
                  </a:lnTo>
                  <a:lnTo>
                    <a:pt x="97" y="577"/>
                  </a:lnTo>
                  <a:lnTo>
                    <a:pt x="95" y="577"/>
                  </a:lnTo>
                  <a:lnTo>
                    <a:pt x="95" y="575"/>
                  </a:lnTo>
                  <a:lnTo>
                    <a:pt x="95" y="575"/>
                  </a:lnTo>
                  <a:lnTo>
                    <a:pt x="95" y="575"/>
                  </a:lnTo>
                  <a:lnTo>
                    <a:pt x="93" y="575"/>
                  </a:lnTo>
                  <a:lnTo>
                    <a:pt x="93" y="575"/>
                  </a:lnTo>
                  <a:lnTo>
                    <a:pt x="93" y="575"/>
                  </a:lnTo>
                  <a:lnTo>
                    <a:pt x="95" y="573"/>
                  </a:lnTo>
                  <a:lnTo>
                    <a:pt x="95" y="573"/>
                  </a:lnTo>
                  <a:lnTo>
                    <a:pt x="95" y="573"/>
                  </a:lnTo>
                  <a:lnTo>
                    <a:pt x="93" y="573"/>
                  </a:lnTo>
                  <a:lnTo>
                    <a:pt x="93" y="571"/>
                  </a:lnTo>
                  <a:lnTo>
                    <a:pt x="95" y="571"/>
                  </a:lnTo>
                  <a:lnTo>
                    <a:pt x="97" y="571"/>
                  </a:lnTo>
                  <a:lnTo>
                    <a:pt x="97" y="569"/>
                  </a:lnTo>
                  <a:lnTo>
                    <a:pt x="101" y="566"/>
                  </a:lnTo>
                  <a:lnTo>
                    <a:pt x="101" y="566"/>
                  </a:lnTo>
                  <a:lnTo>
                    <a:pt x="103" y="566"/>
                  </a:lnTo>
                  <a:lnTo>
                    <a:pt x="105" y="564"/>
                  </a:lnTo>
                  <a:lnTo>
                    <a:pt x="107" y="558"/>
                  </a:lnTo>
                  <a:lnTo>
                    <a:pt x="107" y="556"/>
                  </a:lnTo>
                  <a:lnTo>
                    <a:pt x="112" y="554"/>
                  </a:lnTo>
                  <a:lnTo>
                    <a:pt x="114" y="552"/>
                  </a:lnTo>
                  <a:lnTo>
                    <a:pt x="114" y="550"/>
                  </a:lnTo>
                  <a:lnTo>
                    <a:pt x="114" y="550"/>
                  </a:lnTo>
                  <a:lnTo>
                    <a:pt x="116" y="547"/>
                  </a:lnTo>
                  <a:lnTo>
                    <a:pt x="118" y="545"/>
                  </a:lnTo>
                  <a:lnTo>
                    <a:pt x="118" y="545"/>
                  </a:lnTo>
                  <a:lnTo>
                    <a:pt x="118" y="543"/>
                  </a:lnTo>
                  <a:lnTo>
                    <a:pt x="118" y="541"/>
                  </a:lnTo>
                  <a:lnTo>
                    <a:pt x="118" y="541"/>
                  </a:lnTo>
                  <a:lnTo>
                    <a:pt x="116" y="541"/>
                  </a:lnTo>
                  <a:lnTo>
                    <a:pt x="118" y="539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6" y="537"/>
                  </a:lnTo>
                  <a:lnTo>
                    <a:pt x="116" y="537"/>
                  </a:lnTo>
                  <a:lnTo>
                    <a:pt x="118" y="535"/>
                  </a:lnTo>
                  <a:lnTo>
                    <a:pt x="118" y="535"/>
                  </a:lnTo>
                  <a:lnTo>
                    <a:pt x="120" y="535"/>
                  </a:lnTo>
                  <a:lnTo>
                    <a:pt x="120" y="533"/>
                  </a:lnTo>
                  <a:lnTo>
                    <a:pt x="120" y="531"/>
                  </a:lnTo>
                  <a:lnTo>
                    <a:pt x="118" y="533"/>
                  </a:lnTo>
                  <a:lnTo>
                    <a:pt x="116" y="535"/>
                  </a:lnTo>
                  <a:close/>
                  <a:moveTo>
                    <a:pt x="340" y="13"/>
                  </a:moveTo>
                  <a:lnTo>
                    <a:pt x="340" y="13"/>
                  </a:lnTo>
                  <a:lnTo>
                    <a:pt x="340" y="13"/>
                  </a:lnTo>
                  <a:lnTo>
                    <a:pt x="340" y="13"/>
                  </a:lnTo>
                  <a:lnTo>
                    <a:pt x="340" y="13"/>
                  </a:lnTo>
                  <a:lnTo>
                    <a:pt x="340" y="13"/>
                  </a:lnTo>
                  <a:lnTo>
                    <a:pt x="340" y="13"/>
                  </a:lnTo>
                  <a:lnTo>
                    <a:pt x="340" y="13"/>
                  </a:lnTo>
                  <a:lnTo>
                    <a:pt x="340" y="13"/>
                  </a:lnTo>
                  <a:close/>
                  <a:moveTo>
                    <a:pt x="321" y="0"/>
                  </a:move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321" y="0"/>
                  </a:lnTo>
                  <a:close/>
                  <a:moveTo>
                    <a:pt x="181" y="469"/>
                  </a:moveTo>
                  <a:lnTo>
                    <a:pt x="179" y="469"/>
                  </a:lnTo>
                  <a:lnTo>
                    <a:pt x="175" y="469"/>
                  </a:lnTo>
                  <a:lnTo>
                    <a:pt x="175" y="469"/>
                  </a:lnTo>
                  <a:lnTo>
                    <a:pt x="175" y="469"/>
                  </a:lnTo>
                  <a:lnTo>
                    <a:pt x="173" y="469"/>
                  </a:lnTo>
                  <a:lnTo>
                    <a:pt x="171" y="471"/>
                  </a:lnTo>
                  <a:lnTo>
                    <a:pt x="171" y="474"/>
                  </a:lnTo>
                  <a:lnTo>
                    <a:pt x="169" y="474"/>
                  </a:lnTo>
                  <a:lnTo>
                    <a:pt x="167" y="476"/>
                  </a:lnTo>
                  <a:lnTo>
                    <a:pt x="164" y="476"/>
                  </a:lnTo>
                  <a:lnTo>
                    <a:pt x="164" y="476"/>
                  </a:lnTo>
                  <a:lnTo>
                    <a:pt x="162" y="476"/>
                  </a:lnTo>
                  <a:lnTo>
                    <a:pt x="156" y="474"/>
                  </a:lnTo>
                  <a:lnTo>
                    <a:pt x="154" y="474"/>
                  </a:lnTo>
                  <a:lnTo>
                    <a:pt x="150" y="471"/>
                  </a:lnTo>
                  <a:lnTo>
                    <a:pt x="150" y="469"/>
                  </a:lnTo>
                  <a:lnTo>
                    <a:pt x="148" y="469"/>
                  </a:lnTo>
                  <a:lnTo>
                    <a:pt x="148" y="469"/>
                  </a:lnTo>
                  <a:lnTo>
                    <a:pt x="145" y="469"/>
                  </a:lnTo>
                  <a:lnTo>
                    <a:pt x="145" y="469"/>
                  </a:lnTo>
                  <a:lnTo>
                    <a:pt x="145" y="469"/>
                  </a:lnTo>
                  <a:lnTo>
                    <a:pt x="148" y="469"/>
                  </a:lnTo>
                  <a:lnTo>
                    <a:pt x="148" y="467"/>
                  </a:lnTo>
                  <a:lnTo>
                    <a:pt x="145" y="467"/>
                  </a:lnTo>
                  <a:lnTo>
                    <a:pt x="143" y="463"/>
                  </a:lnTo>
                  <a:lnTo>
                    <a:pt x="143" y="459"/>
                  </a:lnTo>
                  <a:lnTo>
                    <a:pt x="143" y="457"/>
                  </a:lnTo>
                  <a:lnTo>
                    <a:pt x="141" y="454"/>
                  </a:lnTo>
                  <a:lnTo>
                    <a:pt x="141" y="454"/>
                  </a:lnTo>
                  <a:lnTo>
                    <a:pt x="141" y="454"/>
                  </a:lnTo>
                  <a:lnTo>
                    <a:pt x="137" y="450"/>
                  </a:lnTo>
                  <a:lnTo>
                    <a:pt x="137" y="450"/>
                  </a:lnTo>
                  <a:lnTo>
                    <a:pt x="137" y="450"/>
                  </a:lnTo>
                  <a:lnTo>
                    <a:pt x="135" y="450"/>
                  </a:lnTo>
                  <a:lnTo>
                    <a:pt x="135" y="450"/>
                  </a:lnTo>
                  <a:lnTo>
                    <a:pt x="137" y="452"/>
                  </a:lnTo>
                  <a:lnTo>
                    <a:pt x="137" y="452"/>
                  </a:lnTo>
                  <a:lnTo>
                    <a:pt x="137" y="452"/>
                  </a:lnTo>
                  <a:lnTo>
                    <a:pt x="137" y="454"/>
                  </a:lnTo>
                  <a:lnTo>
                    <a:pt x="137" y="454"/>
                  </a:lnTo>
                  <a:lnTo>
                    <a:pt x="137" y="457"/>
                  </a:lnTo>
                  <a:lnTo>
                    <a:pt x="139" y="459"/>
                  </a:lnTo>
                  <a:lnTo>
                    <a:pt x="139" y="461"/>
                  </a:lnTo>
                  <a:lnTo>
                    <a:pt x="139" y="463"/>
                  </a:lnTo>
                  <a:lnTo>
                    <a:pt x="137" y="463"/>
                  </a:lnTo>
                  <a:lnTo>
                    <a:pt x="135" y="463"/>
                  </a:lnTo>
                  <a:lnTo>
                    <a:pt x="135" y="461"/>
                  </a:lnTo>
                  <a:lnTo>
                    <a:pt x="135" y="459"/>
                  </a:lnTo>
                  <a:lnTo>
                    <a:pt x="135" y="459"/>
                  </a:lnTo>
                  <a:lnTo>
                    <a:pt x="133" y="459"/>
                  </a:lnTo>
                  <a:lnTo>
                    <a:pt x="131" y="457"/>
                  </a:lnTo>
                  <a:lnTo>
                    <a:pt x="129" y="457"/>
                  </a:lnTo>
                  <a:lnTo>
                    <a:pt x="129" y="457"/>
                  </a:lnTo>
                  <a:lnTo>
                    <a:pt x="129" y="457"/>
                  </a:lnTo>
                  <a:lnTo>
                    <a:pt x="126" y="457"/>
                  </a:lnTo>
                  <a:lnTo>
                    <a:pt x="126" y="457"/>
                  </a:lnTo>
                  <a:lnTo>
                    <a:pt x="126" y="457"/>
                  </a:lnTo>
                  <a:lnTo>
                    <a:pt x="126" y="454"/>
                  </a:lnTo>
                  <a:lnTo>
                    <a:pt x="126" y="454"/>
                  </a:lnTo>
                  <a:lnTo>
                    <a:pt x="126" y="452"/>
                  </a:lnTo>
                  <a:lnTo>
                    <a:pt x="126" y="452"/>
                  </a:lnTo>
                  <a:lnTo>
                    <a:pt x="126" y="450"/>
                  </a:lnTo>
                  <a:lnTo>
                    <a:pt x="126" y="448"/>
                  </a:lnTo>
                  <a:lnTo>
                    <a:pt x="126" y="448"/>
                  </a:lnTo>
                  <a:lnTo>
                    <a:pt x="126" y="446"/>
                  </a:lnTo>
                  <a:lnTo>
                    <a:pt x="124" y="442"/>
                  </a:lnTo>
                  <a:lnTo>
                    <a:pt x="122" y="442"/>
                  </a:lnTo>
                  <a:lnTo>
                    <a:pt x="122" y="440"/>
                  </a:lnTo>
                  <a:lnTo>
                    <a:pt x="120" y="438"/>
                  </a:lnTo>
                  <a:lnTo>
                    <a:pt x="120" y="438"/>
                  </a:lnTo>
                  <a:lnTo>
                    <a:pt x="122" y="438"/>
                  </a:lnTo>
                  <a:lnTo>
                    <a:pt x="124" y="438"/>
                  </a:lnTo>
                  <a:lnTo>
                    <a:pt x="122" y="435"/>
                  </a:lnTo>
                  <a:lnTo>
                    <a:pt x="122" y="435"/>
                  </a:lnTo>
                  <a:lnTo>
                    <a:pt x="122" y="433"/>
                  </a:lnTo>
                  <a:lnTo>
                    <a:pt x="122" y="431"/>
                  </a:lnTo>
                  <a:lnTo>
                    <a:pt x="120" y="431"/>
                  </a:lnTo>
                  <a:lnTo>
                    <a:pt x="120" y="429"/>
                  </a:lnTo>
                  <a:lnTo>
                    <a:pt x="120" y="429"/>
                  </a:lnTo>
                  <a:lnTo>
                    <a:pt x="120" y="429"/>
                  </a:lnTo>
                  <a:lnTo>
                    <a:pt x="120" y="427"/>
                  </a:lnTo>
                  <a:lnTo>
                    <a:pt x="118" y="429"/>
                  </a:lnTo>
                  <a:lnTo>
                    <a:pt x="118" y="429"/>
                  </a:lnTo>
                  <a:lnTo>
                    <a:pt x="116" y="429"/>
                  </a:lnTo>
                  <a:lnTo>
                    <a:pt x="116" y="429"/>
                  </a:lnTo>
                  <a:lnTo>
                    <a:pt x="116" y="427"/>
                  </a:lnTo>
                  <a:lnTo>
                    <a:pt x="116" y="427"/>
                  </a:lnTo>
                  <a:lnTo>
                    <a:pt x="116" y="427"/>
                  </a:lnTo>
                  <a:lnTo>
                    <a:pt x="114" y="425"/>
                  </a:lnTo>
                  <a:lnTo>
                    <a:pt x="112" y="425"/>
                  </a:lnTo>
                  <a:lnTo>
                    <a:pt x="112" y="425"/>
                  </a:lnTo>
                  <a:lnTo>
                    <a:pt x="112" y="425"/>
                  </a:lnTo>
                  <a:lnTo>
                    <a:pt x="110" y="425"/>
                  </a:lnTo>
                  <a:lnTo>
                    <a:pt x="110" y="425"/>
                  </a:lnTo>
                  <a:lnTo>
                    <a:pt x="107" y="423"/>
                  </a:lnTo>
                  <a:lnTo>
                    <a:pt x="105" y="423"/>
                  </a:lnTo>
                  <a:lnTo>
                    <a:pt x="105" y="421"/>
                  </a:lnTo>
                  <a:lnTo>
                    <a:pt x="105" y="423"/>
                  </a:lnTo>
                  <a:lnTo>
                    <a:pt x="105" y="423"/>
                  </a:lnTo>
                  <a:lnTo>
                    <a:pt x="103" y="423"/>
                  </a:lnTo>
                  <a:lnTo>
                    <a:pt x="103" y="423"/>
                  </a:lnTo>
                  <a:lnTo>
                    <a:pt x="103" y="423"/>
                  </a:lnTo>
                  <a:lnTo>
                    <a:pt x="101" y="421"/>
                  </a:lnTo>
                  <a:lnTo>
                    <a:pt x="101" y="421"/>
                  </a:lnTo>
                  <a:lnTo>
                    <a:pt x="101" y="419"/>
                  </a:lnTo>
                  <a:lnTo>
                    <a:pt x="99" y="416"/>
                  </a:lnTo>
                  <a:lnTo>
                    <a:pt x="99" y="416"/>
                  </a:lnTo>
                  <a:lnTo>
                    <a:pt x="99" y="414"/>
                  </a:lnTo>
                  <a:lnTo>
                    <a:pt x="97" y="414"/>
                  </a:lnTo>
                  <a:lnTo>
                    <a:pt x="95" y="414"/>
                  </a:lnTo>
                  <a:lnTo>
                    <a:pt x="97" y="416"/>
                  </a:lnTo>
                  <a:lnTo>
                    <a:pt x="99" y="421"/>
                  </a:lnTo>
                  <a:lnTo>
                    <a:pt x="101" y="423"/>
                  </a:lnTo>
                  <a:lnTo>
                    <a:pt x="103" y="425"/>
                  </a:lnTo>
                  <a:lnTo>
                    <a:pt x="103" y="425"/>
                  </a:lnTo>
                  <a:lnTo>
                    <a:pt x="101" y="427"/>
                  </a:lnTo>
                  <a:lnTo>
                    <a:pt x="101" y="429"/>
                  </a:lnTo>
                  <a:lnTo>
                    <a:pt x="103" y="429"/>
                  </a:lnTo>
                  <a:lnTo>
                    <a:pt x="103" y="429"/>
                  </a:lnTo>
                  <a:lnTo>
                    <a:pt x="103" y="429"/>
                  </a:lnTo>
                  <a:lnTo>
                    <a:pt x="103" y="431"/>
                  </a:lnTo>
                  <a:lnTo>
                    <a:pt x="103" y="431"/>
                  </a:lnTo>
                  <a:lnTo>
                    <a:pt x="105" y="433"/>
                  </a:lnTo>
                  <a:lnTo>
                    <a:pt x="105" y="431"/>
                  </a:lnTo>
                  <a:lnTo>
                    <a:pt x="105" y="431"/>
                  </a:lnTo>
                  <a:lnTo>
                    <a:pt x="107" y="429"/>
                  </a:lnTo>
                  <a:lnTo>
                    <a:pt x="107" y="429"/>
                  </a:lnTo>
                  <a:lnTo>
                    <a:pt x="107" y="429"/>
                  </a:lnTo>
                  <a:lnTo>
                    <a:pt x="110" y="429"/>
                  </a:lnTo>
                  <a:lnTo>
                    <a:pt x="110" y="429"/>
                  </a:lnTo>
                  <a:lnTo>
                    <a:pt x="107" y="431"/>
                  </a:lnTo>
                  <a:lnTo>
                    <a:pt x="107" y="431"/>
                  </a:lnTo>
                  <a:lnTo>
                    <a:pt x="105" y="433"/>
                  </a:lnTo>
                  <a:lnTo>
                    <a:pt x="114" y="444"/>
                  </a:lnTo>
                  <a:lnTo>
                    <a:pt x="114" y="446"/>
                  </a:lnTo>
                  <a:lnTo>
                    <a:pt x="116" y="448"/>
                  </a:lnTo>
                  <a:lnTo>
                    <a:pt x="116" y="448"/>
                  </a:lnTo>
                  <a:lnTo>
                    <a:pt x="116" y="448"/>
                  </a:lnTo>
                  <a:lnTo>
                    <a:pt x="118" y="446"/>
                  </a:lnTo>
                  <a:lnTo>
                    <a:pt x="116" y="446"/>
                  </a:lnTo>
                  <a:lnTo>
                    <a:pt x="114" y="444"/>
                  </a:lnTo>
                  <a:lnTo>
                    <a:pt x="114" y="442"/>
                  </a:lnTo>
                  <a:lnTo>
                    <a:pt x="114" y="440"/>
                  </a:lnTo>
                  <a:lnTo>
                    <a:pt x="114" y="440"/>
                  </a:lnTo>
                  <a:lnTo>
                    <a:pt x="114" y="442"/>
                  </a:lnTo>
                  <a:lnTo>
                    <a:pt x="116" y="444"/>
                  </a:lnTo>
                  <a:lnTo>
                    <a:pt x="118" y="446"/>
                  </a:lnTo>
                  <a:lnTo>
                    <a:pt x="118" y="446"/>
                  </a:lnTo>
                  <a:lnTo>
                    <a:pt x="118" y="444"/>
                  </a:lnTo>
                  <a:lnTo>
                    <a:pt x="118" y="444"/>
                  </a:lnTo>
                  <a:lnTo>
                    <a:pt x="120" y="444"/>
                  </a:lnTo>
                  <a:lnTo>
                    <a:pt x="120" y="446"/>
                  </a:lnTo>
                  <a:lnTo>
                    <a:pt x="120" y="446"/>
                  </a:lnTo>
                  <a:lnTo>
                    <a:pt x="120" y="446"/>
                  </a:lnTo>
                  <a:lnTo>
                    <a:pt x="120" y="448"/>
                  </a:lnTo>
                  <a:lnTo>
                    <a:pt x="120" y="448"/>
                  </a:lnTo>
                  <a:lnTo>
                    <a:pt x="122" y="448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20" y="452"/>
                  </a:lnTo>
                  <a:lnTo>
                    <a:pt x="118" y="450"/>
                  </a:lnTo>
                  <a:lnTo>
                    <a:pt x="118" y="450"/>
                  </a:lnTo>
                  <a:lnTo>
                    <a:pt x="120" y="454"/>
                  </a:lnTo>
                  <a:lnTo>
                    <a:pt x="120" y="454"/>
                  </a:lnTo>
                  <a:lnTo>
                    <a:pt x="122" y="457"/>
                  </a:lnTo>
                  <a:lnTo>
                    <a:pt x="122" y="457"/>
                  </a:lnTo>
                  <a:lnTo>
                    <a:pt x="122" y="459"/>
                  </a:lnTo>
                  <a:lnTo>
                    <a:pt x="124" y="459"/>
                  </a:lnTo>
                  <a:lnTo>
                    <a:pt x="124" y="459"/>
                  </a:lnTo>
                  <a:lnTo>
                    <a:pt x="126" y="457"/>
                  </a:lnTo>
                  <a:lnTo>
                    <a:pt x="126" y="457"/>
                  </a:lnTo>
                  <a:lnTo>
                    <a:pt x="129" y="461"/>
                  </a:lnTo>
                  <a:lnTo>
                    <a:pt x="129" y="461"/>
                  </a:lnTo>
                  <a:lnTo>
                    <a:pt x="126" y="461"/>
                  </a:lnTo>
                  <a:lnTo>
                    <a:pt x="126" y="461"/>
                  </a:lnTo>
                  <a:lnTo>
                    <a:pt x="126" y="463"/>
                  </a:lnTo>
                  <a:lnTo>
                    <a:pt x="124" y="461"/>
                  </a:lnTo>
                  <a:lnTo>
                    <a:pt x="124" y="459"/>
                  </a:lnTo>
                  <a:lnTo>
                    <a:pt x="124" y="461"/>
                  </a:lnTo>
                  <a:lnTo>
                    <a:pt x="124" y="463"/>
                  </a:lnTo>
                  <a:lnTo>
                    <a:pt x="124" y="465"/>
                  </a:lnTo>
                  <a:lnTo>
                    <a:pt x="126" y="465"/>
                  </a:lnTo>
                  <a:lnTo>
                    <a:pt x="126" y="465"/>
                  </a:lnTo>
                  <a:lnTo>
                    <a:pt x="126" y="467"/>
                  </a:lnTo>
                  <a:lnTo>
                    <a:pt x="126" y="467"/>
                  </a:lnTo>
                  <a:lnTo>
                    <a:pt x="126" y="471"/>
                  </a:lnTo>
                  <a:lnTo>
                    <a:pt x="129" y="474"/>
                  </a:lnTo>
                  <a:lnTo>
                    <a:pt x="129" y="474"/>
                  </a:lnTo>
                  <a:lnTo>
                    <a:pt x="126" y="474"/>
                  </a:lnTo>
                  <a:lnTo>
                    <a:pt x="126" y="474"/>
                  </a:lnTo>
                  <a:lnTo>
                    <a:pt x="126" y="476"/>
                  </a:lnTo>
                  <a:lnTo>
                    <a:pt x="126" y="478"/>
                  </a:lnTo>
                  <a:lnTo>
                    <a:pt x="126" y="480"/>
                  </a:lnTo>
                  <a:lnTo>
                    <a:pt x="124" y="484"/>
                  </a:lnTo>
                  <a:lnTo>
                    <a:pt x="124" y="486"/>
                  </a:lnTo>
                  <a:lnTo>
                    <a:pt x="124" y="490"/>
                  </a:lnTo>
                  <a:lnTo>
                    <a:pt x="122" y="490"/>
                  </a:lnTo>
                  <a:lnTo>
                    <a:pt x="122" y="493"/>
                  </a:lnTo>
                  <a:lnTo>
                    <a:pt x="120" y="493"/>
                  </a:lnTo>
                  <a:lnTo>
                    <a:pt x="120" y="493"/>
                  </a:lnTo>
                  <a:lnTo>
                    <a:pt x="120" y="493"/>
                  </a:lnTo>
                  <a:lnTo>
                    <a:pt x="116" y="495"/>
                  </a:lnTo>
                  <a:lnTo>
                    <a:pt x="112" y="497"/>
                  </a:lnTo>
                  <a:lnTo>
                    <a:pt x="112" y="497"/>
                  </a:lnTo>
                  <a:lnTo>
                    <a:pt x="112" y="497"/>
                  </a:lnTo>
                  <a:lnTo>
                    <a:pt x="112" y="499"/>
                  </a:lnTo>
                  <a:lnTo>
                    <a:pt x="112" y="499"/>
                  </a:lnTo>
                  <a:lnTo>
                    <a:pt x="112" y="501"/>
                  </a:lnTo>
                  <a:lnTo>
                    <a:pt x="112" y="501"/>
                  </a:lnTo>
                  <a:lnTo>
                    <a:pt x="114" y="503"/>
                  </a:lnTo>
                  <a:lnTo>
                    <a:pt x="116" y="503"/>
                  </a:lnTo>
                  <a:lnTo>
                    <a:pt x="120" y="505"/>
                  </a:lnTo>
                  <a:lnTo>
                    <a:pt x="122" y="507"/>
                  </a:lnTo>
                  <a:lnTo>
                    <a:pt x="122" y="507"/>
                  </a:lnTo>
                  <a:lnTo>
                    <a:pt x="124" y="509"/>
                  </a:lnTo>
                  <a:lnTo>
                    <a:pt x="126" y="509"/>
                  </a:lnTo>
                  <a:lnTo>
                    <a:pt x="131" y="512"/>
                  </a:lnTo>
                  <a:lnTo>
                    <a:pt x="133" y="514"/>
                  </a:lnTo>
                  <a:lnTo>
                    <a:pt x="133" y="516"/>
                  </a:lnTo>
                  <a:lnTo>
                    <a:pt x="133" y="518"/>
                  </a:lnTo>
                  <a:lnTo>
                    <a:pt x="133" y="520"/>
                  </a:lnTo>
                  <a:lnTo>
                    <a:pt x="133" y="522"/>
                  </a:lnTo>
                  <a:lnTo>
                    <a:pt x="131" y="526"/>
                  </a:lnTo>
                  <a:lnTo>
                    <a:pt x="126" y="531"/>
                  </a:lnTo>
                  <a:lnTo>
                    <a:pt x="124" y="533"/>
                  </a:lnTo>
                  <a:lnTo>
                    <a:pt x="124" y="535"/>
                  </a:lnTo>
                  <a:lnTo>
                    <a:pt x="124" y="535"/>
                  </a:lnTo>
                  <a:lnTo>
                    <a:pt x="124" y="535"/>
                  </a:lnTo>
                  <a:lnTo>
                    <a:pt x="124" y="535"/>
                  </a:lnTo>
                  <a:lnTo>
                    <a:pt x="126" y="535"/>
                  </a:lnTo>
                  <a:lnTo>
                    <a:pt x="126" y="535"/>
                  </a:lnTo>
                  <a:lnTo>
                    <a:pt x="126" y="535"/>
                  </a:lnTo>
                  <a:lnTo>
                    <a:pt x="126" y="535"/>
                  </a:lnTo>
                  <a:lnTo>
                    <a:pt x="129" y="535"/>
                  </a:lnTo>
                  <a:lnTo>
                    <a:pt x="129" y="535"/>
                  </a:lnTo>
                  <a:lnTo>
                    <a:pt x="129" y="535"/>
                  </a:lnTo>
                  <a:lnTo>
                    <a:pt x="129" y="537"/>
                  </a:lnTo>
                  <a:lnTo>
                    <a:pt x="129" y="537"/>
                  </a:lnTo>
                  <a:lnTo>
                    <a:pt x="129" y="537"/>
                  </a:lnTo>
                  <a:lnTo>
                    <a:pt x="131" y="537"/>
                  </a:lnTo>
                  <a:lnTo>
                    <a:pt x="133" y="537"/>
                  </a:lnTo>
                  <a:lnTo>
                    <a:pt x="133" y="537"/>
                  </a:lnTo>
                  <a:lnTo>
                    <a:pt x="133" y="539"/>
                  </a:lnTo>
                  <a:lnTo>
                    <a:pt x="133" y="541"/>
                  </a:lnTo>
                  <a:lnTo>
                    <a:pt x="135" y="541"/>
                  </a:lnTo>
                  <a:lnTo>
                    <a:pt x="135" y="541"/>
                  </a:lnTo>
                  <a:lnTo>
                    <a:pt x="137" y="539"/>
                  </a:lnTo>
                  <a:lnTo>
                    <a:pt x="141" y="537"/>
                  </a:lnTo>
                  <a:lnTo>
                    <a:pt x="143" y="535"/>
                  </a:lnTo>
                  <a:lnTo>
                    <a:pt x="145" y="533"/>
                  </a:lnTo>
                  <a:lnTo>
                    <a:pt x="145" y="533"/>
                  </a:lnTo>
                  <a:lnTo>
                    <a:pt x="148" y="531"/>
                  </a:lnTo>
                  <a:lnTo>
                    <a:pt x="150" y="528"/>
                  </a:lnTo>
                  <a:lnTo>
                    <a:pt x="150" y="526"/>
                  </a:lnTo>
                  <a:lnTo>
                    <a:pt x="152" y="524"/>
                  </a:lnTo>
                  <a:lnTo>
                    <a:pt x="152" y="522"/>
                  </a:lnTo>
                  <a:lnTo>
                    <a:pt x="154" y="520"/>
                  </a:lnTo>
                  <a:lnTo>
                    <a:pt x="156" y="518"/>
                  </a:lnTo>
                  <a:lnTo>
                    <a:pt x="156" y="516"/>
                  </a:lnTo>
                  <a:lnTo>
                    <a:pt x="158" y="514"/>
                  </a:lnTo>
                  <a:lnTo>
                    <a:pt x="160" y="509"/>
                  </a:lnTo>
                  <a:lnTo>
                    <a:pt x="162" y="505"/>
                  </a:lnTo>
                  <a:lnTo>
                    <a:pt x="160" y="505"/>
                  </a:lnTo>
                  <a:lnTo>
                    <a:pt x="160" y="503"/>
                  </a:lnTo>
                  <a:lnTo>
                    <a:pt x="160" y="503"/>
                  </a:lnTo>
                  <a:lnTo>
                    <a:pt x="160" y="501"/>
                  </a:lnTo>
                  <a:lnTo>
                    <a:pt x="160" y="499"/>
                  </a:lnTo>
                  <a:lnTo>
                    <a:pt x="162" y="497"/>
                  </a:lnTo>
                  <a:lnTo>
                    <a:pt x="162" y="497"/>
                  </a:lnTo>
                  <a:lnTo>
                    <a:pt x="164" y="497"/>
                  </a:lnTo>
                  <a:lnTo>
                    <a:pt x="167" y="495"/>
                  </a:lnTo>
                  <a:lnTo>
                    <a:pt x="169" y="495"/>
                  </a:lnTo>
                  <a:lnTo>
                    <a:pt x="171" y="495"/>
                  </a:lnTo>
                  <a:lnTo>
                    <a:pt x="173" y="497"/>
                  </a:lnTo>
                  <a:lnTo>
                    <a:pt x="173" y="497"/>
                  </a:lnTo>
                  <a:lnTo>
                    <a:pt x="173" y="499"/>
                  </a:lnTo>
                  <a:lnTo>
                    <a:pt x="175" y="499"/>
                  </a:lnTo>
                  <a:lnTo>
                    <a:pt x="175" y="497"/>
                  </a:lnTo>
                  <a:lnTo>
                    <a:pt x="175" y="495"/>
                  </a:lnTo>
                  <a:lnTo>
                    <a:pt x="175" y="495"/>
                  </a:lnTo>
                  <a:lnTo>
                    <a:pt x="175" y="495"/>
                  </a:lnTo>
                  <a:lnTo>
                    <a:pt x="175" y="490"/>
                  </a:lnTo>
                  <a:lnTo>
                    <a:pt x="175" y="488"/>
                  </a:lnTo>
                  <a:lnTo>
                    <a:pt x="177" y="488"/>
                  </a:lnTo>
                  <a:lnTo>
                    <a:pt x="179" y="488"/>
                  </a:lnTo>
                  <a:lnTo>
                    <a:pt x="179" y="486"/>
                  </a:lnTo>
                  <a:lnTo>
                    <a:pt x="181" y="484"/>
                  </a:lnTo>
                  <a:lnTo>
                    <a:pt x="181" y="480"/>
                  </a:lnTo>
                  <a:lnTo>
                    <a:pt x="181" y="476"/>
                  </a:lnTo>
                  <a:lnTo>
                    <a:pt x="181" y="474"/>
                  </a:lnTo>
                  <a:lnTo>
                    <a:pt x="183" y="471"/>
                  </a:lnTo>
                  <a:lnTo>
                    <a:pt x="183" y="471"/>
                  </a:lnTo>
                  <a:lnTo>
                    <a:pt x="183" y="469"/>
                  </a:lnTo>
                  <a:lnTo>
                    <a:pt x="181" y="469"/>
                  </a:lnTo>
                  <a:close/>
                  <a:moveTo>
                    <a:pt x="114" y="526"/>
                  </a:moveTo>
                  <a:lnTo>
                    <a:pt x="114" y="524"/>
                  </a:lnTo>
                  <a:lnTo>
                    <a:pt x="114" y="524"/>
                  </a:lnTo>
                  <a:lnTo>
                    <a:pt x="112" y="524"/>
                  </a:lnTo>
                  <a:lnTo>
                    <a:pt x="112" y="526"/>
                  </a:lnTo>
                  <a:lnTo>
                    <a:pt x="112" y="528"/>
                  </a:lnTo>
                  <a:lnTo>
                    <a:pt x="112" y="528"/>
                  </a:lnTo>
                  <a:lnTo>
                    <a:pt x="114" y="526"/>
                  </a:lnTo>
                  <a:lnTo>
                    <a:pt x="114" y="526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48" name="Freeform 487" descr="" title=""/>
            <p:cNvSpPr>
              <a:spLocks/>
            </p:cNvSpPr>
            <p:nvPr/>
          </p:nvSpPr>
          <p:spPr bwMode="auto">
            <a:xfrm>
              <a:off x="3567623" y="2118713"/>
              <a:ext cx="287925" cy="156837"/>
            </a:xfrm>
            <a:custGeom>
              <a:avLst/>
              <a:gdLst>
                <a:gd name="T0" fmla="*/ 121 w 123"/>
                <a:gd name="T1" fmla="*/ 55 h 67"/>
                <a:gd name="T2" fmla="*/ 123 w 123"/>
                <a:gd name="T3" fmla="*/ 44 h 67"/>
                <a:gd name="T4" fmla="*/ 121 w 123"/>
                <a:gd name="T5" fmla="*/ 42 h 67"/>
                <a:gd name="T6" fmla="*/ 114 w 123"/>
                <a:gd name="T7" fmla="*/ 44 h 67"/>
                <a:gd name="T8" fmla="*/ 108 w 123"/>
                <a:gd name="T9" fmla="*/ 42 h 67"/>
                <a:gd name="T10" fmla="*/ 102 w 123"/>
                <a:gd name="T11" fmla="*/ 40 h 67"/>
                <a:gd name="T12" fmla="*/ 100 w 123"/>
                <a:gd name="T13" fmla="*/ 38 h 67"/>
                <a:gd name="T14" fmla="*/ 95 w 123"/>
                <a:gd name="T15" fmla="*/ 40 h 67"/>
                <a:gd name="T16" fmla="*/ 91 w 123"/>
                <a:gd name="T17" fmla="*/ 38 h 67"/>
                <a:gd name="T18" fmla="*/ 89 w 123"/>
                <a:gd name="T19" fmla="*/ 42 h 67"/>
                <a:gd name="T20" fmla="*/ 85 w 123"/>
                <a:gd name="T21" fmla="*/ 36 h 67"/>
                <a:gd name="T22" fmla="*/ 76 w 123"/>
                <a:gd name="T23" fmla="*/ 33 h 67"/>
                <a:gd name="T24" fmla="*/ 76 w 123"/>
                <a:gd name="T25" fmla="*/ 29 h 67"/>
                <a:gd name="T26" fmla="*/ 72 w 123"/>
                <a:gd name="T27" fmla="*/ 31 h 67"/>
                <a:gd name="T28" fmla="*/ 68 w 123"/>
                <a:gd name="T29" fmla="*/ 27 h 67"/>
                <a:gd name="T30" fmla="*/ 64 w 123"/>
                <a:gd name="T31" fmla="*/ 23 h 67"/>
                <a:gd name="T32" fmla="*/ 60 w 123"/>
                <a:gd name="T33" fmla="*/ 19 h 67"/>
                <a:gd name="T34" fmla="*/ 51 w 123"/>
                <a:gd name="T35" fmla="*/ 19 h 67"/>
                <a:gd name="T36" fmla="*/ 45 w 123"/>
                <a:gd name="T37" fmla="*/ 12 h 67"/>
                <a:gd name="T38" fmla="*/ 32 w 123"/>
                <a:gd name="T39" fmla="*/ 6 h 67"/>
                <a:gd name="T40" fmla="*/ 30 w 123"/>
                <a:gd name="T41" fmla="*/ 2 h 67"/>
                <a:gd name="T42" fmla="*/ 17 w 123"/>
                <a:gd name="T43" fmla="*/ 6 h 67"/>
                <a:gd name="T44" fmla="*/ 15 w 123"/>
                <a:gd name="T45" fmla="*/ 4 h 67"/>
                <a:gd name="T46" fmla="*/ 11 w 123"/>
                <a:gd name="T47" fmla="*/ 6 h 67"/>
                <a:gd name="T48" fmla="*/ 5 w 123"/>
                <a:gd name="T49" fmla="*/ 12 h 67"/>
                <a:gd name="T50" fmla="*/ 3 w 123"/>
                <a:gd name="T51" fmla="*/ 21 h 67"/>
                <a:gd name="T52" fmla="*/ 0 w 123"/>
                <a:gd name="T53" fmla="*/ 25 h 67"/>
                <a:gd name="T54" fmla="*/ 5 w 123"/>
                <a:gd name="T55" fmla="*/ 29 h 67"/>
                <a:gd name="T56" fmla="*/ 7 w 123"/>
                <a:gd name="T57" fmla="*/ 29 h 67"/>
                <a:gd name="T58" fmla="*/ 11 w 123"/>
                <a:gd name="T59" fmla="*/ 31 h 67"/>
                <a:gd name="T60" fmla="*/ 17 w 123"/>
                <a:gd name="T61" fmla="*/ 36 h 67"/>
                <a:gd name="T62" fmla="*/ 24 w 123"/>
                <a:gd name="T63" fmla="*/ 40 h 67"/>
                <a:gd name="T64" fmla="*/ 28 w 123"/>
                <a:gd name="T65" fmla="*/ 42 h 67"/>
                <a:gd name="T66" fmla="*/ 34 w 123"/>
                <a:gd name="T67" fmla="*/ 44 h 67"/>
                <a:gd name="T68" fmla="*/ 41 w 123"/>
                <a:gd name="T69" fmla="*/ 46 h 67"/>
                <a:gd name="T70" fmla="*/ 49 w 123"/>
                <a:gd name="T71" fmla="*/ 50 h 67"/>
                <a:gd name="T72" fmla="*/ 51 w 123"/>
                <a:gd name="T73" fmla="*/ 48 h 67"/>
                <a:gd name="T74" fmla="*/ 60 w 123"/>
                <a:gd name="T75" fmla="*/ 48 h 67"/>
                <a:gd name="T76" fmla="*/ 68 w 123"/>
                <a:gd name="T77" fmla="*/ 50 h 67"/>
                <a:gd name="T78" fmla="*/ 70 w 123"/>
                <a:gd name="T79" fmla="*/ 55 h 67"/>
                <a:gd name="T80" fmla="*/ 76 w 123"/>
                <a:gd name="T81" fmla="*/ 59 h 67"/>
                <a:gd name="T82" fmla="*/ 79 w 123"/>
                <a:gd name="T83" fmla="*/ 61 h 67"/>
                <a:gd name="T84" fmla="*/ 85 w 123"/>
                <a:gd name="T85" fmla="*/ 59 h 67"/>
                <a:gd name="T86" fmla="*/ 87 w 123"/>
                <a:gd name="T87" fmla="*/ 63 h 67"/>
                <a:gd name="T88" fmla="*/ 93 w 123"/>
                <a:gd name="T89" fmla="*/ 63 h 67"/>
                <a:gd name="T90" fmla="*/ 100 w 123"/>
                <a:gd name="T91" fmla="*/ 65 h 67"/>
                <a:gd name="T92" fmla="*/ 106 w 123"/>
                <a:gd name="T93" fmla="*/ 63 h 67"/>
                <a:gd name="T94" fmla="*/ 112 w 123"/>
                <a:gd name="T95" fmla="*/ 65 h 67"/>
                <a:gd name="T96" fmla="*/ 119 w 123"/>
                <a:gd name="T97" fmla="*/ 65 h 67"/>
                <a:gd name="T98" fmla="*/ 123 w 123"/>
                <a:gd name="T99" fmla="*/ 6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3" h="67">
                  <a:moveTo>
                    <a:pt x="123" y="59"/>
                  </a:moveTo>
                  <a:lnTo>
                    <a:pt x="123" y="57"/>
                  </a:lnTo>
                  <a:lnTo>
                    <a:pt x="121" y="55"/>
                  </a:lnTo>
                  <a:lnTo>
                    <a:pt x="121" y="55"/>
                  </a:lnTo>
                  <a:lnTo>
                    <a:pt x="121" y="50"/>
                  </a:lnTo>
                  <a:lnTo>
                    <a:pt x="123" y="46"/>
                  </a:lnTo>
                  <a:lnTo>
                    <a:pt x="123" y="46"/>
                  </a:lnTo>
                  <a:lnTo>
                    <a:pt x="123" y="44"/>
                  </a:lnTo>
                  <a:lnTo>
                    <a:pt x="123" y="44"/>
                  </a:lnTo>
                  <a:lnTo>
                    <a:pt x="123" y="42"/>
                  </a:lnTo>
                  <a:lnTo>
                    <a:pt x="123" y="42"/>
                  </a:lnTo>
                  <a:lnTo>
                    <a:pt x="121" y="42"/>
                  </a:lnTo>
                  <a:lnTo>
                    <a:pt x="121" y="42"/>
                  </a:lnTo>
                  <a:lnTo>
                    <a:pt x="119" y="42"/>
                  </a:lnTo>
                  <a:lnTo>
                    <a:pt x="117" y="42"/>
                  </a:lnTo>
                  <a:lnTo>
                    <a:pt x="114" y="44"/>
                  </a:lnTo>
                  <a:lnTo>
                    <a:pt x="114" y="42"/>
                  </a:lnTo>
                  <a:lnTo>
                    <a:pt x="112" y="42"/>
                  </a:lnTo>
                  <a:lnTo>
                    <a:pt x="110" y="42"/>
                  </a:lnTo>
                  <a:lnTo>
                    <a:pt x="108" y="42"/>
                  </a:lnTo>
                  <a:lnTo>
                    <a:pt x="106" y="42"/>
                  </a:lnTo>
                  <a:lnTo>
                    <a:pt x="104" y="40"/>
                  </a:lnTo>
                  <a:lnTo>
                    <a:pt x="104" y="40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102" y="38"/>
                  </a:lnTo>
                  <a:lnTo>
                    <a:pt x="100" y="38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5" y="40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3" y="38"/>
                  </a:lnTo>
                  <a:lnTo>
                    <a:pt x="91" y="38"/>
                  </a:lnTo>
                  <a:lnTo>
                    <a:pt x="91" y="40"/>
                  </a:lnTo>
                  <a:lnTo>
                    <a:pt x="91" y="42"/>
                  </a:lnTo>
                  <a:lnTo>
                    <a:pt x="91" y="42"/>
                  </a:lnTo>
                  <a:lnTo>
                    <a:pt x="89" y="42"/>
                  </a:lnTo>
                  <a:lnTo>
                    <a:pt x="89" y="40"/>
                  </a:lnTo>
                  <a:lnTo>
                    <a:pt x="89" y="38"/>
                  </a:lnTo>
                  <a:lnTo>
                    <a:pt x="87" y="36"/>
                  </a:lnTo>
                  <a:lnTo>
                    <a:pt x="85" y="36"/>
                  </a:lnTo>
                  <a:lnTo>
                    <a:pt x="81" y="36"/>
                  </a:lnTo>
                  <a:lnTo>
                    <a:pt x="79" y="36"/>
                  </a:lnTo>
                  <a:lnTo>
                    <a:pt x="76" y="36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9" y="31"/>
                  </a:lnTo>
                  <a:lnTo>
                    <a:pt x="79" y="29"/>
                  </a:lnTo>
                  <a:lnTo>
                    <a:pt x="76" y="29"/>
                  </a:lnTo>
                  <a:lnTo>
                    <a:pt x="76" y="29"/>
                  </a:lnTo>
                  <a:lnTo>
                    <a:pt x="72" y="31"/>
                  </a:lnTo>
                  <a:lnTo>
                    <a:pt x="72" y="31"/>
                  </a:lnTo>
                  <a:lnTo>
                    <a:pt x="72" y="31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8" y="27"/>
                  </a:lnTo>
                  <a:lnTo>
                    <a:pt x="66" y="27"/>
                  </a:lnTo>
                  <a:lnTo>
                    <a:pt x="66" y="25"/>
                  </a:lnTo>
                  <a:lnTo>
                    <a:pt x="64" y="25"/>
                  </a:lnTo>
                  <a:lnTo>
                    <a:pt x="64" y="23"/>
                  </a:lnTo>
                  <a:lnTo>
                    <a:pt x="62" y="21"/>
                  </a:lnTo>
                  <a:lnTo>
                    <a:pt x="62" y="21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57" y="21"/>
                  </a:lnTo>
                  <a:lnTo>
                    <a:pt x="55" y="21"/>
                  </a:lnTo>
                  <a:lnTo>
                    <a:pt x="53" y="21"/>
                  </a:lnTo>
                  <a:lnTo>
                    <a:pt x="51" y="19"/>
                  </a:lnTo>
                  <a:lnTo>
                    <a:pt x="51" y="17"/>
                  </a:lnTo>
                  <a:lnTo>
                    <a:pt x="49" y="14"/>
                  </a:lnTo>
                  <a:lnTo>
                    <a:pt x="47" y="12"/>
                  </a:lnTo>
                  <a:lnTo>
                    <a:pt x="45" y="12"/>
                  </a:lnTo>
                  <a:lnTo>
                    <a:pt x="43" y="12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2" y="2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7" y="8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3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27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3" y="31"/>
                  </a:lnTo>
                  <a:lnTo>
                    <a:pt x="15" y="33"/>
                  </a:lnTo>
                  <a:lnTo>
                    <a:pt x="17" y="33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9" y="38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2" y="42"/>
                  </a:lnTo>
                  <a:lnTo>
                    <a:pt x="34" y="44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8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51" y="50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3" y="48"/>
                  </a:lnTo>
                  <a:lnTo>
                    <a:pt x="55" y="50"/>
                  </a:lnTo>
                  <a:lnTo>
                    <a:pt x="57" y="50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62" y="48"/>
                  </a:lnTo>
                  <a:lnTo>
                    <a:pt x="64" y="50"/>
                  </a:lnTo>
                  <a:lnTo>
                    <a:pt x="68" y="50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5"/>
                  </a:lnTo>
                  <a:lnTo>
                    <a:pt x="70" y="57"/>
                  </a:lnTo>
                  <a:lnTo>
                    <a:pt x="74" y="57"/>
                  </a:lnTo>
                  <a:lnTo>
                    <a:pt x="76" y="59"/>
                  </a:lnTo>
                  <a:lnTo>
                    <a:pt x="76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79" y="61"/>
                  </a:lnTo>
                  <a:lnTo>
                    <a:pt x="79" y="61"/>
                  </a:lnTo>
                  <a:lnTo>
                    <a:pt x="79" y="61"/>
                  </a:lnTo>
                  <a:lnTo>
                    <a:pt x="81" y="61"/>
                  </a:lnTo>
                  <a:lnTo>
                    <a:pt x="83" y="59"/>
                  </a:lnTo>
                  <a:lnTo>
                    <a:pt x="85" y="59"/>
                  </a:lnTo>
                  <a:lnTo>
                    <a:pt x="85" y="59"/>
                  </a:lnTo>
                  <a:lnTo>
                    <a:pt x="87" y="61"/>
                  </a:lnTo>
                  <a:lnTo>
                    <a:pt x="87" y="61"/>
                  </a:lnTo>
                  <a:lnTo>
                    <a:pt x="87" y="63"/>
                  </a:lnTo>
                  <a:lnTo>
                    <a:pt x="87" y="63"/>
                  </a:lnTo>
                  <a:lnTo>
                    <a:pt x="89" y="63"/>
                  </a:lnTo>
                  <a:lnTo>
                    <a:pt x="91" y="63"/>
                  </a:lnTo>
                  <a:lnTo>
                    <a:pt x="93" y="63"/>
                  </a:lnTo>
                  <a:lnTo>
                    <a:pt x="93" y="63"/>
                  </a:lnTo>
                  <a:lnTo>
                    <a:pt x="95" y="63"/>
                  </a:lnTo>
                  <a:lnTo>
                    <a:pt x="98" y="63"/>
                  </a:lnTo>
                  <a:lnTo>
                    <a:pt x="100" y="65"/>
                  </a:lnTo>
                  <a:lnTo>
                    <a:pt x="102" y="65"/>
                  </a:lnTo>
                  <a:lnTo>
                    <a:pt x="102" y="65"/>
                  </a:lnTo>
                  <a:lnTo>
                    <a:pt x="106" y="63"/>
                  </a:lnTo>
                  <a:lnTo>
                    <a:pt x="106" y="63"/>
                  </a:lnTo>
                  <a:lnTo>
                    <a:pt x="108" y="65"/>
                  </a:lnTo>
                  <a:lnTo>
                    <a:pt x="108" y="67"/>
                  </a:lnTo>
                  <a:lnTo>
                    <a:pt x="110" y="67"/>
                  </a:lnTo>
                  <a:lnTo>
                    <a:pt x="112" y="65"/>
                  </a:lnTo>
                  <a:lnTo>
                    <a:pt x="114" y="65"/>
                  </a:lnTo>
                  <a:lnTo>
                    <a:pt x="117" y="65"/>
                  </a:lnTo>
                  <a:lnTo>
                    <a:pt x="117" y="65"/>
                  </a:lnTo>
                  <a:lnTo>
                    <a:pt x="119" y="65"/>
                  </a:lnTo>
                  <a:lnTo>
                    <a:pt x="121" y="67"/>
                  </a:lnTo>
                  <a:lnTo>
                    <a:pt x="121" y="67"/>
                  </a:lnTo>
                  <a:lnTo>
                    <a:pt x="123" y="65"/>
                  </a:lnTo>
                  <a:lnTo>
                    <a:pt x="123" y="63"/>
                  </a:lnTo>
                  <a:lnTo>
                    <a:pt x="123" y="61"/>
                  </a:lnTo>
                  <a:lnTo>
                    <a:pt x="123" y="59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50" name="Freeform 493" descr="" title=""/>
            <p:cNvSpPr>
              <a:spLocks/>
            </p:cNvSpPr>
            <p:nvPr/>
          </p:nvSpPr>
          <p:spPr bwMode="auto">
            <a:xfrm>
              <a:off x="6702017" y="4293361"/>
              <a:ext cx="4682" cy="0"/>
            </a:xfrm>
            <a:custGeom>
              <a:avLst/>
              <a:gdLst>
                <a:gd name="T0" fmla="*/ 2 w 2"/>
                <a:gd name="T1" fmla="*/ 2 w 2"/>
                <a:gd name="T2" fmla="*/ 2 w 2"/>
                <a:gd name="T3" fmla="*/ 0 w 2"/>
                <a:gd name="T4" fmla="*/ 0 w 2"/>
                <a:gd name="T5" fmla="*/ 0 w 2"/>
                <a:gd name="T6" fmla="*/ 0 w 2"/>
                <a:gd name="T7" fmla="*/ 0 w 2"/>
                <a:gd name="T8" fmla="*/ 0 w 2"/>
                <a:gd name="T9" fmla="*/ 0 w 2"/>
                <a:gd name="T10" fmla="*/ 0 w 2"/>
                <a:gd name="T11" fmla="*/ 0 w 2"/>
                <a:gd name="T12" fmla="*/ 0 w 2"/>
                <a:gd name="T13" fmla="*/ 0 w 2"/>
                <a:gd name="T14" fmla="*/ 2 w 2"/>
                <a:gd name="T15" fmla="*/ 2 w 2"/>
                <a:gd name="T16" fmla="*/ 2 w 2"/>
                <a:gd name="T17" fmla="*/ 2 w 2"/>
                <a:gd name="T18" fmla="*/ 2 w 2"/>
                <a:gd name="T19" fmla="*/ 2 w 2"/>
                <a:gd name="T20" fmla="*/ 2 w 2"/>
                <a:gd name="T21" fmla="*/ 2 w 2"/>
                <a:gd name="T22" fmla="*/ 2 w 2"/>
                <a:gd name="T23" fmla="*/ 2 w 2"/>
                <a:gd name="T24" fmla="*/ 2 w 2"/>
                <a:gd name="T25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52" name="Freeform 495" descr="" title=""/>
            <p:cNvSpPr>
              <a:spLocks noEditPoints="1"/>
            </p:cNvSpPr>
            <p:nvPr/>
          </p:nvSpPr>
          <p:spPr bwMode="auto">
            <a:xfrm>
              <a:off x="6421116" y="3918826"/>
              <a:ext cx="290265" cy="133429"/>
            </a:xfrm>
            <a:custGeom>
              <a:avLst/>
              <a:gdLst>
                <a:gd name="T0" fmla="*/ 0 w 124"/>
                <a:gd name="T1" fmla="*/ 4 h 57"/>
                <a:gd name="T2" fmla="*/ 0 w 124"/>
                <a:gd name="T3" fmla="*/ 2 h 57"/>
                <a:gd name="T4" fmla="*/ 0 w 124"/>
                <a:gd name="T5" fmla="*/ 2 h 57"/>
                <a:gd name="T6" fmla="*/ 122 w 124"/>
                <a:gd name="T7" fmla="*/ 38 h 57"/>
                <a:gd name="T8" fmla="*/ 122 w 124"/>
                <a:gd name="T9" fmla="*/ 36 h 57"/>
                <a:gd name="T10" fmla="*/ 120 w 124"/>
                <a:gd name="T11" fmla="*/ 36 h 57"/>
                <a:gd name="T12" fmla="*/ 120 w 124"/>
                <a:gd name="T13" fmla="*/ 38 h 57"/>
                <a:gd name="T14" fmla="*/ 122 w 124"/>
                <a:gd name="T15" fmla="*/ 40 h 57"/>
                <a:gd name="T16" fmla="*/ 122 w 124"/>
                <a:gd name="T17" fmla="*/ 40 h 57"/>
                <a:gd name="T18" fmla="*/ 124 w 124"/>
                <a:gd name="T19" fmla="*/ 38 h 57"/>
                <a:gd name="T20" fmla="*/ 103 w 124"/>
                <a:gd name="T21" fmla="*/ 46 h 57"/>
                <a:gd name="T22" fmla="*/ 101 w 124"/>
                <a:gd name="T23" fmla="*/ 44 h 57"/>
                <a:gd name="T24" fmla="*/ 97 w 124"/>
                <a:gd name="T25" fmla="*/ 40 h 57"/>
                <a:gd name="T26" fmla="*/ 90 w 124"/>
                <a:gd name="T27" fmla="*/ 38 h 57"/>
                <a:gd name="T28" fmla="*/ 88 w 124"/>
                <a:gd name="T29" fmla="*/ 36 h 57"/>
                <a:gd name="T30" fmla="*/ 86 w 124"/>
                <a:gd name="T31" fmla="*/ 34 h 57"/>
                <a:gd name="T32" fmla="*/ 84 w 124"/>
                <a:gd name="T33" fmla="*/ 32 h 57"/>
                <a:gd name="T34" fmla="*/ 82 w 124"/>
                <a:gd name="T35" fmla="*/ 29 h 57"/>
                <a:gd name="T36" fmla="*/ 82 w 124"/>
                <a:gd name="T37" fmla="*/ 29 h 57"/>
                <a:gd name="T38" fmla="*/ 80 w 124"/>
                <a:gd name="T39" fmla="*/ 27 h 57"/>
                <a:gd name="T40" fmla="*/ 76 w 124"/>
                <a:gd name="T41" fmla="*/ 25 h 57"/>
                <a:gd name="T42" fmla="*/ 67 w 124"/>
                <a:gd name="T43" fmla="*/ 19 h 57"/>
                <a:gd name="T44" fmla="*/ 65 w 124"/>
                <a:gd name="T45" fmla="*/ 19 h 57"/>
                <a:gd name="T46" fmla="*/ 61 w 124"/>
                <a:gd name="T47" fmla="*/ 17 h 57"/>
                <a:gd name="T48" fmla="*/ 63 w 124"/>
                <a:gd name="T49" fmla="*/ 19 h 57"/>
                <a:gd name="T50" fmla="*/ 63 w 124"/>
                <a:gd name="T51" fmla="*/ 19 h 57"/>
                <a:gd name="T52" fmla="*/ 63 w 124"/>
                <a:gd name="T53" fmla="*/ 21 h 57"/>
                <a:gd name="T54" fmla="*/ 67 w 124"/>
                <a:gd name="T55" fmla="*/ 25 h 57"/>
                <a:gd name="T56" fmla="*/ 69 w 124"/>
                <a:gd name="T57" fmla="*/ 29 h 57"/>
                <a:gd name="T58" fmla="*/ 73 w 124"/>
                <a:gd name="T59" fmla="*/ 34 h 57"/>
                <a:gd name="T60" fmla="*/ 76 w 124"/>
                <a:gd name="T61" fmla="*/ 36 h 57"/>
                <a:gd name="T62" fmla="*/ 82 w 124"/>
                <a:gd name="T63" fmla="*/ 40 h 57"/>
                <a:gd name="T64" fmla="*/ 86 w 124"/>
                <a:gd name="T65" fmla="*/ 42 h 57"/>
                <a:gd name="T66" fmla="*/ 88 w 124"/>
                <a:gd name="T67" fmla="*/ 44 h 57"/>
                <a:gd name="T68" fmla="*/ 92 w 124"/>
                <a:gd name="T69" fmla="*/ 46 h 57"/>
                <a:gd name="T70" fmla="*/ 95 w 124"/>
                <a:gd name="T71" fmla="*/ 46 h 57"/>
                <a:gd name="T72" fmla="*/ 97 w 124"/>
                <a:gd name="T73" fmla="*/ 48 h 57"/>
                <a:gd name="T74" fmla="*/ 99 w 124"/>
                <a:gd name="T75" fmla="*/ 51 h 57"/>
                <a:gd name="T76" fmla="*/ 99 w 124"/>
                <a:gd name="T77" fmla="*/ 51 h 57"/>
                <a:gd name="T78" fmla="*/ 103 w 124"/>
                <a:gd name="T79" fmla="*/ 53 h 57"/>
                <a:gd name="T80" fmla="*/ 105 w 124"/>
                <a:gd name="T81" fmla="*/ 53 h 57"/>
                <a:gd name="T82" fmla="*/ 107 w 124"/>
                <a:gd name="T83" fmla="*/ 51 h 57"/>
                <a:gd name="T84" fmla="*/ 103 w 124"/>
                <a:gd name="T85" fmla="*/ 46 h 57"/>
                <a:gd name="T86" fmla="*/ 101 w 124"/>
                <a:gd name="T87" fmla="*/ 23 h 57"/>
                <a:gd name="T88" fmla="*/ 101 w 124"/>
                <a:gd name="T89" fmla="*/ 23 h 57"/>
                <a:gd name="T90" fmla="*/ 101 w 124"/>
                <a:gd name="T91" fmla="*/ 21 h 57"/>
                <a:gd name="T92" fmla="*/ 101 w 124"/>
                <a:gd name="T93" fmla="*/ 21 h 57"/>
                <a:gd name="T94" fmla="*/ 101 w 124"/>
                <a:gd name="T95" fmla="*/ 23 h 57"/>
                <a:gd name="T96" fmla="*/ 99 w 124"/>
                <a:gd name="T97" fmla="*/ 25 h 57"/>
                <a:gd name="T98" fmla="*/ 101 w 124"/>
                <a:gd name="T99" fmla="*/ 25 h 57"/>
                <a:gd name="T100" fmla="*/ 114 w 124"/>
                <a:gd name="T101" fmla="*/ 57 h 57"/>
                <a:gd name="T102" fmla="*/ 114 w 124"/>
                <a:gd name="T103" fmla="*/ 57 h 57"/>
                <a:gd name="T104" fmla="*/ 116 w 124"/>
                <a:gd name="T105" fmla="*/ 57 h 57"/>
                <a:gd name="T106" fmla="*/ 114 w 124"/>
                <a:gd name="T107" fmla="*/ 55 h 57"/>
                <a:gd name="T108" fmla="*/ 111 w 124"/>
                <a:gd name="T109" fmla="*/ 29 h 57"/>
                <a:gd name="T110" fmla="*/ 111 w 124"/>
                <a:gd name="T111" fmla="*/ 25 h 57"/>
                <a:gd name="T112" fmla="*/ 109 w 124"/>
                <a:gd name="T113" fmla="*/ 25 h 57"/>
                <a:gd name="T114" fmla="*/ 107 w 124"/>
                <a:gd name="T115" fmla="*/ 27 h 57"/>
                <a:gd name="T116" fmla="*/ 109 w 124"/>
                <a:gd name="T117" fmla="*/ 27 h 57"/>
                <a:gd name="T118" fmla="*/ 107 w 124"/>
                <a:gd name="T119" fmla="*/ 29 h 57"/>
                <a:gd name="T120" fmla="*/ 109 w 124"/>
                <a:gd name="T121" fmla="*/ 32 h 57"/>
                <a:gd name="T122" fmla="*/ 111 w 124"/>
                <a:gd name="T123" fmla="*/ 34 h 57"/>
                <a:gd name="T124" fmla="*/ 114 w 124"/>
                <a:gd name="T125" fmla="*/ 3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4" h="57">
                  <a:moveTo>
                    <a:pt x="0" y="2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  <a:moveTo>
                    <a:pt x="122" y="38"/>
                  </a:moveTo>
                  <a:lnTo>
                    <a:pt x="122" y="38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0" y="36"/>
                  </a:lnTo>
                  <a:lnTo>
                    <a:pt x="120" y="36"/>
                  </a:lnTo>
                  <a:lnTo>
                    <a:pt x="120" y="38"/>
                  </a:lnTo>
                  <a:lnTo>
                    <a:pt x="120" y="40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24" y="40"/>
                  </a:lnTo>
                  <a:lnTo>
                    <a:pt x="124" y="38"/>
                  </a:lnTo>
                  <a:lnTo>
                    <a:pt x="122" y="38"/>
                  </a:lnTo>
                  <a:close/>
                  <a:moveTo>
                    <a:pt x="103" y="46"/>
                  </a:moveTo>
                  <a:lnTo>
                    <a:pt x="103" y="46"/>
                  </a:lnTo>
                  <a:lnTo>
                    <a:pt x="101" y="44"/>
                  </a:lnTo>
                  <a:lnTo>
                    <a:pt x="99" y="42"/>
                  </a:lnTo>
                  <a:lnTo>
                    <a:pt x="97" y="40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90" y="36"/>
                  </a:lnTo>
                  <a:lnTo>
                    <a:pt x="88" y="36"/>
                  </a:lnTo>
                  <a:lnTo>
                    <a:pt x="88" y="36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4" y="32"/>
                  </a:lnTo>
                  <a:lnTo>
                    <a:pt x="82" y="32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0" y="27"/>
                  </a:lnTo>
                  <a:lnTo>
                    <a:pt x="80" y="27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69" y="21"/>
                  </a:lnTo>
                  <a:lnTo>
                    <a:pt x="67" y="19"/>
                  </a:lnTo>
                  <a:lnTo>
                    <a:pt x="65" y="19"/>
                  </a:lnTo>
                  <a:lnTo>
                    <a:pt x="65" y="19"/>
                  </a:lnTo>
                  <a:lnTo>
                    <a:pt x="63" y="17"/>
                  </a:lnTo>
                  <a:lnTo>
                    <a:pt x="61" y="17"/>
                  </a:lnTo>
                  <a:lnTo>
                    <a:pt x="61" y="19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5" y="25"/>
                  </a:lnTo>
                  <a:lnTo>
                    <a:pt x="67" y="25"/>
                  </a:lnTo>
                  <a:lnTo>
                    <a:pt x="67" y="27"/>
                  </a:lnTo>
                  <a:lnTo>
                    <a:pt x="69" y="29"/>
                  </a:lnTo>
                  <a:lnTo>
                    <a:pt x="71" y="29"/>
                  </a:lnTo>
                  <a:lnTo>
                    <a:pt x="73" y="34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80" y="38"/>
                  </a:lnTo>
                  <a:lnTo>
                    <a:pt x="82" y="40"/>
                  </a:lnTo>
                  <a:lnTo>
                    <a:pt x="82" y="40"/>
                  </a:lnTo>
                  <a:lnTo>
                    <a:pt x="86" y="42"/>
                  </a:lnTo>
                  <a:lnTo>
                    <a:pt x="88" y="42"/>
                  </a:lnTo>
                  <a:lnTo>
                    <a:pt x="88" y="44"/>
                  </a:lnTo>
                  <a:lnTo>
                    <a:pt x="90" y="44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5" y="46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9" y="48"/>
                  </a:lnTo>
                  <a:lnTo>
                    <a:pt x="99" y="51"/>
                  </a:lnTo>
                  <a:lnTo>
                    <a:pt x="99" y="51"/>
                  </a:lnTo>
                  <a:lnTo>
                    <a:pt x="99" y="51"/>
                  </a:lnTo>
                  <a:lnTo>
                    <a:pt x="101" y="51"/>
                  </a:lnTo>
                  <a:lnTo>
                    <a:pt x="103" y="53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07" y="51"/>
                  </a:lnTo>
                  <a:lnTo>
                    <a:pt x="107" y="51"/>
                  </a:lnTo>
                  <a:lnTo>
                    <a:pt x="105" y="48"/>
                  </a:lnTo>
                  <a:lnTo>
                    <a:pt x="103" y="46"/>
                  </a:lnTo>
                  <a:close/>
                  <a:moveTo>
                    <a:pt x="101" y="25"/>
                  </a:moveTo>
                  <a:lnTo>
                    <a:pt x="101" y="23"/>
                  </a:lnTo>
                  <a:lnTo>
                    <a:pt x="101" y="23"/>
                  </a:lnTo>
                  <a:lnTo>
                    <a:pt x="101" y="23"/>
                  </a:lnTo>
                  <a:lnTo>
                    <a:pt x="101" y="21"/>
                  </a:lnTo>
                  <a:lnTo>
                    <a:pt x="101" y="21"/>
                  </a:lnTo>
                  <a:lnTo>
                    <a:pt x="101" y="21"/>
                  </a:lnTo>
                  <a:lnTo>
                    <a:pt x="101" y="21"/>
                  </a:lnTo>
                  <a:lnTo>
                    <a:pt x="101" y="21"/>
                  </a:lnTo>
                  <a:lnTo>
                    <a:pt x="101" y="23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101" y="25"/>
                  </a:lnTo>
                  <a:lnTo>
                    <a:pt x="101" y="25"/>
                  </a:lnTo>
                  <a:close/>
                  <a:moveTo>
                    <a:pt x="114" y="55"/>
                  </a:moveTo>
                  <a:lnTo>
                    <a:pt x="114" y="57"/>
                  </a:lnTo>
                  <a:lnTo>
                    <a:pt x="114" y="57"/>
                  </a:lnTo>
                  <a:lnTo>
                    <a:pt x="114" y="57"/>
                  </a:lnTo>
                  <a:lnTo>
                    <a:pt x="116" y="57"/>
                  </a:lnTo>
                  <a:lnTo>
                    <a:pt x="116" y="57"/>
                  </a:lnTo>
                  <a:lnTo>
                    <a:pt x="116" y="55"/>
                  </a:lnTo>
                  <a:lnTo>
                    <a:pt x="114" y="55"/>
                  </a:lnTo>
                  <a:close/>
                  <a:moveTo>
                    <a:pt x="114" y="32"/>
                  </a:moveTo>
                  <a:lnTo>
                    <a:pt x="111" y="29"/>
                  </a:lnTo>
                  <a:lnTo>
                    <a:pt x="111" y="29"/>
                  </a:lnTo>
                  <a:lnTo>
                    <a:pt x="111" y="25"/>
                  </a:lnTo>
                  <a:lnTo>
                    <a:pt x="111" y="25"/>
                  </a:lnTo>
                  <a:lnTo>
                    <a:pt x="109" y="25"/>
                  </a:lnTo>
                  <a:lnTo>
                    <a:pt x="107" y="25"/>
                  </a:lnTo>
                  <a:lnTo>
                    <a:pt x="107" y="27"/>
                  </a:lnTo>
                  <a:lnTo>
                    <a:pt x="109" y="27"/>
                  </a:lnTo>
                  <a:lnTo>
                    <a:pt x="109" y="27"/>
                  </a:lnTo>
                  <a:lnTo>
                    <a:pt x="109" y="29"/>
                  </a:lnTo>
                  <a:lnTo>
                    <a:pt x="107" y="29"/>
                  </a:lnTo>
                  <a:lnTo>
                    <a:pt x="107" y="29"/>
                  </a:lnTo>
                  <a:lnTo>
                    <a:pt x="109" y="32"/>
                  </a:lnTo>
                  <a:lnTo>
                    <a:pt x="111" y="32"/>
                  </a:lnTo>
                  <a:lnTo>
                    <a:pt x="111" y="34"/>
                  </a:lnTo>
                  <a:lnTo>
                    <a:pt x="114" y="34"/>
                  </a:lnTo>
                  <a:lnTo>
                    <a:pt x="114" y="32"/>
                  </a:lnTo>
                  <a:lnTo>
                    <a:pt x="114" y="32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54" name="Freeform 497" descr="" title=""/>
            <p:cNvSpPr>
              <a:spLocks noEditPoints="1"/>
            </p:cNvSpPr>
            <p:nvPr/>
          </p:nvSpPr>
          <p:spPr bwMode="auto">
            <a:xfrm>
              <a:off x="3998339" y="2191280"/>
              <a:ext cx="320697" cy="688209"/>
            </a:xfrm>
            <a:custGeom>
              <a:avLst/>
              <a:gdLst>
                <a:gd name="T0" fmla="*/ 91 w 137"/>
                <a:gd name="T1" fmla="*/ 260 h 294"/>
                <a:gd name="T2" fmla="*/ 91 w 137"/>
                <a:gd name="T3" fmla="*/ 256 h 294"/>
                <a:gd name="T4" fmla="*/ 13 w 137"/>
                <a:gd name="T5" fmla="*/ 136 h 294"/>
                <a:gd name="T6" fmla="*/ 91 w 137"/>
                <a:gd name="T7" fmla="*/ 294 h 294"/>
                <a:gd name="T8" fmla="*/ 36 w 137"/>
                <a:gd name="T9" fmla="*/ 201 h 294"/>
                <a:gd name="T10" fmla="*/ 19 w 137"/>
                <a:gd name="T11" fmla="*/ 140 h 294"/>
                <a:gd name="T12" fmla="*/ 125 w 137"/>
                <a:gd name="T13" fmla="*/ 114 h 294"/>
                <a:gd name="T14" fmla="*/ 118 w 137"/>
                <a:gd name="T15" fmla="*/ 106 h 294"/>
                <a:gd name="T16" fmla="*/ 112 w 137"/>
                <a:gd name="T17" fmla="*/ 91 h 294"/>
                <a:gd name="T18" fmla="*/ 101 w 137"/>
                <a:gd name="T19" fmla="*/ 81 h 294"/>
                <a:gd name="T20" fmla="*/ 93 w 137"/>
                <a:gd name="T21" fmla="*/ 72 h 294"/>
                <a:gd name="T22" fmla="*/ 82 w 137"/>
                <a:gd name="T23" fmla="*/ 66 h 294"/>
                <a:gd name="T24" fmla="*/ 91 w 137"/>
                <a:gd name="T25" fmla="*/ 51 h 294"/>
                <a:gd name="T26" fmla="*/ 99 w 137"/>
                <a:gd name="T27" fmla="*/ 38 h 294"/>
                <a:gd name="T28" fmla="*/ 97 w 137"/>
                <a:gd name="T29" fmla="*/ 15 h 294"/>
                <a:gd name="T30" fmla="*/ 89 w 137"/>
                <a:gd name="T31" fmla="*/ 2 h 294"/>
                <a:gd name="T32" fmla="*/ 78 w 137"/>
                <a:gd name="T33" fmla="*/ 7 h 294"/>
                <a:gd name="T34" fmla="*/ 76 w 137"/>
                <a:gd name="T35" fmla="*/ 24 h 294"/>
                <a:gd name="T36" fmla="*/ 55 w 137"/>
                <a:gd name="T37" fmla="*/ 26 h 294"/>
                <a:gd name="T38" fmla="*/ 44 w 137"/>
                <a:gd name="T39" fmla="*/ 43 h 294"/>
                <a:gd name="T40" fmla="*/ 40 w 137"/>
                <a:gd name="T41" fmla="*/ 57 h 294"/>
                <a:gd name="T42" fmla="*/ 23 w 137"/>
                <a:gd name="T43" fmla="*/ 74 h 294"/>
                <a:gd name="T44" fmla="*/ 19 w 137"/>
                <a:gd name="T45" fmla="*/ 89 h 294"/>
                <a:gd name="T46" fmla="*/ 15 w 137"/>
                <a:gd name="T47" fmla="*/ 102 h 294"/>
                <a:gd name="T48" fmla="*/ 6 w 137"/>
                <a:gd name="T49" fmla="*/ 112 h 294"/>
                <a:gd name="T50" fmla="*/ 2 w 137"/>
                <a:gd name="T51" fmla="*/ 121 h 294"/>
                <a:gd name="T52" fmla="*/ 13 w 137"/>
                <a:gd name="T53" fmla="*/ 131 h 294"/>
                <a:gd name="T54" fmla="*/ 13 w 137"/>
                <a:gd name="T55" fmla="*/ 136 h 294"/>
                <a:gd name="T56" fmla="*/ 25 w 137"/>
                <a:gd name="T57" fmla="*/ 142 h 294"/>
                <a:gd name="T58" fmla="*/ 23 w 137"/>
                <a:gd name="T59" fmla="*/ 150 h 294"/>
                <a:gd name="T60" fmla="*/ 32 w 137"/>
                <a:gd name="T61" fmla="*/ 157 h 294"/>
                <a:gd name="T62" fmla="*/ 32 w 137"/>
                <a:gd name="T63" fmla="*/ 193 h 294"/>
                <a:gd name="T64" fmla="*/ 38 w 137"/>
                <a:gd name="T65" fmla="*/ 199 h 294"/>
                <a:gd name="T66" fmla="*/ 47 w 137"/>
                <a:gd name="T67" fmla="*/ 203 h 294"/>
                <a:gd name="T68" fmla="*/ 59 w 137"/>
                <a:gd name="T69" fmla="*/ 197 h 294"/>
                <a:gd name="T70" fmla="*/ 66 w 137"/>
                <a:gd name="T71" fmla="*/ 193 h 294"/>
                <a:gd name="T72" fmla="*/ 78 w 137"/>
                <a:gd name="T73" fmla="*/ 184 h 294"/>
                <a:gd name="T74" fmla="*/ 82 w 137"/>
                <a:gd name="T75" fmla="*/ 201 h 294"/>
                <a:gd name="T76" fmla="*/ 91 w 137"/>
                <a:gd name="T77" fmla="*/ 231 h 294"/>
                <a:gd name="T78" fmla="*/ 99 w 137"/>
                <a:gd name="T79" fmla="*/ 252 h 294"/>
                <a:gd name="T80" fmla="*/ 99 w 137"/>
                <a:gd name="T81" fmla="*/ 267 h 294"/>
                <a:gd name="T82" fmla="*/ 97 w 137"/>
                <a:gd name="T83" fmla="*/ 281 h 294"/>
                <a:gd name="T84" fmla="*/ 101 w 137"/>
                <a:gd name="T85" fmla="*/ 284 h 294"/>
                <a:gd name="T86" fmla="*/ 112 w 137"/>
                <a:gd name="T87" fmla="*/ 258 h 294"/>
                <a:gd name="T88" fmla="*/ 108 w 137"/>
                <a:gd name="T89" fmla="*/ 237 h 294"/>
                <a:gd name="T90" fmla="*/ 93 w 137"/>
                <a:gd name="T91" fmla="*/ 212 h 294"/>
                <a:gd name="T92" fmla="*/ 104 w 137"/>
                <a:gd name="T93" fmla="*/ 195 h 294"/>
                <a:gd name="T94" fmla="*/ 89 w 137"/>
                <a:gd name="T95" fmla="*/ 176 h 294"/>
                <a:gd name="T96" fmla="*/ 80 w 137"/>
                <a:gd name="T97" fmla="*/ 161 h 294"/>
                <a:gd name="T98" fmla="*/ 89 w 137"/>
                <a:gd name="T99" fmla="*/ 144 h 294"/>
                <a:gd name="T100" fmla="*/ 104 w 137"/>
                <a:gd name="T101" fmla="*/ 140 h 294"/>
                <a:gd name="T102" fmla="*/ 112 w 137"/>
                <a:gd name="T103" fmla="*/ 131 h 294"/>
                <a:gd name="T104" fmla="*/ 125 w 137"/>
                <a:gd name="T105" fmla="*/ 125 h 294"/>
                <a:gd name="T106" fmla="*/ 133 w 137"/>
                <a:gd name="T107" fmla="*/ 117 h 294"/>
                <a:gd name="T108" fmla="*/ 95 w 137"/>
                <a:gd name="T109" fmla="*/ 281 h 294"/>
                <a:gd name="T110" fmla="*/ 28 w 137"/>
                <a:gd name="T111" fmla="*/ 148 h 294"/>
                <a:gd name="T112" fmla="*/ 97 w 137"/>
                <a:gd name="T113" fmla="*/ 279 h 294"/>
                <a:gd name="T114" fmla="*/ 95 w 137"/>
                <a:gd name="T115" fmla="*/ 267 h 294"/>
                <a:gd name="T116" fmla="*/ 99 w 137"/>
                <a:gd name="T117" fmla="*/ 262 h 294"/>
                <a:gd name="T118" fmla="*/ 95 w 137"/>
                <a:gd name="T119" fmla="*/ 256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7" h="294">
                  <a:moveTo>
                    <a:pt x="91" y="267"/>
                  </a:moveTo>
                  <a:lnTo>
                    <a:pt x="91" y="267"/>
                  </a:lnTo>
                  <a:lnTo>
                    <a:pt x="91" y="267"/>
                  </a:lnTo>
                  <a:lnTo>
                    <a:pt x="89" y="265"/>
                  </a:lnTo>
                  <a:lnTo>
                    <a:pt x="91" y="267"/>
                  </a:lnTo>
                  <a:lnTo>
                    <a:pt x="91" y="269"/>
                  </a:lnTo>
                  <a:lnTo>
                    <a:pt x="91" y="267"/>
                  </a:lnTo>
                  <a:close/>
                  <a:moveTo>
                    <a:pt x="91" y="258"/>
                  </a:moveTo>
                  <a:lnTo>
                    <a:pt x="91" y="258"/>
                  </a:lnTo>
                  <a:lnTo>
                    <a:pt x="91" y="258"/>
                  </a:lnTo>
                  <a:lnTo>
                    <a:pt x="91" y="258"/>
                  </a:lnTo>
                  <a:lnTo>
                    <a:pt x="91" y="258"/>
                  </a:lnTo>
                  <a:lnTo>
                    <a:pt x="91" y="260"/>
                  </a:lnTo>
                  <a:lnTo>
                    <a:pt x="91" y="260"/>
                  </a:lnTo>
                  <a:lnTo>
                    <a:pt x="91" y="260"/>
                  </a:lnTo>
                  <a:lnTo>
                    <a:pt x="91" y="260"/>
                  </a:lnTo>
                  <a:lnTo>
                    <a:pt x="91" y="260"/>
                  </a:lnTo>
                  <a:lnTo>
                    <a:pt x="91" y="258"/>
                  </a:lnTo>
                  <a:lnTo>
                    <a:pt x="91" y="258"/>
                  </a:lnTo>
                  <a:lnTo>
                    <a:pt x="91" y="258"/>
                  </a:lnTo>
                  <a:close/>
                  <a:moveTo>
                    <a:pt x="91" y="256"/>
                  </a:moveTo>
                  <a:lnTo>
                    <a:pt x="91" y="256"/>
                  </a:lnTo>
                  <a:lnTo>
                    <a:pt x="91" y="256"/>
                  </a:lnTo>
                  <a:lnTo>
                    <a:pt x="89" y="256"/>
                  </a:lnTo>
                  <a:lnTo>
                    <a:pt x="89" y="256"/>
                  </a:lnTo>
                  <a:lnTo>
                    <a:pt x="89" y="258"/>
                  </a:lnTo>
                  <a:lnTo>
                    <a:pt x="89" y="258"/>
                  </a:lnTo>
                  <a:lnTo>
                    <a:pt x="91" y="256"/>
                  </a:lnTo>
                  <a:lnTo>
                    <a:pt x="91" y="256"/>
                  </a:lnTo>
                  <a:close/>
                  <a:moveTo>
                    <a:pt x="85" y="193"/>
                  </a:moveTo>
                  <a:lnTo>
                    <a:pt x="82" y="193"/>
                  </a:lnTo>
                  <a:lnTo>
                    <a:pt x="82" y="193"/>
                  </a:lnTo>
                  <a:lnTo>
                    <a:pt x="82" y="193"/>
                  </a:lnTo>
                  <a:lnTo>
                    <a:pt x="82" y="193"/>
                  </a:lnTo>
                  <a:lnTo>
                    <a:pt x="82" y="193"/>
                  </a:lnTo>
                  <a:lnTo>
                    <a:pt x="82" y="195"/>
                  </a:lnTo>
                  <a:lnTo>
                    <a:pt x="82" y="197"/>
                  </a:lnTo>
                  <a:lnTo>
                    <a:pt x="82" y="197"/>
                  </a:lnTo>
                  <a:lnTo>
                    <a:pt x="82" y="195"/>
                  </a:lnTo>
                  <a:lnTo>
                    <a:pt x="85" y="193"/>
                  </a:lnTo>
                  <a:close/>
                  <a:moveTo>
                    <a:pt x="13" y="138"/>
                  </a:moveTo>
                  <a:lnTo>
                    <a:pt x="13" y="136"/>
                  </a:lnTo>
                  <a:lnTo>
                    <a:pt x="13" y="138"/>
                  </a:lnTo>
                  <a:lnTo>
                    <a:pt x="13" y="140"/>
                  </a:lnTo>
                  <a:lnTo>
                    <a:pt x="13" y="140"/>
                  </a:lnTo>
                  <a:lnTo>
                    <a:pt x="13" y="140"/>
                  </a:lnTo>
                  <a:lnTo>
                    <a:pt x="13" y="138"/>
                  </a:lnTo>
                  <a:close/>
                  <a:moveTo>
                    <a:pt x="91" y="294"/>
                  </a:moveTo>
                  <a:lnTo>
                    <a:pt x="91" y="294"/>
                  </a:lnTo>
                  <a:lnTo>
                    <a:pt x="91" y="294"/>
                  </a:lnTo>
                  <a:lnTo>
                    <a:pt x="93" y="294"/>
                  </a:lnTo>
                  <a:lnTo>
                    <a:pt x="93" y="294"/>
                  </a:lnTo>
                  <a:lnTo>
                    <a:pt x="93" y="292"/>
                  </a:lnTo>
                  <a:lnTo>
                    <a:pt x="95" y="292"/>
                  </a:lnTo>
                  <a:lnTo>
                    <a:pt x="93" y="292"/>
                  </a:lnTo>
                  <a:lnTo>
                    <a:pt x="91" y="294"/>
                  </a:lnTo>
                  <a:close/>
                  <a:moveTo>
                    <a:pt x="23" y="155"/>
                  </a:moveTo>
                  <a:lnTo>
                    <a:pt x="21" y="155"/>
                  </a:lnTo>
                  <a:lnTo>
                    <a:pt x="21" y="157"/>
                  </a:lnTo>
                  <a:lnTo>
                    <a:pt x="23" y="159"/>
                  </a:lnTo>
                  <a:lnTo>
                    <a:pt x="23" y="159"/>
                  </a:lnTo>
                  <a:lnTo>
                    <a:pt x="23" y="159"/>
                  </a:lnTo>
                  <a:lnTo>
                    <a:pt x="25" y="157"/>
                  </a:lnTo>
                  <a:lnTo>
                    <a:pt x="25" y="155"/>
                  </a:lnTo>
                  <a:lnTo>
                    <a:pt x="23" y="155"/>
                  </a:lnTo>
                  <a:close/>
                  <a:moveTo>
                    <a:pt x="36" y="199"/>
                  </a:moveTo>
                  <a:lnTo>
                    <a:pt x="36" y="199"/>
                  </a:lnTo>
                  <a:lnTo>
                    <a:pt x="34" y="201"/>
                  </a:lnTo>
                  <a:lnTo>
                    <a:pt x="34" y="203"/>
                  </a:lnTo>
                  <a:lnTo>
                    <a:pt x="36" y="201"/>
                  </a:lnTo>
                  <a:lnTo>
                    <a:pt x="38" y="201"/>
                  </a:lnTo>
                  <a:lnTo>
                    <a:pt x="38" y="199"/>
                  </a:lnTo>
                  <a:lnTo>
                    <a:pt x="38" y="197"/>
                  </a:lnTo>
                  <a:lnTo>
                    <a:pt x="36" y="199"/>
                  </a:lnTo>
                  <a:close/>
                  <a:moveTo>
                    <a:pt x="40" y="203"/>
                  </a:moveTo>
                  <a:lnTo>
                    <a:pt x="40" y="203"/>
                  </a:lnTo>
                  <a:lnTo>
                    <a:pt x="40" y="203"/>
                  </a:lnTo>
                  <a:lnTo>
                    <a:pt x="40" y="203"/>
                  </a:lnTo>
                  <a:lnTo>
                    <a:pt x="42" y="201"/>
                  </a:lnTo>
                  <a:lnTo>
                    <a:pt x="42" y="201"/>
                  </a:lnTo>
                  <a:lnTo>
                    <a:pt x="40" y="203"/>
                  </a:lnTo>
                  <a:close/>
                  <a:moveTo>
                    <a:pt x="21" y="140"/>
                  </a:moveTo>
                  <a:lnTo>
                    <a:pt x="19" y="138"/>
                  </a:lnTo>
                  <a:lnTo>
                    <a:pt x="19" y="140"/>
                  </a:lnTo>
                  <a:lnTo>
                    <a:pt x="21" y="140"/>
                  </a:lnTo>
                  <a:lnTo>
                    <a:pt x="21" y="142"/>
                  </a:lnTo>
                  <a:lnTo>
                    <a:pt x="21" y="140"/>
                  </a:lnTo>
                  <a:close/>
                  <a:moveTo>
                    <a:pt x="137" y="110"/>
                  </a:moveTo>
                  <a:lnTo>
                    <a:pt x="137" y="110"/>
                  </a:lnTo>
                  <a:lnTo>
                    <a:pt x="137" y="110"/>
                  </a:lnTo>
                  <a:lnTo>
                    <a:pt x="137" y="110"/>
                  </a:lnTo>
                  <a:lnTo>
                    <a:pt x="135" y="110"/>
                  </a:lnTo>
                  <a:lnTo>
                    <a:pt x="133" y="112"/>
                  </a:lnTo>
                  <a:lnTo>
                    <a:pt x="131" y="114"/>
                  </a:lnTo>
                  <a:lnTo>
                    <a:pt x="129" y="114"/>
                  </a:lnTo>
                  <a:lnTo>
                    <a:pt x="129" y="114"/>
                  </a:lnTo>
                  <a:lnTo>
                    <a:pt x="127" y="114"/>
                  </a:lnTo>
                  <a:lnTo>
                    <a:pt x="125" y="114"/>
                  </a:lnTo>
                  <a:lnTo>
                    <a:pt x="123" y="114"/>
                  </a:lnTo>
                  <a:lnTo>
                    <a:pt x="123" y="114"/>
                  </a:lnTo>
                  <a:lnTo>
                    <a:pt x="123" y="114"/>
                  </a:lnTo>
                  <a:lnTo>
                    <a:pt x="123" y="112"/>
                  </a:lnTo>
                  <a:lnTo>
                    <a:pt x="123" y="112"/>
                  </a:lnTo>
                  <a:lnTo>
                    <a:pt x="123" y="112"/>
                  </a:lnTo>
                  <a:lnTo>
                    <a:pt x="120" y="110"/>
                  </a:lnTo>
                  <a:lnTo>
                    <a:pt x="120" y="110"/>
                  </a:lnTo>
                  <a:lnTo>
                    <a:pt x="118" y="110"/>
                  </a:lnTo>
                  <a:lnTo>
                    <a:pt x="118" y="108"/>
                  </a:lnTo>
                  <a:lnTo>
                    <a:pt x="118" y="108"/>
                  </a:lnTo>
                  <a:lnTo>
                    <a:pt x="118" y="106"/>
                  </a:lnTo>
                  <a:lnTo>
                    <a:pt x="118" y="106"/>
                  </a:lnTo>
                  <a:lnTo>
                    <a:pt x="118" y="106"/>
                  </a:lnTo>
                  <a:lnTo>
                    <a:pt x="114" y="104"/>
                  </a:lnTo>
                  <a:lnTo>
                    <a:pt x="110" y="104"/>
                  </a:lnTo>
                  <a:lnTo>
                    <a:pt x="110" y="104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08" y="102"/>
                  </a:lnTo>
                  <a:lnTo>
                    <a:pt x="108" y="100"/>
                  </a:lnTo>
                  <a:lnTo>
                    <a:pt x="110" y="98"/>
                  </a:lnTo>
                  <a:lnTo>
                    <a:pt x="110" y="98"/>
                  </a:lnTo>
                  <a:lnTo>
                    <a:pt x="110" y="95"/>
                  </a:lnTo>
                  <a:lnTo>
                    <a:pt x="110" y="93"/>
                  </a:lnTo>
                  <a:lnTo>
                    <a:pt x="112" y="91"/>
                  </a:lnTo>
                  <a:lnTo>
                    <a:pt x="112" y="91"/>
                  </a:lnTo>
                  <a:lnTo>
                    <a:pt x="112" y="89"/>
                  </a:lnTo>
                  <a:lnTo>
                    <a:pt x="112" y="89"/>
                  </a:lnTo>
                  <a:lnTo>
                    <a:pt x="112" y="89"/>
                  </a:lnTo>
                  <a:lnTo>
                    <a:pt x="110" y="89"/>
                  </a:lnTo>
                  <a:lnTo>
                    <a:pt x="108" y="89"/>
                  </a:lnTo>
                  <a:lnTo>
                    <a:pt x="106" y="87"/>
                  </a:lnTo>
                  <a:lnTo>
                    <a:pt x="104" y="87"/>
                  </a:lnTo>
                  <a:lnTo>
                    <a:pt x="104" y="85"/>
                  </a:lnTo>
                  <a:lnTo>
                    <a:pt x="104" y="85"/>
                  </a:lnTo>
                  <a:lnTo>
                    <a:pt x="104" y="83"/>
                  </a:lnTo>
                  <a:lnTo>
                    <a:pt x="101" y="83"/>
                  </a:lnTo>
                  <a:lnTo>
                    <a:pt x="101" y="81"/>
                  </a:lnTo>
                  <a:lnTo>
                    <a:pt x="101" y="81"/>
                  </a:lnTo>
                  <a:lnTo>
                    <a:pt x="101" y="79"/>
                  </a:lnTo>
                  <a:lnTo>
                    <a:pt x="101" y="76"/>
                  </a:lnTo>
                  <a:lnTo>
                    <a:pt x="99" y="76"/>
                  </a:lnTo>
                  <a:lnTo>
                    <a:pt x="99" y="76"/>
                  </a:lnTo>
                  <a:lnTo>
                    <a:pt x="99" y="74"/>
                  </a:lnTo>
                  <a:lnTo>
                    <a:pt x="101" y="72"/>
                  </a:lnTo>
                  <a:lnTo>
                    <a:pt x="101" y="72"/>
                  </a:lnTo>
                  <a:lnTo>
                    <a:pt x="101" y="72"/>
                  </a:lnTo>
                  <a:lnTo>
                    <a:pt x="101" y="72"/>
                  </a:lnTo>
                  <a:lnTo>
                    <a:pt x="99" y="72"/>
                  </a:lnTo>
                  <a:lnTo>
                    <a:pt x="97" y="72"/>
                  </a:lnTo>
                  <a:lnTo>
                    <a:pt x="97" y="72"/>
                  </a:lnTo>
                  <a:lnTo>
                    <a:pt x="95" y="72"/>
                  </a:lnTo>
                  <a:lnTo>
                    <a:pt x="93" y="72"/>
                  </a:lnTo>
                  <a:lnTo>
                    <a:pt x="91" y="72"/>
                  </a:lnTo>
                  <a:lnTo>
                    <a:pt x="87" y="74"/>
                  </a:lnTo>
                  <a:lnTo>
                    <a:pt x="87" y="74"/>
                  </a:lnTo>
                  <a:lnTo>
                    <a:pt x="85" y="76"/>
                  </a:lnTo>
                  <a:lnTo>
                    <a:pt x="85" y="76"/>
                  </a:lnTo>
                  <a:lnTo>
                    <a:pt x="82" y="76"/>
                  </a:lnTo>
                  <a:lnTo>
                    <a:pt x="82" y="74"/>
                  </a:lnTo>
                  <a:lnTo>
                    <a:pt x="85" y="72"/>
                  </a:lnTo>
                  <a:lnTo>
                    <a:pt x="85" y="70"/>
                  </a:lnTo>
                  <a:lnTo>
                    <a:pt x="85" y="68"/>
                  </a:lnTo>
                  <a:lnTo>
                    <a:pt x="85" y="68"/>
                  </a:lnTo>
                  <a:lnTo>
                    <a:pt x="85" y="68"/>
                  </a:lnTo>
                  <a:lnTo>
                    <a:pt x="82" y="66"/>
                  </a:lnTo>
                  <a:lnTo>
                    <a:pt x="82" y="66"/>
                  </a:lnTo>
                  <a:lnTo>
                    <a:pt x="82" y="64"/>
                  </a:lnTo>
                  <a:lnTo>
                    <a:pt x="82" y="62"/>
                  </a:lnTo>
                  <a:lnTo>
                    <a:pt x="85" y="62"/>
                  </a:lnTo>
                  <a:lnTo>
                    <a:pt x="85" y="60"/>
                  </a:lnTo>
                  <a:lnTo>
                    <a:pt x="87" y="60"/>
                  </a:lnTo>
                  <a:lnTo>
                    <a:pt x="85" y="57"/>
                  </a:lnTo>
                  <a:lnTo>
                    <a:pt x="85" y="57"/>
                  </a:lnTo>
                  <a:lnTo>
                    <a:pt x="87" y="55"/>
                  </a:lnTo>
                  <a:lnTo>
                    <a:pt x="87" y="53"/>
                  </a:lnTo>
                  <a:lnTo>
                    <a:pt x="89" y="53"/>
                  </a:lnTo>
                  <a:lnTo>
                    <a:pt x="89" y="53"/>
                  </a:lnTo>
                  <a:lnTo>
                    <a:pt x="89" y="53"/>
                  </a:lnTo>
                  <a:lnTo>
                    <a:pt x="91" y="53"/>
                  </a:lnTo>
                  <a:lnTo>
                    <a:pt x="91" y="51"/>
                  </a:lnTo>
                  <a:lnTo>
                    <a:pt x="91" y="49"/>
                  </a:lnTo>
                  <a:lnTo>
                    <a:pt x="93" y="49"/>
                  </a:lnTo>
                  <a:lnTo>
                    <a:pt x="95" y="49"/>
                  </a:lnTo>
                  <a:lnTo>
                    <a:pt x="95" y="49"/>
                  </a:lnTo>
                  <a:lnTo>
                    <a:pt x="95" y="47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3"/>
                  </a:lnTo>
                  <a:lnTo>
                    <a:pt x="99" y="43"/>
                  </a:lnTo>
                  <a:lnTo>
                    <a:pt x="97" y="41"/>
                  </a:lnTo>
                  <a:lnTo>
                    <a:pt x="99" y="41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99" y="36"/>
                  </a:lnTo>
                  <a:lnTo>
                    <a:pt x="101" y="34"/>
                  </a:lnTo>
                  <a:lnTo>
                    <a:pt x="101" y="32"/>
                  </a:lnTo>
                  <a:lnTo>
                    <a:pt x="101" y="30"/>
                  </a:lnTo>
                  <a:lnTo>
                    <a:pt x="101" y="28"/>
                  </a:lnTo>
                  <a:lnTo>
                    <a:pt x="101" y="28"/>
                  </a:lnTo>
                  <a:lnTo>
                    <a:pt x="101" y="24"/>
                  </a:lnTo>
                  <a:lnTo>
                    <a:pt x="99" y="21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9" y="15"/>
                  </a:lnTo>
                  <a:lnTo>
                    <a:pt x="99" y="15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95" y="15"/>
                  </a:lnTo>
                  <a:lnTo>
                    <a:pt x="95" y="15"/>
                  </a:lnTo>
                  <a:lnTo>
                    <a:pt x="95" y="17"/>
                  </a:lnTo>
                  <a:lnTo>
                    <a:pt x="95" y="17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1" y="9"/>
                  </a:lnTo>
                  <a:lnTo>
                    <a:pt x="91" y="9"/>
                  </a:lnTo>
                  <a:lnTo>
                    <a:pt x="91" y="7"/>
                  </a:lnTo>
                  <a:lnTo>
                    <a:pt x="91" y="7"/>
                  </a:lnTo>
                  <a:lnTo>
                    <a:pt x="91" y="5"/>
                  </a:lnTo>
                  <a:lnTo>
                    <a:pt x="89" y="5"/>
                  </a:lnTo>
                  <a:lnTo>
                    <a:pt x="89" y="2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5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2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80" y="5"/>
                  </a:lnTo>
                  <a:lnTo>
                    <a:pt x="80" y="5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11"/>
                  </a:lnTo>
                  <a:lnTo>
                    <a:pt x="78" y="11"/>
                  </a:lnTo>
                  <a:lnTo>
                    <a:pt x="78" y="11"/>
                  </a:lnTo>
                  <a:lnTo>
                    <a:pt x="76" y="11"/>
                  </a:lnTo>
                  <a:lnTo>
                    <a:pt x="76" y="13"/>
                  </a:lnTo>
                  <a:lnTo>
                    <a:pt x="74" y="13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76" y="24"/>
                  </a:lnTo>
                  <a:lnTo>
                    <a:pt x="76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3" y="21"/>
                  </a:lnTo>
                  <a:lnTo>
                    <a:pt x="61" y="21"/>
                  </a:lnTo>
                  <a:lnTo>
                    <a:pt x="59" y="21"/>
                  </a:lnTo>
                  <a:lnTo>
                    <a:pt x="59" y="24"/>
                  </a:lnTo>
                  <a:lnTo>
                    <a:pt x="57" y="24"/>
                  </a:lnTo>
                  <a:lnTo>
                    <a:pt x="57" y="26"/>
                  </a:lnTo>
                  <a:lnTo>
                    <a:pt x="55" y="26"/>
                  </a:lnTo>
                  <a:lnTo>
                    <a:pt x="51" y="30"/>
                  </a:lnTo>
                  <a:lnTo>
                    <a:pt x="49" y="30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7" y="41"/>
                  </a:lnTo>
                  <a:lnTo>
                    <a:pt x="47" y="41"/>
                  </a:lnTo>
                  <a:lnTo>
                    <a:pt x="47" y="41"/>
                  </a:lnTo>
                  <a:lnTo>
                    <a:pt x="44" y="43"/>
                  </a:lnTo>
                  <a:lnTo>
                    <a:pt x="44" y="43"/>
                  </a:lnTo>
                  <a:lnTo>
                    <a:pt x="44" y="43"/>
                  </a:lnTo>
                  <a:lnTo>
                    <a:pt x="44" y="45"/>
                  </a:lnTo>
                  <a:lnTo>
                    <a:pt x="42" y="47"/>
                  </a:lnTo>
                  <a:lnTo>
                    <a:pt x="42" y="49"/>
                  </a:lnTo>
                  <a:lnTo>
                    <a:pt x="40" y="49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53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40" y="55"/>
                  </a:lnTo>
                  <a:lnTo>
                    <a:pt x="40" y="57"/>
                  </a:lnTo>
                  <a:lnTo>
                    <a:pt x="38" y="60"/>
                  </a:lnTo>
                  <a:lnTo>
                    <a:pt x="38" y="62"/>
                  </a:lnTo>
                  <a:lnTo>
                    <a:pt x="36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34" y="68"/>
                  </a:lnTo>
                  <a:lnTo>
                    <a:pt x="32" y="72"/>
                  </a:lnTo>
                  <a:lnTo>
                    <a:pt x="32" y="74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4"/>
                  </a:lnTo>
                  <a:lnTo>
                    <a:pt x="19" y="79"/>
                  </a:lnTo>
                  <a:lnTo>
                    <a:pt x="19" y="79"/>
                  </a:lnTo>
                  <a:lnTo>
                    <a:pt x="19" y="81"/>
                  </a:lnTo>
                  <a:lnTo>
                    <a:pt x="19" y="85"/>
                  </a:lnTo>
                  <a:lnTo>
                    <a:pt x="19" y="87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17" y="89"/>
                  </a:lnTo>
                  <a:lnTo>
                    <a:pt x="17" y="89"/>
                  </a:lnTo>
                  <a:lnTo>
                    <a:pt x="15" y="89"/>
                  </a:lnTo>
                  <a:lnTo>
                    <a:pt x="15" y="89"/>
                  </a:lnTo>
                  <a:lnTo>
                    <a:pt x="15" y="91"/>
                  </a:lnTo>
                  <a:lnTo>
                    <a:pt x="15" y="93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5" y="98"/>
                  </a:lnTo>
                  <a:lnTo>
                    <a:pt x="15" y="100"/>
                  </a:lnTo>
                  <a:lnTo>
                    <a:pt x="15" y="102"/>
                  </a:lnTo>
                  <a:lnTo>
                    <a:pt x="15" y="102"/>
                  </a:lnTo>
                  <a:lnTo>
                    <a:pt x="15" y="102"/>
                  </a:lnTo>
                  <a:lnTo>
                    <a:pt x="15" y="102"/>
                  </a:lnTo>
                  <a:lnTo>
                    <a:pt x="15" y="104"/>
                  </a:lnTo>
                  <a:lnTo>
                    <a:pt x="13" y="104"/>
                  </a:lnTo>
                  <a:lnTo>
                    <a:pt x="13" y="106"/>
                  </a:lnTo>
                  <a:lnTo>
                    <a:pt x="13" y="106"/>
                  </a:lnTo>
                  <a:lnTo>
                    <a:pt x="11" y="106"/>
                  </a:lnTo>
                  <a:lnTo>
                    <a:pt x="11" y="104"/>
                  </a:lnTo>
                  <a:lnTo>
                    <a:pt x="9" y="104"/>
                  </a:lnTo>
                  <a:lnTo>
                    <a:pt x="9" y="104"/>
                  </a:lnTo>
                  <a:lnTo>
                    <a:pt x="9" y="104"/>
                  </a:lnTo>
                  <a:lnTo>
                    <a:pt x="9" y="106"/>
                  </a:lnTo>
                  <a:lnTo>
                    <a:pt x="9" y="106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6" y="112"/>
                  </a:lnTo>
                  <a:lnTo>
                    <a:pt x="6" y="114"/>
                  </a:lnTo>
                  <a:lnTo>
                    <a:pt x="9" y="117"/>
                  </a:lnTo>
                  <a:lnTo>
                    <a:pt x="9" y="117"/>
                  </a:lnTo>
                  <a:lnTo>
                    <a:pt x="6" y="117"/>
                  </a:lnTo>
                  <a:lnTo>
                    <a:pt x="6" y="119"/>
                  </a:lnTo>
                  <a:lnTo>
                    <a:pt x="6" y="117"/>
                  </a:lnTo>
                  <a:lnTo>
                    <a:pt x="4" y="117"/>
                  </a:lnTo>
                  <a:lnTo>
                    <a:pt x="4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7"/>
                  </a:lnTo>
                  <a:lnTo>
                    <a:pt x="0" y="117"/>
                  </a:lnTo>
                  <a:lnTo>
                    <a:pt x="0" y="119"/>
                  </a:lnTo>
                  <a:lnTo>
                    <a:pt x="2" y="121"/>
                  </a:lnTo>
                  <a:lnTo>
                    <a:pt x="2" y="121"/>
                  </a:lnTo>
                  <a:lnTo>
                    <a:pt x="2" y="121"/>
                  </a:lnTo>
                  <a:lnTo>
                    <a:pt x="2" y="123"/>
                  </a:lnTo>
                  <a:lnTo>
                    <a:pt x="2" y="125"/>
                  </a:lnTo>
                  <a:lnTo>
                    <a:pt x="2" y="125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9" y="129"/>
                  </a:lnTo>
                  <a:lnTo>
                    <a:pt x="9" y="129"/>
                  </a:lnTo>
                  <a:lnTo>
                    <a:pt x="11" y="129"/>
                  </a:lnTo>
                  <a:lnTo>
                    <a:pt x="11" y="131"/>
                  </a:lnTo>
                  <a:lnTo>
                    <a:pt x="13" y="131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11" y="136"/>
                  </a:lnTo>
                  <a:lnTo>
                    <a:pt x="11" y="136"/>
                  </a:lnTo>
                  <a:lnTo>
                    <a:pt x="13" y="133"/>
                  </a:lnTo>
                  <a:lnTo>
                    <a:pt x="13" y="131"/>
                  </a:lnTo>
                  <a:lnTo>
                    <a:pt x="15" y="131"/>
                  </a:lnTo>
                  <a:lnTo>
                    <a:pt x="15" y="131"/>
                  </a:lnTo>
                  <a:lnTo>
                    <a:pt x="13" y="136"/>
                  </a:lnTo>
                  <a:lnTo>
                    <a:pt x="15" y="136"/>
                  </a:lnTo>
                  <a:lnTo>
                    <a:pt x="15" y="136"/>
                  </a:lnTo>
                  <a:lnTo>
                    <a:pt x="15" y="136"/>
                  </a:lnTo>
                  <a:lnTo>
                    <a:pt x="13" y="136"/>
                  </a:lnTo>
                  <a:lnTo>
                    <a:pt x="15" y="140"/>
                  </a:lnTo>
                  <a:lnTo>
                    <a:pt x="17" y="140"/>
                  </a:lnTo>
                  <a:lnTo>
                    <a:pt x="17" y="140"/>
                  </a:lnTo>
                  <a:lnTo>
                    <a:pt x="15" y="138"/>
                  </a:lnTo>
                  <a:lnTo>
                    <a:pt x="17" y="136"/>
                  </a:lnTo>
                  <a:lnTo>
                    <a:pt x="19" y="138"/>
                  </a:lnTo>
                  <a:lnTo>
                    <a:pt x="19" y="138"/>
                  </a:lnTo>
                  <a:lnTo>
                    <a:pt x="19" y="138"/>
                  </a:lnTo>
                  <a:lnTo>
                    <a:pt x="23" y="140"/>
                  </a:lnTo>
                  <a:lnTo>
                    <a:pt x="23" y="140"/>
                  </a:lnTo>
                  <a:lnTo>
                    <a:pt x="23" y="140"/>
                  </a:lnTo>
                  <a:lnTo>
                    <a:pt x="23" y="142"/>
                  </a:lnTo>
                  <a:lnTo>
                    <a:pt x="23" y="142"/>
                  </a:lnTo>
                  <a:lnTo>
                    <a:pt x="25" y="142"/>
                  </a:lnTo>
                  <a:lnTo>
                    <a:pt x="25" y="144"/>
                  </a:lnTo>
                  <a:lnTo>
                    <a:pt x="25" y="144"/>
                  </a:lnTo>
                  <a:lnTo>
                    <a:pt x="25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28" y="148"/>
                  </a:lnTo>
                  <a:lnTo>
                    <a:pt x="28" y="148"/>
                  </a:lnTo>
                  <a:lnTo>
                    <a:pt x="25" y="150"/>
                  </a:lnTo>
                  <a:lnTo>
                    <a:pt x="25" y="148"/>
                  </a:lnTo>
                  <a:lnTo>
                    <a:pt x="21" y="146"/>
                  </a:lnTo>
                  <a:lnTo>
                    <a:pt x="21" y="146"/>
                  </a:lnTo>
                  <a:lnTo>
                    <a:pt x="21" y="148"/>
                  </a:lnTo>
                  <a:lnTo>
                    <a:pt x="23" y="150"/>
                  </a:lnTo>
                  <a:lnTo>
                    <a:pt x="23" y="153"/>
                  </a:lnTo>
                  <a:lnTo>
                    <a:pt x="25" y="155"/>
                  </a:lnTo>
                  <a:lnTo>
                    <a:pt x="28" y="155"/>
                  </a:lnTo>
                  <a:lnTo>
                    <a:pt x="28" y="155"/>
                  </a:lnTo>
                  <a:lnTo>
                    <a:pt x="28" y="153"/>
                  </a:lnTo>
                  <a:lnTo>
                    <a:pt x="28" y="150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30" y="150"/>
                  </a:lnTo>
                  <a:lnTo>
                    <a:pt x="30" y="155"/>
                  </a:lnTo>
                  <a:lnTo>
                    <a:pt x="30" y="157"/>
                  </a:lnTo>
                  <a:lnTo>
                    <a:pt x="32" y="157"/>
                  </a:lnTo>
                  <a:lnTo>
                    <a:pt x="32" y="157"/>
                  </a:lnTo>
                  <a:lnTo>
                    <a:pt x="32" y="159"/>
                  </a:lnTo>
                  <a:lnTo>
                    <a:pt x="32" y="161"/>
                  </a:lnTo>
                  <a:lnTo>
                    <a:pt x="36" y="165"/>
                  </a:lnTo>
                  <a:lnTo>
                    <a:pt x="36" y="172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8" y="180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6" y="186"/>
                  </a:lnTo>
                  <a:lnTo>
                    <a:pt x="34" y="186"/>
                  </a:lnTo>
                  <a:lnTo>
                    <a:pt x="34" y="191"/>
                  </a:lnTo>
                  <a:lnTo>
                    <a:pt x="34" y="191"/>
                  </a:lnTo>
                  <a:lnTo>
                    <a:pt x="32" y="193"/>
                  </a:lnTo>
                  <a:lnTo>
                    <a:pt x="32" y="199"/>
                  </a:lnTo>
                  <a:lnTo>
                    <a:pt x="32" y="201"/>
                  </a:lnTo>
                  <a:lnTo>
                    <a:pt x="34" y="201"/>
                  </a:lnTo>
                  <a:lnTo>
                    <a:pt x="36" y="199"/>
                  </a:lnTo>
                  <a:lnTo>
                    <a:pt x="36" y="197"/>
                  </a:lnTo>
                  <a:lnTo>
                    <a:pt x="38" y="197"/>
                  </a:lnTo>
                  <a:lnTo>
                    <a:pt x="38" y="195"/>
                  </a:lnTo>
                  <a:lnTo>
                    <a:pt x="38" y="195"/>
                  </a:lnTo>
                  <a:lnTo>
                    <a:pt x="38" y="195"/>
                  </a:lnTo>
                  <a:lnTo>
                    <a:pt x="40" y="193"/>
                  </a:lnTo>
                  <a:lnTo>
                    <a:pt x="40" y="193"/>
                  </a:lnTo>
                  <a:lnTo>
                    <a:pt x="40" y="195"/>
                  </a:lnTo>
                  <a:lnTo>
                    <a:pt x="38" y="197"/>
                  </a:lnTo>
                  <a:lnTo>
                    <a:pt x="38" y="199"/>
                  </a:lnTo>
                  <a:lnTo>
                    <a:pt x="38" y="199"/>
                  </a:lnTo>
                  <a:lnTo>
                    <a:pt x="38" y="201"/>
                  </a:lnTo>
                  <a:lnTo>
                    <a:pt x="38" y="201"/>
                  </a:lnTo>
                  <a:lnTo>
                    <a:pt x="40" y="201"/>
                  </a:lnTo>
                  <a:lnTo>
                    <a:pt x="42" y="199"/>
                  </a:lnTo>
                  <a:lnTo>
                    <a:pt x="42" y="199"/>
                  </a:lnTo>
                  <a:lnTo>
                    <a:pt x="42" y="197"/>
                  </a:lnTo>
                  <a:lnTo>
                    <a:pt x="42" y="199"/>
                  </a:lnTo>
                  <a:lnTo>
                    <a:pt x="42" y="199"/>
                  </a:lnTo>
                  <a:lnTo>
                    <a:pt x="42" y="199"/>
                  </a:lnTo>
                  <a:lnTo>
                    <a:pt x="42" y="201"/>
                  </a:lnTo>
                  <a:lnTo>
                    <a:pt x="42" y="203"/>
                  </a:lnTo>
                  <a:lnTo>
                    <a:pt x="44" y="203"/>
                  </a:lnTo>
                  <a:lnTo>
                    <a:pt x="47" y="203"/>
                  </a:lnTo>
                  <a:lnTo>
                    <a:pt x="47" y="203"/>
                  </a:lnTo>
                  <a:lnTo>
                    <a:pt x="49" y="199"/>
                  </a:lnTo>
                  <a:lnTo>
                    <a:pt x="49" y="199"/>
                  </a:lnTo>
                  <a:lnTo>
                    <a:pt x="49" y="201"/>
                  </a:lnTo>
                  <a:lnTo>
                    <a:pt x="49" y="203"/>
                  </a:lnTo>
                  <a:lnTo>
                    <a:pt x="49" y="203"/>
                  </a:lnTo>
                  <a:lnTo>
                    <a:pt x="49" y="205"/>
                  </a:lnTo>
                  <a:lnTo>
                    <a:pt x="51" y="205"/>
                  </a:lnTo>
                  <a:lnTo>
                    <a:pt x="53" y="203"/>
                  </a:lnTo>
                  <a:lnTo>
                    <a:pt x="55" y="201"/>
                  </a:lnTo>
                  <a:lnTo>
                    <a:pt x="55" y="199"/>
                  </a:lnTo>
                  <a:lnTo>
                    <a:pt x="55" y="197"/>
                  </a:lnTo>
                  <a:lnTo>
                    <a:pt x="59" y="197"/>
                  </a:lnTo>
                  <a:lnTo>
                    <a:pt x="59" y="197"/>
                  </a:lnTo>
                  <a:lnTo>
                    <a:pt x="59" y="195"/>
                  </a:lnTo>
                  <a:lnTo>
                    <a:pt x="61" y="195"/>
                  </a:lnTo>
                  <a:lnTo>
                    <a:pt x="61" y="195"/>
                  </a:lnTo>
                  <a:lnTo>
                    <a:pt x="63" y="195"/>
                  </a:lnTo>
                  <a:lnTo>
                    <a:pt x="63" y="193"/>
                  </a:lnTo>
                  <a:lnTo>
                    <a:pt x="63" y="191"/>
                  </a:lnTo>
                  <a:lnTo>
                    <a:pt x="63" y="191"/>
                  </a:lnTo>
                  <a:lnTo>
                    <a:pt x="61" y="188"/>
                  </a:lnTo>
                  <a:lnTo>
                    <a:pt x="63" y="188"/>
                  </a:lnTo>
                  <a:lnTo>
                    <a:pt x="63" y="188"/>
                  </a:lnTo>
                  <a:lnTo>
                    <a:pt x="63" y="191"/>
                  </a:lnTo>
                  <a:lnTo>
                    <a:pt x="63" y="191"/>
                  </a:lnTo>
                  <a:lnTo>
                    <a:pt x="66" y="193"/>
                  </a:lnTo>
                  <a:lnTo>
                    <a:pt x="66" y="193"/>
                  </a:lnTo>
                  <a:lnTo>
                    <a:pt x="68" y="193"/>
                  </a:lnTo>
                  <a:lnTo>
                    <a:pt x="68" y="193"/>
                  </a:lnTo>
                  <a:lnTo>
                    <a:pt x="70" y="188"/>
                  </a:lnTo>
                  <a:lnTo>
                    <a:pt x="72" y="188"/>
                  </a:lnTo>
                  <a:lnTo>
                    <a:pt x="72" y="186"/>
                  </a:lnTo>
                  <a:lnTo>
                    <a:pt x="74" y="184"/>
                  </a:lnTo>
                  <a:lnTo>
                    <a:pt x="72" y="182"/>
                  </a:lnTo>
                  <a:lnTo>
                    <a:pt x="74" y="180"/>
                  </a:lnTo>
                  <a:lnTo>
                    <a:pt x="72" y="180"/>
                  </a:lnTo>
                  <a:lnTo>
                    <a:pt x="72" y="178"/>
                  </a:lnTo>
                  <a:lnTo>
                    <a:pt x="74" y="180"/>
                  </a:lnTo>
                  <a:lnTo>
                    <a:pt x="76" y="182"/>
                  </a:lnTo>
                  <a:lnTo>
                    <a:pt x="76" y="182"/>
                  </a:lnTo>
                  <a:lnTo>
                    <a:pt x="78" y="184"/>
                  </a:lnTo>
                  <a:lnTo>
                    <a:pt x="76" y="184"/>
                  </a:lnTo>
                  <a:lnTo>
                    <a:pt x="78" y="186"/>
                  </a:lnTo>
                  <a:lnTo>
                    <a:pt x="78" y="188"/>
                  </a:lnTo>
                  <a:lnTo>
                    <a:pt x="80" y="191"/>
                  </a:lnTo>
                  <a:lnTo>
                    <a:pt x="80" y="193"/>
                  </a:lnTo>
                  <a:lnTo>
                    <a:pt x="82" y="193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5" y="191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5" y="197"/>
                  </a:lnTo>
                  <a:lnTo>
                    <a:pt x="85" y="199"/>
                  </a:lnTo>
                  <a:lnTo>
                    <a:pt x="82" y="201"/>
                  </a:lnTo>
                  <a:lnTo>
                    <a:pt x="85" y="203"/>
                  </a:lnTo>
                  <a:lnTo>
                    <a:pt x="87" y="210"/>
                  </a:lnTo>
                  <a:lnTo>
                    <a:pt x="87" y="212"/>
                  </a:lnTo>
                  <a:lnTo>
                    <a:pt x="87" y="214"/>
                  </a:lnTo>
                  <a:lnTo>
                    <a:pt x="87" y="218"/>
                  </a:lnTo>
                  <a:lnTo>
                    <a:pt x="87" y="220"/>
                  </a:lnTo>
                  <a:lnTo>
                    <a:pt x="89" y="220"/>
                  </a:lnTo>
                  <a:lnTo>
                    <a:pt x="91" y="222"/>
                  </a:lnTo>
                  <a:lnTo>
                    <a:pt x="89" y="220"/>
                  </a:lnTo>
                  <a:lnTo>
                    <a:pt x="89" y="222"/>
                  </a:lnTo>
                  <a:lnTo>
                    <a:pt x="89" y="224"/>
                  </a:lnTo>
                  <a:lnTo>
                    <a:pt x="89" y="226"/>
                  </a:lnTo>
                  <a:lnTo>
                    <a:pt x="91" y="229"/>
                  </a:lnTo>
                  <a:lnTo>
                    <a:pt x="91" y="231"/>
                  </a:lnTo>
                  <a:lnTo>
                    <a:pt x="91" y="233"/>
                  </a:lnTo>
                  <a:lnTo>
                    <a:pt x="91" y="235"/>
                  </a:lnTo>
                  <a:lnTo>
                    <a:pt x="91" y="237"/>
                  </a:lnTo>
                  <a:lnTo>
                    <a:pt x="93" y="231"/>
                  </a:lnTo>
                  <a:lnTo>
                    <a:pt x="93" y="233"/>
                  </a:lnTo>
                  <a:lnTo>
                    <a:pt x="93" y="235"/>
                  </a:lnTo>
                  <a:lnTo>
                    <a:pt x="93" y="235"/>
                  </a:lnTo>
                  <a:lnTo>
                    <a:pt x="95" y="239"/>
                  </a:lnTo>
                  <a:lnTo>
                    <a:pt x="97" y="243"/>
                  </a:lnTo>
                  <a:lnTo>
                    <a:pt x="99" y="243"/>
                  </a:lnTo>
                  <a:lnTo>
                    <a:pt x="99" y="248"/>
                  </a:lnTo>
                  <a:lnTo>
                    <a:pt x="99" y="250"/>
                  </a:lnTo>
                  <a:lnTo>
                    <a:pt x="99" y="250"/>
                  </a:lnTo>
                  <a:lnTo>
                    <a:pt x="99" y="252"/>
                  </a:lnTo>
                  <a:lnTo>
                    <a:pt x="99" y="254"/>
                  </a:lnTo>
                  <a:lnTo>
                    <a:pt x="99" y="256"/>
                  </a:lnTo>
                  <a:lnTo>
                    <a:pt x="99" y="256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99" y="260"/>
                  </a:lnTo>
                  <a:lnTo>
                    <a:pt x="99" y="262"/>
                  </a:lnTo>
                  <a:lnTo>
                    <a:pt x="99" y="262"/>
                  </a:lnTo>
                  <a:lnTo>
                    <a:pt x="99" y="265"/>
                  </a:lnTo>
                  <a:lnTo>
                    <a:pt x="99" y="265"/>
                  </a:lnTo>
                  <a:lnTo>
                    <a:pt x="99" y="265"/>
                  </a:lnTo>
                  <a:lnTo>
                    <a:pt x="99" y="267"/>
                  </a:lnTo>
                  <a:lnTo>
                    <a:pt x="99" y="267"/>
                  </a:lnTo>
                  <a:lnTo>
                    <a:pt x="101" y="267"/>
                  </a:lnTo>
                  <a:lnTo>
                    <a:pt x="101" y="267"/>
                  </a:lnTo>
                  <a:lnTo>
                    <a:pt x="104" y="267"/>
                  </a:lnTo>
                  <a:lnTo>
                    <a:pt x="101" y="267"/>
                  </a:lnTo>
                  <a:lnTo>
                    <a:pt x="101" y="269"/>
                  </a:lnTo>
                  <a:lnTo>
                    <a:pt x="101" y="269"/>
                  </a:lnTo>
                  <a:lnTo>
                    <a:pt x="101" y="271"/>
                  </a:lnTo>
                  <a:lnTo>
                    <a:pt x="101" y="273"/>
                  </a:lnTo>
                  <a:lnTo>
                    <a:pt x="101" y="273"/>
                  </a:lnTo>
                  <a:lnTo>
                    <a:pt x="99" y="275"/>
                  </a:lnTo>
                  <a:lnTo>
                    <a:pt x="99" y="277"/>
                  </a:lnTo>
                  <a:lnTo>
                    <a:pt x="99" y="279"/>
                  </a:lnTo>
                  <a:lnTo>
                    <a:pt x="97" y="281"/>
                  </a:lnTo>
                  <a:lnTo>
                    <a:pt x="97" y="281"/>
                  </a:lnTo>
                  <a:lnTo>
                    <a:pt x="97" y="284"/>
                  </a:lnTo>
                  <a:lnTo>
                    <a:pt x="97" y="288"/>
                  </a:lnTo>
                  <a:lnTo>
                    <a:pt x="97" y="290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9" y="290"/>
                  </a:lnTo>
                  <a:lnTo>
                    <a:pt x="99" y="290"/>
                  </a:lnTo>
                  <a:lnTo>
                    <a:pt x="101" y="290"/>
                  </a:lnTo>
                  <a:lnTo>
                    <a:pt x="101" y="288"/>
                  </a:lnTo>
                  <a:lnTo>
                    <a:pt x="101" y="286"/>
                  </a:lnTo>
                  <a:lnTo>
                    <a:pt x="101" y="284"/>
                  </a:lnTo>
                  <a:lnTo>
                    <a:pt x="101" y="284"/>
                  </a:lnTo>
                  <a:lnTo>
                    <a:pt x="101" y="284"/>
                  </a:lnTo>
                  <a:lnTo>
                    <a:pt x="101" y="281"/>
                  </a:lnTo>
                  <a:lnTo>
                    <a:pt x="104" y="281"/>
                  </a:lnTo>
                  <a:lnTo>
                    <a:pt x="106" y="279"/>
                  </a:lnTo>
                  <a:lnTo>
                    <a:pt x="108" y="275"/>
                  </a:lnTo>
                  <a:lnTo>
                    <a:pt x="110" y="271"/>
                  </a:lnTo>
                  <a:lnTo>
                    <a:pt x="112" y="269"/>
                  </a:lnTo>
                  <a:lnTo>
                    <a:pt x="112" y="269"/>
                  </a:lnTo>
                  <a:lnTo>
                    <a:pt x="112" y="269"/>
                  </a:lnTo>
                  <a:lnTo>
                    <a:pt x="114" y="267"/>
                  </a:lnTo>
                  <a:lnTo>
                    <a:pt x="114" y="267"/>
                  </a:lnTo>
                  <a:lnTo>
                    <a:pt x="114" y="267"/>
                  </a:lnTo>
                  <a:lnTo>
                    <a:pt x="112" y="260"/>
                  </a:lnTo>
                  <a:lnTo>
                    <a:pt x="112" y="260"/>
                  </a:lnTo>
                  <a:lnTo>
                    <a:pt x="112" y="258"/>
                  </a:lnTo>
                  <a:lnTo>
                    <a:pt x="112" y="256"/>
                  </a:lnTo>
                  <a:lnTo>
                    <a:pt x="110" y="254"/>
                  </a:lnTo>
                  <a:lnTo>
                    <a:pt x="112" y="254"/>
                  </a:lnTo>
                  <a:lnTo>
                    <a:pt x="110" y="254"/>
                  </a:lnTo>
                  <a:lnTo>
                    <a:pt x="110" y="252"/>
                  </a:lnTo>
                  <a:lnTo>
                    <a:pt x="108" y="252"/>
                  </a:lnTo>
                  <a:lnTo>
                    <a:pt x="108" y="250"/>
                  </a:lnTo>
                  <a:lnTo>
                    <a:pt x="108" y="248"/>
                  </a:lnTo>
                  <a:lnTo>
                    <a:pt x="108" y="245"/>
                  </a:lnTo>
                  <a:lnTo>
                    <a:pt x="106" y="245"/>
                  </a:lnTo>
                  <a:lnTo>
                    <a:pt x="108" y="243"/>
                  </a:lnTo>
                  <a:lnTo>
                    <a:pt x="108" y="243"/>
                  </a:lnTo>
                  <a:lnTo>
                    <a:pt x="108" y="239"/>
                  </a:lnTo>
                  <a:lnTo>
                    <a:pt x="108" y="237"/>
                  </a:lnTo>
                  <a:lnTo>
                    <a:pt x="108" y="235"/>
                  </a:lnTo>
                  <a:lnTo>
                    <a:pt x="106" y="235"/>
                  </a:lnTo>
                  <a:lnTo>
                    <a:pt x="106" y="233"/>
                  </a:lnTo>
                  <a:lnTo>
                    <a:pt x="104" y="231"/>
                  </a:lnTo>
                  <a:lnTo>
                    <a:pt x="101" y="229"/>
                  </a:lnTo>
                  <a:lnTo>
                    <a:pt x="99" y="226"/>
                  </a:lnTo>
                  <a:lnTo>
                    <a:pt x="97" y="224"/>
                  </a:lnTo>
                  <a:lnTo>
                    <a:pt x="95" y="222"/>
                  </a:lnTo>
                  <a:lnTo>
                    <a:pt x="95" y="220"/>
                  </a:lnTo>
                  <a:lnTo>
                    <a:pt x="93" y="218"/>
                  </a:lnTo>
                  <a:lnTo>
                    <a:pt x="93" y="216"/>
                  </a:lnTo>
                  <a:lnTo>
                    <a:pt x="93" y="214"/>
                  </a:lnTo>
                  <a:lnTo>
                    <a:pt x="93" y="214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95" y="212"/>
                  </a:lnTo>
                  <a:lnTo>
                    <a:pt x="97" y="210"/>
                  </a:lnTo>
                  <a:lnTo>
                    <a:pt x="97" y="210"/>
                  </a:lnTo>
                  <a:lnTo>
                    <a:pt x="97" y="210"/>
                  </a:lnTo>
                  <a:lnTo>
                    <a:pt x="97" y="210"/>
                  </a:lnTo>
                  <a:lnTo>
                    <a:pt x="97" y="207"/>
                  </a:lnTo>
                  <a:lnTo>
                    <a:pt x="97" y="203"/>
                  </a:lnTo>
                  <a:lnTo>
                    <a:pt x="99" y="201"/>
                  </a:lnTo>
                  <a:lnTo>
                    <a:pt x="99" y="199"/>
                  </a:lnTo>
                  <a:lnTo>
                    <a:pt x="101" y="197"/>
                  </a:lnTo>
                  <a:lnTo>
                    <a:pt x="104" y="197"/>
                  </a:lnTo>
                  <a:lnTo>
                    <a:pt x="104" y="195"/>
                  </a:lnTo>
                  <a:lnTo>
                    <a:pt x="104" y="195"/>
                  </a:lnTo>
                  <a:lnTo>
                    <a:pt x="104" y="195"/>
                  </a:lnTo>
                  <a:lnTo>
                    <a:pt x="101" y="195"/>
                  </a:lnTo>
                  <a:lnTo>
                    <a:pt x="99" y="195"/>
                  </a:lnTo>
                  <a:lnTo>
                    <a:pt x="99" y="195"/>
                  </a:lnTo>
                  <a:lnTo>
                    <a:pt x="99" y="193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88"/>
                  </a:lnTo>
                  <a:lnTo>
                    <a:pt x="97" y="186"/>
                  </a:lnTo>
                  <a:lnTo>
                    <a:pt x="97" y="184"/>
                  </a:lnTo>
                  <a:lnTo>
                    <a:pt x="93" y="182"/>
                  </a:lnTo>
                  <a:lnTo>
                    <a:pt x="93" y="182"/>
                  </a:lnTo>
                  <a:lnTo>
                    <a:pt x="91" y="180"/>
                  </a:lnTo>
                  <a:lnTo>
                    <a:pt x="89" y="176"/>
                  </a:lnTo>
                  <a:lnTo>
                    <a:pt x="87" y="174"/>
                  </a:lnTo>
                  <a:lnTo>
                    <a:pt x="85" y="174"/>
                  </a:lnTo>
                  <a:lnTo>
                    <a:pt x="85" y="172"/>
                  </a:lnTo>
                  <a:lnTo>
                    <a:pt x="85" y="172"/>
                  </a:lnTo>
                  <a:lnTo>
                    <a:pt x="87" y="169"/>
                  </a:lnTo>
                  <a:lnTo>
                    <a:pt x="85" y="169"/>
                  </a:lnTo>
                  <a:lnTo>
                    <a:pt x="85" y="167"/>
                  </a:lnTo>
                  <a:lnTo>
                    <a:pt x="85" y="165"/>
                  </a:lnTo>
                  <a:lnTo>
                    <a:pt x="85" y="165"/>
                  </a:lnTo>
                  <a:lnTo>
                    <a:pt x="85" y="165"/>
                  </a:lnTo>
                  <a:lnTo>
                    <a:pt x="82" y="165"/>
                  </a:lnTo>
                  <a:lnTo>
                    <a:pt x="80" y="163"/>
                  </a:lnTo>
                  <a:lnTo>
                    <a:pt x="80" y="161"/>
                  </a:lnTo>
                  <a:lnTo>
                    <a:pt x="80" y="161"/>
                  </a:lnTo>
                  <a:lnTo>
                    <a:pt x="80" y="161"/>
                  </a:lnTo>
                  <a:lnTo>
                    <a:pt x="82" y="161"/>
                  </a:lnTo>
                  <a:lnTo>
                    <a:pt x="82" y="161"/>
                  </a:lnTo>
                  <a:lnTo>
                    <a:pt x="82" y="161"/>
                  </a:lnTo>
                  <a:lnTo>
                    <a:pt x="85" y="161"/>
                  </a:lnTo>
                  <a:lnTo>
                    <a:pt x="85" y="161"/>
                  </a:lnTo>
                  <a:lnTo>
                    <a:pt x="87" y="161"/>
                  </a:lnTo>
                  <a:lnTo>
                    <a:pt x="87" y="159"/>
                  </a:lnTo>
                  <a:lnTo>
                    <a:pt x="85" y="155"/>
                  </a:lnTo>
                  <a:lnTo>
                    <a:pt x="85" y="153"/>
                  </a:lnTo>
                  <a:lnTo>
                    <a:pt x="87" y="150"/>
                  </a:lnTo>
                  <a:lnTo>
                    <a:pt x="87" y="148"/>
                  </a:lnTo>
                  <a:lnTo>
                    <a:pt x="87" y="146"/>
                  </a:lnTo>
                  <a:lnTo>
                    <a:pt x="89" y="144"/>
                  </a:lnTo>
                  <a:lnTo>
                    <a:pt x="89" y="144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93" y="142"/>
                  </a:lnTo>
                  <a:lnTo>
                    <a:pt x="95" y="142"/>
                  </a:lnTo>
                  <a:lnTo>
                    <a:pt x="95" y="142"/>
                  </a:lnTo>
                  <a:lnTo>
                    <a:pt x="97" y="142"/>
                  </a:lnTo>
                  <a:lnTo>
                    <a:pt x="97" y="142"/>
                  </a:lnTo>
                  <a:lnTo>
                    <a:pt x="101" y="142"/>
                  </a:lnTo>
                  <a:lnTo>
                    <a:pt x="101" y="142"/>
                  </a:lnTo>
                  <a:lnTo>
                    <a:pt x="104" y="142"/>
                  </a:lnTo>
                  <a:lnTo>
                    <a:pt x="104" y="142"/>
                  </a:lnTo>
                  <a:lnTo>
                    <a:pt x="104" y="140"/>
                  </a:lnTo>
                  <a:lnTo>
                    <a:pt x="106" y="140"/>
                  </a:lnTo>
                  <a:lnTo>
                    <a:pt x="106" y="138"/>
                  </a:lnTo>
                  <a:lnTo>
                    <a:pt x="106" y="136"/>
                  </a:lnTo>
                  <a:lnTo>
                    <a:pt x="106" y="136"/>
                  </a:lnTo>
                  <a:lnTo>
                    <a:pt x="108" y="136"/>
                  </a:lnTo>
                  <a:lnTo>
                    <a:pt x="108" y="136"/>
                  </a:lnTo>
                  <a:lnTo>
                    <a:pt x="110" y="136"/>
                  </a:lnTo>
                  <a:lnTo>
                    <a:pt x="110" y="136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3"/>
                  </a:lnTo>
                  <a:lnTo>
                    <a:pt x="112" y="131"/>
                  </a:lnTo>
                  <a:lnTo>
                    <a:pt x="112" y="131"/>
                  </a:lnTo>
                  <a:lnTo>
                    <a:pt x="112" y="131"/>
                  </a:lnTo>
                  <a:lnTo>
                    <a:pt x="114" y="133"/>
                  </a:lnTo>
                  <a:lnTo>
                    <a:pt x="116" y="133"/>
                  </a:lnTo>
                  <a:lnTo>
                    <a:pt x="116" y="131"/>
                  </a:lnTo>
                  <a:lnTo>
                    <a:pt x="118" y="131"/>
                  </a:lnTo>
                  <a:lnTo>
                    <a:pt x="118" y="131"/>
                  </a:lnTo>
                  <a:lnTo>
                    <a:pt x="120" y="131"/>
                  </a:lnTo>
                  <a:lnTo>
                    <a:pt x="120" y="131"/>
                  </a:lnTo>
                  <a:lnTo>
                    <a:pt x="123" y="133"/>
                  </a:lnTo>
                  <a:lnTo>
                    <a:pt x="123" y="131"/>
                  </a:lnTo>
                  <a:lnTo>
                    <a:pt x="123" y="129"/>
                  </a:lnTo>
                  <a:lnTo>
                    <a:pt x="125" y="127"/>
                  </a:lnTo>
                  <a:lnTo>
                    <a:pt x="125" y="125"/>
                  </a:lnTo>
                  <a:lnTo>
                    <a:pt x="127" y="125"/>
                  </a:lnTo>
                  <a:lnTo>
                    <a:pt x="127" y="125"/>
                  </a:lnTo>
                  <a:lnTo>
                    <a:pt x="129" y="125"/>
                  </a:lnTo>
                  <a:lnTo>
                    <a:pt x="129" y="125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9" y="121"/>
                  </a:lnTo>
                  <a:lnTo>
                    <a:pt x="129" y="121"/>
                  </a:lnTo>
                  <a:lnTo>
                    <a:pt x="131" y="121"/>
                  </a:lnTo>
                  <a:lnTo>
                    <a:pt x="131" y="119"/>
                  </a:lnTo>
                  <a:lnTo>
                    <a:pt x="131" y="117"/>
                  </a:lnTo>
                  <a:lnTo>
                    <a:pt x="133" y="117"/>
                  </a:lnTo>
                  <a:lnTo>
                    <a:pt x="135" y="117"/>
                  </a:lnTo>
                  <a:lnTo>
                    <a:pt x="137" y="114"/>
                  </a:lnTo>
                  <a:lnTo>
                    <a:pt x="137" y="112"/>
                  </a:lnTo>
                  <a:lnTo>
                    <a:pt x="137" y="112"/>
                  </a:lnTo>
                  <a:lnTo>
                    <a:pt x="137" y="110"/>
                  </a:lnTo>
                  <a:close/>
                  <a:moveTo>
                    <a:pt x="93" y="277"/>
                  </a:moveTo>
                  <a:lnTo>
                    <a:pt x="91" y="277"/>
                  </a:lnTo>
                  <a:lnTo>
                    <a:pt x="91" y="279"/>
                  </a:lnTo>
                  <a:lnTo>
                    <a:pt x="93" y="279"/>
                  </a:lnTo>
                  <a:lnTo>
                    <a:pt x="93" y="279"/>
                  </a:lnTo>
                  <a:lnTo>
                    <a:pt x="93" y="281"/>
                  </a:lnTo>
                  <a:lnTo>
                    <a:pt x="93" y="281"/>
                  </a:lnTo>
                  <a:lnTo>
                    <a:pt x="93" y="281"/>
                  </a:lnTo>
                  <a:lnTo>
                    <a:pt x="95" y="281"/>
                  </a:lnTo>
                  <a:lnTo>
                    <a:pt x="93" y="279"/>
                  </a:lnTo>
                  <a:lnTo>
                    <a:pt x="93" y="277"/>
                  </a:lnTo>
                  <a:close/>
                  <a:moveTo>
                    <a:pt x="97" y="267"/>
                  </a:moveTo>
                  <a:lnTo>
                    <a:pt x="97" y="265"/>
                  </a:lnTo>
                  <a:lnTo>
                    <a:pt x="95" y="265"/>
                  </a:lnTo>
                  <a:lnTo>
                    <a:pt x="95" y="267"/>
                  </a:lnTo>
                  <a:lnTo>
                    <a:pt x="95" y="267"/>
                  </a:lnTo>
                  <a:lnTo>
                    <a:pt x="97" y="269"/>
                  </a:lnTo>
                  <a:lnTo>
                    <a:pt x="97" y="269"/>
                  </a:lnTo>
                  <a:lnTo>
                    <a:pt x="97" y="269"/>
                  </a:lnTo>
                  <a:lnTo>
                    <a:pt x="97" y="267"/>
                  </a:lnTo>
                  <a:close/>
                  <a:moveTo>
                    <a:pt x="25" y="148"/>
                  </a:moveTo>
                  <a:lnTo>
                    <a:pt x="25" y="148"/>
                  </a:lnTo>
                  <a:lnTo>
                    <a:pt x="28" y="148"/>
                  </a:lnTo>
                  <a:lnTo>
                    <a:pt x="28" y="148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5" y="146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6"/>
                  </a:lnTo>
                  <a:lnTo>
                    <a:pt x="25" y="146"/>
                  </a:lnTo>
                  <a:lnTo>
                    <a:pt x="25" y="148"/>
                  </a:lnTo>
                  <a:close/>
                  <a:moveTo>
                    <a:pt x="97" y="277"/>
                  </a:moveTo>
                  <a:lnTo>
                    <a:pt x="97" y="277"/>
                  </a:lnTo>
                  <a:lnTo>
                    <a:pt x="97" y="279"/>
                  </a:lnTo>
                  <a:lnTo>
                    <a:pt x="97" y="277"/>
                  </a:lnTo>
                  <a:lnTo>
                    <a:pt x="97" y="277"/>
                  </a:lnTo>
                  <a:lnTo>
                    <a:pt x="97" y="277"/>
                  </a:lnTo>
                  <a:close/>
                  <a:moveTo>
                    <a:pt x="93" y="267"/>
                  </a:moveTo>
                  <a:lnTo>
                    <a:pt x="93" y="269"/>
                  </a:lnTo>
                  <a:lnTo>
                    <a:pt x="93" y="269"/>
                  </a:lnTo>
                  <a:lnTo>
                    <a:pt x="93" y="271"/>
                  </a:lnTo>
                  <a:lnTo>
                    <a:pt x="93" y="271"/>
                  </a:lnTo>
                  <a:lnTo>
                    <a:pt x="93" y="271"/>
                  </a:lnTo>
                  <a:lnTo>
                    <a:pt x="93" y="271"/>
                  </a:lnTo>
                  <a:lnTo>
                    <a:pt x="93" y="269"/>
                  </a:lnTo>
                  <a:lnTo>
                    <a:pt x="93" y="269"/>
                  </a:lnTo>
                  <a:lnTo>
                    <a:pt x="95" y="267"/>
                  </a:lnTo>
                  <a:lnTo>
                    <a:pt x="95" y="267"/>
                  </a:lnTo>
                  <a:lnTo>
                    <a:pt x="93" y="267"/>
                  </a:lnTo>
                  <a:close/>
                  <a:moveTo>
                    <a:pt x="95" y="245"/>
                  </a:moveTo>
                  <a:lnTo>
                    <a:pt x="95" y="245"/>
                  </a:lnTo>
                  <a:lnTo>
                    <a:pt x="93" y="243"/>
                  </a:lnTo>
                  <a:lnTo>
                    <a:pt x="93" y="243"/>
                  </a:lnTo>
                  <a:lnTo>
                    <a:pt x="93" y="243"/>
                  </a:lnTo>
                  <a:lnTo>
                    <a:pt x="93" y="245"/>
                  </a:lnTo>
                  <a:lnTo>
                    <a:pt x="93" y="248"/>
                  </a:lnTo>
                  <a:lnTo>
                    <a:pt x="95" y="248"/>
                  </a:lnTo>
                  <a:lnTo>
                    <a:pt x="95" y="245"/>
                  </a:lnTo>
                  <a:close/>
                  <a:moveTo>
                    <a:pt x="97" y="265"/>
                  </a:moveTo>
                  <a:lnTo>
                    <a:pt x="97" y="265"/>
                  </a:lnTo>
                  <a:lnTo>
                    <a:pt x="99" y="262"/>
                  </a:lnTo>
                  <a:lnTo>
                    <a:pt x="99" y="262"/>
                  </a:lnTo>
                  <a:lnTo>
                    <a:pt x="97" y="262"/>
                  </a:lnTo>
                  <a:lnTo>
                    <a:pt x="97" y="260"/>
                  </a:lnTo>
                  <a:lnTo>
                    <a:pt x="97" y="260"/>
                  </a:lnTo>
                  <a:lnTo>
                    <a:pt x="97" y="265"/>
                  </a:lnTo>
                  <a:close/>
                  <a:moveTo>
                    <a:pt x="97" y="254"/>
                  </a:moveTo>
                  <a:lnTo>
                    <a:pt x="97" y="254"/>
                  </a:lnTo>
                  <a:lnTo>
                    <a:pt x="97" y="254"/>
                  </a:lnTo>
                  <a:lnTo>
                    <a:pt x="95" y="254"/>
                  </a:lnTo>
                  <a:lnTo>
                    <a:pt x="95" y="252"/>
                  </a:lnTo>
                  <a:lnTo>
                    <a:pt x="95" y="252"/>
                  </a:lnTo>
                  <a:lnTo>
                    <a:pt x="95" y="252"/>
                  </a:lnTo>
                  <a:lnTo>
                    <a:pt x="95" y="254"/>
                  </a:lnTo>
                  <a:lnTo>
                    <a:pt x="95" y="256"/>
                  </a:lnTo>
                  <a:lnTo>
                    <a:pt x="95" y="256"/>
                  </a:lnTo>
                  <a:lnTo>
                    <a:pt x="95" y="256"/>
                  </a:lnTo>
                  <a:lnTo>
                    <a:pt x="97" y="254"/>
                  </a:lnTo>
                  <a:close/>
                </a:path>
              </a:pathLst>
            </a:custGeom>
            <a:noFill/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55" name="Freeform 498" descr="" title=""/>
            <p:cNvSpPr>
              <a:spLocks noEditPoints="1"/>
            </p:cNvSpPr>
            <p:nvPr/>
          </p:nvSpPr>
          <p:spPr bwMode="auto">
            <a:xfrm>
              <a:off x="4265196" y="2973123"/>
              <a:ext cx="702254" cy="227063"/>
            </a:xfrm>
            <a:custGeom>
              <a:avLst/>
              <a:gdLst>
                <a:gd name="T0" fmla="*/ 177 w 300"/>
                <a:gd name="T1" fmla="*/ 70 h 97"/>
                <a:gd name="T2" fmla="*/ 70 w 300"/>
                <a:gd name="T3" fmla="*/ 70 h 97"/>
                <a:gd name="T4" fmla="*/ 268 w 300"/>
                <a:gd name="T5" fmla="*/ 0 h 97"/>
                <a:gd name="T6" fmla="*/ 0 w 300"/>
                <a:gd name="T7" fmla="*/ 13 h 97"/>
                <a:gd name="T8" fmla="*/ 4 w 300"/>
                <a:gd name="T9" fmla="*/ 15 h 97"/>
                <a:gd name="T10" fmla="*/ 296 w 300"/>
                <a:gd name="T11" fmla="*/ 28 h 97"/>
                <a:gd name="T12" fmla="*/ 285 w 300"/>
                <a:gd name="T13" fmla="*/ 23 h 97"/>
                <a:gd name="T14" fmla="*/ 281 w 300"/>
                <a:gd name="T15" fmla="*/ 19 h 97"/>
                <a:gd name="T16" fmla="*/ 275 w 300"/>
                <a:gd name="T17" fmla="*/ 17 h 97"/>
                <a:gd name="T18" fmla="*/ 270 w 300"/>
                <a:gd name="T19" fmla="*/ 9 h 97"/>
                <a:gd name="T20" fmla="*/ 264 w 300"/>
                <a:gd name="T21" fmla="*/ 11 h 97"/>
                <a:gd name="T22" fmla="*/ 262 w 300"/>
                <a:gd name="T23" fmla="*/ 4 h 97"/>
                <a:gd name="T24" fmla="*/ 247 w 300"/>
                <a:gd name="T25" fmla="*/ 28 h 97"/>
                <a:gd name="T26" fmla="*/ 243 w 300"/>
                <a:gd name="T27" fmla="*/ 32 h 97"/>
                <a:gd name="T28" fmla="*/ 239 w 300"/>
                <a:gd name="T29" fmla="*/ 38 h 97"/>
                <a:gd name="T30" fmla="*/ 237 w 300"/>
                <a:gd name="T31" fmla="*/ 45 h 97"/>
                <a:gd name="T32" fmla="*/ 230 w 300"/>
                <a:gd name="T33" fmla="*/ 40 h 97"/>
                <a:gd name="T34" fmla="*/ 232 w 300"/>
                <a:gd name="T35" fmla="*/ 47 h 97"/>
                <a:gd name="T36" fmla="*/ 226 w 300"/>
                <a:gd name="T37" fmla="*/ 47 h 97"/>
                <a:gd name="T38" fmla="*/ 220 w 300"/>
                <a:gd name="T39" fmla="*/ 40 h 97"/>
                <a:gd name="T40" fmla="*/ 215 w 300"/>
                <a:gd name="T41" fmla="*/ 51 h 97"/>
                <a:gd name="T42" fmla="*/ 190 w 300"/>
                <a:gd name="T43" fmla="*/ 68 h 97"/>
                <a:gd name="T44" fmla="*/ 180 w 300"/>
                <a:gd name="T45" fmla="*/ 74 h 97"/>
                <a:gd name="T46" fmla="*/ 177 w 300"/>
                <a:gd name="T47" fmla="*/ 81 h 97"/>
                <a:gd name="T48" fmla="*/ 175 w 300"/>
                <a:gd name="T49" fmla="*/ 89 h 97"/>
                <a:gd name="T50" fmla="*/ 165 w 300"/>
                <a:gd name="T51" fmla="*/ 85 h 97"/>
                <a:gd name="T52" fmla="*/ 154 w 300"/>
                <a:gd name="T53" fmla="*/ 83 h 97"/>
                <a:gd name="T54" fmla="*/ 156 w 300"/>
                <a:gd name="T55" fmla="*/ 89 h 97"/>
                <a:gd name="T56" fmla="*/ 165 w 300"/>
                <a:gd name="T57" fmla="*/ 97 h 97"/>
                <a:gd name="T58" fmla="*/ 182 w 300"/>
                <a:gd name="T59" fmla="*/ 95 h 97"/>
                <a:gd name="T60" fmla="*/ 192 w 300"/>
                <a:gd name="T61" fmla="*/ 91 h 97"/>
                <a:gd name="T62" fmla="*/ 205 w 300"/>
                <a:gd name="T63" fmla="*/ 89 h 97"/>
                <a:gd name="T64" fmla="*/ 215 w 300"/>
                <a:gd name="T65" fmla="*/ 91 h 97"/>
                <a:gd name="T66" fmla="*/ 228 w 300"/>
                <a:gd name="T67" fmla="*/ 89 h 97"/>
                <a:gd name="T68" fmla="*/ 232 w 300"/>
                <a:gd name="T69" fmla="*/ 83 h 97"/>
                <a:gd name="T70" fmla="*/ 232 w 300"/>
                <a:gd name="T71" fmla="*/ 76 h 97"/>
                <a:gd name="T72" fmla="*/ 237 w 300"/>
                <a:gd name="T73" fmla="*/ 70 h 97"/>
                <a:gd name="T74" fmla="*/ 239 w 300"/>
                <a:gd name="T75" fmla="*/ 66 h 97"/>
                <a:gd name="T76" fmla="*/ 243 w 300"/>
                <a:gd name="T77" fmla="*/ 59 h 97"/>
                <a:gd name="T78" fmla="*/ 247 w 300"/>
                <a:gd name="T79" fmla="*/ 47 h 97"/>
                <a:gd name="T80" fmla="*/ 256 w 300"/>
                <a:gd name="T81" fmla="*/ 45 h 97"/>
                <a:gd name="T82" fmla="*/ 266 w 300"/>
                <a:gd name="T83" fmla="*/ 45 h 97"/>
                <a:gd name="T84" fmla="*/ 277 w 300"/>
                <a:gd name="T85" fmla="*/ 45 h 97"/>
                <a:gd name="T86" fmla="*/ 289 w 300"/>
                <a:gd name="T87" fmla="*/ 45 h 97"/>
                <a:gd name="T88" fmla="*/ 289 w 300"/>
                <a:gd name="T89" fmla="*/ 36 h 97"/>
                <a:gd name="T90" fmla="*/ 300 w 300"/>
                <a:gd name="T91" fmla="*/ 30 h 97"/>
                <a:gd name="T92" fmla="*/ 59 w 300"/>
                <a:gd name="T93" fmla="*/ 59 h 97"/>
                <a:gd name="T94" fmla="*/ 55 w 300"/>
                <a:gd name="T95" fmla="*/ 32 h 97"/>
                <a:gd name="T96" fmla="*/ 38 w 300"/>
                <a:gd name="T97" fmla="*/ 17 h 97"/>
                <a:gd name="T98" fmla="*/ 32 w 300"/>
                <a:gd name="T99" fmla="*/ 23 h 97"/>
                <a:gd name="T100" fmla="*/ 23 w 300"/>
                <a:gd name="T101" fmla="*/ 26 h 97"/>
                <a:gd name="T102" fmla="*/ 23 w 300"/>
                <a:gd name="T103" fmla="*/ 19 h 97"/>
                <a:gd name="T104" fmla="*/ 17 w 300"/>
                <a:gd name="T105" fmla="*/ 13 h 97"/>
                <a:gd name="T106" fmla="*/ 9 w 300"/>
                <a:gd name="T107" fmla="*/ 11 h 97"/>
                <a:gd name="T108" fmla="*/ 13 w 300"/>
                <a:gd name="T109" fmla="*/ 34 h 97"/>
                <a:gd name="T110" fmla="*/ 19 w 300"/>
                <a:gd name="T111" fmla="*/ 53 h 97"/>
                <a:gd name="T112" fmla="*/ 28 w 300"/>
                <a:gd name="T113" fmla="*/ 68 h 97"/>
                <a:gd name="T114" fmla="*/ 51 w 300"/>
                <a:gd name="T115" fmla="*/ 85 h 97"/>
                <a:gd name="T116" fmla="*/ 66 w 300"/>
                <a:gd name="T117" fmla="*/ 89 h 97"/>
                <a:gd name="T118" fmla="*/ 70 w 300"/>
                <a:gd name="T119" fmla="*/ 89 h 97"/>
                <a:gd name="T120" fmla="*/ 9 w 300"/>
                <a:gd name="T121" fmla="*/ 28 h 97"/>
                <a:gd name="T122" fmla="*/ 275 w 300"/>
                <a:gd name="T123" fmla="*/ 47 h 97"/>
                <a:gd name="T124" fmla="*/ 25 w 300"/>
                <a:gd name="T12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0" h="97">
                  <a:moveTo>
                    <a:pt x="180" y="74"/>
                  </a:moveTo>
                  <a:lnTo>
                    <a:pt x="180" y="74"/>
                  </a:lnTo>
                  <a:lnTo>
                    <a:pt x="180" y="74"/>
                  </a:lnTo>
                  <a:lnTo>
                    <a:pt x="180" y="72"/>
                  </a:lnTo>
                  <a:lnTo>
                    <a:pt x="180" y="70"/>
                  </a:lnTo>
                  <a:lnTo>
                    <a:pt x="180" y="70"/>
                  </a:lnTo>
                  <a:lnTo>
                    <a:pt x="180" y="70"/>
                  </a:lnTo>
                  <a:lnTo>
                    <a:pt x="177" y="70"/>
                  </a:lnTo>
                  <a:lnTo>
                    <a:pt x="180" y="74"/>
                  </a:lnTo>
                  <a:lnTo>
                    <a:pt x="180" y="74"/>
                  </a:lnTo>
                  <a:close/>
                  <a:moveTo>
                    <a:pt x="70" y="70"/>
                  </a:moveTo>
                  <a:lnTo>
                    <a:pt x="70" y="70"/>
                  </a:lnTo>
                  <a:lnTo>
                    <a:pt x="70" y="70"/>
                  </a:lnTo>
                  <a:lnTo>
                    <a:pt x="70" y="68"/>
                  </a:lnTo>
                  <a:lnTo>
                    <a:pt x="70" y="68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70" y="70"/>
                  </a:lnTo>
                  <a:close/>
                  <a:moveTo>
                    <a:pt x="268" y="2"/>
                  </a:moveTo>
                  <a:lnTo>
                    <a:pt x="268" y="2"/>
                  </a:lnTo>
                  <a:lnTo>
                    <a:pt x="270" y="2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8" y="0"/>
                  </a:lnTo>
                  <a:lnTo>
                    <a:pt x="266" y="0"/>
                  </a:lnTo>
                  <a:lnTo>
                    <a:pt x="266" y="2"/>
                  </a:lnTo>
                  <a:lnTo>
                    <a:pt x="266" y="2"/>
                  </a:lnTo>
                  <a:lnTo>
                    <a:pt x="268" y="2"/>
                  </a:lnTo>
                  <a:close/>
                  <a:moveTo>
                    <a:pt x="4" y="13"/>
                  </a:moveTo>
                  <a:lnTo>
                    <a:pt x="2" y="13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4" y="13"/>
                  </a:lnTo>
                  <a:close/>
                  <a:moveTo>
                    <a:pt x="300" y="30"/>
                  </a:moveTo>
                  <a:lnTo>
                    <a:pt x="300" y="30"/>
                  </a:lnTo>
                  <a:lnTo>
                    <a:pt x="298" y="28"/>
                  </a:lnTo>
                  <a:lnTo>
                    <a:pt x="296" y="30"/>
                  </a:lnTo>
                  <a:lnTo>
                    <a:pt x="296" y="30"/>
                  </a:lnTo>
                  <a:lnTo>
                    <a:pt x="296" y="28"/>
                  </a:lnTo>
                  <a:lnTo>
                    <a:pt x="291" y="28"/>
                  </a:lnTo>
                  <a:lnTo>
                    <a:pt x="289" y="26"/>
                  </a:lnTo>
                  <a:lnTo>
                    <a:pt x="289" y="26"/>
                  </a:lnTo>
                  <a:lnTo>
                    <a:pt x="289" y="23"/>
                  </a:lnTo>
                  <a:lnTo>
                    <a:pt x="287" y="23"/>
                  </a:lnTo>
                  <a:lnTo>
                    <a:pt x="285" y="23"/>
                  </a:lnTo>
                  <a:lnTo>
                    <a:pt x="285" y="23"/>
                  </a:lnTo>
                  <a:lnTo>
                    <a:pt x="285" y="23"/>
                  </a:lnTo>
                  <a:lnTo>
                    <a:pt x="283" y="23"/>
                  </a:lnTo>
                  <a:lnTo>
                    <a:pt x="281" y="23"/>
                  </a:lnTo>
                  <a:lnTo>
                    <a:pt x="281" y="23"/>
                  </a:lnTo>
                  <a:lnTo>
                    <a:pt x="279" y="23"/>
                  </a:lnTo>
                  <a:lnTo>
                    <a:pt x="279" y="23"/>
                  </a:lnTo>
                  <a:lnTo>
                    <a:pt x="281" y="23"/>
                  </a:lnTo>
                  <a:lnTo>
                    <a:pt x="283" y="21"/>
                  </a:lnTo>
                  <a:lnTo>
                    <a:pt x="281" y="19"/>
                  </a:lnTo>
                  <a:lnTo>
                    <a:pt x="281" y="19"/>
                  </a:lnTo>
                  <a:lnTo>
                    <a:pt x="279" y="21"/>
                  </a:lnTo>
                  <a:lnTo>
                    <a:pt x="279" y="21"/>
                  </a:lnTo>
                  <a:lnTo>
                    <a:pt x="272" y="21"/>
                  </a:lnTo>
                  <a:lnTo>
                    <a:pt x="275" y="21"/>
                  </a:lnTo>
                  <a:lnTo>
                    <a:pt x="275" y="19"/>
                  </a:lnTo>
                  <a:lnTo>
                    <a:pt x="275" y="19"/>
                  </a:lnTo>
                  <a:lnTo>
                    <a:pt x="275" y="17"/>
                  </a:lnTo>
                  <a:lnTo>
                    <a:pt x="277" y="15"/>
                  </a:lnTo>
                  <a:lnTo>
                    <a:pt x="277" y="15"/>
                  </a:lnTo>
                  <a:lnTo>
                    <a:pt x="275" y="13"/>
                  </a:lnTo>
                  <a:lnTo>
                    <a:pt x="275" y="13"/>
                  </a:lnTo>
                  <a:lnTo>
                    <a:pt x="275" y="13"/>
                  </a:lnTo>
                  <a:lnTo>
                    <a:pt x="272" y="11"/>
                  </a:lnTo>
                  <a:lnTo>
                    <a:pt x="270" y="11"/>
                  </a:lnTo>
                  <a:lnTo>
                    <a:pt x="270" y="9"/>
                  </a:lnTo>
                  <a:lnTo>
                    <a:pt x="268" y="9"/>
                  </a:lnTo>
                  <a:lnTo>
                    <a:pt x="268" y="7"/>
                  </a:lnTo>
                  <a:lnTo>
                    <a:pt x="268" y="7"/>
                  </a:lnTo>
                  <a:lnTo>
                    <a:pt x="268" y="7"/>
                  </a:lnTo>
                  <a:lnTo>
                    <a:pt x="268" y="4"/>
                  </a:lnTo>
                  <a:lnTo>
                    <a:pt x="266" y="7"/>
                  </a:lnTo>
                  <a:lnTo>
                    <a:pt x="266" y="9"/>
                  </a:lnTo>
                  <a:lnTo>
                    <a:pt x="264" y="11"/>
                  </a:lnTo>
                  <a:lnTo>
                    <a:pt x="262" y="11"/>
                  </a:lnTo>
                  <a:lnTo>
                    <a:pt x="262" y="11"/>
                  </a:lnTo>
                  <a:lnTo>
                    <a:pt x="262" y="9"/>
                  </a:lnTo>
                  <a:lnTo>
                    <a:pt x="264" y="9"/>
                  </a:lnTo>
                  <a:lnTo>
                    <a:pt x="264" y="7"/>
                  </a:lnTo>
                  <a:lnTo>
                    <a:pt x="262" y="4"/>
                  </a:lnTo>
                  <a:lnTo>
                    <a:pt x="262" y="4"/>
                  </a:lnTo>
                  <a:lnTo>
                    <a:pt x="262" y="4"/>
                  </a:lnTo>
                  <a:lnTo>
                    <a:pt x="258" y="11"/>
                  </a:lnTo>
                  <a:lnTo>
                    <a:pt x="258" y="13"/>
                  </a:lnTo>
                  <a:lnTo>
                    <a:pt x="251" y="17"/>
                  </a:lnTo>
                  <a:lnTo>
                    <a:pt x="251" y="19"/>
                  </a:lnTo>
                  <a:lnTo>
                    <a:pt x="251" y="21"/>
                  </a:lnTo>
                  <a:lnTo>
                    <a:pt x="249" y="23"/>
                  </a:lnTo>
                  <a:lnTo>
                    <a:pt x="249" y="26"/>
                  </a:lnTo>
                  <a:lnTo>
                    <a:pt x="247" y="28"/>
                  </a:lnTo>
                  <a:lnTo>
                    <a:pt x="247" y="28"/>
                  </a:lnTo>
                  <a:lnTo>
                    <a:pt x="245" y="28"/>
                  </a:lnTo>
                  <a:lnTo>
                    <a:pt x="245" y="28"/>
                  </a:lnTo>
                  <a:lnTo>
                    <a:pt x="245" y="26"/>
                  </a:lnTo>
                  <a:lnTo>
                    <a:pt x="243" y="26"/>
                  </a:lnTo>
                  <a:lnTo>
                    <a:pt x="241" y="30"/>
                  </a:lnTo>
                  <a:lnTo>
                    <a:pt x="241" y="30"/>
                  </a:lnTo>
                  <a:lnTo>
                    <a:pt x="243" y="32"/>
                  </a:lnTo>
                  <a:lnTo>
                    <a:pt x="243" y="32"/>
                  </a:lnTo>
                  <a:lnTo>
                    <a:pt x="243" y="34"/>
                  </a:lnTo>
                  <a:lnTo>
                    <a:pt x="243" y="34"/>
                  </a:lnTo>
                  <a:lnTo>
                    <a:pt x="241" y="36"/>
                  </a:lnTo>
                  <a:lnTo>
                    <a:pt x="241" y="36"/>
                  </a:lnTo>
                  <a:lnTo>
                    <a:pt x="237" y="36"/>
                  </a:lnTo>
                  <a:lnTo>
                    <a:pt x="237" y="38"/>
                  </a:lnTo>
                  <a:lnTo>
                    <a:pt x="239" y="38"/>
                  </a:lnTo>
                  <a:lnTo>
                    <a:pt x="239" y="40"/>
                  </a:lnTo>
                  <a:lnTo>
                    <a:pt x="239" y="43"/>
                  </a:lnTo>
                  <a:lnTo>
                    <a:pt x="241" y="45"/>
                  </a:lnTo>
                  <a:lnTo>
                    <a:pt x="241" y="45"/>
                  </a:lnTo>
                  <a:lnTo>
                    <a:pt x="239" y="45"/>
                  </a:lnTo>
                  <a:lnTo>
                    <a:pt x="239" y="45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37" y="43"/>
                  </a:lnTo>
                  <a:lnTo>
                    <a:pt x="234" y="40"/>
                  </a:lnTo>
                  <a:lnTo>
                    <a:pt x="234" y="38"/>
                  </a:lnTo>
                  <a:lnTo>
                    <a:pt x="234" y="36"/>
                  </a:lnTo>
                  <a:lnTo>
                    <a:pt x="234" y="38"/>
                  </a:lnTo>
                  <a:lnTo>
                    <a:pt x="232" y="38"/>
                  </a:lnTo>
                  <a:lnTo>
                    <a:pt x="232" y="38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32" y="43"/>
                  </a:lnTo>
                  <a:lnTo>
                    <a:pt x="232" y="43"/>
                  </a:lnTo>
                  <a:lnTo>
                    <a:pt x="232" y="45"/>
                  </a:lnTo>
                  <a:lnTo>
                    <a:pt x="232" y="45"/>
                  </a:lnTo>
                  <a:lnTo>
                    <a:pt x="232" y="45"/>
                  </a:lnTo>
                  <a:lnTo>
                    <a:pt x="232" y="47"/>
                  </a:lnTo>
                  <a:lnTo>
                    <a:pt x="232" y="47"/>
                  </a:lnTo>
                  <a:lnTo>
                    <a:pt x="232" y="49"/>
                  </a:lnTo>
                  <a:lnTo>
                    <a:pt x="230" y="49"/>
                  </a:lnTo>
                  <a:lnTo>
                    <a:pt x="230" y="49"/>
                  </a:lnTo>
                  <a:lnTo>
                    <a:pt x="228" y="51"/>
                  </a:lnTo>
                  <a:lnTo>
                    <a:pt x="228" y="49"/>
                  </a:lnTo>
                  <a:lnTo>
                    <a:pt x="228" y="49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4" y="47"/>
                  </a:lnTo>
                  <a:lnTo>
                    <a:pt x="224" y="47"/>
                  </a:lnTo>
                  <a:lnTo>
                    <a:pt x="224" y="45"/>
                  </a:lnTo>
                  <a:lnTo>
                    <a:pt x="224" y="45"/>
                  </a:lnTo>
                  <a:lnTo>
                    <a:pt x="224" y="43"/>
                  </a:lnTo>
                  <a:lnTo>
                    <a:pt x="222" y="43"/>
                  </a:lnTo>
                  <a:lnTo>
                    <a:pt x="222" y="43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20" y="43"/>
                  </a:lnTo>
                  <a:lnTo>
                    <a:pt x="220" y="43"/>
                  </a:lnTo>
                  <a:lnTo>
                    <a:pt x="220" y="43"/>
                  </a:lnTo>
                  <a:lnTo>
                    <a:pt x="220" y="45"/>
                  </a:lnTo>
                  <a:lnTo>
                    <a:pt x="220" y="47"/>
                  </a:lnTo>
                  <a:lnTo>
                    <a:pt x="218" y="47"/>
                  </a:lnTo>
                  <a:lnTo>
                    <a:pt x="215" y="51"/>
                  </a:lnTo>
                  <a:lnTo>
                    <a:pt x="211" y="55"/>
                  </a:lnTo>
                  <a:lnTo>
                    <a:pt x="209" y="57"/>
                  </a:lnTo>
                  <a:lnTo>
                    <a:pt x="207" y="59"/>
                  </a:lnTo>
                  <a:lnTo>
                    <a:pt x="205" y="62"/>
                  </a:lnTo>
                  <a:lnTo>
                    <a:pt x="205" y="64"/>
                  </a:lnTo>
                  <a:lnTo>
                    <a:pt x="203" y="64"/>
                  </a:lnTo>
                  <a:lnTo>
                    <a:pt x="201" y="64"/>
                  </a:lnTo>
                  <a:lnTo>
                    <a:pt x="190" y="68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82" y="70"/>
                  </a:lnTo>
                  <a:lnTo>
                    <a:pt x="182" y="72"/>
                  </a:lnTo>
                  <a:lnTo>
                    <a:pt x="180" y="74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80" y="74"/>
                  </a:lnTo>
                  <a:lnTo>
                    <a:pt x="180" y="74"/>
                  </a:lnTo>
                  <a:lnTo>
                    <a:pt x="177" y="74"/>
                  </a:lnTo>
                  <a:lnTo>
                    <a:pt x="177" y="74"/>
                  </a:lnTo>
                  <a:lnTo>
                    <a:pt x="177" y="74"/>
                  </a:lnTo>
                  <a:lnTo>
                    <a:pt x="177" y="76"/>
                  </a:lnTo>
                  <a:lnTo>
                    <a:pt x="177" y="78"/>
                  </a:lnTo>
                  <a:lnTo>
                    <a:pt x="177" y="78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7" y="83"/>
                  </a:lnTo>
                  <a:lnTo>
                    <a:pt x="175" y="85"/>
                  </a:lnTo>
                  <a:lnTo>
                    <a:pt x="175" y="85"/>
                  </a:lnTo>
                  <a:lnTo>
                    <a:pt x="175" y="87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5" y="89"/>
                  </a:lnTo>
                  <a:lnTo>
                    <a:pt x="177" y="89"/>
                  </a:lnTo>
                  <a:lnTo>
                    <a:pt x="175" y="89"/>
                  </a:lnTo>
                  <a:lnTo>
                    <a:pt x="175" y="89"/>
                  </a:lnTo>
                  <a:lnTo>
                    <a:pt x="173" y="89"/>
                  </a:lnTo>
                  <a:lnTo>
                    <a:pt x="173" y="87"/>
                  </a:lnTo>
                  <a:lnTo>
                    <a:pt x="171" y="89"/>
                  </a:lnTo>
                  <a:lnTo>
                    <a:pt x="169" y="87"/>
                  </a:lnTo>
                  <a:lnTo>
                    <a:pt x="165" y="85"/>
                  </a:lnTo>
                  <a:lnTo>
                    <a:pt x="165" y="85"/>
                  </a:lnTo>
                  <a:lnTo>
                    <a:pt x="163" y="85"/>
                  </a:lnTo>
                  <a:lnTo>
                    <a:pt x="163" y="85"/>
                  </a:lnTo>
                  <a:lnTo>
                    <a:pt x="161" y="85"/>
                  </a:lnTo>
                  <a:lnTo>
                    <a:pt x="158" y="85"/>
                  </a:lnTo>
                  <a:lnTo>
                    <a:pt x="156" y="85"/>
                  </a:lnTo>
                  <a:lnTo>
                    <a:pt x="154" y="83"/>
                  </a:lnTo>
                  <a:lnTo>
                    <a:pt x="154" y="83"/>
                  </a:lnTo>
                  <a:lnTo>
                    <a:pt x="152" y="81"/>
                  </a:lnTo>
                  <a:lnTo>
                    <a:pt x="152" y="83"/>
                  </a:lnTo>
                  <a:lnTo>
                    <a:pt x="152" y="83"/>
                  </a:lnTo>
                  <a:lnTo>
                    <a:pt x="152" y="83"/>
                  </a:lnTo>
                  <a:lnTo>
                    <a:pt x="152" y="85"/>
                  </a:lnTo>
                  <a:lnTo>
                    <a:pt x="154" y="87"/>
                  </a:lnTo>
                  <a:lnTo>
                    <a:pt x="154" y="89"/>
                  </a:lnTo>
                  <a:lnTo>
                    <a:pt x="156" y="89"/>
                  </a:lnTo>
                  <a:lnTo>
                    <a:pt x="156" y="89"/>
                  </a:lnTo>
                  <a:lnTo>
                    <a:pt x="158" y="91"/>
                  </a:lnTo>
                  <a:lnTo>
                    <a:pt x="158" y="91"/>
                  </a:lnTo>
                  <a:lnTo>
                    <a:pt x="158" y="93"/>
                  </a:lnTo>
                  <a:lnTo>
                    <a:pt x="161" y="93"/>
                  </a:lnTo>
                  <a:lnTo>
                    <a:pt x="163" y="95"/>
                  </a:lnTo>
                  <a:lnTo>
                    <a:pt x="165" y="97"/>
                  </a:lnTo>
                  <a:lnTo>
                    <a:pt x="165" y="97"/>
                  </a:lnTo>
                  <a:lnTo>
                    <a:pt x="167" y="97"/>
                  </a:lnTo>
                  <a:lnTo>
                    <a:pt x="169" y="97"/>
                  </a:lnTo>
                  <a:lnTo>
                    <a:pt x="173" y="95"/>
                  </a:lnTo>
                  <a:lnTo>
                    <a:pt x="173" y="95"/>
                  </a:lnTo>
                  <a:lnTo>
                    <a:pt x="175" y="95"/>
                  </a:lnTo>
                  <a:lnTo>
                    <a:pt x="177" y="95"/>
                  </a:lnTo>
                  <a:lnTo>
                    <a:pt x="182" y="95"/>
                  </a:lnTo>
                  <a:lnTo>
                    <a:pt x="182" y="95"/>
                  </a:lnTo>
                  <a:lnTo>
                    <a:pt x="184" y="95"/>
                  </a:lnTo>
                  <a:lnTo>
                    <a:pt x="184" y="95"/>
                  </a:lnTo>
                  <a:lnTo>
                    <a:pt x="186" y="95"/>
                  </a:lnTo>
                  <a:lnTo>
                    <a:pt x="186" y="95"/>
                  </a:lnTo>
                  <a:lnTo>
                    <a:pt x="188" y="93"/>
                  </a:lnTo>
                  <a:lnTo>
                    <a:pt x="190" y="93"/>
                  </a:lnTo>
                  <a:lnTo>
                    <a:pt x="190" y="93"/>
                  </a:lnTo>
                  <a:lnTo>
                    <a:pt x="192" y="91"/>
                  </a:lnTo>
                  <a:lnTo>
                    <a:pt x="192" y="89"/>
                  </a:lnTo>
                  <a:lnTo>
                    <a:pt x="192" y="89"/>
                  </a:lnTo>
                  <a:lnTo>
                    <a:pt x="194" y="89"/>
                  </a:lnTo>
                  <a:lnTo>
                    <a:pt x="196" y="87"/>
                  </a:lnTo>
                  <a:lnTo>
                    <a:pt x="203" y="87"/>
                  </a:lnTo>
                  <a:lnTo>
                    <a:pt x="205" y="87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7" y="89"/>
                  </a:lnTo>
                  <a:lnTo>
                    <a:pt x="209" y="91"/>
                  </a:lnTo>
                  <a:lnTo>
                    <a:pt x="211" y="91"/>
                  </a:lnTo>
                  <a:lnTo>
                    <a:pt x="211" y="91"/>
                  </a:lnTo>
                  <a:lnTo>
                    <a:pt x="213" y="93"/>
                  </a:lnTo>
                  <a:lnTo>
                    <a:pt x="215" y="91"/>
                  </a:lnTo>
                  <a:lnTo>
                    <a:pt x="215" y="91"/>
                  </a:lnTo>
                  <a:lnTo>
                    <a:pt x="218" y="91"/>
                  </a:lnTo>
                  <a:lnTo>
                    <a:pt x="218" y="89"/>
                  </a:lnTo>
                  <a:lnTo>
                    <a:pt x="220" y="89"/>
                  </a:lnTo>
                  <a:lnTo>
                    <a:pt x="222" y="89"/>
                  </a:lnTo>
                  <a:lnTo>
                    <a:pt x="224" y="89"/>
                  </a:lnTo>
                  <a:lnTo>
                    <a:pt x="226" y="89"/>
                  </a:lnTo>
                  <a:lnTo>
                    <a:pt x="228" y="89"/>
                  </a:lnTo>
                  <a:lnTo>
                    <a:pt x="228" y="89"/>
                  </a:lnTo>
                  <a:lnTo>
                    <a:pt x="228" y="89"/>
                  </a:lnTo>
                  <a:lnTo>
                    <a:pt x="230" y="87"/>
                  </a:lnTo>
                  <a:lnTo>
                    <a:pt x="230" y="85"/>
                  </a:lnTo>
                  <a:lnTo>
                    <a:pt x="230" y="83"/>
                  </a:lnTo>
                  <a:lnTo>
                    <a:pt x="230" y="83"/>
                  </a:lnTo>
                  <a:lnTo>
                    <a:pt x="230" y="83"/>
                  </a:lnTo>
                  <a:lnTo>
                    <a:pt x="232" y="83"/>
                  </a:lnTo>
                  <a:lnTo>
                    <a:pt x="232" y="83"/>
                  </a:lnTo>
                  <a:lnTo>
                    <a:pt x="232" y="81"/>
                  </a:lnTo>
                  <a:lnTo>
                    <a:pt x="232" y="81"/>
                  </a:lnTo>
                  <a:lnTo>
                    <a:pt x="232" y="81"/>
                  </a:lnTo>
                  <a:lnTo>
                    <a:pt x="230" y="78"/>
                  </a:lnTo>
                  <a:lnTo>
                    <a:pt x="232" y="78"/>
                  </a:lnTo>
                  <a:lnTo>
                    <a:pt x="232" y="76"/>
                  </a:lnTo>
                  <a:lnTo>
                    <a:pt x="232" y="76"/>
                  </a:lnTo>
                  <a:lnTo>
                    <a:pt x="234" y="76"/>
                  </a:lnTo>
                  <a:lnTo>
                    <a:pt x="237" y="74"/>
                  </a:lnTo>
                  <a:lnTo>
                    <a:pt x="237" y="74"/>
                  </a:lnTo>
                  <a:lnTo>
                    <a:pt x="237" y="72"/>
                  </a:lnTo>
                  <a:lnTo>
                    <a:pt x="239" y="72"/>
                  </a:lnTo>
                  <a:lnTo>
                    <a:pt x="237" y="72"/>
                  </a:lnTo>
                  <a:lnTo>
                    <a:pt x="237" y="72"/>
                  </a:lnTo>
                  <a:lnTo>
                    <a:pt x="237" y="70"/>
                  </a:lnTo>
                  <a:lnTo>
                    <a:pt x="237" y="70"/>
                  </a:lnTo>
                  <a:lnTo>
                    <a:pt x="237" y="70"/>
                  </a:lnTo>
                  <a:lnTo>
                    <a:pt x="237" y="68"/>
                  </a:lnTo>
                  <a:lnTo>
                    <a:pt x="237" y="68"/>
                  </a:lnTo>
                  <a:lnTo>
                    <a:pt x="237" y="68"/>
                  </a:lnTo>
                  <a:lnTo>
                    <a:pt x="239" y="66"/>
                  </a:lnTo>
                  <a:lnTo>
                    <a:pt x="239" y="66"/>
                  </a:lnTo>
                  <a:lnTo>
                    <a:pt x="239" y="66"/>
                  </a:lnTo>
                  <a:lnTo>
                    <a:pt x="241" y="66"/>
                  </a:lnTo>
                  <a:lnTo>
                    <a:pt x="241" y="66"/>
                  </a:lnTo>
                  <a:lnTo>
                    <a:pt x="243" y="64"/>
                  </a:lnTo>
                  <a:lnTo>
                    <a:pt x="243" y="64"/>
                  </a:lnTo>
                  <a:lnTo>
                    <a:pt x="243" y="62"/>
                  </a:lnTo>
                  <a:lnTo>
                    <a:pt x="243" y="59"/>
                  </a:lnTo>
                  <a:lnTo>
                    <a:pt x="243" y="59"/>
                  </a:lnTo>
                  <a:lnTo>
                    <a:pt x="243" y="59"/>
                  </a:lnTo>
                  <a:lnTo>
                    <a:pt x="243" y="57"/>
                  </a:lnTo>
                  <a:lnTo>
                    <a:pt x="243" y="55"/>
                  </a:lnTo>
                  <a:lnTo>
                    <a:pt x="243" y="55"/>
                  </a:lnTo>
                  <a:lnTo>
                    <a:pt x="243" y="51"/>
                  </a:lnTo>
                  <a:lnTo>
                    <a:pt x="245" y="51"/>
                  </a:lnTo>
                  <a:lnTo>
                    <a:pt x="245" y="49"/>
                  </a:lnTo>
                  <a:lnTo>
                    <a:pt x="245" y="47"/>
                  </a:lnTo>
                  <a:lnTo>
                    <a:pt x="247" y="47"/>
                  </a:lnTo>
                  <a:lnTo>
                    <a:pt x="247" y="45"/>
                  </a:lnTo>
                  <a:lnTo>
                    <a:pt x="247" y="45"/>
                  </a:lnTo>
                  <a:lnTo>
                    <a:pt x="249" y="45"/>
                  </a:lnTo>
                  <a:lnTo>
                    <a:pt x="251" y="47"/>
                  </a:lnTo>
                  <a:lnTo>
                    <a:pt x="251" y="45"/>
                  </a:lnTo>
                  <a:lnTo>
                    <a:pt x="253" y="45"/>
                  </a:lnTo>
                  <a:lnTo>
                    <a:pt x="256" y="45"/>
                  </a:lnTo>
                  <a:lnTo>
                    <a:pt x="256" y="45"/>
                  </a:lnTo>
                  <a:lnTo>
                    <a:pt x="256" y="47"/>
                  </a:lnTo>
                  <a:lnTo>
                    <a:pt x="258" y="45"/>
                  </a:lnTo>
                  <a:lnTo>
                    <a:pt x="258" y="45"/>
                  </a:lnTo>
                  <a:lnTo>
                    <a:pt x="260" y="45"/>
                  </a:lnTo>
                  <a:lnTo>
                    <a:pt x="260" y="45"/>
                  </a:lnTo>
                  <a:lnTo>
                    <a:pt x="260" y="45"/>
                  </a:lnTo>
                  <a:lnTo>
                    <a:pt x="264" y="45"/>
                  </a:lnTo>
                  <a:lnTo>
                    <a:pt x="266" y="45"/>
                  </a:lnTo>
                  <a:lnTo>
                    <a:pt x="270" y="47"/>
                  </a:lnTo>
                  <a:lnTo>
                    <a:pt x="272" y="47"/>
                  </a:lnTo>
                  <a:lnTo>
                    <a:pt x="275" y="49"/>
                  </a:lnTo>
                  <a:lnTo>
                    <a:pt x="275" y="49"/>
                  </a:lnTo>
                  <a:lnTo>
                    <a:pt x="275" y="47"/>
                  </a:lnTo>
                  <a:lnTo>
                    <a:pt x="275" y="47"/>
                  </a:lnTo>
                  <a:lnTo>
                    <a:pt x="277" y="45"/>
                  </a:lnTo>
                  <a:lnTo>
                    <a:pt x="277" y="45"/>
                  </a:lnTo>
                  <a:lnTo>
                    <a:pt x="279" y="47"/>
                  </a:lnTo>
                  <a:lnTo>
                    <a:pt x="281" y="47"/>
                  </a:lnTo>
                  <a:lnTo>
                    <a:pt x="283" y="47"/>
                  </a:lnTo>
                  <a:lnTo>
                    <a:pt x="285" y="45"/>
                  </a:lnTo>
                  <a:lnTo>
                    <a:pt x="287" y="45"/>
                  </a:lnTo>
                  <a:lnTo>
                    <a:pt x="287" y="45"/>
                  </a:lnTo>
                  <a:lnTo>
                    <a:pt x="289" y="45"/>
                  </a:lnTo>
                  <a:lnTo>
                    <a:pt x="289" y="45"/>
                  </a:lnTo>
                  <a:lnTo>
                    <a:pt x="289" y="43"/>
                  </a:lnTo>
                  <a:lnTo>
                    <a:pt x="289" y="43"/>
                  </a:lnTo>
                  <a:lnTo>
                    <a:pt x="285" y="40"/>
                  </a:lnTo>
                  <a:lnTo>
                    <a:pt x="283" y="38"/>
                  </a:lnTo>
                  <a:lnTo>
                    <a:pt x="285" y="36"/>
                  </a:lnTo>
                  <a:lnTo>
                    <a:pt x="285" y="34"/>
                  </a:lnTo>
                  <a:lnTo>
                    <a:pt x="287" y="34"/>
                  </a:lnTo>
                  <a:lnTo>
                    <a:pt x="289" y="36"/>
                  </a:lnTo>
                  <a:lnTo>
                    <a:pt x="291" y="36"/>
                  </a:lnTo>
                  <a:lnTo>
                    <a:pt x="294" y="34"/>
                  </a:lnTo>
                  <a:lnTo>
                    <a:pt x="298" y="34"/>
                  </a:lnTo>
                  <a:lnTo>
                    <a:pt x="300" y="32"/>
                  </a:lnTo>
                  <a:lnTo>
                    <a:pt x="300" y="32"/>
                  </a:lnTo>
                  <a:lnTo>
                    <a:pt x="300" y="32"/>
                  </a:lnTo>
                  <a:lnTo>
                    <a:pt x="300" y="30"/>
                  </a:lnTo>
                  <a:lnTo>
                    <a:pt x="300" y="30"/>
                  </a:lnTo>
                  <a:close/>
                  <a:moveTo>
                    <a:pt x="68" y="76"/>
                  </a:moveTo>
                  <a:lnTo>
                    <a:pt x="66" y="72"/>
                  </a:lnTo>
                  <a:lnTo>
                    <a:pt x="63" y="72"/>
                  </a:lnTo>
                  <a:lnTo>
                    <a:pt x="59" y="70"/>
                  </a:lnTo>
                  <a:lnTo>
                    <a:pt x="59" y="68"/>
                  </a:lnTo>
                  <a:lnTo>
                    <a:pt x="59" y="66"/>
                  </a:lnTo>
                  <a:lnTo>
                    <a:pt x="59" y="62"/>
                  </a:lnTo>
                  <a:lnTo>
                    <a:pt x="59" y="59"/>
                  </a:lnTo>
                  <a:lnTo>
                    <a:pt x="59" y="57"/>
                  </a:lnTo>
                  <a:lnTo>
                    <a:pt x="57" y="55"/>
                  </a:lnTo>
                  <a:lnTo>
                    <a:pt x="57" y="53"/>
                  </a:lnTo>
                  <a:lnTo>
                    <a:pt x="59" y="51"/>
                  </a:lnTo>
                  <a:lnTo>
                    <a:pt x="59" y="45"/>
                  </a:lnTo>
                  <a:lnTo>
                    <a:pt x="59" y="40"/>
                  </a:lnTo>
                  <a:lnTo>
                    <a:pt x="59" y="38"/>
                  </a:lnTo>
                  <a:lnTo>
                    <a:pt x="55" y="32"/>
                  </a:lnTo>
                  <a:lnTo>
                    <a:pt x="53" y="30"/>
                  </a:lnTo>
                  <a:lnTo>
                    <a:pt x="51" y="28"/>
                  </a:lnTo>
                  <a:lnTo>
                    <a:pt x="51" y="26"/>
                  </a:lnTo>
                  <a:lnTo>
                    <a:pt x="49" y="26"/>
                  </a:lnTo>
                  <a:lnTo>
                    <a:pt x="44" y="21"/>
                  </a:lnTo>
                  <a:lnTo>
                    <a:pt x="42" y="17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8" y="17"/>
                  </a:lnTo>
                  <a:lnTo>
                    <a:pt x="38" y="19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28" y="21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1" y="11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5"/>
                  </a:lnTo>
                  <a:lnTo>
                    <a:pt x="11" y="17"/>
                  </a:lnTo>
                  <a:lnTo>
                    <a:pt x="11" y="19"/>
                  </a:lnTo>
                  <a:lnTo>
                    <a:pt x="13" y="23"/>
                  </a:lnTo>
                  <a:lnTo>
                    <a:pt x="11" y="26"/>
                  </a:lnTo>
                  <a:lnTo>
                    <a:pt x="13" y="34"/>
                  </a:lnTo>
                  <a:lnTo>
                    <a:pt x="15" y="40"/>
                  </a:lnTo>
                  <a:lnTo>
                    <a:pt x="15" y="45"/>
                  </a:lnTo>
                  <a:lnTo>
                    <a:pt x="17" y="47"/>
                  </a:lnTo>
                  <a:lnTo>
                    <a:pt x="17" y="49"/>
                  </a:lnTo>
                  <a:lnTo>
                    <a:pt x="19" y="5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21" y="55"/>
                  </a:lnTo>
                  <a:lnTo>
                    <a:pt x="23" y="59"/>
                  </a:lnTo>
                  <a:lnTo>
                    <a:pt x="25" y="62"/>
                  </a:lnTo>
                  <a:lnTo>
                    <a:pt x="25" y="64"/>
                  </a:lnTo>
                  <a:lnTo>
                    <a:pt x="28" y="66"/>
                  </a:lnTo>
                  <a:lnTo>
                    <a:pt x="25" y="68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0"/>
                  </a:lnTo>
                  <a:lnTo>
                    <a:pt x="34" y="72"/>
                  </a:lnTo>
                  <a:lnTo>
                    <a:pt x="36" y="74"/>
                  </a:lnTo>
                  <a:lnTo>
                    <a:pt x="38" y="76"/>
                  </a:lnTo>
                  <a:lnTo>
                    <a:pt x="44" y="81"/>
                  </a:lnTo>
                  <a:lnTo>
                    <a:pt x="49" y="83"/>
                  </a:lnTo>
                  <a:lnTo>
                    <a:pt x="51" y="85"/>
                  </a:lnTo>
                  <a:lnTo>
                    <a:pt x="57" y="87"/>
                  </a:lnTo>
                  <a:lnTo>
                    <a:pt x="57" y="89"/>
                  </a:lnTo>
                  <a:lnTo>
                    <a:pt x="59" y="89"/>
                  </a:lnTo>
                  <a:lnTo>
                    <a:pt x="59" y="91"/>
                  </a:lnTo>
                  <a:lnTo>
                    <a:pt x="59" y="91"/>
                  </a:lnTo>
                  <a:lnTo>
                    <a:pt x="63" y="89"/>
                  </a:lnTo>
                  <a:lnTo>
                    <a:pt x="63" y="89"/>
                  </a:lnTo>
                  <a:lnTo>
                    <a:pt x="66" y="89"/>
                  </a:lnTo>
                  <a:lnTo>
                    <a:pt x="68" y="89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0" y="89"/>
                  </a:lnTo>
                  <a:lnTo>
                    <a:pt x="70" y="91"/>
                  </a:lnTo>
                  <a:lnTo>
                    <a:pt x="72" y="89"/>
                  </a:lnTo>
                  <a:lnTo>
                    <a:pt x="72" y="89"/>
                  </a:lnTo>
                  <a:lnTo>
                    <a:pt x="72" y="89"/>
                  </a:lnTo>
                  <a:lnTo>
                    <a:pt x="70" y="85"/>
                  </a:lnTo>
                  <a:lnTo>
                    <a:pt x="68" y="76"/>
                  </a:lnTo>
                  <a:close/>
                  <a:moveTo>
                    <a:pt x="11" y="28"/>
                  </a:moveTo>
                  <a:lnTo>
                    <a:pt x="9" y="28"/>
                  </a:lnTo>
                  <a:lnTo>
                    <a:pt x="9" y="32"/>
                  </a:lnTo>
                  <a:lnTo>
                    <a:pt x="11" y="32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28"/>
                  </a:lnTo>
                  <a:lnTo>
                    <a:pt x="11" y="28"/>
                  </a:lnTo>
                  <a:close/>
                  <a:moveTo>
                    <a:pt x="277" y="47"/>
                  </a:moveTo>
                  <a:lnTo>
                    <a:pt x="275" y="47"/>
                  </a:lnTo>
                  <a:lnTo>
                    <a:pt x="275" y="47"/>
                  </a:lnTo>
                  <a:lnTo>
                    <a:pt x="275" y="49"/>
                  </a:lnTo>
                  <a:lnTo>
                    <a:pt x="277" y="49"/>
                  </a:lnTo>
                  <a:lnTo>
                    <a:pt x="279" y="47"/>
                  </a:lnTo>
                  <a:lnTo>
                    <a:pt x="277" y="47"/>
                  </a:lnTo>
                  <a:lnTo>
                    <a:pt x="277" y="47"/>
                  </a:lnTo>
                  <a:close/>
                  <a:moveTo>
                    <a:pt x="25" y="66"/>
                  </a:moveTo>
                  <a:lnTo>
                    <a:pt x="25" y="64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close/>
                </a:path>
              </a:pathLst>
            </a:custGeom>
            <a:solidFill>
              <a:schemeClr val="accent5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56" name="Freeform 506" descr="" title=""/>
            <p:cNvSpPr>
              <a:spLocks/>
            </p:cNvSpPr>
            <p:nvPr/>
          </p:nvSpPr>
          <p:spPr bwMode="auto">
            <a:xfrm>
              <a:off x="4759114" y="2430047"/>
              <a:ext cx="4682" cy="4682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2 h 2"/>
                <a:gd name="T8" fmla="*/ 0 w 2"/>
                <a:gd name="T9" fmla="*/ 2 h 2"/>
                <a:gd name="T10" fmla="*/ 0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2 w 2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58" name="Freeform 507" descr="" title=""/>
            <p:cNvSpPr>
              <a:spLocks/>
            </p:cNvSpPr>
            <p:nvPr/>
          </p:nvSpPr>
          <p:spPr bwMode="auto">
            <a:xfrm>
              <a:off x="3841501" y="1187056"/>
              <a:ext cx="1149357" cy="475193"/>
            </a:xfrm>
            <a:custGeom>
              <a:avLst/>
              <a:gdLst>
                <a:gd name="T0" fmla="*/ 481 w 491"/>
                <a:gd name="T1" fmla="*/ 93 h 203"/>
                <a:gd name="T2" fmla="*/ 468 w 491"/>
                <a:gd name="T3" fmla="*/ 83 h 203"/>
                <a:gd name="T4" fmla="*/ 451 w 491"/>
                <a:gd name="T5" fmla="*/ 89 h 203"/>
                <a:gd name="T6" fmla="*/ 430 w 491"/>
                <a:gd name="T7" fmla="*/ 89 h 203"/>
                <a:gd name="T8" fmla="*/ 430 w 491"/>
                <a:gd name="T9" fmla="*/ 70 h 203"/>
                <a:gd name="T10" fmla="*/ 434 w 491"/>
                <a:gd name="T11" fmla="*/ 43 h 203"/>
                <a:gd name="T12" fmla="*/ 411 w 491"/>
                <a:gd name="T13" fmla="*/ 38 h 203"/>
                <a:gd name="T14" fmla="*/ 388 w 491"/>
                <a:gd name="T15" fmla="*/ 47 h 203"/>
                <a:gd name="T16" fmla="*/ 363 w 491"/>
                <a:gd name="T17" fmla="*/ 55 h 203"/>
                <a:gd name="T18" fmla="*/ 339 w 491"/>
                <a:gd name="T19" fmla="*/ 60 h 203"/>
                <a:gd name="T20" fmla="*/ 310 w 491"/>
                <a:gd name="T21" fmla="*/ 51 h 203"/>
                <a:gd name="T22" fmla="*/ 295 w 491"/>
                <a:gd name="T23" fmla="*/ 43 h 203"/>
                <a:gd name="T24" fmla="*/ 272 w 491"/>
                <a:gd name="T25" fmla="*/ 34 h 203"/>
                <a:gd name="T26" fmla="*/ 249 w 491"/>
                <a:gd name="T27" fmla="*/ 41 h 203"/>
                <a:gd name="T28" fmla="*/ 232 w 491"/>
                <a:gd name="T29" fmla="*/ 36 h 203"/>
                <a:gd name="T30" fmla="*/ 221 w 491"/>
                <a:gd name="T31" fmla="*/ 28 h 203"/>
                <a:gd name="T32" fmla="*/ 211 w 491"/>
                <a:gd name="T33" fmla="*/ 15 h 203"/>
                <a:gd name="T34" fmla="*/ 185 w 491"/>
                <a:gd name="T35" fmla="*/ 9 h 203"/>
                <a:gd name="T36" fmla="*/ 168 w 491"/>
                <a:gd name="T37" fmla="*/ 5 h 203"/>
                <a:gd name="T38" fmla="*/ 156 w 491"/>
                <a:gd name="T39" fmla="*/ 17 h 203"/>
                <a:gd name="T40" fmla="*/ 156 w 491"/>
                <a:gd name="T41" fmla="*/ 30 h 203"/>
                <a:gd name="T42" fmla="*/ 158 w 491"/>
                <a:gd name="T43" fmla="*/ 43 h 203"/>
                <a:gd name="T44" fmla="*/ 143 w 491"/>
                <a:gd name="T45" fmla="*/ 49 h 203"/>
                <a:gd name="T46" fmla="*/ 130 w 491"/>
                <a:gd name="T47" fmla="*/ 45 h 203"/>
                <a:gd name="T48" fmla="*/ 118 w 491"/>
                <a:gd name="T49" fmla="*/ 45 h 203"/>
                <a:gd name="T50" fmla="*/ 105 w 491"/>
                <a:gd name="T51" fmla="*/ 43 h 203"/>
                <a:gd name="T52" fmla="*/ 90 w 491"/>
                <a:gd name="T53" fmla="*/ 32 h 203"/>
                <a:gd name="T54" fmla="*/ 78 w 491"/>
                <a:gd name="T55" fmla="*/ 28 h 203"/>
                <a:gd name="T56" fmla="*/ 67 w 491"/>
                <a:gd name="T57" fmla="*/ 30 h 203"/>
                <a:gd name="T58" fmla="*/ 50 w 491"/>
                <a:gd name="T59" fmla="*/ 36 h 203"/>
                <a:gd name="T60" fmla="*/ 35 w 491"/>
                <a:gd name="T61" fmla="*/ 43 h 203"/>
                <a:gd name="T62" fmla="*/ 25 w 491"/>
                <a:gd name="T63" fmla="*/ 51 h 203"/>
                <a:gd name="T64" fmla="*/ 16 w 491"/>
                <a:gd name="T65" fmla="*/ 55 h 203"/>
                <a:gd name="T66" fmla="*/ 4 w 491"/>
                <a:gd name="T67" fmla="*/ 60 h 203"/>
                <a:gd name="T68" fmla="*/ 2 w 491"/>
                <a:gd name="T69" fmla="*/ 66 h 203"/>
                <a:gd name="T70" fmla="*/ 8 w 491"/>
                <a:gd name="T71" fmla="*/ 74 h 203"/>
                <a:gd name="T72" fmla="*/ 25 w 491"/>
                <a:gd name="T73" fmla="*/ 83 h 203"/>
                <a:gd name="T74" fmla="*/ 35 w 491"/>
                <a:gd name="T75" fmla="*/ 87 h 203"/>
                <a:gd name="T76" fmla="*/ 44 w 491"/>
                <a:gd name="T77" fmla="*/ 100 h 203"/>
                <a:gd name="T78" fmla="*/ 48 w 491"/>
                <a:gd name="T79" fmla="*/ 117 h 203"/>
                <a:gd name="T80" fmla="*/ 46 w 491"/>
                <a:gd name="T81" fmla="*/ 134 h 203"/>
                <a:gd name="T82" fmla="*/ 59 w 491"/>
                <a:gd name="T83" fmla="*/ 140 h 203"/>
                <a:gd name="T84" fmla="*/ 92 w 491"/>
                <a:gd name="T85" fmla="*/ 144 h 203"/>
                <a:gd name="T86" fmla="*/ 116 w 491"/>
                <a:gd name="T87" fmla="*/ 157 h 203"/>
                <a:gd name="T88" fmla="*/ 128 w 491"/>
                <a:gd name="T89" fmla="*/ 178 h 203"/>
                <a:gd name="T90" fmla="*/ 179 w 491"/>
                <a:gd name="T91" fmla="*/ 186 h 203"/>
                <a:gd name="T92" fmla="*/ 215 w 491"/>
                <a:gd name="T93" fmla="*/ 191 h 203"/>
                <a:gd name="T94" fmla="*/ 255 w 491"/>
                <a:gd name="T95" fmla="*/ 203 h 203"/>
                <a:gd name="T96" fmla="*/ 287 w 491"/>
                <a:gd name="T97" fmla="*/ 193 h 203"/>
                <a:gd name="T98" fmla="*/ 318 w 491"/>
                <a:gd name="T99" fmla="*/ 188 h 203"/>
                <a:gd name="T100" fmla="*/ 346 w 491"/>
                <a:gd name="T101" fmla="*/ 182 h 203"/>
                <a:gd name="T102" fmla="*/ 363 w 491"/>
                <a:gd name="T103" fmla="*/ 169 h 203"/>
                <a:gd name="T104" fmla="*/ 365 w 491"/>
                <a:gd name="T105" fmla="*/ 159 h 203"/>
                <a:gd name="T106" fmla="*/ 367 w 491"/>
                <a:gd name="T107" fmla="*/ 142 h 203"/>
                <a:gd name="T108" fmla="*/ 392 w 491"/>
                <a:gd name="T109" fmla="*/ 144 h 203"/>
                <a:gd name="T110" fmla="*/ 409 w 491"/>
                <a:gd name="T111" fmla="*/ 136 h 203"/>
                <a:gd name="T112" fmla="*/ 428 w 491"/>
                <a:gd name="T113" fmla="*/ 131 h 203"/>
                <a:gd name="T114" fmla="*/ 439 w 491"/>
                <a:gd name="T115" fmla="*/ 117 h 203"/>
                <a:gd name="T116" fmla="*/ 453 w 491"/>
                <a:gd name="T117" fmla="*/ 110 h 203"/>
                <a:gd name="T118" fmla="*/ 470 w 491"/>
                <a:gd name="T119" fmla="*/ 108 h 203"/>
                <a:gd name="T120" fmla="*/ 487 w 491"/>
                <a:gd name="T121" fmla="*/ 11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1" h="203">
                  <a:moveTo>
                    <a:pt x="491" y="106"/>
                  </a:moveTo>
                  <a:lnTo>
                    <a:pt x="489" y="104"/>
                  </a:lnTo>
                  <a:lnTo>
                    <a:pt x="489" y="104"/>
                  </a:lnTo>
                  <a:lnTo>
                    <a:pt x="489" y="102"/>
                  </a:lnTo>
                  <a:lnTo>
                    <a:pt x="489" y="102"/>
                  </a:lnTo>
                  <a:lnTo>
                    <a:pt x="487" y="100"/>
                  </a:lnTo>
                  <a:lnTo>
                    <a:pt x="485" y="98"/>
                  </a:lnTo>
                  <a:lnTo>
                    <a:pt x="485" y="98"/>
                  </a:lnTo>
                  <a:lnTo>
                    <a:pt x="483" y="95"/>
                  </a:lnTo>
                  <a:lnTo>
                    <a:pt x="481" y="95"/>
                  </a:lnTo>
                  <a:lnTo>
                    <a:pt x="481" y="93"/>
                  </a:lnTo>
                  <a:lnTo>
                    <a:pt x="481" y="93"/>
                  </a:lnTo>
                  <a:lnTo>
                    <a:pt x="481" y="93"/>
                  </a:lnTo>
                  <a:lnTo>
                    <a:pt x="479" y="93"/>
                  </a:lnTo>
                  <a:lnTo>
                    <a:pt x="479" y="91"/>
                  </a:lnTo>
                  <a:lnTo>
                    <a:pt x="479" y="91"/>
                  </a:lnTo>
                  <a:lnTo>
                    <a:pt x="479" y="89"/>
                  </a:lnTo>
                  <a:lnTo>
                    <a:pt x="477" y="89"/>
                  </a:lnTo>
                  <a:lnTo>
                    <a:pt x="477" y="89"/>
                  </a:lnTo>
                  <a:lnTo>
                    <a:pt x="475" y="89"/>
                  </a:lnTo>
                  <a:lnTo>
                    <a:pt x="472" y="87"/>
                  </a:lnTo>
                  <a:lnTo>
                    <a:pt x="472" y="87"/>
                  </a:lnTo>
                  <a:lnTo>
                    <a:pt x="470" y="85"/>
                  </a:lnTo>
                  <a:lnTo>
                    <a:pt x="468" y="83"/>
                  </a:lnTo>
                  <a:lnTo>
                    <a:pt x="466" y="83"/>
                  </a:lnTo>
                  <a:lnTo>
                    <a:pt x="464" y="83"/>
                  </a:lnTo>
                  <a:lnTo>
                    <a:pt x="462" y="83"/>
                  </a:lnTo>
                  <a:lnTo>
                    <a:pt x="462" y="83"/>
                  </a:lnTo>
                  <a:lnTo>
                    <a:pt x="460" y="83"/>
                  </a:lnTo>
                  <a:lnTo>
                    <a:pt x="458" y="83"/>
                  </a:lnTo>
                  <a:lnTo>
                    <a:pt x="458" y="85"/>
                  </a:lnTo>
                  <a:lnTo>
                    <a:pt x="456" y="87"/>
                  </a:lnTo>
                  <a:lnTo>
                    <a:pt x="453" y="89"/>
                  </a:lnTo>
                  <a:lnTo>
                    <a:pt x="451" y="89"/>
                  </a:lnTo>
                  <a:lnTo>
                    <a:pt x="451" y="89"/>
                  </a:lnTo>
                  <a:lnTo>
                    <a:pt x="451" y="89"/>
                  </a:lnTo>
                  <a:lnTo>
                    <a:pt x="449" y="89"/>
                  </a:lnTo>
                  <a:lnTo>
                    <a:pt x="447" y="87"/>
                  </a:lnTo>
                  <a:lnTo>
                    <a:pt x="445" y="87"/>
                  </a:lnTo>
                  <a:lnTo>
                    <a:pt x="445" y="87"/>
                  </a:lnTo>
                  <a:lnTo>
                    <a:pt x="443" y="85"/>
                  </a:lnTo>
                  <a:lnTo>
                    <a:pt x="441" y="85"/>
                  </a:lnTo>
                  <a:lnTo>
                    <a:pt x="439" y="87"/>
                  </a:lnTo>
                  <a:lnTo>
                    <a:pt x="437" y="87"/>
                  </a:lnTo>
                  <a:lnTo>
                    <a:pt x="437" y="85"/>
                  </a:lnTo>
                  <a:lnTo>
                    <a:pt x="434" y="85"/>
                  </a:lnTo>
                  <a:lnTo>
                    <a:pt x="432" y="87"/>
                  </a:lnTo>
                  <a:lnTo>
                    <a:pt x="430" y="89"/>
                  </a:lnTo>
                  <a:lnTo>
                    <a:pt x="430" y="89"/>
                  </a:lnTo>
                  <a:lnTo>
                    <a:pt x="428" y="89"/>
                  </a:lnTo>
                  <a:lnTo>
                    <a:pt x="426" y="87"/>
                  </a:lnTo>
                  <a:lnTo>
                    <a:pt x="426" y="85"/>
                  </a:lnTo>
                  <a:lnTo>
                    <a:pt x="424" y="85"/>
                  </a:lnTo>
                  <a:lnTo>
                    <a:pt x="424" y="81"/>
                  </a:lnTo>
                  <a:lnTo>
                    <a:pt x="426" y="79"/>
                  </a:lnTo>
                  <a:lnTo>
                    <a:pt x="428" y="79"/>
                  </a:lnTo>
                  <a:lnTo>
                    <a:pt x="428" y="76"/>
                  </a:lnTo>
                  <a:lnTo>
                    <a:pt x="428" y="74"/>
                  </a:lnTo>
                  <a:lnTo>
                    <a:pt x="428" y="72"/>
                  </a:lnTo>
                  <a:lnTo>
                    <a:pt x="430" y="70"/>
                  </a:lnTo>
                  <a:lnTo>
                    <a:pt x="432" y="68"/>
                  </a:lnTo>
                  <a:lnTo>
                    <a:pt x="432" y="66"/>
                  </a:lnTo>
                  <a:lnTo>
                    <a:pt x="432" y="66"/>
                  </a:lnTo>
                  <a:lnTo>
                    <a:pt x="434" y="64"/>
                  </a:lnTo>
                  <a:lnTo>
                    <a:pt x="434" y="60"/>
                  </a:lnTo>
                  <a:lnTo>
                    <a:pt x="437" y="55"/>
                  </a:lnTo>
                  <a:lnTo>
                    <a:pt x="441" y="51"/>
                  </a:lnTo>
                  <a:lnTo>
                    <a:pt x="441" y="47"/>
                  </a:lnTo>
                  <a:lnTo>
                    <a:pt x="441" y="47"/>
                  </a:lnTo>
                  <a:lnTo>
                    <a:pt x="439" y="45"/>
                  </a:lnTo>
                  <a:lnTo>
                    <a:pt x="437" y="45"/>
                  </a:lnTo>
                  <a:lnTo>
                    <a:pt x="434" y="43"/>
                  </a:lnTo>
                  <a:lnTo>
                    <a:pt x="432" y="43"/>
                  </a:lnTo>
                  <a:lnTo>
                    <a:pt x="430" y="45"/>
                  </a:lnTo>
                  <a:lnTo>
                    <a:pt x="428" y="45"/>
                  </a:lnTo>
                  <a:lnTo>
                    <a:pt x="426" y="47"/>
                  </a:lnTo>
                  <a:lnTo>
                    <a:pt x="424" y="47"/>
                  </a:lnTo>
                  <a:lnTo>
                    <a:pt x="422" y="47"/>
                  </a:lnTo>
                  <a:lnTo>
                    <a:pt x="422" y="45"/>
                  </a:lnTo>
                  <a:lnTo>
                    <a:pt x="420" y="45"/>
                  </a:lnTo>
                  <a:lnTo>
                    <a:pt x="418" y="43"/>
                  </a:lnTo>
                  <a:lnTo>
                    <a:pt x="415" y="41"/>
                  </a:lnTo>
                  <a:lnTo>
                    <a:pt x="413" y="41"/>
                  </a:lnTo>
                  <a:lnTo>
                    <a:pt x="411" y="38"/>
                  </a:lnTo>
                  <a:lnTo>
                    <a:pt x="411" y="38"/>
                  </a:lnTo>
                  <a:lnTo>
                    <a:pt x="409" y="38"/>
                  </a:lnTo>
                  <a:lnTo>
                    <a:pt x="407" y="38"/>
                  </a:lnTo>
                  <a:lnTo>
                    <a:pt x="405" y="38"/>
                  </a:lnTo>
                  <a:lnTo>
                    <a:pt x="405" y="38"/>
                  </a:lnTo>
                  <a:lnTo>
                    <a:pt x="401" y="41"/>
                  </a:lnTo>
                  <a:lnTo>
                    <a:pt x="399" y="43"/>
                  </a:lnTo>
                  <a:lnTo>
                    <a:pt x="396" y="43"/>
                  </a:lnTo>
                  <a:lnTo>
                    <a:pt x="394" y="45"/>
                  </a:lnTo>
                  <a:lnTo>
                    <a:pt x="392" y="45"/>
                  </a:lnTo>
                  <a:lnTo>
                    <a:pt x="390" y="47"/>
                  </a:lnTo>
                  <a:lnTo>
                    <a:pt x="388" y="47"/>
                  </a:lnTo>
                  <a:lnTo>
                    <a:pt x="386" y="49"/>
                  </a:lnTo>
                  <a:lnTo>
                    <a:pt x="386" y="51"/>
                  </a:lnTo>
                  <a:lnTo>
                    <a:pt x="384" y="53"/>
                  </a:lnTo>
                  <a:lnTo>
                    <a:pt x="382" y="53"/>
                  </a:lnTo>
                  <a:lnTo>
                    <a:pt x="382" y="53"/>
                  </a:lnTo>
                  <a:lnTo>
                    <a:pt x="377" y="53"/>
                  </a:lnTo>
                  <a:lnTo>
                    <a:pt x="375" y="53"/>
                  </a:lnTo>
                  <a:lnTo>
                    <a:pt x="371" y="55"/>
                  </a:lnTo>
                  <a:lnTo>
                    <a:pt x="369" y="55"/>
                  </a:lnTo>
                  <a:lnTo>
                    <a:pt x="367" y="55"/>
                  </a:lnTo>
                  <a:lnTo>
                    <a:pt x="367" y="55"/>
                  </a:lnTo>
                  <a:lnTo>
                    <a:pt x="363" y="55"/>
                  </a:lnTo>
                  <a:lnTo>
                    <a:pt x="363" y="57"/>
                  </a:lnTo>
                  <a:lnTo>
                    <a:pt x="361" y="57"/>
                  </a:lnTo>
                  <a:lnTo>
                    <a:pt x="361" y="57"/>
                  </a:lnTo>
                  <a:lnTo>
                    <a:pt x="358" y="57"/>
                  </a:lnTo>
                  <a:lnTo>
                    <a:pt x="352" y="60"/>
                  </a:lnTo>
                  <a:lnTo>
                    <a:pt x="350" y="62"/>
                  </a:lnTo>
                  <a:lnTo>
                    <a:pt x="350" y="62"/>
                  </a:lnTo>
                  <a:lnTo>
                    <a:pt x="348" y="60"/>
                  </a:lnTo>
                  <a:lnTo>
                    <a:pt x="346" y="60"/>
                  </a:lnTo>
                  <a:lnTo>
                    <a:pt x="344" y="60"/>
                  </a:lnTo>
                  <a:lnTo>
                    <a:pt x="344" y="60"/>
                  </a:lnTo>
                  <a:lnTo>
                    <a:pt x="339" y="60"/>
                  </a:lnTo>
                  <a:lnTo>
                    <a:pt x="335" y="60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9" y="57"/>
                  </a:lnTo>
                  <a:lnTo>
                    <a:pt x="323" y="57"/>
                  </a:lnTo>
                  <a:lnTo>
                    <a:pt x="320" y="57"/>
                  </a:lnTo>
                  <a:lnTo>
                    <a:pt x="318" y="57"/>
                  </a:lnTo>
                  <a:lnTo>
                    <a:pt x="316" y="57"/>
                  </a:lnTo>
                  <a:lnTo>
                    <a:pt x="316" y="55"/>
                  </a:lnTo>
                  <a:lnTo>
                    <a:pt x="312" y="53"/>
                  </a:lnTo>
                  <a:lnTo>
                    <a:pt x="310" y="53"/>
                  </a:lnTo>
                  <a:lnTo>
                    <a:pt x="310" y="51"/>
                  </a:lnTo>
                  <a:lnTo>
                    <a:pt x="310" y="51"/>
                  </a:lnTo>
                  <a:lnTo>
                    <a:pt x="308" y="51"/>
                  </a:lnTo>
                  <a:lnTo>
                    <a:pt x="308" y="49"/>
                  </a:lnTo>
                  <a:lnTo>
                    <a:pt x="308" y="49"/>
                  </a:lnTo>
                  <a:lnTo>
                    <a:pt x="308" y="47"/>
                  </a:lnTo>
                  <a:lnTo>
                    <a:pt x="308" y="45"/>
                  </a:lnTo>
                  <a:lnTo>
                    <a:pt x="308" y="45"/>
                  </a:lnTo>
                  <a:lnTo>
                    <a:pt x="306" y="45"/>
                  </a:lnTo>
                  <a:lnTo>
                    <a:pt x="304" y="45"/>
                  </a:lnTo>
                  <a:lnTo>
                    <a:pt x="299" y="45"/>
                  </a:lnTo>
                  <a:lnTo>
                    <a:pt x="297" y="45"/>
                  </a:lnTo>
                  <a:lnTo>
                    <a:pt x="295" y="43"/>
                  </a:lnTo>
                  <a:lnTo>
                    <a:pt x="295" y="43"/>
                  </a:lnTo>
                  <a:lnTo>
                    <a:pt x="293" y="41"/>
                  </a:lnTo>
                  <a:lnTo>
                    <a:pt x="291" y="38"/>
                  </a:lnTo>
                  <a:lnTo>
                    <a:pt x="289" y="38"/>
                  </a:lnTo>
                  <a:lnTo>
                    <a:pt x="287" y="36"/>
                  </a:lnTo>
                  <a:lnTo>
                    <a:pt x="285" y="38"/>
                  </a:lnTo>
                  <a:lnTo>
                    <a:pt x="282" y="38"/>
                  </a:lnTo>
                  <a:lnTo>
                    <a:pt x="280" y="36"/>
                  </a:lnTo>
                  <a:lnTo>
                    <a:pt x="278" y="36"/>
                  </a:lnTo>
                  <a:lnTo>
                    <a:pt x="276" y="36"/>
                  </a:lnTo>
                  <a:lnTo>
                    <a:pt x="274" y="36"/>
                  </a:lnTo>
                  <a:lnTo>
                    <a:pt x="272" y="34"/>
                  </a:lnTo>
                  <a:lnTo>
                    <a:pt x="270" y="34"/>
                  </a:lnTo>
                  <a:lnTo>
                    <a:pt x="268" y="34"/>
                  </a:lnTo>
                  <a:lnTo>
                    <a:pt x="266" y="36"/>
                  </a:lnTo>
                  <a:lnTo>
                    <a:pt x="266" y="36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7" y="38"/>
                  </a:lnTo>
                  <a:lnTo>
                    <a:pt x="255" y="38"/>
                  </a:lnTo>
                  <a:lnTo>
                    <a:pt x="253" y="38"/>
                  </a:lnTo>
                  <a:lnTo>
                    <a:pt x="253" y="41"/>
                  </a:lnTo>
                  <a:lnTo>
                    <a:pt x="251" y="41"/>
                  </a:lnTo>
                  <a:lnTo>
                    <a:pt x="249" y="41"/>
                  </a:lnTo>
                  <a:lnTo>
                    <a:pt x="247" y="41"/>
                  </a:lnTo>
                  <a:lnTo>
                    <a:pt x="247" y="41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2" y="41"/>
                  </a:lnTo>
                  <a:lnTo>
                    <a:pt x="240" y="41"/>
                  </a:lnTo>
                  <a:lnTo>
                    <a:pt x="240" y="41"/>
                  </a:lnTo>
                  <a:lnTo>
                    <a:pt x="238" y="41"/>
                  </a:lnTo>
                  <a:lnTo>
                    <a:pt x="236" y="38"/>
                  </a:lnTo>
                  <a:lnTo>
                    <a:pt x="236" y="38"/>
                  </a:lnTo>
                  <a:lnTo>
                    <a:pt x="234" y="38"/>
                  </a:lnTo>
                  <a:lnTo>
                    <a:pt x="232" y="36"/>
                  </a:lnTo>
                  <a:lnTo>
                    <a:pt x="230" y="36"/>
                  </a:lnTo>
                  <a:lnTo>
                    <a:pt x="228" y="36"/>
                  </a:lnTo>
                  <a:lnTo>
                    <a:pt x="225" y="34"/>
                  </a:lnTo>
                  <a:lnTo>
                    <a:pt x="225" y="34"/>
                  </a:lnTo>
                  <a:lnTo>
                    <a:pt x="223" y="34"/>
                  </a:lnTo>
                  <a:lnTo>
                    <a:pt x="223" y="32"/>
                  </a:lnTo>
                  <a:lnTo>
                    <a:pt x="221" y="32"/>
                  </a:lnTo>
                  <a:lnTo>
                    <a:pt x="221" y="32"/>
                  </a:lnTo>
                  <a:lnTo>
                    <a:pt x="221" y="30"/>
                  </a:lnTo>
                  <a:lnTo>
                    <a:pt x="223" y="30"/>
                  </a:lnTo>
                  <a:lnTo>
                    <a:pt x="221" y="28"/>
                  </a:lnTo>
                  <a:lnTo>
                    <a:pt x="221" y="28"/>
                  </a:lnTo>
                  <a:lnTo>
                    <a:pt x="221" y="28"/>
                  </a:lnTo>
                  <a:lnTo>
                    <a:pt x="221" y="26"/>
                  </a:lnTo>
                  <a:lnTo>
                    <a:pt x="221" y="24"/>
                  </a:lnTo>
                  <a:lnTo>
                    <a:pt x="221" y="24"/>
                  </a:lnTo>
                  <a:lnTo>
                    <a:pt x="219" y="22"/>
                  </a:lnTo>
                  <a:lnTo>
                    <a:pt x="219" y="19"/>
                  </a:lnTo>
                  <a:lnTo>
                    <a:pt x="219" y="19"/>
                  </a:lnTo>
                  <a:lnTo>
                    <a:pt x="219" y="17"/>
                  </a:lnTo>
                  <a:lnTo>
                    <a:pt x="219" y="17"/>
                  </a:lnTo>
                  <a:lnTo>
                    <a:pt x="217" y="15"/>
                  </a:lnTo>
                  <a:lnTo>
                    <a:pt x="215" y="15"/>
                  </a:lnTo>
                  <a:lnTo>
                    <a:pt x="211" y="15"/>
                  </a:lnTo>
                  <a:lnTo>
                    <a:pt x="209" y="15"/>
                  </a:lnTo>
                  <a:lnTo>
                    <a:pt x="209" y="15"/>
                  </a:lnTo>
                  <a:lnTo>
                    <a:pt x="206" y="15"/>
                  </a:lnTo>
                  <a:lnTo>
                    <a:pt x="206" y="13"/>
                  </a:lnTo>
                  <a:lnTo>
                    <a:pt x="204" y="13"/>
                  </a:lnTo>
                  <a:lnTo>
                    <a:pt x="200" y="11"/>
                  </a:lnTo>
                  <a:lnTo>
                    <a:pt x="198" y="11"/>
                  </a:lnTo>
                  <a:lnTo>
                    <a:pt x="196" y="9"/>
                  </a:lnTo>
                  <a:lnTo>
                    <a:pt x="194" y="9"/>
                  </a:lnTo>
                  <a:lnTo>
                    <a:pt x="192" y="9"/>
                  </a:lnTo>
                  <a:lnTo>
                    <a:pt x="187" y="9"/>
                  </a:lnTo>
                  <a:lnTo>
                    <a:pt x="185" y="9"/>
                  </a:lnTo>
                  <a:lnTo>
                    <a:pt x="183" y="7"/>
                  </a:lnTo>
                  <a:lnTo>
                    <a:pt x="183" y="7"/>
                  </a:lnTo>
                  <a:lnTo>
                    <a:pt x="181" y="7"/>
                  </a:lnTo>
                  <a:lnTo>
                    <a:pt x="179" y="5"/>
                  </a:lnTo>
                  <a:lnTo>
                    <a:pt x="179" y="5"/>
                  </a:lnTo>
                  <a:lnTo>
                    <a:pt x="175" y="5"/>
                  </a:lnTo>
                  <a:lnTo>
                    <a:pt x="173" y="2"/>
                  </a:lnTo>
                  <a:lnTo>
                    <a:pt x="173" y="2"/>
                  </a:lnTo>
                  <a:lnTo>
                    <a:pt x="171" y="2"/>
                  </a:lnTo>
                  <a:lnTo>
                    <a:pt x="171" y="0"/>
                  </a:lnTo>
                  <a:lnTo>
                    <a:pt x="171" y="2"/>
                  </a:lnTo>
                  <a:lnTo>
                    <a:pt x="168" y="5"/>
                  </a:lnTo>
                  <a:lnTo>
                    <a:pt x="168" y="5"/>
                  </a:lnTo>
                  <a:lnTo>
                    <a:pt x="166" y="7"/>
                  </a:lnTo>
                  <a:lnTo>
                    <a:pt x="162" y="9"/>
                  </a:lnTo>
                  <a:lnTo>
                    <a:pt x="162" y="11"/>
                  </a:lnTo>
                  <a:lnTo>
                    <a:pt x="160" y="11"/>
                  </a:lnTo>
                  <a:lnTo>
                    <a:pt x="160" y="13"/>
                  </a:lnTo>
                  <a:lnTo>
                    <a:pt x="160" y="13"/>
                  </a:lnTo>
                  <a:lnTo>
                    <a:pt x="160" y="13"/>
                  </a:lnTo>
                  <a:lnTo>
                    <a:pt x="158" y="13"/>
                  </a:lnTo>
                  <a:lnTo>
                    <a:pt x="158" y="15"/>
                  </a:lnTo>
                  <a:lnTo>
                    <a:pt x="156" y="15"/>
                  </a:lnTo>
                  <a:lnTo>
                    <a:pt x="156" y="17"/>
                  </a:lnTo>
                  <a:lnTo>
                    <a:pt x="156" y="17"/>
                  </a:lnTo>
                  <a:lnTo>
                    <a:pt x="156" y="19"/>
                  </a:lnTo>
                  <a:lnTo>
                    <a:pt x="156" y="19"/>
                  </a:lnTo>
                  <a:lnTo>
                    <a:pt x="156" y="22"/>
                  </a:lnTo>
                  <a:lnTo>
                    <a:pt x="154" y="24"/>
                  </a:lnTo>
                  <a:lnTo>
                    <a:pt x="154" y="24"/>
                  </a:lnTo>
                  <a:lnTo>
                    <a:pt x="154" y="26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56" y="30"/>
                  </a:lnTo>
                  <a:lnTo>
                    <a:pt x="158" y="30"/>
                  </a:lnTo>
                  <a:lnTo>
                    <a:pt x="158" y="32"/>
                  </a:lnTo>
                  <a:lnTo>
                    <a:pt x="158" y="32"/>
                  </a:lnTo>
                  <a:lnTo>
                    <a:pt x="160" y="32"/>
                  </a:lnTo>
                  <a:lnTo>
                    <a:pt x="160" y="34"/>
                  </a:lnTo>
                  <a:lnTo>
                    <a:pt x="162" y="34"/>
                  </a:lnTo>
                  <a:lnTo>
                    <a:pt x="160" y="36"/>
                  </a:lnTo>
                  <a:lnTo>
                    <a:pt x="160" y="38"/>
                  </a:lnTo>
                  <a:lnTo>
                    <a:pt x="160" y="38"/>
                  </a:lnTo>
                  <a:lnTo>
                    <a:pt x="160" y="41"/>
                  </a:lnTo>
                  <a:lnTo>
                    <a:pt x="158" y="43"/>
                  </a:lnTo>
                  <a:lnTo>
                    <a:pt x="158" y="43"/>
                  </a:lnTo>
                  <a:lnTo>
                    <a:pt x="156" y="43"/>
                  </a:lnTo>
                  <a:lnTo>
                    <a:pt x="156" y="45"/>
                  </a:lnTo>
                  <a:lnTo>
                    <a:pt x="154" y="45"/>
                  </a:lnTo>
                  <a:lnTo>
                    <a:pt x="154" y="45"/>
                  </a:lnTo>
                  <a:lnTo>
                    <a:pt x="152" y="45"/>
                  </a:lnTo>
                  <a:lnTo>
                    <a:pt x="152" y="45"/>
                  </a:lnTo>
                  <a:lnTo>
                    <a:pt x="149" y="45"/>
                  </a:lnTo>
                  <a:lnTo>
                    <a:pt x="149" y="47"/>
                  </a:lnTo>
                  <a:lnTo>
                    <a:pt x="147" y="49"/>
                  </a:lnTo>
                  <a:lnTo>
                    <a:pt x="147" y="49"/>
                  </a:lnTo>
                  <a:lnTo>
                    <a:pt x="145" y="49"/>
                  </a:lnTo>
                  <a:lnTo>
                    <a:pt x="143" y="49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1" y="47"/>
                  </a:lnTo>
                  <a:lnTo>
                    <a:pt x="137" y="45"/>
                  </a:lnTo>
                  <a:lnTo>
                    <a:pt x="137" y="47"/>
                  </a:lnTo>
                  <a:lnTo>
                    <a:pt x="135" y="47"/>
                  </a:lnTo>
                  <a:lnTo>
                    <a:pt x="135" y="47"/>
                  </a:lnTo>
                  <a:lnTo>
                    <a:pt x="135" y="45"/>
                  </a:lnTo>
                  <a:lnTo>
                    <a:pt x="133" y="45"/>
                  </a:lnTo>
                  <a:lnTo>
                    <a:pt x="133" y="47"/>
                  </a:lnTo>
                  <a:lnTo>
                    <a:pt x="130" y="47"/>
                  </a:lnTo>
                  <a:lnTo>
                    <a:pt x="130" y="45"/>
                  </a:lnTo>
                  <a:lnTo>
                    <a:pt x="128" y="45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4" y="45"/>
                  </a:lnTo>
                  <a:lnTo>
                    <a:pt x="124" y="43"/>
                  </a:lnTo>
                  <a:lnTo>
                    <a:pt x="122" y="43"/>
                  </a:lnTo>
                  <a:lnTo>
                    <a:pt x="122" y="45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16" y="45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11" y="45"/>
                  </a:lnTo>
                  <a:lnTo>
                    <a:pt x="111" y="43"/>
                  </a:lnTo>
                  <a:lnTo>
                    <a:pt x="109" y="43"/>
                  </a:lnTo>
                  <a:lnTo>
                    <a:pt x="107" y="43"/>
                  </a:lnTo>
                  <a:lnTo>
                    <a:pt x="107" y="43"/>
                  </a:lnTo>
                  <a:lnTo>
                    <a:pt x="105" y="43"/>
                  </a:lnTo>
                  <a:lnTo>
                    <a:pt x="105" y="43"/>
                  </a:lnTo>
                  <a:lnTo>
                    <a:pt x="105" y="43"/>
                  </a:lnTo>
                  <a:lnTo>
                    <a:pt x="103" y="41"/>
                  </a:lnTo>
                  <a:lnTo>
                    <a:pt x="103" y="41"/>
                  </a:lnTo>
                  <a:lnTo>
                    <a:pt x="101" y="41"/>
                  </a:lnTo>
                  <a:lnTo>
                    <a:pt x="101" y="38"/>
                  </a:lnTo>
                  <a:lnTo>
                    <a:pt x="101" y="38"/>
                  </a:lnTo>
                  <a:lnTo>
                    <a:pt x="101" y="36"/>
                  </a:lnTo>
                  <a:lnTo>
                    <a:pt x="101" y="34"/>
                  </a:lnTo>
                  <a:lnTo>
                    <a:pt x="99" y="32"/>
                  </a:lnTo>
                  <a:lnTo>
                    <a:pt x="97" y="32"/>
                  </a:lnTo>
                  <a:lnTo>
                    <a:pt x="95" y="32"/>
                  </a:lnTo>
                  <a:lnTo>
                    <a:pt x="92" y="3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32"/>
                  </a:lnTo>
                  <a:lnTo>
                    <a:pt x="86" y="32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32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78" y="28"/>
                  </a:lnTo>
                  <a:lnTo>
                    <a:pt x="76" y="30"/>
                  </a:lnTo>
                  <a:lnTo>
                    <a:pt x="76" y="30"/>
                  </a:lnTo>
                  <a:lnTo>
                    <a:pt x="76" y="30"/>
                  </a:lnTo>
                  <a:lnTo>
                    <a:pt x="73" y="30"/>
                  </a:lnTo>
                  <a:lnTo>
                    <a:pt x="73" y="28"/>
                  </a:lnTo>
                  <a:lnTo>
                    <a:pt x="71" y="28"/>
                  </a:lnTo>
                  <a:lnTo>
                    <a:pt x="71" y="26"/>
                  </a:lnTo>
                  <a:lnTo>
                    <a:pt x="69" y="28"/>
                  </a:lnTo>
                  <a:lnTo>
                    <a:pt x="69" y="28"/>
                  </a:lnTo>
                  <a:lnTo>
                    <a:pt x="69" y="28"/>
                  </a:lnTo>
                  <a:lnTo>
                    <a:pt x="67" y="30"/>
                  </a:lnTo>
                  <a:lnTo>
                    <a:pt x="67" y="30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30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4" y="38"/>
                  </a:lnTo>
                  <a:lnTo>
                    <a:pt x="42" y="41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38" y="41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9" y="47"/>
                  </a:lnTo>
                  <a:lnTo>
                    <a:pt x="29" y="49"/>
                  </a:lnTo>
                  <a:lnTo>
                    <a:pt x="29" y="49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23" y="51"/>
                  </a:lnTo>
                  <a:lnTo>
                    <a:pt x="23" y="51"/>
                  </a:lnTo>
                  <a:lnTo>
                    <a:pt x="23" y="53"/>
                  </a:lnTo>
                  <a:lnTo>
                    <a:pt x="21" y="53"/>
                  </a:lnTo>
                  <a:lnTo>
                    <a:pt x="19" y="55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4" y="55"/>
                  </a:lnTo>
                  <a:lnTo>
                    <a:pt x="14" y="53"/>
                  </a:lnTo>
                  <a:lnTo>
                    <a:pt x="12" y="53"/>
                  </a:lnTo>
                  <a:lnTo>
                    <a:pt x="10" y="55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8" y="55"/>
                  </a:lnTo>
                  <a:lnTo>
                    <a:pt x="6" y="55"/>
                  </a:lnTo>
                  <a:lnTo>
                    <a:pt x="6" y="57"/>
                  </a:lnTo>
                  <a:lnTo>
                    <a:pt x="6" y="60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2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6" y="70"/>
                  </a:lnTo>
                  <a:lnTo>
                    <a:pt x="6" y="70"/>
                  </a:lnTo>
                  <a:lnTo>
                    <a:pt x="4" y="70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9"/>
                  </a:lnTo>
                  <a:lnTo>
                    <a:pt x="14" y="81"/>
                  </a:lnTo>
                  <a:lnTo>
                    <a:pt x="16" y="81"/>
                  </a:lnTo>
                  <a:lnTo>
                    <a:pt x="19" y="81"/>
                  </a:lnTo>
                  <a:lnTo>
                    <a:pt x="19" y="83"/>
                  </a:lnTo>
                  <a:lnTo>
                    <a:pt x="21" y="83"/>
                  </a:lnTo>
                  <a:lnTo>
                    <a:pt x="21" y="83"/>
                  </a:lnTo>
                  <a:lnTo>
                    <a:pt x="23" y="83"/>
                  </a:lnTo>
                  <a:lnTo>
                    <a:pt x="25" y="83"/>
                  </a:lnTo>
                  <a:lnTo>
                    <a:pt x="27" y="83"/>
                  </a:lnTo>
                  <a:lnTo>
                    <a:pt x="27" y="83"/>
                  </a:lnTo>
                  <a:lnTo>
                    <a:pt x="29" y="85"/>
                  </a:lnTo>
                  <a:lnTo>
                    <a:pt x="29" y="85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3" y="87"/>
                  </a:lnTo>
                  <a:lnTo>
                    <a:pt x="33" y="85"/>
                  </a:lnTo>
                  <a:lnTo>
                    <a:pt x="35" y="85"/>
                  </a:lnTo>
                  <a:lnTo>
                    <a:pt x="35" y="87"/>
                  </a:lnTo>
                  <a:lnTo>
                    <a:pt x="35" y="87"/>
                  </a:lnTo>
                  <a:lnTo>
                    <a:pt x="35" y="89"/>
                  </a:lnTo>
                  <a:lnTo>
                    <a:pt x="38" y="89"/>
                  </a:lnTo>
                  <a:lnTo>
                    <a:pt x="40" y="89"/>
                  </a:lnTo>
                  <a:lnTo>
                    <a:pt x="40" y="89"/>
                  </a:lnTo>
                  <a:lnTo>
                    <a:pt x="40" y="91"/>
                  </a:lnTo>
                  <a:lnTo>
                    <a:pt x="40" y="91"/>
                  </a:lnTo>
                  <a:lnTo>
                    <a:pt x="42" y="93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8"/>
                  </a:lnTo>
                  <a:lnTo>
                    <a:pt x="44" y="98"/>
                  </a:lnTo>
                  <a:lnTo>
                    <a:pt x="44" y="100"/>
                  </a:lnTo>
                  <a:lnTo>
                    <a:pt x="46" y="102"/>
                  </a:lnTo>
                  <a:lnTo>
                    <a:pt x="46" y="102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50" y="112"/>
                  </a:lnTo>
                  <a:lnTo>
                    <a:pt x="50" y="114"/>
                  </a:lnTo>
                  <a:lnTo>
                    <a:pt x="48" y="114"/>
                  </a:lnTo>
                  <a:lnTo>
                    <a:pt x="48" y="117"/>
                  </a:lnTo>
                  <a:lnTo>
                    <a:pt x="48" y="119"/>
                  </a:lnTo>
                  <a:lnTo>
                    <a:pt x="50" y="119"/>
                  </a:lnTo>
                  <a:lnTo>
                    <a:pt x="50" y="121"/>
                  </a:lnTo>
                  <a:lnTo>
                    <a:pt x="50" y="123"/>
                  </a:lnTo>
                  <a:lnTo>
                    <a:pt x="48" y="123"/>
                  </a:lnTo>
                  <a:lnTo>
                    <a:pt x="48" y="123"/>
                  </a:lnTo>
                  <a:lnTo>
                    <a:pt x="46" y="125"/>
                  </a:lnTo>
                  <a:lnTo>
                    <a:pt x="46" y="127"/>
                  </a:lnTo>
                  <a:lnTo>
                    <a:pt x="44" y="129"/>
                  </a:lnTo>
                  <a:lnTo>
                    <a:pt x="44" y="131"/>
                  </a:lnTo>
                  <a:lnTo>
                    <a:pt x="46" y="131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48" y="136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50" y="136"/>
                  </a:lnTo>
                  <a:lnTo>
                    <a:pt x="50" y="136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4" y="138"/>
                  </a:lnTo>
                  <a:lnTo>
                    <a:pt x="57" y="138"/>
                  </a:lnTo>
                  <a:lnTo>
                    <a:pt x="59" y="138"/>
                  </a:lnTo>
                  <a:lnTo>
                    <a:pt x="59" y="140"/>
                  </a:lnTo>
                  <a:lnTo>
                    <a:pt x="61" y="140"/>
                  </a:lnTo>
                  <a:lnTo>
                    <a:pt x="63" y="140"/>
                  </a:lnTo>
                  <a:lnTo>
                    <a:pt x="65" y="140"/>
                  </a:lnTo>
                  <a:lnTo>
                    <a:pt x="67" y="140"/>
                  </a:lnTo>
                  <a:lnTo>
                    <a:pt x="71" y="140"/>
                  </a:lnTo>
                  <a:lnTo>
                    <a:pt x="73" y="140"/>
                  </a:lnTo>
                  <a:lnTo>
                    <a:pt x="78" y="140"/>
                  </a:lnTo>
                  <a:lnTo>
                    <a:pt x="80" y="140"/>
                  </a:lnTo>
                  <a:lnTo>
                    <a:pt x="84" y="142"/>
                  </a:lnTo>
                  <a:lnTo>
                    <a:pt x="88" y="142"/>
                  </a:lnTo>
                  <a:lnTo>
                    <a:pt x="90" y="142"/>
                  </a:lnTo>
                  <a:lnTo>
                    <a:pt x="92" y="144"/>
                  </a:lnTo>
                  <a:lnTo>
                    <a:pt x="95" y="146"/>
                  </a:lnTo>
                  <a:lnTo>
                    <a:pt x="95" y="146"/>
                  </a:lnTo>
                  <a:lnTo>
                    <a:pt x="99" y="148"/>
                  </a:lnTo>
                  <a:lnTo>
                    <a:pt x="101" y="150"/>
                  </a:lnTo>
                  <a:lnTo>
                    <a:pt x="103" y="150"/>
                  </a:lnTo>
                  <a:lnTo>
                    <a:pt x="107" y="153"/>
                  </a:lnTo>
                  <a:lnTo>
                    <a:pt x="109" y="155"/>
                  </a:lnTo>
                  <a:lnTo>
                    <a:pt x="111" y="155"/>
                  </a:lnTo>
                  <a:lnTo>
                    <a:pt x="116" y="155"/>
                  </a:lnTo>
                  <a:lnTo>
                    <a:pt x="116" y="155"/>
                  </a:lnTo>
                  <a:lnTo>
                    <a:pt x="116" y="155"/>
                  </a:lnTo>
                  <a:lnTo>
                    <a:pt x="116" y="157"/>
                  </a:lnTo>
                  <a:lnTo>
                    <a:pt x="116" y="159"/>
                  </a:lnTo>
                  <a:lnTo>
                    <a:pt x="116" y="159"/>
                  </a:lnTo>
                  <a:lnTo>
                    <a:pt x="118" y="159"/>
                  </a:lnTo>
                  <a:lnTo>
                    <a:pt x="120" y="161"/>
                  </a:lnTo>
                  <a:lnTo>
                    <a:pt x="120" y="161"/>
                  </a:lnTo>
                  <a:lnTo>
                    <a:pt x="120" y="163"/>
                  </a:lnTo>
                  <a:lnTo>
                    <a:pt x="122" y="165"/>
                  </a:lnTo>
                  <a:lnTo>
                    <a:pt x="124" y="172"/>
                  </a:lnTo>
                  <a:lnTo>
                    <a:pt x="124" y="174"/>
                  </a:lnTo>
                  <a:lnTo>
                    <a:pt x="124" y="174"/>
                  </a:lnTo>
                  <a:lnTo>
                    <a:pt x="128" y="176"/>
                  </a:lnTo>
                  <a:lnTo>
                    <a:pt x="128" y="178"/>
                  </a:lnTo>
                  <a:lnTo>
                    <a:pt x="130" y="180"/>
                  </a:lnTo>
                  <a:lnTo>
                    <a:pt x="130" y="180"/>
                  </a:lnTo>
                  <a:lnTo>
                    <a:pt x="133" y="182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9" y="182"/>
                  </a:lnTo>
                  <a:lnTo>
                    <a:pt x="145" y="182"/>
                  </a:lnTo>
                  <a:lnTo>
                    <a:pt x="152" y="182"/>
                  </a:lnTo>
                  <a:lnTo>
                    <a:pt x="160" y="184"/>
                  </a:lnTo>
                  <a:lnTo>
                    <a:pt x="168" y="184"/>
                  </a:lnTo>
                  <a:lnTo>
                    <a:pt x="171" y="184"/>
                  </a:lnTo>
                  <a:lnTo>
                    <a:pt x="179" y="186"/>
                  </a:lnTo>
                  <a:lnTo>
                    <a:pt x="183" y="184"/>
                  </a:lnTo>
                  <a:lnTo>
                    <a:pt x="187" y="184"/>
                  </a:lnTo>
                  <a:lnTo>
                    <a:pt x="187" y="184"/>
                  </a:lnTo>
                  <a:lnTo>
                    <a:pt x="196" y="184"/>
                  </a:lnTo>
                  <a:lnTo>
                    <a:pt x="198" y="186"/>
                  </a:lnTo>
                  <a:lnTo>
                    <a:pt x="204" y="186"/>
                  </a:lnTo>
                  <a:lnTo>
                    <a:pt x="206" y="186"/>
                  </a:lnTo>
                  <a:lnTo>
                    <a:pt x="211" y="186"/>
                  </a:lnTo>
                  <a:lnTo>
                    <a:pt x="211" y="186"/>
                  </a:lnTo>
                  <a:lnTo>
                    <a:pt x="213" y="186"/>
                  </a:lnTo>
                  <a:lnTo>
                    <a:pt x="213" y="188"/>
                  </a:lnTo>
                  <a:lnTo>
                    <a:pt x="215" y="191"/>
                  </a:lnTo>
                  <a:lnTo>
                    <a:pt x="217" y="193"/>
                  </a:lnTo>
                  <a:lnTo>
                    <a:pt x="219" y="193"/>
                  </a:lnTo>
                  <a:lnTo>
                    <a:pt x="225" y="195"/>
                  </a:lnTo>
                  <a:lnTo>
                    <a:pt x="230" y="195"/>
                  </a:lnTo>
                  <a:lnTo>
                    <a:pt x="234" y="197"/>
                  </a:lnTo>
                  <a:lnTo>
                    <a:pt x="236" y="197"/>
                  </a:lnTo>
                  <a:lnTo>
                    <a:pt x="240" y="199"/>
                  </a:lnTo>
                  <a:lnTo>
                    <a:pt x="244" y="201"/>
                  </a:lnTo>
                  <a:lnTo>
                    <a:pt x="249" y="199"/>
                  </a:lnTo>
                  <a:lnTo>
                    <a:pt x="253" y="199"/>
                  </a:lnTo>
                  <a:lnTo>
                    <a:pt x="255" y="199"/>
                  </a:lnTo>
                  <a:lnTo>
                    <a:pt x="255" y="203"/>
                  </a:lnTo>
                  <a:lnTo>
                    <a:pt x="259" y="203"/>
                  </a:lnTo>
                  <a:lnTo>
                    <a:pt x="261" y="203"/>
                  </a:lnTo>
                  <a:lnTo>
                    <a:pt x="263" y="203"/>
                  </a:lnTo>
                  <a:lnTo>
                    <a:pt x="263" y="203"/>
                  </a:lnTo>
                  <a:lnTo>
                    <a:pt x="266" y="203"/>
                  </a:lnTo>
                  <a:lnTo>
                    <a:pt x="266" y="201"/>
                  </a:lnTo>
                  <a:lnTo>
                    <a:pt x="268" y="201"/>
                  </a:lnTo>
                  <a:lnTo>
                    <a:pt x="272" y="199"/>
                  </a:lnTo>
                  <a:lnTo>
                    <a:pt x="272" y="199"/>
                  </a:lnTo>
                  <a:lnTo>
                    <a:pt x="276" y="197"/>
                  </a:lnTo>
                  <a:lnTo>
                    <a:pt x="282" y="193"/>
                  </a:lnTo>
                  <a:lnTo>
                    <a:pt x="287" y="193"/>
                  </a:lnTo>
                  <a:lnTo>
                    <a:pt x="287" y="193"/>
                  </a:lnTo>
                  <a:lnTo>
                    <a:pt x="289" y="191"/>
                  </a:lnTo>
                  <a:lnTo>
                    <a:pt x="291" y="191"/>
                  </a:lnTo>
                  <a:lnTo>
                    <a:pt x="293" y="191"/>
                  </a:lnTo>
                  <a:lnTo>
                    <a:pt x="295" y="191"/>
                  </a:lnTo>
                  <a:lnTo>
                    <a:pt x="299" y="191"/>
                  </a:lnTo>
                  <a:lnTo>
                    <a:pt x="306" y="188"/>
                  </a:lnTo>
                  <a:lnTo>
                    <a:pt x="306" y="188"/>
                  </a:lnTo>
                  <a:lnTo>
                    <a:pt x="310" y="188"/>
                  </a:lnTo>
                  <a:lnTo>
                    <a:pt x="312" y="188"/>
                  </a:lnTo>
                  <a:lnTo>
                    <a:pt x="314" y="188"/>
                  </a:lnTo>
                  <a:lnTo>
                    <a:pt x="318" y="188"/>
                  </a:lnTo>
                  <a:lnTo>
                    <a:pt x="320" y="188"/>
                  </a:lnTo>
                  <a:lnTo>
                    <a:pt x="323" y="188"/>
                  </a:lnTo>
                  <a:lnTo>
                    <a:pt x="327" y="188"/>
                  </a:lnTo>
                  <a:lnTo>
                    <a:pt x="329" y="188"/>
                  </a:lnTo>
                  <a:lnTo>
                    <a:pt x="331" y="188"/>
                  </a:lnTo>
                  <a:lnTo>
                    <a:pt x="333" y="186"/>
                  </a:lnTo>
                  <a:lnTo>
                    <a:pt x="335" y="186"/>
                  </a:lnTo>
                  <a:lnTo>
                    <a:pt x="337" y="184"/>
                  </a:lnTo>
                  <a:lnTo>
                    <a:pt x="342" y="184"/>
                  </a:lnTo>
                  <a:lnTo>
                    <a:pt x="344" y="184"/>
                  </a:lnTo>
                  <a:lnTo>
                    <a:pt x="344" y="182"/>
                  </a:lnTo>
                  <a:lnTo>
                    <a:pt x="346" y="182"/>
                  </a:lnTo>
                  <a:lnTo>
                    <a:pt x="346" y="182"/>
                  </a:lnTo>
                  <a:lnTo>
                    <a:pt x="346" y="180"/>
                  </a:lnTo>
                  <a:lnTo>
                    <a:pt x="348" y="180"/>
                  </a:lnTo>
                  <a:lnTo>
                    <a:pt x="350" y="178"/>
                  </a:lnTo>
                  <a:lnTo>
                    <a:pt x="350" y="176"/>
                  </a:lnTo>
                  <a:lnTo>
                    <a:pt x="350" y="176"/>
                  </a:lnTo>
                  <a:lnTo>
                    <a:pt x="352" y="174"/>
                  </a:lnTo>
                  <a:lnTo>
                    <a:pt x="354" y="174"/>
                  </a:lnTo>
                  <a:lnTo>
                    <a:pt x="354" y="172"/>
                  </a:lnTo>
                  <a:lnTo>
                    <a:pt x="356" y="172"/>
                  </a:lnTo>
                  <a:lnTo>
                    <a:pt x="358" y="172"/>
                  </a:lnTo>
                  <a:lnTo>
                    <a:pt x="363" y="169"/>
                  </a:lnTo>
                  <a:lnTo>
                    <a:pt x="363" y="169"/>
                  </a:lnTo>
                  <a:lnTo>
                    <a:pt x="363" y="169"/>
                  </a:lnTo>
                  <a:lnTo>
                    <a:pt x="365" y="167"/>
                  </a:lnTo>
                  <a:lnTo>
                    <a:pt x="367" y="167"/>
                  </a:lnTo>
                  <a:lnTo>
                    <a:pt x="367" y="165"/>
                  </a:lnTo>
                  <a:lnTo>
                    <a:pt x="369" y="165"/>
                  </a:lnTo>
                  <a:lnTo>
                    <a:pt x="369" y="165"/>
                  </a:lnTo>
                  <a:lnTo>
                    <a:pt x="369" y="163"/>
                  </a:lnTo>
                  <a:lnTo>
                    <a:pt x="369" y="163"/>
                  </a:lnTo>
                  <a:lnTo>
                    <a:pt x="369" y="161"/>
                  </a:lnTo>
                  <a:lnTo>
                    <a:pt x="367" y="161"/>
                  </a:lnTo>
                  <a:lnTo>
                    <a:pt x="365" y="159"/>
                  </a:lnTo>
                  <a:lnTo>
                    <a:pt x="365" y="157"/>
                  </a:lnTo>
                  <a:lnTo>
                    <a:pt x="363" y="157"/>
                  </a:lnTo>
                  <a:lnTo>
                    <a:pt x="363" y="155"/>
                  </a:lnTo>
                  <a:lnTo>
                    <a:pt x="361" y="153"/>
                  </a:lnTo>
                  <a:lnTo>
                    <a:pt x="361" y="153"/>
                  </a:lnTo>
                  <a:lnTo>
                    <a:pt x="361" y="153"/>
                  </a:lnTo>
                  <a:lnTo>
                    <a:pt x="363" y="150"/>
                  </a:lnTo>
                  <a:lnTo>
                    <a:pt x="363" y="148"/>
                  </a:lnTo>
                  <a:lnTo>
                    <a:pt x="363" y="146"/>
                  </a:lnTo>
                  <a:lnTo>
                    <a:pt x="365" y="144"/>
                  </a:lnTo>
                  <a:lnTo>
                    <a:pt x="365" y="142"/>
                  </a:lnTo>
                  <a:lnTo>
                    <a:pt x="367" y="142"/>
                  </a:lnTo>
                  <a:lnTo>
                    <a:pt x="369" y="140"/>
                  </a:lnTo>
                  <a:lnTo>
                    <a:pt x="371" y="140"/>
                  </a:lnTo>
                  <a:lnTo>
                    <a:pt x="371" y="140"/>
                  </a:lnTo>
                  <a:lnTo>
                    <a:pt x="375" y="140"/>
                  </a:lnTo>
                  <a:lnTo>
                    <a:pt x="377" y="140"/>
                  </a:lnTo>
                  <a:lnTo>
                    <a:pt x="377" y="140"/>
                  </a:lnTo>
                  <a:lnTo>
                    <a:pt x="380" y="142"/>
                  </a:lnTo>
                  <a:lnTo>
                    <a:pt x="382" y="142"/>
                  </a:lnTo>
                  <a:lnTo>
                    <a:pt x="386" y="144"/>
                  </a:lnTo>
                  <a:lnTo>
                    <a:pt x="388" y="144"/>
                  </a:lnTo>
                  <a:lnTo>
                    <a:pt x="390" y="144"/>
                  </a:lnTo>
                  <a:lnTo>
                    <a:pt x="392" y="144"/>
                  </a:lnTo>
                  <a:lnTo>
                    <a:pt x="392" y="144"/>
                  </a:lnTo>
                  <a:lnTo>
                    <a:pt x="394" y="146"/>
                  </a:lnTo>
                  <a:lnTo>
                    <a:pt x="394" y="144"/>
                  </a:lnTo>
                  <a:lnTo>
                    <a:pt x="396" y="144"/>
                  </a:lnTo>
                  <a:lnTo>
                    <a:pt x="399" y="142"/>
                  </a:lnTo>
                  <a:lnTo>
                    <a:pt x="399" y="142"/>
                  </a:lnTo>
                  <a:lnTo>
                    <a:pt x="401" y="142"/>
                  </a:lnTo>
                  <a:lnTo>
                    <a:pt x="403" y="142"/>
                  </a:lnTo>
                  <a:lnTo>
                    <a:pt x="403" y="140"/>
                  </a:lnTo>
                  <a:lnTo>
                    <a:pt x="405" y="138"/>
                  </a:lnTo>
                  <a:lnTo>
                    <a:pt x="407" y="138"/>
                  </a:lnTo>
                  <a:lnTo>
                    <a:pt x="409" y="136"/>
                  </a:lnTo>
                  <a:lnTo>
                    <a:pt x="409" y="136"/>
                  </a:lnTo>
                  <a:lnTo>
                    <a:pt x="409" y="134"/>
                  </a:lnTo>
                  <a:lnTo>
                    <a:pt x="409" y="134"/>
                  </a:lnTo>
                  <a:lnTo>
                    <a:pt x="411" y="134"/>
                  </a:lnTo>
                  <a:lnTo>
                    <a:pt x="411" y="134"/>
                  </a:lnTo>
                  <a:lnTo>
                    <a:pt x="415" y="134"/>
                  </a:lnTo>
                  <a:lnTo>
                    <a:pt x="418" y="134"/>
                  </a:lnTo>
                  <a:lnTo>
                    <a:pt x="420" y="134"/>
                  </a:lnTo>
                  <a:lnTo>
                    <a:pt x="422" y="134"/>
                  </a:lnTo>
                  <a:lnTo>
                    <a:pt x="424" y="131"/>
                  </a:lnTo>
                  <a:lnTo>
                    <a:pt x="426" y="131"/>
                  </a:lnTo>
                  <a:lnTo>
                    <a:pt x="428" y="131"/>
                  </a:lnTo>
                  <a:lnTo>
                    <a:pt x="430" y="129"/>
                  </a:lnTo>
                  <a:lnTo>
                    <a:pt x="432" y="127"/>
                  </a:lnTo>
                  <a:lnTo>
                    <a:pt x="432" y="127"/>
                  </a:lnTo>
                  <a:lnTo>
                    <a:pt x="434" y="127"/>
                  </a:lnTo>
                  <a:lnTo>
                    <a:pt x="434" y="125"/>
                  </a:lnTo>
                  <a:lnTo>
                    <a:pt x="434" y="125"/>
                  </a:lnTo>
                  <a:lnTo>
                    <a:pt x="434" y="123"/>
                  </a:lnTo>
                  <a:lnTo>
                    <a:pt x="434" y="123"/>
                  </a:lnTo>
                  <a:lnTo>
                    <a:pt x="437" y="121"/>
                  </a:lnTo>
                  <a:lnTo>
                    <a:pt x="439" y="119"/>
                  </a:lnTo>
                  <a:lnTo>
                    <a:pt x="439" y="119"/>
                  </a:lnTo>
                  <a:lnTo>
                    <a:pt x="439" y="117"/>
                  </a:lnTo>
                  <a:lnTo>
                    <a:pt x="441" y="117"/>
                  </a:lnTo>
                  <a:lnTo>
                    <a:pt x="441" y="114"/>
                  </a:lnTo>
                  <a:lnTo>
                    <a:pt x="443" y="114"/>
                  </a:lnTo>
                  <a:lnTo>
                    <a:pt x="445" y="114"/>
                  </a:lnTo>
                  <a:lnTo>
                    <a:pt x="445" y="114"/>
                  </a:lnTo>
                  <a:lnTo>
                    <a:pt x="449" y="114"/>
                  </a:lnTo>
                  <a:lnTo>
                    <a:pt x="451" y="114"/>
                  </a:lnTo>
                  <a:lnTo>
                    <a:pt x="451" y="114"/>
                  </a:lnTo>
                  <a:lnTo>
                    <a:pt x="451" y="114"/>
                  </a:lnTo>
                  <a:lnTo>
                    <a:pt x="451" y="112"/>
                  </a:lnTo>
                  <a:lnTo>
                    <a:pt x="451" y="112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6" y="110"/>
                  </a:lnTo>
                  <a:lnTo>
                    <a:pt x="456" y="110"/>
                  </a:lnTo>
                  <a:lnTo>
                    <a:pt x="456" y="112"/>
                  </a:lnTo>
                  <a:lnTo>
                    <a:pt x="458" y="112"/>
                  </a:lnTo>
                  <a:lnTo>
                    <a:pt x="460" y="112"/>
                  </a:lnTo>
                  <a:lnTo>
                    <a:pt x="460" y="110"/>
                  </a:lnTo>
                  <a:lnTo>
                    <a:pt x="462" y="108"/>
                  </a:lnTo>
                  <a:lnTo>
                    <a:pt x="464" y="108"/>
                  </a:lnTo>
                  <a:lnTo>
                    <a:pt x="466" y="108"/>
                  </a:lnTo>
                  <a:lnTo>
                    <a:pt x="468" y="108"/>
                  </a:lnTo>
                  <a:lnTo>
                    <a:pt x="470" y="108"/>
                  </a:lnTo>
                  <a:lnTo>
                    <a:pt x="472" y="108"/>
                  </a:lnTo>
                  <a:lnTo>
                    <a:pt x="472" y="108"/>
                  </a:lnTo>
                  <a:lnTo>
                    <a:pt x="475" y="108"/>
                  </a:lnTo>
                  <a:lnTo>
                    <a:pt x="475" y="108"/>
                  </a:lnTo>
                  <a:lnTo>
                    <a:pt x="477" y="108"/>
                  </a:lnTo>
                  <a:lnTo>
                    <a:pt x="477" y="108"/>
                  </a:lnTo>
                  <a:lnTo>
                    <a:pt x="479" y="110"/>
                  </a:lnTo>
                  <a:lnTo>
                    <a:pt x="481" y="110"/>
                  </a:lnTo>
                  <a:lnTo>
                    <a:pt x="485" y="110"/>
                  </a:lnTo>
                  <a:lnTo>
                    <a:pt x="487" y="110"/>
                  </a:lnTo>
                  <a:lnTo>
                    <a:pt x="487" y="110"/>
                  </a:lnTo>
                  <a:lnTo>
                    <a:pt x="487" y="110"/>
                  </a:lnTo>
                  <a:lnTo>
                    <a:pt x="489" y="108"/>
                  </a:lnTo>
                  <a:lnTo>
                    <a:pt x="491" y="108"/>
                  </a:lnTo>
                  <a:lnTo>
                    <a:pt x="489" y="106"/>
                  </a:lnTo>
                  <a:lnTo>
                    <a:pt x="491" y="106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59" name="Freeform 523" descr="" title=""/>
            <p:cNvSpPr>
              <a:spLocks noEditPoints="1"/>
            </p:cNvSpPr>
            <p:nvPr/>
          </p:nvSpPr>
          <p:spPr bwMode="auto">
            <a:xfrm>
              <a:off x="3553578" y="2884171"/>
              <a:ext cx="79589" cy="138110"/>
            </a:xfrm>
            <a:custGeom>
              <a:avLst/>
              <a:gdLst>
                <a:gd name="T0" fmla="*/ 4 w 34"/>
                <a:gd name="T1" fmla="*/ 13 h 59"/>
                <a:gd name="T2" fmla="*/ 2 w 34"/>
                <a:gd name="T3" fmla="*/ 11 h 59"/>
                <a:gd name="T4" fmla="*/ 2 w 34"/>
                <a:gd name="T5" fmla="*/ 11 h 59"/>
                <a:gd name="T6" fmla="*/ 4 w 34"/>
                <a:gd name="T7" fmla="*/ 2 h 59"/>
                <a:gd name="T8" fmla="*/ 4 w 34"/>
                <a:gd name="T9" fmla="*/ 2 h 59"/>
                <a:gd name="T10" fmla="*/ 2 w 34"/>
                <a:gd name="T11" fmla="*/ 0 h 59"/>
                <a:gd name="T12" fmla="*/ 2 w 34"/>
                <a:gd name="T13" fmla="*/ 2 h 59"/>
                <a:gd name="T14" fmla="*/ 4 w 34"/>
                <a:gd name="T15" fmla="*/ 2 h 59"/>
                <a:gd name="T16" fmla="*/ 34 w 34"/>
                <a:gd name="T17" fmla="*/ 36 h 59"/>
                <a:gd name="T18" fmla="*/ 32 w 34"/>
                <a:gd name="T19" fmla="*/ 34 h 59"/>
                <a:gd name="T20" fmla="*/ 32 w 34"/>
                <a:gd name="T21" fmla="*/ 32 h 59"/>
                <a:gd name="T22" fmla="*/ 30 w 34"/>
                <a:gd name="T23" fmla="*/ 30 h 59"/>
                <a:gd name="T24" fmla="*/ 28 w 34"/>
                <a:gd name="T25" fmla="*/ 26 h 59"/>
                <a:gd name="T26" fmla="*/ 25 w 34"/>
                <a:gd name="T27" fmla="*/ 21 h 59"/>
                <a:gd name="T28" fmla="*/ 25 w 34"/>
                <a:gd name="T29" fmla="*/ 19 h 59"/>
                <a:gd name="T30" fmla="*/ 23 w 34"/>
                <a:gd name="T31" fmla="*/ 19 h 59"/>
                <a:gd name="T32" fmla="*/ 23 w 34"/>
                <a:gd name="T33" fmla="*/ 17 h 59"/>
                <a:gd name="T34" fmla="*/ 19 w 34"/>
                <a:gd name="T35" fmla="*/ 13 h 59"/>
                <a:gd name="T36" fmla="*/ 19 w 34"/>
                <a:gd name="T37" fmla="*/ 13 h 59"/>
                <a:gd name="T38" fmla="*/ 17 w 34"/>
                <a:gd name="T39" fmla="*/ 7 h 59"/>
                <a:gd name="T40" fmla="*/ 9 w 34"/>
                <a:gd name="T41" fmla="*/ 0 h 59"/>
                <a:gd name="T42" fmla="*/ 6 w 34"/>
                <a:gd name="T43" fmla="*/ 0 h 59"/>
                <a:gd name="T44" fmla="*/ 4 w 34"/>
                <a:gd name="T45" fmla="*/ 0 h 59"/>
                <a:gd name="T46" fmla="*/ 4 w 34"/>
                <a:gd name="T47" fmla="*/ 2 h 59"/>
                <a:gd name="T48" fmla="*/ 9 w 34"/>
                <a:gd name="T49" fmla="*/ 2 h 59"/>
                <a:gd name="T50" fmla="*/ 11 w 34"/>
                <a:gd name="T51" fmla="*/ 4 h 59"/>
                <a:gd name="T52" fmla="*/ 11 w 34"/>
                <a:gd name="T53" fmla="*/ 4 h 59"/>
                <a:gd name="T54" fmla="*/ 9 w 34"/>
                <a:gd name="T55" fmla="*/ 4 h 59"/>
                <a:gd name="T56" fmla="*/ 6 w 34"/>
                <a:gd name="T57" fmla="*/ 4 h 59"/>
                <a:gd name="T58" fmla="*/ 6 w 34"/>
                <a:gd name="T59" fmla="*/ 9 h 59"/>
                <a:gd name="T60" fmla="*/ 4 w 34"/>
                <a:gd name="T61" fmla="*/ 13 h 59"/>
                <a:gd name="T62" fmla="*/ 4 w 34"/>
                <a:gd name="T63" fmla="*/ 17 h 59"/>
                <a:gd name="T64" fmla="*/ 2 w 34"/>
                <a:gd name="T65" fmla="*/ 21 h 59"/>
                <a:gd name="T66" fmla="*/ 2 w 34"/>
                <a:gd name="T67" fmla="*/ 28 h 59"/>
                <a:gd name="T68" fmla="*/ 2 w 34"/>
                <a:gd name="T69" fmla="*/ 28 h 59"/>
                <a:gd name="T70" fmla="*/ 0 w 34"/>
                <a:gd name="T71" fmla="*/ 26 h 59"/>
                <a:gd name="T72" fmla="*/ 2 w 34"/>
                <a:gd name="T73" fmla="*/ 30 h 59"/>
                <a:gd name="T74" fmla="*/ 2 w 34"/>
                <a:gd name="T75" fmla="*/ 45 h 59"/>
                <a:gd name="T76" fmla="*/ 4 w 34"/>
                <a:gd name="T77" fmla="*/ 53 h 59"/>
                <a:gd name="T78" fmla="*/ 9 w 34"/>
                <a:gd name="T79" fmla="*/ 57 h 59"/>
                <a:gd name="T80" fmla="*/ 17 w 34"/>
                <a:gd name="T81" fmla="*/ 57 h 59"/>
                <a:gd name="T82" fmla="*/ 25 w 34"/>
                <a:gd name="T83" fmla="*/ 55 h 59"/>
                <a:gd name="T84" fmla="*/ 30 w 34"/>
                <a:gd name="T85" fmla="*/ 51 h 59"/>
                <a:gd name="T86" fmla="*/ 32 w 34"/>
                <a:gd name="T87" fmla="*/ 49 h 59"/>
                <a:gd name="T88" fmla="*/ 34 w 34"/>
                <a:gd name="T89" fmla="*/ 45 h 59"/>
                <a:gd name="T90" fmla="*/ 34 w 34"/>
                <a:gd name="T91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" h="59">
                  <a:moveTo>
                    <a:pt x="2" y="13"/>
                  </a:moveTo>
                  <a:lnTo>
                    <a:pt x="4" y="13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3"/>
                  </a:lnTo>
                  <a:close/>
                  <a:moveTo>
                    <a:pt x="4" y="2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close/>
                  <a:moveTo>
                    <a:pt x="34" y="38"/>
                  </a:moveTo>
                  <a:lnTo>
                    <a:pt x="34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0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8" y="23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1" y="13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1" y="2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9" y="2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7"/>
                  </a:lnTo>
                  <a:lnTo>
                    <a:pt x="6" y="9"/>
                  </a:lnTo>
                  <a:lnTo>
                    <a:pt x="6" y="11"/>
                  </a:lnTo>
                  <a:lnTo>
                    <a:pt x="4" y="13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2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2" y="34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4" y="53"/>
                  </a:lnTo>
                  <a:lnTo>
                    <a:pt x="6" y="55"/>
                  </a:lnTo>
                  <a:lnTo>
                    <a:pt x="9" y="57"/>
                  </a:lnTo>
                  <a:lnTo>
                    <a:pt x="13" y="59"/>
                  </a:lnTo>
                  <a:lnTo>
                    <a:pt x="17" y="57"/>
                  </a:lnTo>
                  <a:lnTo>
                    <a:pt x="19" y="57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30" y="51"/>
                  </a:lnTo>
                  <a:lnTo>
                    <a:pt x="32" y="51"/>
                  </a:lnTo>
                  <a:lnTo>
                    <a:pt x="32" y="49"/>
                  </a:lnTo>
                  <a:lnTo>
                    <a:pt x="34" y="47"/>
                  </a:lnTo>
                  <a:lnTo>
                    <a:pt x="34" y="45"/>
                  </a:lnTo>
                  <a:lnTo>
                    <a:pt x="34" y="42"/>
                  </a:lnTo>
                  <a:lnTo>
                    <a:pt x="34" y="38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67" name="Freeform 526" descr="" title=""/>
            <p:cNvSpPr>
              <a:spLocks/>
            </p:cNvSpPr>
            <p:nvPr/>
          </p:nvSpPr>
          <p:spPr bwMode="auto">
            <a:xfrm>
              <a:off x="1961801" y="1950172"/>
              <a:ext cx="56180" cy="63203"/>
            </a:xfrm>
            <a:custGeom>
              <a:avLst/>
              <a:gdLst>
                <a:gd name="T0" fmla="*/ 21 w 24"/>
                <a:gd name="T1" fmla="*/ 4 h 27"/>
                <a:gd name="T2" fmla="*/ 21 w 24"/>
                <a:gd name="T3" fmla="*/ 4 h 27"/>
                <a:gd name="T4" fmla="*/ 19 w 24"/>
                <a:gd name="T5" fmla="*/ 4 h 27"/>
                <a:gd name="T6" fmla="*/ 19 w 24"/>
                <a:gd name="T7" fmla="*/ 2 h 27"/>
                <a:gd name="T8" fmla="*/ 19 w 24"/>
                <a:gd name="T9" fmla="*/ 2 h 27"/>
                <a:gd name="T10" fmla="*/ 19 w 24"/>
                <a:gd name="T11" fmla="*/ 2 h 27"/>
                <a:gd name="T12" fmla="*/ 21 w 24"/>
                <a:gd name="T13" fmla="*/ 2 h 27"/>
                <a:gd name="T14" fmla="*/ 19 w 24"/>
                <a:gd name="T15" fmla="*/ 0 h 27"/>
                <a:gd name="T16" fmla="*/ 19 w 24"/>
                <a:gd name="T17" fmla="*/ 0 h 27"/>
                <a:gd name="T18" fmla="*/ 17 w 24"/>
                <a:gd name="T19" fmla="*/ 0 h 27"/>
                <a:gd name="T20" fmla="*/ 17 w 24"/>
                <a:gd name="T21" fmla="*/ 0 h 27"/>
                <a:gd name="T22" fmla="*/ 13 w 24"/>
                <a:gd name="T23" fmla="*/ 0 h 27"/>
                <a:gd name="T24" fmla="*/ 13 w 24"/>
                <a:gd name="T25" fmla="*/ 2 h 27"/>
                <a:gd name="T26" fmla="*/ 13 w 24"/>
                <a:gd name="T27" fmla="*/ 4 h 27"/>
                <a:gd name="T28" fmla="*/ 11 w 24"/>
                <a:gd name="T29" fmla="*/ 4 h 27"/>
                <a:gd name="T30" fmla="*/ 9 w 24"/>
                <a:gd name="T31" fmla="*/ 8 h 27"/>
                <a:gd name="T32" fmla="*/ 9 w 24"/>
                <a:gd name="T33" fmla="*/ 10 h 27"/>
                <a:gd name="T34" fmla="*/ 7 w 24"/>
                <a:gd name="T35" fmla="*/ 15 h 27"/>
                <a:gd name="T36" fmla="*/ 5 w 24"/>
                <a:gd name="T37" fmla="*/ 21 h 27"/>
                <a:gd name="T38" fmla="*/ 2 w 24"/>
                <a:gd name="T39" fmla="*/ 21 h 27"/>
                <a:gd name="T40" fmla="*/ 2 w 24"/>
                <a:gd name="T41" fmla="*/ 25 h 27"/>
                <a:gd name="T42" fmla="*/ 0 w 24"/>
                <a:gd name="T43" fmla="*/ 25 h 27"/>
                <a:gd name="T44" fmla="*/ 0 w 24"/>
                <a:gd name="T45" fmla="*/ 27 h 27"/>
                <a:gd name="T46" fmla="*/ 2 w 24"/>
                <a:gd name="T47" fmla="*/ 27 h 27"/>
                <a:gd name="T48" fmla="*/ 5 w 24"/>
                <a:gd name="T49" fmla="*/ 27 h 27"/>
                <a:gd name="T50" fmla="*/ 5 w 24"/>
                <a:gd name="T51" fmla="*/ 27 h 27"/>
                <a:gd name="T52" fmla="*/ 7 w 24"/>
                <a:gd name="T53" fmla="*/ 27 h 27"/>
                <a:gd name="T54" fmla="*/ 7 w 24"/>
                <a:gd name="T55" fmla="*/ 25 h 27"/>
                <a:gd name="T56" fmla="*/ 9 w 24"/>
                <a:gd name="T57" fmla="*/ 23 h 27"/>
                <a:gd name="T58" fmla="*/ 9 w 24"/>
                <a:gd name="T59" fmla="*/ 25 h 27"/>
                <a:gd name="T60" fmla="*/ 9 w 24"/>
                <a:gd name="T61" fmla="*/ 23 h 27"/>
                <a:gd name="T62" fmla="*/ 11 w 24"/>
                <a:gd name="T63" fmla="*/ 23 h 27"/>
                <a:gd name="T64" fmla="*/ 11 w 24"/>
                <a:gd name="T65" fmla="*/ 23 h 27"/>
                <a:gd name="T66" fmla="*/ 11 w 24"/>
                <a:gd name="T67" fmla="*/ 21 h 27"/>
                <a:gd name="T68" fmla="*/ 13 w 24"/>
                <a:gd name="T69" fmla="*/ 21 h 27"/>
                <a:gd name="T70" fmla="*/ 13 w 24"/>
                <a:gd name="T71" fmla="*/ 21 h 27"/>
                <a:gd name="T72" fmla="*/ 13 w 24"/>
                <a:gd name="T73" fmla="*/ 21 h 27"/>
                <a:gd name="T74" fmla="*/ 13 w 24"/>
                <a:gd name="T75" fmla="*/ 19 h 27"/>
                <a:gd name="T76" fmla="*/ 15 w 24"/>
                <a:gd name="T77" fmla="*/ 19 h 27"/>
                <a:gd name="T78" fmla="*/ 15 w 24"/>
                <a:gd name="T79" fmla="*/ 19 h 27"/>
                <a:gd name="T80" fmla="*/ 15 w 24"/>
                <a:gd name="T81" fmla="*/ 19 h 27"/>
                <a:gd name="T82" fmla="*/ 13 w 24"/>
                <a:gd name="T83" fmla="*/ 19 h 27"/>
                <a:gd name="T84" fmla="*/ 13 w 24"/>
                <a:gd name="T85" fmla="*/ 17 h 27"/>
                <a:gd name="T86" fmla="*/ 13 w 24"/>
                <a:gd name="T87" fmla="*/ 17 h 27"/>
                <a:gd name="T88" fmla="*/ 13 w 24"/>
                <a:gd name="T89" fmla="*/ 17 h 27"/>
                <a:gd name="T90" fmla="*/ 15 w 24"/>
                <a:gd name="T91" fmla="*/ 15 h 27"/>
                <a:gd name="T92" fmla="*/ 15 w 24"/>
                <a:gd name="T93" fmla="*/ 15 h 27"/>
                <a:gd name="T94" fmla="*/ 17 w 24"/>
                <a:gd name="T95" fmla="*/ 15 h 27"/>
                <a:gd name="T96" fmla="*/ 17 w 24"/>
                <a:gd name="T97" fmla="*/ 15 h 27"/>
                <a:gd name="T98" fmla="*/ 19 w 24"/>
                <a:gd name="T99" fmla="*/ 15 h 27"/>
                <a:gd name="T100" fmla="*/ 19 w 24"/>
                <a:gd name="T101" fmla="*/ 15 h 27"/>
                <a:gd name="T102" fmla="*/ 19 w 24"/>
                <a:gd name="T103" fmla="*/ 15 h 27"/>
                <a:gd name="T104" fmla="*/ 19 w 24"/>
                <a:gd name="T105" fmla="*/ 15 h 27"/>
                <a:gd name="T106" fmla="*/ 19 w 24"/>
                <a:gd name="T107" fmla="*/ 12 h 27"/>
                <a:gd name="T108" fmla="*/ 19 w 24"/>
                <a:gd name="T109" fmla="*/ 12 h 27"/>
                <a:gd name="T110" fmla="*/ 19 w 24"/>
                <a:gd name="T111" fmla="*/ 12 h 27"/>
                <a:gd name="T112" fmla="*/ 19 w 24"/>
                <a:gd name="T113" fmla="*/ 10 h 27"/>
                <a:gd name="T114" fmla="*/ 21 w 24"/>
                <a:gd name="T115" fmla="*/ 10 h 27"/>
                <a:gd name="T116" fmla="*/ 21 w 24"/>
                <a:gd name="T117" fmla="*/ 10 h 27"/>
                <a:gd name="T118" fmla="*/ 21 w 24"/>
                <a:gd name="T119" fmla="*/ 8 h 27"/>
                <a:gd name="T120" fmla="*/ 24 w 24"/>
                <a:gd name="T121" fmla="*/ 8 h 27"/>
                <a:gd name="T122" fmla="*/ 21 w 24"/>
                <a:gd name="T123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" h="27">
                  <a:moveTo>
                    <a:pt x="21" y="4"/>
                  </a:moveTo>
                  <a:lnTo>
                    <a:pt x="21" y="4"/>
                  </a:lnTo>
                  <a:lnTo>
                    <a:pt x="19" y="4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9" y="8"/>
                  </a:lnTo>
                  <a:lnTo>
                    <a:pt x="9" y="10"/>
                  </a:lnTo>
                  <a:lnTo>
                    <a:pt x="7" y="15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7" y="27"/>
                  </a:lnTo>
                  <a:lnTo>
                    <a:pt x="7" y="25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4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68" name="Freeform 527" descr="" title=""/>
            <p:cNvSpPr>
              <a:spLocks/>
            </p:cNvSpPr>
            <p:nvPr/>
          </p:nvSpPr>
          <p:spPr bwMode="auto">
            <a:xfrm>
              <a:off x="4286263" y="2420684"/>
              <a:ext cx="266857" cy="316015"/>
            </a:xfrm>
            <a:custGeom>
              <a:avLst/>
              <a:gdLst>
                <a:gd name="T0" fmla="*/ 107 w 114"/>
                <a:gd name="T1" fmla="*/ 107 h 135"/>
                <a:gd name="T2" fmla="*/ 109 w 114"/>
                <a:gd name="T3" fmla="*/ 101 h 135"/>
                <a:gd name="T4" fmla="*/ 101 w 114"/>
                <a:gd name="T5" fmla="*/ 95 h 135"/>
                <a:gd name="T6" fmla="*/ 97 w 114"/>
                <a:gd name="T7" fmla="*/ 93 h 135"/>
                <a:gd name="T8" fmla="*/ 95 w 114"/>
                <a:gd name="T9" fmla="*/ 84 h 135"/>
                <a:gd name="T10" fmla="*/ 84 w 114"/>
                <a:gd name="T11" fmla="*/ 74 h 135"/>
                <a:gd name="T12" fmla="*/ 78 w 114"/>
                <a:gd name="T13" fmla="*/ 67 h 135"/>
                <a:gd name="T14" fmla="*/ 76 w 114"/>
                <a:gd name="T15" fmla="*/ 61 h 135"/>
                <a:gd name="T16" fmla="*/ 61 w 114"/>
                <a:gd name="T17" fmla="*/ 52 h 135"/>
                <a:gd name="T18" fmla="*/ 59 w 114"/>
                <a:gd name="T19" fmla="*/ 48 h 135"/>
                <a:gd name="T20" fmla="*/ 67 w 114"/>
                <a:gd name="T21" fmla="*/ 46 h 135"/>
                <a:gd name="T22" fmla="*/ 71 w 114"/>
                <a:gd name="T23" fmla="*/ 38 h 135"/>
                <a:gd name="T24" fmla="*/ 67 w 114"/>
                <a:gd name="T25" fmla="*/ 35 h 135"/>
                <a:gd name="T26" fmla="*/ 67 w 114"/>
                <a:gd name="T27" fmla="*/ 31 h 135"/>
                <a:gd name="T28" fmla="*/ 59 w 114"/>
                <a:gd name="T29" fmla="*/ 25 h 135"/>
                <a:gd name="T30" fmla="*/ 50 w 114"/>
                <a:gd name="T31" fmla="*/ 27 h 135"/>
                <a:gd name="T32" fmla="*/ 42 w 114"/>
                <a:gd name="T33" fmla="*/ 16 h 135"/>
                <a:gd name="T34" fmla="*/ 40 w 114"/>
                <a:gd name="T35" fmla="*/ 10 h 135"/>
                <a:gd name="T36" fmla="*/ 38 w 114"/>
                <a:gd name="T37" fmla="*/ 12 h 135"/>
                <a:gd name="T38" fmla="*/ 29 w 114"/>
                <a:gd name="T39" fmla="*/ 2 h 135"/>
                <a:gd name="T40" fmla="*/ 23 w 114"/>
                <a:gd name="T41" fmla="*/ 0 h 135"/>
                <a:gd name="T42" fmla="*/ 21 w 114"/>
                <a:gd name="T43" fmla="*/ 6 h 135"/>
                <a:gd name="T44" fmla="*/ 23 w 114"/>
                <a:gd name="T45" fmla="*/ 14 h 135"/>
                <a:gd name="T46" fmla="*/ 25 w 114"/>
                <a:gd name="T47" fmla="*/ 21 h 135"/>
                <a:gd name="T48" fmla="*/ 19 w 114"/>
                <a:gd name="T49" fmla="*/ 21 h 135"/>
                <a:gd name="T50" fmla="*/ 14 w 114"/>
                <a:gd name="T51" fmla="*/ 16 h 135"/>
                <a:gd name="T52" fmla="*/ 8 w 114"/>
                <a:gd name="T53" fmla="*/ 21 h 135"/>
                <a:gd name="T54" fmla="*/ 6 w 114"/>
                <a:gd name="T55" fmla="*/ 25 h 135"/>
                <a:gd name="T56" fmla="*/ 0 w 114"/>
                <a:gd name="T57" fmla="*/ 31 h 135"/>
                <a:gd name="T58" fmla="*/ 2 w 114"/>
                <a:gd name="T59" fmla="*/ 33 h 135"/>
                <a:gd name="T60" fmla="*/ 6 w 114"/>
                <a:gd name="T61" fmla="*/ 38 h 135"/>
                <a:gd name="T62" fmla="*/ 8 w 114"/>
                <a:gd name="T63" fmla="*/ 48 h 135"/>
                <a:gd name="T64" fmla="*/ 16 w 114"/>
                <a:gd name="T65" fmla="*/ 48 h 135"/>
                <a:gd name="T66" fmla="*/ 14 w 114"/>
                <a:gd name="T67" fmla="*/ 63 h 135"/>
                <a:gd name="T68" fmla="*/ 14 w 114"/>
                <a:gd name="T69" fmla="*/ 69 h 135"/>
                <a:gd name="T70" fmla="*/ 14 w 114"/>
                <a:gd name="T71" fmla="*/ 80 h 135"/>
                <a:gd name="T72" fmla="*/ 25 w 114"/>
                <a:gd name="T73" fmla="*/ 71 h 135"/>
                <a:gd name="T74" fmla="*/ 31 w 114"/>
                <a:gd name="T75" fmla="*/ 69 h 135"/>
                <a:gd name="T76" fmla="*/ 38 w 114"/>
                <a:gd name="T77" fmla="*/ 74 h 135"/>
                <a:gd name="T78" fmla="*/ 44 w 114"/>
                <a:gd name="T79" fmla="*/ 71 h 135"/>
                <a:gd name="T80" fmla="*/ 46 w 114"/>
                <a:gd name="T81" fmla="*/ 65 h 135"/>
                <a:gd name="T82" fmla="*/ 57 w 114"/>
                <a:gd name="T83" fmla="*/ 67 h 135"/>
                <a:gd name="T84" fmla="*/ 69 w 114"/>
                <a:gd name="T85" fmla="*/ 80 h 135"/>
                <a:gd name="T86" fmla="*/ 73 w 114"/>
                <a:gd name="T87" fmla="*/ 99 h 135"/>
                <a:gd name="T88" fmla="*/ 80 w 114"/>
                <a:gd name="T89" fmla="*/ 105 h 135"/>
                <a:gd name="T90" fmla="*/ 82 w 114"/>
                <a:gd name="T91" fmla="*/ 112 h 135"/>
                <a:gd name="T92" fmla="*/ 82 w 114"/>
                <a:gd name="T93" fmla="*/ 120 h 135"/>
                <a:gd name="T94" fmla="*/ 76 w 114"/>
                <a:gd name="T95" fmla="*/ 128 h 135"/>
                <a:gd name="T96" fmla="*/ 82 w 114"/>
                <a:gd name="T97" fmla="*/ 131 h 135"/>
                <a:gd name="T98" fmla="*/ 90 w 114"/>
                <a:gd name="T99" fmla="*/ 131 h 135"/>
                <a:gd name="T100" fmla="*/ 92 w 114"/>
                <a:gd name="T101" fmla="*/ 126 h 135"/>
                <a:gd name="T102" fmla="*/ 99 w 114"/>
                <a:gd name="T103" fmla="*/ 126 h 135"/>
                <a:gd name="T104" fmla="*/ 105 w 114"/>
                <a:gd name="T105" fmla="*/ 126 h 135"/>
                <a:gd name="T106" fmla="*/ 109 w 114"/>
                <a:gd name="T107" fmla="*/ 124 h 135"/>
                <a:gd name="T108" fmla="*/ 111 w 114"/>
                <a:gd name="T109" fmla="*/ 1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4" h="135">
                  <a:moveTo>
                    <a:pt x="114" y="114"/>
                  </a:moveTo>
                  <a:lnTo>
                    <a:pt x="111" y="112"/>
                  </a:lnTo>
                  <a:lnTo>
                    <a:pt x="111" y="112"/>
                  </a:lnTo>
                  <a:lnTo>
                    <a:pt x="109" y="109"/>
                  </a:lnTo>
                  <a:lnTo>
                    <a:pt x="107" y="107"/>
                  </a:lnTo>
                  <a:lnTo>
                    <a:pt x="107" y="107"/>
                  </a:lnTo>
                  <a:lnTo>
                    <a:pt x="107" y="107"/>
                  </a:lnTo>
                  <a:lnTo>
                    <a:pt x="107" y="105"/>
                  </a:lnTo>
                  <a:lnTo>
                    <a:pt x="107" y="105"/>
                  </a:lnTo>
                  <a:lnTo>
                    <a:pt x="109" y="103"/>
                  </a:lnTo>
                  <a:lnTo>
                    <a:pt x="109" y="103"/>
                  </a:lnTo>
                  <a:lnTo>
                    <a:pt x="109" y="103"/>
                  </a:lnTo>
                  <a:lnTo>
                    <a:pt x="109" y="101"/>
                  </a:lnTo>
                  <a:lnTo>
                    <a:pt x="109" y="101"/>
                  </a:lnTo>
                  <a:lnTo>
                    <a:pt x="109" y="101"/>
                  </a:lnTo>
                  <a:lnTo>
                    <a:pt x="107" y="101"/>
                  </a:lnTo>
                  <a:lnTo>
                    <a:pt x="105" y="99"/>
                  </a:lnTo>
                  <a:lnTo>
                    <a:pt x="103" y="97"/>
                  </a:lnTo>
                  <a:lnTo>
                    <a:pt x="103" y="97"/>
                  </a:lnTo>
                  <a:lnTo>
                    <a:pt x="103" y="97"/>
                  </a:lnTo>
                  <a:lnTo>
                    <a:pt x="101" y="95"/>
                  </a:lnTo>
                  <a:lnTo>
                    <a:pt x="101" y="95"/>
                  </a:lnTo>
                  <a:lnTo>
                    <a:pt x="101" y="95"/>
                  </a:lnTo>
                  <a:lnTo>
                    <a:pt x="101" y="95"/>
                  </a:lnTo>
                  <a:lnTo>
                    <a:pt x="99" y="95"/>
                  </a:lnTo>
                  <a:lnTo>
                    <a:pt x="99" y="95"/>
                  </a:lnTo>
                  <a:lnTo>
                    <a:pt x="99" y="95"/>
                  </a:lnTo>
                  <a:lnTo>
                    <a:pt x="97" y="93"/>
                  </a:lnTo>
                  <a:lnTo>
                    <a:pt x="97" y="93"/>
                  </a:lnTo>
                  <a:lnTo>
                    <a:pt x="97" y="90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7" y="86"/>
                  </a:lnTo>
                  <a:lnTo>
                    <a:pt x="95" y="86"/>
                  </a:lnTo>
                  <a:lnTo>
                    <a:pt x="95" y="84"/>
                  </a:lnTo>
                  <a:lnTo>
                    <a:pt x="92" y="84"/>
                  </a:lnTo>
                  <a:lnTo>
                    <a:pt x="88" y="80"/>
                  </a:lnTo>
                  <a:lnTo>
                    <a:pt x="88" y="80"/>
                  </a:lnTo>
                  <a:lnTo>
                    <a:pt x="86" y="78"/>
                  </a:lnTo>
                  <a:lnTo>
                    <a:pt x="86" y="78"/>
                  </a:lnTo>
                  <a:lnTo>
                    <a:pt x="84" y="76"/>
                  </a:lnTo>
                  <a:lnTo>
                    <a:pt x="84" y="74"/>
                  </a:lnTo>
                  <a:lnTo>
                    <a:pt x="82" y="71"/>
                  </a:lnTo>
                  <a:lnTo>
                    <a:pt x="82" y="71"/>
                  </a:lnTo>
                  <a:lnTo>
                    <a:pt x="82" y="69"/>
                  </a:lnTo>
                  <a:lnTo>
                    <a:pt x="80" y="69"/>
                  </a:lnTo>
                  <a:lnTo>
                    <a:pt x="80" y="69"/>
                  </a:lnTo>
                  <a:lnTo>
                    <a:pt x="78" y="67"/>
                  </a:lnTo>
                  <a:lnTo>
                    <a:pt x="78" y="67"/>
                  </a:lnTo>
                  <a:lnTo>
                    <a:pt x="76" y="65"/>
                  </a:lnTo>
                  <a:lnTo>
                    <a:pt x="76" y="65"/>
                  </a:lnTo>
                  <a:lnTo>
                    <a:pt x="76" y="65"/>
                  </a:lnTo>
                  <a:lnTo>
                    <a:pt x="76" y="63"/>
                  </a:lnTo>
                  <a:lnTo>
                    <a:pt x="76" y="63"/>
                  </a:lnTo>
                  <a:lnTo>
                    <a:pt x="76" y="61"/>
                  </a:lnTo>
                  <a:lnTo>
                    <a:pt x="76" y="61"/>
                  </a:lnTo>
                  <a:lnTo>
                    <a:pt x="76" y="61"/>
                  </a:lnTo>
                  <a:lnTo>
                    <a:pt x="73" y="59"/>
                  </a:lnTo>
                  <a:lnTo>
                    <a:pt x="69" y="59"/>
                  </a:lnTo>
                  <a:lnTo>
                    <a:pt x="67" y="57"/>
                  </a:lnTo>
                  <a:lnTo>
                    <a:pt x="65" y="57"/>
                  </a:lnTo>
                  <a:lnTo>
                    <a:pt x="65" y="57"/>
                  </a:lnTo>
                  <a:lnTo>
                    <a:pt x="61" y="52"/>
                  </a:lnTo>
                  <a:lnTo>
                    <a:pt x="59" y="52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3" y="44"/>
                  </a:lnTo>
                  <a:lnTo>
                    <a:pt x="67" y="46"/>
                  </a:lnTo>
                  <a:lnTo>
                    <a:pt x="67" y="46"/>
                  </a:lnTo>
                  <a:lnTo>
                    <a:pt x="69" y="44"/>
                  </a:lnTo>
                  <a:lnTo>
                    <a:pt x="71" y="42"/>
                  </a:lnTo>
                  <a:lnTo>
                    <a:pt x="71" y="42"/>
                  </a:lnTo>
                  <a:lnTo>
                    <a:pt x="71" y="40"/>
                  </a:lnTo>
                  <a:lnTo>
                    <a:pt x="71" y="40"/>
                  </a:lnTo>
                  <a:lnTo>
                    <a:pt x="71" y="38"/>
                  </a:lnTo>
                  <a:lnTo>
                    <a:pt x="71" y="38"/>
                  </a:lnTo>
                  <a:lnTo>
                    <a:pt x="71" y="35"/>
                  </a:lnTo>
                  <a:lnTo>
                    <a:pt x="71" y="35"/>
                  </a:lnTo>
                  <a:lnTo>
                    <a:pt x="69" y="35"/>
                  </a:lnTo>
                  <a:lnTo>
                    <a:pt x="69" y="35"/>
                  </a:lnTo>
                  <a:lnTo>
                    <a:pt x="69" y="35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63" y="33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67" y="29"/>
                  </a:lnTo>
                  <a:lnTo>
                    <a:pt x="67" y="29"/>
                  </a:lnTo>
                  <a:lnTo>
                    <a:pt x="65" y="29"/>
                  </a:lnTo>
                  <a:lnTo>
                    <a:pt x="63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7" y="27"/>
                  </a:lnTo>
                  <a:lnTo>
                    <a:pt x="54" y="27"/>
                  </a:lnTo>
                  <a:lnTo>
                    <a:pt x="54" y="29"/>
                  </a:lnTo>
                  <a:lnTo>
                    <a:pt x="52" y="29"/>
                  </a:lnTo>
                  <a:lnTo>
                    <a:pt x="52" y="27"/>
                  </a:lnTo>
                  <a:lnTo>
                    <a:pt x="50" y="27"/>
                  </a:lnTo>
                  <a:lnTo>
                    <a:pt x="46" y="27"/>
                  </a:lnTo>
                  <a:lnTo>
                    <a:pt x="44" y="25"/>
                  </a:lnTo>
                  <a:lnTo>
                    <a:pt x="42" y="21"/>
                  </a:lnTo>
                  <a:lnTo>
                    <a:pt x="40" y="21"/>
                  </a:lnTo>
                  <a:lnTo>
                    <a:pt x="42" y="19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1" y="6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3" y="16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9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8" y="19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6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8" y="48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2" y="46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5"/>
                  </a:lnTo>
                  <a:lnTo>
                    <a:pt x="16" y="57"/>
                  </a:lnTo>
                  <a:lnTo>
                    <a:pt x="16" y="59"/>
                  </a:lnTo>
                  <a:lnTo>
                    <a:pt x="14" y="61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4" y="65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9"/>
                  </a:lnTo>
                  <a:lnTo>
                    <a:pt x="14" y="71"/>
                  </a:lnTo>
                  <a:lnTo>
                    <a:pt x="12" y="74"/>
                  </a:lnTo>
                  <a:lnTo>
                    <a:pt x="10" y="78"/>
                  </a:lnTo>
                  <a:lnTo>
                    <a:pt x="12" y="78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16" y="78"/>
                  </a:lnTo>
                  <a:lnTo>
                    <a:pt x="19" y="76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3" y="74"/>
                  </a:lnTo>
                  <a:lnTo>
                    <a:pt x="23" y="71"/>
                  </a:lnTo>
                  <a:lnTo>
                    <a:pt x="25" y="71"/>
                  </a:lnTo>
                  <a:lnTo>
                    <a:pt x="25" y="69"/>
                  </a:lnTo>
                  <a:lnTo>
                    <a:pt x="25" y="71"/>
                  </a:lnTo>
                  <a:lnTo>
                    <a:pt x="27" y="69"/>
                  </a:lnTo>
                  <a:lnTo>
                    <a:pt x="29" y="69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31" y="69"/>
                  </a:lnTo>
                  <a:lnTo>
                    <a:pt x="33" y="71"/>
                  </a:lnTo>
                  <a:lnTo>
                    <a:pt x="35" y="71"/>
                  </a:lnTo>
                  <a:lnTo>
                    <a:pt x="35" y="71"/>
                  </a:lnTo>
                  <a:lnTo>
                    <a:pt x="38" y="71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40" y="71"/>
                  </a:lnTo>
                  <a:lnTo>
                    <a:pt x="42" y="71"/>
                  </a:lnTo>
                  <a:lnTo>
                    <a:pt x="42" y="71"/>
                  </a:lnTo>
                  <a:lnTo>
                    <a:pt x="44" y="71"/>
                  </a:lnTo>
                  <a:lnTo>
                    <a:pt x="44" y="69"/>
                  </a:lnTo>
                  <a:lnTo>
                    <a:pt x="46" y="67"/>
                  </a:lnTo>
                  <a:lnTo>
                    <a:pt x="46" y="67"/>
                  </a:lnTo>
                  <a:lnTo>
                    <a:pt x="46" y="67"/>
                  </a:lnTo>
                  <a:lnTo>
                    <a:pt x="48" y="67"/>
                  </a:lnTo>
                  <a:lnTo>
                    <a:pt x="46" y="65"/>
                  </a:lnTo>
                  <a:lnTo>
                    <a:pt x="46" y="65"/>
                  </a:lnTo>
                  <a:lnTo>
                    <a:pt x="48" y="65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7" y="67"/>
                  </a:lnTo>
                  <a:lnTo>
                    <a:pt x="57" y="67"/>
                  </a:lnTo>
                  <a:lnTo>
                    <a:pt x="59" y="67"/>
                  </a:lnTo>
                  <a:lnTo>
                    <a:pt x="61" y="71"/>
                  </a:lnTo>
                  <a:lnTo>
                    <a:pt x="63" y="74"/>
                  </a:lnTo>
                  <a:lnTo>
                    <a:pt x="65" y="76"/>
                  </a:lnTo>
                  <a:lnTo>
                    <a:pt x="67" y="78"/>
                  </a:lnTo>
                  <a:lnTo>
                    <a:pt x="67" y="78"/>
                  </a:lnTo>
                  <a:lnTo>
                    <a:pt x="69" y="80"/>
                  </a:lnTo>
                  <a:lnTo>
                    <a:pt x="71" y="82"/>
                  </a:lnTo>
                  <a:lnTo>
                    <a:pt x="69" y="86"/>
                  </a:lnTo>
                  <a:lnTo>
                    <a:pt x="69" y="88"/>
                  </a:lnTo>
                  <a:lnTo>
                    <a:pt x="69" y="93"/>
                  </a:lnTo>
                  <a:lnTo>
                    <a:pt x="71" y="95"/>
                  </a:lnTo>
                  <a:lnTo>
                    <a:pt x="73" y="97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80" y="103"/>
                  </a:lnTo>
                  <a:lnTo>
                    <a:pt x="80" y="103"/>
                  </a:lnTo>
                  <a:lnTo>
                    <a:pt x="80" y="103"/>
                  </a:lnTo>
                  <a:lnTo>
                    <a:pt x="80" y="105"/>
                  </a:lnTo>
                  <a:lnTo>
                    <a:pt x="80" y="105"/>
                  </a:lnTo>
                  <a:lnTo>
                    <a:pt x="82" y="107"/>
                  </a:lnTo>
                  <a:lnTo>
                    <a:pt x="82" y="107"/>
                  </a:lnTo>
                  <a:lnTo>
                    <a:pt x="84" y="107"/>
                  </a:lnTo>
                  <a:lnTo>
                    <a:pt x="84" y="109"/>
                  </a:lnTo>
                  <a:lnTo>
                    <a:pt x="82" y="109"/>
                  </a:lnTo>
                  <a:lnTo>
                    <a:pt x="82" y="112"/>
                  </a:lnTo>
                  <a:lnTo>
                    <a:pt x="82" y="112"/>
                  </a:lnTo>
                  <a:lnTo>
                    <a:pt x="82" y="114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2" y="118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2" y="122"/>
                  </a:lnTo>
                  <a:lnTo>
                    <a:pt x="82" y="124"/>
                  </a:lnTo>
                  <a:lnTo>
                    <a:pt x="80" y="124"/>
                  </a:lnTo>
                  <a:lnTo>
                    <a:pt x="80" y="126"/>
                  </a:lnTo>
                  <a:lnTo>
                    <a:pt x="78" y="126"/>
                  </a:lnTo>
                  <a:lnTo>
                    <a:pt x="78" y="128"/>
                  </a:lnTo>
                  <a:lnTo>
                    <a:pt x="76" y="128"/>
                  </a:lnTo>
                  <a:lnTo>
                    <a:pt x="76" y="128"/>
                  </a:lnTo>
                  <a:lnTo>
                    <a:pt x="76" y="128"/>
                  </a:lnTo>
                  <a:lnTo>
                    <a:pt x="78" y="131"/>
                  </a:lnTo>
                  <a:lnTo>
                    <a:pt x="78" y="131"/>
                  </a:lnTo>
                  <a:lnTo>
                    <a:pt x="80" y="133"/>
                  </a:lnTo>
                  <a:lnTo>
                    <a:pt x="80" y="133"/>
                  </a:lnTo>
                  <a:lnTo>
                    <a:pt x="82" y="131"/>
                  </a:lnTo>
                  <a:lnTo>
                    <a:pt x="84" y="133"/>
                  </a:lnTo>
                  <a:lnTo>
                    <a:pt x="84" y="133"/>
                  </a:lnTo>
                  <a:lnTo>
                    <a:pt x="86" y="135"/>
                  </a:lnTo>
                  <a:lnTo>
                    <a:pt x="88" y="135"/>
                  </a:lnTo>
                  <a:lnTo>
                    <a:pt x="90" y="135"/>
                  </a:lnTo>
                  <a:lnTo>
                    <a:pt x="90" y="133"/>
                  </a:lnTo>
                  <a:lnTo>
                    <a:pt x="90" y="131"/>
                  </a:lnTo>
                  <a:lnTo>
                    <a:pt x="88" y="128"/>
                  </a:lnTo>
                  <a:lnTo>
                    <a:pt x="88" y="128"/>
                  </a:lnTo>
                  <a:lnTo>
                    <a:pt x="88" y="128"/>
                  </a:lnTo>
                  <a:lnTo>
                    <a:pt x="90" y="128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99" y="126"/>
                  </a:lnTo>
                  <a:lnTo>
                    <a:pt x="101" y="128"/>
                  </a:lnTo>
                  <a:lnTo>
                    <a:pt x="101" y="128"/>
                  </a:lnTo>
                  <a:lnTo>
                    <a:pt x="101" y="128"/>
                  </a:lnTo>
                  <a:lnTo>
                    <a:pt x="103" y="128"/>
                  </a:lnTo>
                  <a:lnTo>
                    <a:pt x="103" y="128"/>
                  </a:lnTo>
                  <a:lnTo>
                    <a:pt x="103" y="126"/>
                  </a:lnTo>
                  <a:lnTo>
                    <a:pt x="105" y="126"/>
                  </a:lnTo>
                  <a:lnTo>
                    <a:pt x="105" y="126"/>
                  </a:lnTo>
                  <a:lnTo>
                    <a:pt x="105" y="126"/>
                  </a:lnTo>
                  <a:lnTo>
                    <a:pt x="107" y="126"/>
                  </a:lnTo>
                  <a:lnTo>
                    <a:pt x="107" y="124"/>
                  </a:lnTo>
                  <a:lnTo>
                    <a:pt x="109" y="124"/>
                  </a:lnTo>
                  <a:lnTo>
                    <a:pt x="109" y="124"/>
                  </a:lnTo>
                  <a:lnTo>
                    <a:pt x="109" y="124"/>
                  </a:lnTo>
                  <a:lnTo>
                    <a:pt x="111" y="122"/>
                  </a:lnTo>
                  <a:lnTo>
                    <a:pt x="111" y="122"/>
                  </a:lnTo>
                  <a:lnTo>
                    <a:pt x="111" y="120"/>
                  </a:lnTo>
                  <a:lnTo>
                    <a:pt x="111" y="120"/>
                  </a:lnTo>
                  <a:lnTo>
                    <a:pt x="111" y="120"/>
                  </a:lnTo>
                  <a:lnTo>
                    <a:pt x="111" y="118"/>
                  </a:lnTo>
                  <a:lnTo>
                    <a:pt x="111" y="118"/>
                  </a:lnTo>
                  <a:lnTo>
                    <a:pt x="111" y="118"/>
                  </a:lnTo>
                  <a:lnTo>
                    <a:pt x="114" y="116"/>
                  </a:lnTo>
                  <a:lnTo>
                    <a:pt x="114" y="116"/>
                  </a:lnTo>
                  <a:lnTo>
                    <a:pt x="114" y="114"/>
                  </a:lnTo>
                  <a:lnTo>
                    <a:pt x="114" y="114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69" name="Freeform 528" descr="" title=""/>
            <p:cNvSpPr>
              <a:spLocks noEditPoints="1"/>
            </p:cNvSpPr>
            <p:nvPr/>
          </p:nvSpPr>
          <p:spPr bwMode="auto">
            <a:xfrm>
              <a:off x="2373790" y="1030220"/>
              <a:ext cx="1451326" cy="676506"/>
            </a:xfrm>
            <a:custGeom>
              <a:avLst/>
              <a:gdLst>
                <a:gd name="T0" fmla="*/ 196 w 620"/>
                <a:gd name="T1" fmla="*/ 201 h 289"/>
                <a:gd name="T2" fmla="*/ 187 w 620"/>
                <a:gd name="T3" fmla="*/ 194 h 289"/>
                <a:gd name="T4" fmla="*/ 57 w 620"/>
                <a:gd name="T5" fmla="*/ 209 h 289"/>
                <a:gd name="T6" fmla="*/ 601 w 620"/>
                <a:gd name="T7" fmla="*/ 120 h 289"/>
                <a:gd name="T8" fmla="*/ 576 w 620"/>
                <a:gd name="T9" fmla="*/ 105 h 289"/>
                <a:gd name="T10" fmla="*/ 544 w 620"/>
                <a:gd name="T11" fmla="*/ 97 h 289"/>
                <a:gd name="T12" fmla="*/ 523 w 620"/>
                <a:gd name="T13" fmla="*/ 86 h 289"/>
                <a:gd name="T14" fmla="*/ 506 w 620"/>
                <a:gd name="T15" fmla="*/ 93 h 289"/>
                <a:gd name="T16" fmla="*/ 456 w 620"/>
                <a:gd name="T17" fmla="*/ 25 h 289"/>
                <a:gd name="T18" fmla="*/ 430 w 620"/>
                <a:gd name="T19" fmla="*/ 34 h 289"/>
                <a:gd name="T20" fmla="*/ 409 w 620"/>
                <a:gd name="T21" fmla="*/ 34 h 289"/>
                <a:gd name="T22" fmla="*/ 394 w 620"/>
                <a:gd name="T23" fmla="*/ 29 h 289"/>
                <a:gd name="T24" fmla="*/ 371 w 620"/>
                <a:gd name="T25" fmla="*/ 8 h 289"/>
                <a:gd name="T26" fmla="*/ 329 w 620"/>
                <a:gd name="T27" fmla="*/ 4 h 289"/>
                <a:gd name="T28" fmla="*/ 285 w 620"/>
                <a:gd name="T29" fmla="*/ 17 h 289"/>
                <a:gd name="T30" fmla="*/ 253 w 620"/>
                <a:gd name="T31" fmla="*/ 25 h 289"/>
                <a:gd name="T32" fmla="*/ 223 w 620"/>
                <a:gd name="T33" fmla="*/ 38 h 289"/>
                <a:gd name="T34" fmla="*/ 236 w 620"/>
                <a:gd name="T35" fmla="*/ 50 h 289"/>
                <a:gd name="T36" fmla="*/ 211 w 620"/>
                <a:gd name="T37" fmla="*/ 67 h 289"/>
                <a:gd name="T38" fmla="*/ 219 w 620"/>
                <a:gd name="T39" fmla="*/ 97 h 289"/>
                <a:gd name="T40" fmla="*/ 187 w 620"/>
                <a:gd name="T41" fmla="*/ 97 h 289"/>
                <a:gd name="T42" fmla="*/ 152 w 620"/>
                <a:gd name="T43" fmla="*/ 91 h 289"/>
                <a:gd name="T44" fmla="*/ 122 w 620"/>
                <a:gd name="T45" fmla="*/ 97 h 289"/>
                <a:gd name="T46" fmla="*/ 97 w 620"/>
                <a:gd name="T47" fmla="*/ 82 h 289"/>
                <a:gd name="T48" fmla="*/ 67 w 620"/>
                <a:gd name="T49" fmla="*/ 78 h 289"/>
                <a:gd name="T50" fmla="*/ 31 w 620"/>
                <a:gd name="T51" fmla="*/ 99 h 289"/>
                <a:gd name="T52" fmla="*/ 12 w 620"/>
                <a:gd name="T53" fmla="*/ 105 h 289"/>
                <a:gd name="T54" fmla="*/ 4 w 620"/>
                <a:gd name="T55" fmla="*/ 143 h 289"/>
                <a:gd name="T56" fmla="*/ 35 w 620"/>
                <a:gd name="T57" fmla="*/ 173 h 289"/>
                <a:gd name="T58" fmla="*/ 42 w 620"/>
                <a:gd name="T59" fmla="*/ 179 h 289"/>
                <a:gd name="T60" fmla="*/ 78 w 620"/>
                <a:gd name="T61" fmla="*/ 171 h 289"/>
                <a:gd name="T62" fmla="*/ 99 w 620"/>
                <a:gd name="T63" fmla="*/ 190 h 289"/>
                <a:gd name="T64" fmla="*/ 67 w 620"/>
                <a:gd name="T65" fmla="*/ 211 h 289"/>
                <a:gd name="T66" fmla="*/ 57 w 620"/>
                <a:gd name="T67" fmla="*/ 220 h 289"/>
                <a:gd name="T68" fmla="*/ 80 w 620"/>
                <a:gd name="T69" fmla="*/ 247 h 289"/>
                <a:gd name="T70" fmla="*/ 95 w 620"/>
                <a:gd name="T71" fmla="*/ 262 h 289"/>
                <a:gd name="T72" fmla="*/ 135 w 620"/>
                <a:gd name="T73" fmla="*/ 274 h 289"/>
                <a:gd name="T74" fmla="*/ 143 w 620"/>
                <a:gd name="T75" fmla="*/ 215 h 289"/>
                <a:gd name="T76" fmla="*/ 183 w 620"/>
                <a:gd name="T77" fmla="*/ 194 h 289"/>
                <a:gd name="T78" fmla="*/ 194 w 620"/>
                <a:gd name="T79" fmla="*/ 194 h 289"/>
                <a:gd name="T80" fmla="*/ 200 w 620"/>
                <a:gd name="T81" fmla="*/ 181 h 289"/>
                <a:gd name="T82" fmla="*/ 215 w 620"/>
                <a:gd name="T83" fmla="*/ 181 h 289"/>
                <a:gd name="T84" fmla="*/ 211 w 620"/>
                <a:gd name="T85" fmla="*/ 179 h 289"/>
                <a:gd name="T86" fmla="*/ 223 w 620"/>
                <a:gd name="T87" fmla="*/ 179 h 289"/>
                <a:gd name="T88" fmla="*/ 202 w 620"/>
                <a:gd name="T89" fmla="*/ 192 h 289"/>
                <a:gd name="T90" fmla="*/ 209 w 620"/>
                <a:gd name="T91" fmla="*/ 213 h 289"/>
                <a:gd name="T92" fmla="*/ 251 w 620"/>
                <a:gd name="T93" fmla="*/ 234 h 289"/>
                <a:gd name="T94" fmla="*/ 291 w 620"/>
                <a:gd name="T95" fmla="*/ 243 h 289"/>
                <a:gd name="T96" fmla="*/ 306 w 620"/>
                <a:gd name="T97" fmla="*/ 274 h 289"/>
                <a:gd name="T98" fmla="*/ 329 w 620"/>
                <a:gd name="T99" fmla="*/ 287 h 289"/>
                <a:gd name="T100" fmla="*/ 352 w 620"/>
                <a:gd name="T101" fmla="*/ 270 h 289"/>
                <a:gd name="T102" fmla="*/ 373 w 620"/>
                <a:gd name="T103" fmla="*/ 253 h 289"/>
                <a:gd name="T104" fmla="*/ 409 w 620"/>
                <a:gd name="T105" fmla="*/ 253 h 289"/>
                <a:gd name="T106" fmla="*/ 451 w 620"/>
                <a:gd name="T107" fmla="*/ 247 h 289"/>
                <a:gd name="T108" fmla="*/ 496 w 620"/>
                <a:gd name="T109" fmla="*/ 249 h 289"/>
                <a:gd name="T110" fmla="*/ 515 w 620"/>
                <a:gd name="T111" fmla="*/ 247 h 289"/>
                <a:gd name="T112" fmla="*/ 517 w 620"/>
                <a:gd name="T113" fmla="*/ 228 h 289"/>
                <a:gd name="T114" fmla="*/ 508 w 620"/>
                <a:gd name="T115" fmla="*/ 209 h 289"/>
                <a:gd name="T116" fmla="*/ 546 w 620"/>
                <a:gd name="T117" fmla="*/ 205 h 289"/>
                <a:gd name="T118" fmla="*/ 555 w 620"/>
                <a:gd name="T119" fmla="*/ 167 h 289"/>
                <a:gd name="T120" fmla="*/ 591 w 620"/>
                <a:gd name="T121" fmla="*/ 169 h 289"/>
                <a:gd name="T122" fmla="*/ 610 w 620"/>
                <a:gd name="T123" fmla="*/ 13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20" h="289">
                  <a:moveTo>
                    <a:pt x="92" y="201"/>
                  </a:moveTo>
                  <a:lnTo>
                    <a:pt x="92" y="198"/>
                  </a:lnTo>
                  <a:lnTo>
                    <a:pt x="92" y="198"/>
                  </a:lnTo>
                  <a:lnTo>
                    <a:pt x="92" y="198"/>
                  </a:lnTo>
                  <a:lnTo>
                    <a:pt x="90" y="198"/>
                  </a:lnTo>
                  <a:lnTo>
                    <a:pt x="90" y="201"/>
                  </a:lnTo>
                  <a:lnTo>
                    <a:pt x="92" y="201"/>
                  </a:lnTo>
                  <a:lnTo>
                    <a:pt x="92" y="201"/>
                  </a:lnTo>
                  <a:close/>
                  <a:moveTo>
                    <a:pt x="52" y="209"/>
                  </a:moveTo>
                  <a:lnTo>
                    <a:pt x="52" y="207"/>
                  </a:lnTo>
                  <a:lnTo>
                    <a:pt x="54" y="207"/>
                  </a:lnTo>
                  <a:lnTo>
                    <a:pt x="54" y="207"/>
                  </a:lnTo>
                  <a:lnTo>
                    <a:pt x="52" y="207"/>
                  </a:lnTo>
                  <a:lnTo>
                    <a:pt x="52" y="207"/>
                  </a:lnTo>
                  <a:lnTo>
                    <a:pt x="52" y="209"/>
                  </a:lnTo>
                  <a:lnTo>
                    <a:pt x="52" y="211"/>
                  </a:lnTo>
                  <a:lnTo>
                    <a:pt x="54" y="211"/>
                  </a:lnTo>
                  <a:lnTo>
                    <a:pt x="54" y="211"/>
                  </a:lnTo>
                  <a:lnTo>
                    <a:pt x="52" y="209"/>
                  </a:lnTo>
                  <a:lnTo>
                    <a:pt x="52" y="209"/>
                  </a:lnTo>
                  <a:close/>
                  <a:moveTo>
                    <a:pt x="196" y="201"/>
                  </a:moveTo>
                  <a:lnTo>
                    <a:pt x="196" y="198"/>
                  </a:lnTo>
                  <a:lnTo>
                    <a:pt x="196" y="198"/>
                  </a:lnTo>
                  <a:lnTo>
                    <a:pt x="194" y="196"/>
                  </a:lnTo>
                  <a:lnTo>
                    <a:pt x="194" y="196"/>
                  </a:lnTo>
                  <a:lnTo>
                    <a:pt x="194" y="196"/>
                  </a:lnTo>
                  <a:lnTo>
                    <a:pt x="194" y="196"/>
                  </a:lnTo>
                  <a:lnTo>
                    <a:pt x="194" y="194"/>
                  </a:lnTo>
                  <a:lnTo>
                    <a:pt x="194" y="194"/>
                  </a:lnTo>
                  <a:lnTo>
                    <a:pt x="192" y="194"/>
                  </a:lnTo>
                  <a:lnTo>
                    <a:pt x="192" y="192"/>
                  </a:lnTo>
                  <a:lnTo>
                    <a:pt x="192" y="192"/>
                  </a:lnTo>
                  <a:lnTo>
                    <a:pt x="190" y="192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0" y="192"/>
                  </a:lnTo>
                  <a:lnTo>
                    <a:pt x="190" y="192"/>
                  </a:lnTo>
                  <a:lnTo>
                    <a:pt x="190" y="194"/>
                  </a:lnTo>
                  <a:lnTo>
                    <a:pt x="187" y="194"/>
                  </a:lnTo>
                  <a:lnTo>
                    <a:pt x="187" y="196"/>
                  </a:lnTo>
                  <a:lnTo>
                    <a:pt x="185" y="196"/>
                  </a:lnTo>
                  <a:lnTo>
                    <a:pt x="185" y="198"/>
                  </a:lnTo>
                  <a:lnTo>
                    <a:pt x="185" y="198"/>
                  </a:lnTo>
                  <a:lnTo>
                    <a:pt x="185" y="198"/>
                  </a:lnTo>
                  <a:lnTo>
                    <a:pt x="187" y="201"/>
                  </a:lnTo>
                  <a:lnTo>
                    <a:pt x="190" y="203"/>
                  </a:lnTo>
                  <a:lnTo>
                    <a:pt x="192" y="203"/>
                  </a:lnTo>
                  <a:lnTo>
                    <a:pt x="194" y="205"/>
                  </a:lnTo>
                  <a:lnTo>
                    <a:pt x="196" y="205"/>
                  </a:lnTo>
                  <a:lnTo>
                    <a:pt x="196" y="205"/>
                  </a:lnTo>
                  <a:lnTo>
                    <a:pt x="196" y="203"/>
                  </a:lnTo>
                  <a:lnTo>
                    <a:pt x="196" y="203"/>
                  </a:lnTo>
                  <a:lnTo>
                    <a:pt x="196" y="201"/>
                  </a:lnTo>
                  <a:close/>
                  <a:moveTo>
                    <a:pt x="57" y="209"/>
                  </a:moveTo>
                  <a:lnTo>
                    <a:pt x="57" y="207"/>
                  </a:lnTo>
                  <a:lnTo>
                    <a:pt x="57" y="207"/>
                  </a:lnTo>
                  <a:lnTo>
                    <a:pt x="57" y="207"/>
                  </a:lnTo>
                  <a:lnTo>
                    <a:pt x="57" y="207"/>
                  </a:lnTo>
                  <a:lnTo>
                    <a:pt x="57" y="209"/>
                  </a:lnTo>
                  <a:lnTo>
                    <a:pt x="57" y="209"/>
                  </a:lnTo>
                  <a:close/>
                  <a:moveTo>
                    <a:pt x="620" y="129"/>
                  </a:moveTo>
                  <a:lnTo>
                    <a:pt x="620" y="127"/>
                  </a:lnTo>
                  <a:lnTo>
                    <a:pt x="618" y="127"/>
                  </a:lnTo>
                  <a:lnTo>
                    <a:pt x="616" y="127"/>
                  </a:lnTo>
                  <a:lnTo>
                    <a:pt x="616" y="124"/>
                  </a:lnTo>
                  <a:lnTo>
                    <a:pt x="616" y="124"/>
                  </a:lnTo>
                  <a:lnTo>
                    <a:pt x="614" y="120"/>
                  </a:lnTo>
                  <a:lnTo>
                    <a:pt x="612" y="120"/>
                  </a:lnTo>
                  <a:lnTo>
                    <a:pt x="610" y="120"/>
                  </a:lnTo>
                  <a:lnTo>
                    <a:pt x="610" y="118"/>
                  </a:lnTo>
                  <a:lnTo>
                    <a:pt x="612" y="118"/>
                  </a:lnTo>
                  <a:lnTo>
                    <a:pt x="612" y="116"/>
                  </a:lnTo>
                  <a:lnTo>
                    <a:pt x="612" y="116"/>
                  </a:lnTo>
                  <a:lnTo>
                    <a:pt x="612" y="116"/>
                  </a:lnTo>
                  <a:lnTo>
                    <a:pt x="610" y="116"/>
                  </a:lnTo>
                  <a:lnTo>
                    <a:pt x="610" y="116"/>
                  </a:lnTo>
                  <a:lnTo>
                    <a:pt x="608" y="118"/>
                  </a:lnTo>
                  <a:lnTo>
                    <a:pt x="605" y="118"/>
                  </a:lnTo>
                  <a:lnTo>
                    <a:pt x="603" y="120"/>
                  </a:lnTo>
                  <a:lnTo>
                    <a:pt x="603" y="120"/>
                  </a:lnTo>
                  <a:lnTo>
                    <a:pt x="601" y="120"/>
                  </a:lnTo>
                  <a:lnTo>
                    <a:pt x="601" y="120"/>
                  </a:lnTo>
                  <a:lnTo>
                    <a:pt x="601" y="120"/>
                  </a:lnTo>
                  <a:lnTo>
                    <a:pt x="599" y="120"/>
                  </a:lnTo>
                  <a:lnTo>
                    <a:pt x="599" y="120"/>
                  </a:lnTo>
                  <a:lnTo>
                    <a:pt x="593" y="118"/>
                  </a:lnTo>
                  <a:lnTo>
                    <a:pt x="591" y="118"/>
                  </a:lnTo>
                  <a:lnTo>
                    <a:pt x="591" y="118"/>
                  </a:lnTo>
                  <a:lnTo>
                    <a:pt x="589" y="118"/>
                  </a:lnTo>
                  <a:lnTo>
                    <a:pt x="589" y="118"/>
                  </a:lnTo>
                  <a:lnTo>
                    <a:pt x="589" y="116"/>
                  </a:lnTo>
                  <a:lnTo>
                    <a:pt x="586" y="114"/>
                  </a:lnTo>
                  <a:lnTo>
                    <a:pt x="586" y="114"/>
                  </a:lnTo>
                  <a:lnTo>
                    <a:pt x="584" y="112"/>
                  </a:lnTo>
                  <a:lnTo>
                    <a:pt x="586" y="110"/>
                  </a:lnTo>
                  <a:lnTo>
                    <a:pt x="584" y="110"/>
                  </a:lnTo>
                  <a:lnTo>
                    <a:pt x="584" y="110"/>
                  </a:lnTo>
                  <a:lnTo>
                    <a:pt x="582" y="110"/>
                  </a:lnTo>
                  <a:lnTo>
                    <a:pt x="580" y="108"/>
                  </a:lnTo>
                  <a:lnTo>
                    <a:pt x="578" y="108"/>
                  </a:lnTo>
                  <a:lnTo>
                    <a:pt x="576" y="105"/>
                  </a:lnTo>
                  <a:lnTo>
                    <a:pt x="576" y="105"/>
                  </a:lnTo>
                  <a:lnTo>
                    <a:pt x="574" y="105"/>
                  </a:lnTo>
                  <a:lnTo>
                    <a:pt x="574" y="101"/>
                  </a:lnTo>
                  <a:lnTo>
                    <a:pt x="574" y="101"/>
                  </a:lnTo>
                  <a:lnTo>
                    <a:pt x="572" y="99"/>
                  </a:lnTo>
                  <a:lnTo>
                    <a:pt x="570" y="97"/>
                  </a:lnTo>
                  <a:lnTo>
                    <a:pt x="570" y="95"/>
                  </a:lnTo>
                  <a:lnTo>
                    <a:pt x="567" y="95"/>
                  </a:lnTo>
                  <a:lnTo>
                    <a:pt x="565" y="93"/>
                  </a:lnTo>
                  <a:lnTo>
                    <a:pt x="563" y="93"/>
                  </a:lnTo>
                  <a:lnTo>
                    <a:pt x="561" y="91"/>
                  </a:lnTo>
                  <a:lnTo>
                    <a:pt x="559" y="91"/>
                  </a:lnTo>
                  <a:lnTo>
                    <a:pt x="557" y="91"/>
                  </a:lnTo>
                  <a:lnTo>
                    <a:pt x="557" y="91"/>
                  </a:lnTo>
                  <a:lnTo>
                    <a:pt x="555" y="93"/>
                  </a:lnTo>
                  <a:lnTo>
                    <a:pt x="553" y="93"/>
                  </a:lnTo>
                  <a:lnTo>
                    <a:pt x="551" y="93"/>
                  </a:lnTo>
                  <a:lnTo>
                    <a:pt x="551" y="93"/>
                  </a:lnTo>
                  <a:lnTo>
                    <a:pt x="551" y="95"/>
                  </a:lnTo>
                  <a:lnTo>
                    <a:pt x="548" y="95"/>
                  </a:lnTo>
                  <a:lnTo>
                    <a:pt x="546" y="97"/>
                  </a:lnTo>
                  <a:lnTo>
                    <a:pt x="544" y="97"/>
                  </a:lnTo>
                  <a:lnTo>
                    <a:pt x="542" y="97"/>
                  </a:lnTo>
                  <a:lnTo>
                    <a:pt x="542" y="97"/>
                  </a:lnTo>
                  <a:lnTo>
                    <a:pt x="538" y="95"/>
                  </a:lnTo>
                  <a:lnTo>
                    <a:pt x="536" y="95"/>
                  </a:lnTo>
                  <a:lnTo>
                    <a:pt x="534" y="97"/>
                  </a:lnTo>
                  <a:lnTo>
                    <a:pt x="532" y="97"/>
                  </a:lnTo>
                  <a:lnTo>
                    <a:pt x="532" y="95"/>
                  </a:lnTo>
                  <a:lnTo>
                    <a:pt x="532" y="95"/>
                  </a:lnTo>
                  <a:lnTo>
                    <a:pt x="532" y="93"/>
                  </a:lnTo>
                  <a:lnTo>
                    <a:pt x="532" y="93"/>
                  </a:lnTo>
                  <a:lnTo>
                    <a:pt x="529" y="93"/>
                  </a:lnTo>
                  <a:lnTo>
                    <a:pt x="529" y="91"/>
                  </a:lnTo>
                  <a:lnTo>
                    <a:pt x="527" y="93"/>
                  </a:lnTo>
                  <a:lnTo>
                    <a:pt x="525" y="91"/>
                  </a:lnTo>
                  <a:lnTo>
                    <a:pt x="525" y="91"/>
                  </a:lnTo>
                  <a:lnTo>
                    <a:pt x="525" y="89"/>
                  </a:lnTo>
                  <a:lnTo>
                    <a:pt x="527" y="89"/>
                  </a:lnTo>
                  <a:lnTo>
                    <a:pt x="527" y="86"/>
                  </a:lnTo>
                  <a:lnTo>
                    <a:pt x="525" y="86"/>
                  </a:lnTo>
                  <a:lnTo>
                    <a:pt x="523" y="86"/>
                  </a:lnTo>
                  <a:lnTo>
                    <a:pt x="523" y="86"/>
                  </a:lnTo>
                  <a:lnTo>
                    <a:pt x="523" y="84"/>
                  </a:lnTo>
                  <a:lnTo>
                    <a:pt x="521" y="84"/>
                  </a:lnTo>
                  <a:lnTo>
                    <a:pt x="521" y="84"/>
                  </a:lnTo>
                  <a:lnTo>
                    <a:pt x="519" y="84"/>
                  </a:lnTo>
                  <a:lnTo>
                    <a:pt x="519" y="86"/>
                  </a:lnTo>
                  <a:lnTo>
                    <a:pt x="517" y="86"/>
                  </a:lnTo>
                  <a:lnTo>
                    <a:pt x="517" y="86"/>
                  </a:lnTo>
                  <a:lnTo>
                    <a:pt x="517" y="86"/>
                  </a:lnTo>
                  <a:lnTo>
                    <a:pt x="515" y="89"/>
                  </a:lnTo>
                  <a:lnTo>
                    <a:pt x="517" y="89"/>
                  </a:lnTo>
                  <a:lnTo>
                    <a:pt x="517" y="91"/>
                  </a:lnTo>
                  <a:lnTo>
                    <a:pt x="515" y="93"/>
                  </a:lnTo>
                  <a:lnTo>
                    <a:pt x="515" y="93"/>
                  </a:lnTo>
                  <a:lnTo>
                    <a:pt x="513" y="93"/>
                  </a:lnTo>
                  <a:lnTo>
                    <a:pt x="513" y="93"/>
                  </a:lnTo>
                  <a:lnTo>
                    <a:pt x="510" y="93"/>
                  </a:lnTo>
                  <a:lnTo>
                    <a:pt x="510" y="95"/>
                  </a:lnTo>
                  <a:lnTo>
                    <a:pt x="510" y="95"/>
                  </a:lnTo>
                  <a:lnTo>
                    <a:pt x="510" y="95"/>
                  </a:lnTo>
                  <a:lnTo>
                    <a:pt x="508" y="95"/>
                  </a:lnTo>
                  <a:lnTo>
                    <a:pt x="506" y="93"/>
                  </a:lnTo>
                  <a:lnTo>
                    <a:pt x="504" y="89"/>
                  </a:lnTo>
                  <a:lnTo>
                    <a:pt x="502" y="82"/>
                  </a:lnTo>
                  <a:lnTo>
                    <a:pt x="502" y="80"/>
                  </a:lnTo>
                  <a:lnTo>
                    <a:pt x="496" y="74"/>
                  </a:lnTo>
                  <a:lnTo>
                    <a:pt x="494" y="69"/>
                  </a:lnTo>
                  <a:lnTo>
                    <a:pt x="489" y="63"/>
                  </a:lnTo>
                  <a:lnTo>
                    <a:pt x="485" y="57"/>
                  </a:lnTo>
                  <a:lnTo>
                    <a:pt x="481" y="50"/>
                  </a:lnTo>
                  <a:lnTo>
                    <a:pt x="479" y="48"/>
                  </a:lnTo>
                  <a:lnTo>
                    <a:pt x="477" y="44"/>
                  </a:lnTo>
                  <a:lnTo>
                    <a:pt x="477" y="44"/>
                  </a:lnTo>
                  <a:lnTo>
                    <a:pt x="475" y="42"/>
                  </a:lnTo>
                  <a:lnTo>
                    <a:pt x="470" y="40"/>
                  </a:lnTo>
                  <a:lnTo>
                    <a:pt x="466" y="36"/>
                  </a:lnTo>
                  <a:lnTo>
                    <a:pt x="460" y="34"/>
                  </a:lnTo>
                  <a:lnTo>
                    <a:pt x="458" y="31"/>
                  </a:lnTo>
                  <a:lnTo>
                    <a:pt x="456" y="29"/>
                  </a:lnTo>
                  <a:lnTo>
                    <a:pt x="456" y="29"/>
                  </a:lnTo>
                  <a:lnTo>
                    <a:pt x="456" y="27"/>
                  </a:lnTo>
                  <a:lnTo>
                    <a:pt x="456" y="27"/>
                  </a:lnTo>
                  <a:lnTo>
                    <a:pt x="456" y="25"/>
                  </a:lnTo>
                  <a:lnTo>
                    <a:pt x="458" y="27"/>
                  </a:lnTo>
                  <a:lnTo>
                    <a:pt x="460" y="25"/>
                  </a:lnTo>
                  <a:lnTo>
                    <a:pt x="460" y="23"/>
                  </a:lnTo>
                  <a:lnTo>
                    <a:pt x="462" y="21"/>
                  </a:lnTo>
                  <a:lnTo>
                    <a:pt x="460" y="21"/>
                  </a:lnTo>
                  <a:lnTo>
                    <a:pt x="458" y="21"/>
                  </a:lnTo>
                  <a:lnTo>
                    <a:pt x="456" y="21"/>
                  </a:lnTo>
                  <a:lnTo>
                    <a:pt x="456" y="23"/>
                  </a:lnTo>
                  <a:lnTo>
                    <a:pt x="451" y="23"/>
                  </a:lnTo>
                  <a:lnTo>
                    <a:pt x="451" y="23"/>
                  </a:lnTo>
                  <a:lnTo>
                    <a:pt x="447" y="25"/>
                  </a:lnTo>
                  <a:lnTo>
                    <a:pt x="443" y="27"/>
                  </a:lnTo>
                  <a:lnTo>
                    <a:pt x="443" y="27"/>
                  </a:lnTo>
                  <a:lnTo>
                    <a:pt x="439" y="27"/>
                  </a:lnTo>
                  <a:lnTo>
                    <a:pt x="439" y="27"/>
                  </a:lnTo>
                  <a:lnTo>
                    <a:pt x="439" y="29"/>
                  </a:lnTo>
                  <a:lnTo>
                    <a:pt x="439" y="29"/>
                  </a:lnTo>
                  <a:lnTo>
                    <a:pt x="437" y="31"/>
                  </a:lnTo>
                  <a:lnTo>
                    <a:pt x="434" y="34"/>
                  </a:lnTo>
                  <a:lnTo>
                    <a:pt x="432" y="34"/>
                  </a:lnTo>
                  <a:lnTo>
                    <a:pt x="430" y="34"/>
                  </a:lnTo>
                  <a:lnTo>
                    <a:pt x="430" y="34"/>
                  </a:lnTo>
                  <a:lnTo>
                    <a:pt x="428" y="34"/>
                  </a:lnTo>
                  <a:lnTo>
                    <a:pt x="424" y="36"/>
                  </a:lnTo>
                  <a:lnTo>
                    <a:pt x="424" y="38"/>
                  </a:lnTo>
                  <a:lnTo>
                    <a:pt x="424" y="38"/>
                  </a:lnTo>
                  <a:lnTo>
                    <a:pt x="424" y="40"/>
                  </a:lnTo>
                  <a:lnTo>
                    <a:pt x="424" y="40"/>
                  </a:lnTo>
                  <a:lnTo>
                    <a:pt x="422" y="40"/>
                  </a:lnTo>
                  <a:lnTo>
                    <a:pt x="422" y="38"/>
                  </a:lnTo>
                  <a:lnTo>
                    <a:pt x="420" y="38"/>
                  </a:lnTo>
                  <a:lnTo>
                    <a:pt x="415" y="38"/>
                  </a:lnTo>
                  <a:lnTo>
                    <a:pt x="413" y="38"/>
                  </a:lnTo>
                  <a:lnTo>
                    <a:pt x="411" y="38"/>
                  </a:lnTo>
                  <a:lnTo>
                    <a:pt x="409" y="40"/>
                  </a:lnTo>
                  <a:lnTo>
                    <a:pt x="409" y="40"/>
                  </a:lnTo>
                  <a:lnTo>
                    <a:pt x="409" y="40"/>
                  </a:lnTo>
                  <a:lnTo>
                    <a:pt x="407" y="40"/>
                  </a:lnTo>
                  <a:lnTo>
                    <a:pt x="407" y="38"/>
                  </a:lnTo>
                  <a:lnTo>
                    <a:pt x="407" y="38"/>
                  </a:lnTo>
                  <a:lnTo>
                    <a:pt x="407" y="36"/>
                  </a:lnTo>
                  <a:lnTo>
                    <a:pt x="409" y="34"/>
                  </a:lnTo>
                  <a:lnTo>
                    <a:pt x="411" y="31"/>
                  </a:lnTo>
                  <a:lnTo>
                    <a:pt x="413" y="31"/>
                  </a:lnTo>
                  <a:lnTo>
                    <a:pt x="413" y="29"/>
                  </a:lnTo>
                  <a:lnTo>
                    <a:pt x="413" y="29"/>
                  </a:lnTo>
                  <a:lnTo>
                    <a:pt x="413" y="27"/>
                  </a:lnTo>
                  <a:lnTo>
                    <a:pt x="411" y="27"/>
                  </a:lnTo>
                  <a:lnTo>
                    <a:pt x="411" y="29"/>
                  </a:lnTo>
                  <a:lnTo>
                    <a:pt x="409" y="29"/>
                  </a:lnTo>
                  <a:lnTo>
                    <a:pt x="409" y="29"/>
                  </a:lnTo>
                  <a:lnTo>
                    <a:pt x="407" y="29"/>
                  </a:lnTo>
                  <a:lnTo>
                    <a:pt x="405" y="29"/>
                  </a:lnTo>
                  <a:lnTo>
                    <a:pt x="405" y="29"/>
                  </a:lnTo>
                  <a:lnTo>
                    <a:pt x="401" y="27"/>
                  </a:lnTo>
                  <a:lnTo>
                    <a:pt x="399" y="27"/>
                  </a:lnTo>
                  <a:lnTo>
                    <a:pt x="396" y="27"/>
                  </a:lnTo>
                  <a:lnTo>
                    <a:pt x="396" y="27"/>
                  </a:lnTo>
                  <a:lnTo>
                    <a:pt x="396" y="27"/>
                  </a:lnTo>
                  <a:lnTo>
                    <a:pt x="396" y="27"/>
                  </a:lnTo>
                  <a:lnTo>
                    <a:pt x="396" y="29"/>
                  </a:lnTo>
                  <a:lnTo>
                    <a:pt x="396" y="29"/>
                  </a:lnTo>
                  <a:lnTo>
                    <a:pt x="394" y="29"/>
                  </a:lnTo>
                  <a:lnTo>
                    <a:pt x="394" y="31"/>
                  </a:lnTo>
                  <a:lnTo>
                    <a:pt x="394" y="29"/>
                  </a:lnTo>
                  <a:lnTo>
                    <a:pt x="392" y="27"/>
                  </a:lnTo>
                  <a:lnTo>
                    <a:pt x="392" y="27"/>
                  </a:lnTo>
                  <a:lnTo>
                    <a:pt x="392" y="25"/>
                  </a:lnTo>
                  <a:lnTo>
                    <a:pt x="392" y="23"/>
                  </a:lnTo>
                  <a:lnTo>
                    <a:pt x="390" y="23"/>
                  </a:lnTo>
                  <a:lnTo>
                    <a:pt x="388" y="23"/>
                  </a:lnTo>
                  <a:lnTo>
                    <a:pt x="388" y="25"/>
                  </a:lnTo>
                  <a:lnTo>
                    <a:pt x="388" y="25"/>
                  </a:lnTo>
                  <a:lnTo>
                    <a:pt x="386" y="25"/>
                  </a:lnTo>
                  <a:lnTo>
                    <a:pt x="382" y="25"/>
                  </a:lnTo>
                  <a:lnTo>
                    <a:pt x="377" y="25"/>
                  </a:lnTo>
                  <a:lnTo>
                    <a:pt x="373" y="25"/>
                  </a:lnTo>
                  <a:lnTo>
                    <a:pt x="373" y="23"/>
                  </a:lnTo>
                  <a:lnTo>
                    <a:pt x="373" y="21"/>
                  </a:lnTo>
                  <a:lnTo>
                    <a:pt x="375" y="19"/>
                  </a:lnTo>
                  <a:lnTo>
                    <a:pt x="375" y="19"/>
                  </a:lnTo>
                  <a:lnTo>
                    <a:pt x="375" y="17"/>
                  </a:lnTo>
                  <a:lnTo>
                    <a:pt x="373" y="15"/>
                  </a:lnTo>
                  <a:lnTo>
                    <a:pt x="371" y="8"/>
                  </a:lnTo>
                  <a:lnTo>
                    <a:pt x="371" y="6"/>
                  </a:lnTo>
                  <a:lnTo>
                    <a:pt x="369" y="2"/>
                  </a:lnTo>
                  <a:lnTo>
                    <a:pt x="369" y="2"/>
                  </a:lnTo>
                  <a:lnTo>
                    <a:pt x="365" y="2"/>
                  </a:lnTo>
                  <a:lnTo>
                    <a:pt x="363" y="2"/>
                  </a:lnTo>
                  <a:lnTo>
                    <a:pt x="363" y="4"/>
                  </a:lnTo>
                  <a:lnTo>
                    <a:pt x="361" y="4"/>
                  </a:lnTo>
                  <a:lnTo>
                    <a:pt x="358" y="4"/>
                  </a:lnTo>
                  <a:lnTo>
                    <a:pt x="358" y="4"/>
                  </a:lnTo>
                  <a:lnTo>
                    <a:pt x="356" y="4"/>
                  </a:lnTo>
                  <a:lnTo>
                    <a:pt x="354" y="4"/>
                  </a:lnTo>
                  <a:lnTo>
                    <a:pt x="352" y="2"/>
                  </a:lnTo>
                  <a:lnTo>
                    <a:pt x="350" y="0"/>
                  </a:lnTo>
                  <a:lnTo>
                    <a:pt x="346" y="0"/>
                  </a:lnTo>
                  <a:lnTo>
                    <a:pt x="342" y="0"/>
                  </a:lnTo>
                  <a:lnTo>
                    <a:pt x="339" y="0"/>
                  </a:lnTo>
                  <a:lnTo>
                    <a:pt x="337" y="2"/>
                  </a:lnTo>
                  <a:lnTo>
                    <a:pt x="335" y="4"/>
                  </a:lnTo>
                  <a:lnTo>
                    <a:pt x="333" y="4"/>
                  </a:lnTo>
                  <a:lnTo>
                    <a:pt x="331" y="4"/>
                  </a:lnTo>
                  <a:lnTo>
                    <a:pt x="329" y="4"/>
                  </a:lnTo>
                  <a:lnTo>
                    <a:pt x="329" y="6"/>
                  </a:lnTo>
                  <a:lnTo>
                    <a:pt x="329" y="6"/>
                  </a:lnTo>
                  <a:lnTo>
                    <a:pt x="329" y="8"/>
                  </a:lnTo>
                  <a:lnTo>
                    <a:pt x="329" y="8"/>
                  </a:lnTo>
                  <a:lnTo>
                    <a:pt x="327" y="8"/>
                  </a:lnTo>
                  <a:lnTo>
                    <a:pt x="325" y="8"/>
                  </a:lnTo>
                  <a:lnTo>
                    <a:pt x="323" y="10"/>
                  </a:lnTo>
                  <a:lnTo>
                    <a:pt x="323" y="10"/>
                  </a:lnTo>
                  <a:lnTo>
                    <a:pt x="318" y="10"/>
                  </a:lnTo>
                  <a:lnTo>
                    <a:pt x="314" y="12"/>
                  </a:lnTo>
                  <a:lnTo>
                    <a:pt x="312" y="12"/>
                  </a:lnTo>
                  <a:lnTo>
                    <a:pt x="308" y="15"/>
                  </a:lnTo>
                  <a:lnTo>
                    <a:pt x="304" y="15"/>
                  </a:lnTo>
                  <a:lnTo>
                    <a:pt x="299" y="15"/>
                  </a:lnTo>
                  <a:lnTo>
                    <a:pt x="295" y="15"/>
                  </a:lnTo>
                  <a:lnTo>
                    <a:pt x="295" y="15"/>
                  </a:lnTo>
                  <a:lnTo>
                    <a:pt x="291" y="17"/>
                  </a:lnTo>
                  <a:lnTo>
                    <a:pt x="289" y="17"/>
                  </a:lnTo>
                  <a:lnTo>
                    <a:pt x="287" y="17"/>
                  </a:lnTo>
                  <a:lnTo>
                    <a:pt x="287" y="17"/>
                  </a:lnTo>
                  <a:lnTo>
                    <a:pt x="285" y="17"/>
                  </a:lnTo>
                  <a:lnTo>
                    <a:pt x="285" y="19"/>
                  </a:lnTo>
                  <a:lnTo>
                    <a:pt x="282" y="21"/>
                  </a:lnTo>
                  <a:lnTo>
                    <a:pt x="282" y="21"/>
                  </a:lnTo>
                  <a:lnTo>
                    <a:pt x="282" y="23"/>
                  </a:lnTo>
                  <a:lnTo>
                    <a:pt x="280" y="21"/>
                  </a:lnTo>
                  <a:lnTo>
                    <a:pt x="280" y="21"/>
                  </a:lnTo>
                  <a:lnTo>
                    <a:pt x="278" y="21"/>
                  </a:lnTo>
                  <a:lnTo>
                    <a:pt x="276" y="21"/>
                  </a:lnTo>
                  <a:lnTo>
                    <a:pt x="274" y="21"/>
                  </a:lnTo>
                  <a:lnTo>
                    <a:pt x="272" y="21"/>
                  </a:lnTo>
                  <a:lnTo>
                    <a:pt x="268" y="23"/>
                  </a:lnTo>
                  <a:lnTo>
                    <a:pt x="266" y="23"/>
                  </a:lnTo>
                  <a:lnTo>
                    <a:pt x="266" y="23"/>
                  </a:lnTo>
                  <a:lnTo>
                    <a:pt x="266" y="23"/>
                  </a:lnTo>
                  <a:lnTo>
                    <a:pt x="263" y="25"/>
                  </a:lnTo>
                  <a:lnTo>
                    <a:pt x="261" y="25"/>
                  </a:lnTo>
                  <a:lnTo>
                    <a:pt x="261" y="25"/>
                  </a:lnTo>
                  <a:lnTo>
                    <a:pt x="259" y="25"/>
                  </a:lnTo>
                  <a:lnTo>
                    <a:pt x="257" y="25"/>
                  </a:lnTo>
                  <a:lnTo>
                    <a:pt x="255" y="25"/>
                  </a:lnTo>
                  <a:lnTo>
                    <a:pt x="253" y="25"/>
                  </a:lnTo>
                  <a:lnTo>
                    <a:pt x="253" y="27"/>
                  </a:lnTo>
                  <a:lnTo>
                    <a:pt x="251" y="27"/>
                  </a:lnTo>
                  <a:lnTo>
                    <a:pt x="244" y="27"/>
                  </a:lnTo>
                  <a:lnTo>
                    <a:pt x="244" y="29"/>
                  </a:lnTo>
                  <a:lnTo>
                    <a:pt x="242" y="29"/>
                  </a:lnTo>
                  <a:lnTo>
                    <a:pt x="236" y="29"/>
                  </a:lnTo>
                  <a:lnTo>
                    <a:pt x="234" y="29"/>
                  </a:lnTo>
                  <a:lnTo>
                    <a:pt x="234" y="29"/>
                  </a:lnTo>
                  <a:lnTo>
                    <a:pt x="234" y="29"/>
                  </a:lnTo>
                  <a:lnTo>
                    <a:pt x="228" y="29"/>
                  </a:lnTo>
                  <a:lnTo>
                    <a:pt x="225" y="27"/>
                  </a:lnTo>
                  <a:lnTo>
                    <a:pt x="223" y="29"/>
                  </a:lnTo>
                  <a:lnTo>
                    <a:pt x="221" y="29"/>
                  </a:lnTo>
                  <a:lnTo>
                    <a:pt x="221" y="31"/>
                  </a:lnTo>
                  <a:lnTo>
                    <a:pt x="221" y="34"/>
                  </a:lnTo>
                  <a:lnTo>
                    <a:pt x="221" y="34"/>
                  </a:lnTo>
                  <a:lnTo>
                    <a:pt x="221" y="36"/>
                  </a:lnTo>
                  <a:lnTo>
                    <a:pt x="219" y="36"/>
                  </a:lnTo>
                  <a:lnTo>
                    <a:pt x="219" y="38"/>
                  </a:lnTo>
                  <a:lnTo>
                    <a:pt x="221" y="38"/>
                  </a:lnTo>
                  <a:lnTo>
                    <a:pt x="223" y="38"/>
                  </a:lnTo>
                  <a:lnTo>
                    <a:pt x="225" y="38"/>
                  </a:lnTo>
                  <a:lnTo>
                    <a:pt x="225" y="38"/>
                  </a:lnTo>
                  <a:lnTo>
                    <a:pt x="228" y="38"/>
                  </a:lnTo>
                  <a:lnTo>
                    <a:pt x="228" y="38"/>
                  </a:lnTo>
                  <a:lnTo>
                    <a:pt x="228" y="40"/>
                  </a:lnTo>
                  <a:lnTo>
                    <a:pt x="228" y="40"/>
                  </a:lnTo>
                  <a:lnTo>
                    <a:pt x="228" y="40"/>
                  </a:lnTo>
                  <a:lnTo>
                    <a:pt x="225" y="40"/>
                  </a:lnTo>
                  <a:lnTo>
                    <a:pt x="223" y="40"/>
                  </a:lnTo>
                  <a:lnTo>
                    <a:pt x="223" y="40"/>
                  </a:lnTo>
                  <a:lnTo>
                    <a:pt x="223" y="42"/>
                  </a:lnTo>
                  <a:lnTo>
                    <a:pt x="221" y="42"/>
                  </a:lnTo>
                  <a:lnTo>
                    <a:pt x="223" y="44"/>
                  </a:lnTo>
                  <a:lnTo>
                    <a:pt x="223" y="44"/>
                  </a:lnTo>
                  <a:lnTo>
                    <a:pt x="225" y="44"/>
                  </a:lnTo>
                  <a:lnTo>
                    <a:pt x="228" y="46"/>
                  </a:lnTo>
                  <a:lnTo>
                    <a:pt x="230" y="46"/>
                  </a:lnTo>
                  <a:lnTo>
                    <a:pt x="232" y="46"/>
                  </a:lnTo>
                  <a:lnTo>
                    <a:pt x="234" y="48"/>
                  </a:lnTo>
                  <a:lnTo>
                    <a:pt x="236" y="48"/>
                  </a:lnTo>
                  <a:lnTo>
                    <a:pt x="236" y="50"/>
                  </a:lnTo>
                  <a:lnTo>
                    <a:pt x="236" y="50"/>
                  </a:lnTo>
                  <a:lnTo>
                    <a:pt x="234" y="50"/>
                  </a:lnTo>
                  <a:lnTo>
                    <a:pt x="234" y="50"/>
                  </a:lnTo>
                  <a:lnTo>
                    <a:pt x="230" y="50"/>
                  </a:lnTo>
                  <a:lnTo>
                    <a:pt x="228" y="50"/>
                  </a:lnTo>
                  <a:lnTo>
                    <a:pt x="225" y="50"/>
                  </a:lnTo>
                  <a:lnTo>
                    <a:pt x="223" y="50"/>
                  </a:lnTo>
                  <a:lnTo>
                    <a:pt x="221" y="50"/>
                  </a:lnTo>
                  <a:lnTo>
                    <a:pt x="219" y="50"/>
                  </a:lnTo>
                  <a:lnTo>
                    <a:pt x="219" y="53"/>
                  </a:lnTo>
                  <a:lnTo>
                    <a:pt x="217" y="55"/>
                  </a:lnTo>
                  <a:lnTo>
                    <a:pt x="217" y="55"/>
                  </a:lnTo>
                  <a:lnTo>
                    <a:pt x="217" y="57"/>
                  </a:lnTo>
                  <a:lnTo>
                    <a:pt x="217" y="59"/>
                  </a:lnTo>
                  <a:lnTo>
                    <a:pt x="219" y="63"/>
                  </a:lnTo>
                  <a:lnTo>
                    <a:pt x="219" y="63"/>
                  </a:lnTo>
                  <a:lnTo>
                    <a:pt x="219" y="65"/>
                  </a:lnTo>
                  <a:lnTo>
                    <a:pt x="217" y="65"/>
                  </a:lnTo>
                  <a:lnTo>
                    <a:pt x="215" y="67"/>
                  </a:lnTo>
                  <a:lnTo>
                    <a:pt x="213" y="67"/>
                  </a:lnTo>
                  <a:lnTo>
                    <a:pt x="211" y="67"/>
                  </a:lnTo>
                  <a:lnTo>
                    <a:pt x="209" y="69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04" y="74"/>
                  </a:lnTo>
                  <a:lnTo>
                    <a:pt x="209" y="74"/>
                  </a:lnTo>
                  <a:lnTo>
                    <a:pt x="211" y="76"/>
                  </a:lnTo>
                  <a:lnTo>
                    <a:pt x="211" y="76"/>
                  </a:lnTo>
                  <a:lnTo>
                    <a:pt x="211" y="78"/>
                  </a:lnTo>
                  <a:lnTo>
                    <a:pt x="213" y="78"/>
                  </a:lnTo>
                  <a:lnTo>
                    <a:pt x="219" y="80"/>
                  </a:lnTo>
                  <a:lnTo>
                    <a:pt x="219" y="80"/>
                  </a:lnTo>
                  <a:lnTo>
                    <a:pt x="219" y="80"/>
                  </a:lnTo>
                  <a:lnTo>
                    <a:pt x="225" y="82"/>
                  </a:lnTo>
                  <a:lnTo>
                    <a:pt x="225" y="82"/>
                  </a:lnTo>
                  <a:lnTo>
                    <a:pt x="228" y="84"/>
                  </a:lnTo>
                  <a:lnTo>
                    <a:pt x="228" y="86"/>
                  </a:lnTo>
                  <a:lnTo>
                    <a:pt x="228" y="89"/>
                  </a:lnTo>
                  <a:lnTo>
                    <a:pt x="228" y="91"/>
                  </a:lnTo>
                  <a:lnTo>
                    <a:pt x="225" y="93"/>
                  </a:lnTo>
                  <a:lnTo>
                    <a:pt x="223" y="95"/>
                  </a:lnTo>
                  <a:lnTo>
                    <a:pt x="219" y="97"/>
                  </a:lnTo>
                  <a:lnTo>
                    <a:pt x="215" y="97"/>
                  </a:lnTo>
                  <a:lnTo>
                    <a:pt x="213" y="97"/>
                  </a:lnTo>
                  <a:lnTo>
                    <a:pt x="211" y="97"/>
                  </a:lnTo>
                  <a:lnTo>
                    <a:pt x="209" y="97"/>
                  </a:lnTo>
                  <a:lnTo>
                    <a:pt x="206" y="95"/>
                  </a:lnTo>
                  <a:lnTo>
                    <a:pt x="206" y="95"/>
                  </a:lnTo>
                  <a:lnTo>
                    <a:pt x="204" y="95"/>
                  </a:lnTo>
                  <a:lnTo>
                    <a:pt x="204" y="95"/>
                  </a:lnTo>
                  <a:lnTo>
                    <a:pt x="204" y="95"/>
                  </a:lnTo>
                  <a:lnTo>
                    <a:pt x="202" y="97"/>
                  </a:lnTo>
                  <a:lnTo>
                    <a:pt x="202" y="99"/>
                  </a:lnTo>
                  <a:lnTo>
                    <a:pt x="200" y="99"/>
                  </a:lnTo>
                  <a:lnTo>
                    <a:pt x="196" y="101"/>
                  </a:lnTo>
                  <a:lnTo>
                    <a:pt x="196" y="101"/>
                  </a:lnTo>
                  <a:lnTo>
                    <a:pt x="198" y="99"/>
                  </a:lnTo>
                  <a:lnTo>
                    <a:pt x="196" y="99"/>
                  </a:lnTo>
                  <a:lnTo>
                    <a:pt x="196" y="99"/>
                  </a:lnTo>
                  <a:lnTo>
                    <a:pt x="192" y="97"/>
                  </a:lnTo>
                  <a:lnTo>
                    <a:pt x="190" y="97"/>
                  </a:lnTo>
                  <a:lnTo>
                    <a:pt x="190" y="97"/>
                  </a:lnTo>
                  <a:lnTo>
                    <a:pt x="187" y="97"/>
                  </a:lnTo>
                  <a:lnTo>
                    <a:pt x="185" y="97"/>
                  </a:lnTo>
                  <a:lnTo>
                    <a:pt x="183" y="93"/>
                  </a:lnTo>
                  <a:lnTo>
                    <a:pt x="181" y="91"/>
                  </a:lnTo>
                  <a:lnTo>
                    <a:pt x="179" y="89"/>
                  </a:lnTo>
                  <a:lnTo>
                    <a:pt x="177" y="89"/>
                  </a:lnTo>
                  <a:lnTo>
                    <a:pt x="177" y="89"/>
                  </a:lnTo>
                  <a:lnTo>
                    <a:pt x="175" y="89"/>
                  </a:lnTo>
                  <a:lnTo>
                    <a:pt x="171" y="89"/>
                  </a:lnTo>
                  <a:lnTo>
                    <a:pt x="171" y="89"/>
                  </a:lnTo>
                  <a:lnTo>
                    <a:pt x="171" y="91"/>
                  </a:lnTo>
                  <a:lnTo>
                    <a:pt x="168" y="91"/>
                  </a:lnTo>
                  <a:lnTo>
                    <a:pt x="168" y="93"/>
                  </a:lnTo>
                  <a:lnTo>
                    <a:pt x="166" y="93"/>
                  </a:lnTo>
                  <a:lnTo>
                    <a:pt x="164" y="93"/>
                  </a:lnTo>
                  <a:lnTo>
                    <a:pt x="164" y="93"/>
                  </a:lnTo>
                  <a:lnTo>
                    <a:pt x="162" y="91"/>
                  </a:lnTo>
                  <a:lnTo>
                    <a:pt x="158" y="89"/>
                  </a:lnTo>
                  <a:lnTo>
                    <a:pt x="156" y="91"/>
                  </a:lnTo>
                  <a:lnTo>
                    <a:pt x="156" y="91"/>
                  </a:lnTo>
                  <a:lnTo>
                    <a:pt x="154" y="91"/>
                  </a:lnTo>
                  <a:lnTo>
                    <a:pt x="152" y="91"/>
                  </a:lnTo>
                  <a:lnTo>
                    <a:pt x="152" y="91"/>
                  </a:lnTo>
                  <a:lnTo>
                    <a:pt x="147" y="93"/>
                  </a:lnTo>
                  <a:lnTo>
                    <a:pt x="145" y="95"/>
                  </a:lnTo>
                  <a:lnTo>
                    <a:pt x="145" y="95"/>
                  </a:lnTo>
                  <a:lnTo>
                    <a:pt x="143" y="97"/>
                  </a:lnTo>
                  <a:lnTo>
                    <a:pt x="143" y="97"/>
                  </a:lnTo>
                  <a:lnTo>
                    <a:pt x="141" y="99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3" y="97"/>
                  </a:lnTo>
                  <a:lnTo>
                    <a:pt x="130" y="97"/>
                  </a:lnTo>
                  <a:lnTo>
                    <a:pt x="128" y="93"/>
                  </a:lnTo>
                  <a:lnTo>
                    <a:pt x="126" y="93"/>
                  </a:lnTo>
                  <a:lnTo>
                    <a:pt x="124" y="91"/>
                  </a:lnTo>
                  <a:lnTo>
                    <a:pt x="122" y="91"/>
                  </a:lnTo>
                  <a:lnTo>
                    <a:pt x="122" y="91"/>
                  </a:lnTo>
                  <a:lnTo>
                    <a:pt x="122" y="93"/>
                  </a:lnTo>
                  <a:lnTo>
                    <a:pt x="122" y="93"/>
                  </a:lnTo>
                  <a:lnTo>
                    <a:pt x="122" y="93"/>
                  </a:lnTo>
                  <a:lnTo>
                    <a:pt x="122" y="95"/>
                  </a:lnTo>
                  <a:lnTo>
                    <a:pt x="122" y="97"/>
                  </a:lnTo>
                  <a:lnTo>
                    <a:pt x="122" y="99"/>
                  </a:lnTo>
                  <a:lnTo>
                    <a:pt x="122" y="99"/>
                  </a:lnTo>
                  <a:lnTo>
                    <a:pt x="122" y="101"/>
                  </a:lnTo>
                  <a:lnTo>
                    <a:pt x="120" y="99"/>
                  </a:lnTo>
                  <a:lnTo>
                    <a:pt x="120" y="99"/>
                  </a:lnTo>
                  <a:lnTo>
                    <a:pt x="120" y="97"/>
                  </a:lnTo>
                  <a:lnTo>
                    <a:pt x="120" y="95"/>
                  </a:lnTo>
                  <a:lnTo>
                    <a:pt x="118" y="93"/>
                  </a:lnTo>
                  <a:lnTo>
                    <a:pt x="116" y="91"/>
                  </a:lnTo>
                  <a:lnTo>
                    <a:pt x="116" y="91"/>
                  </a:lnTo>
                  <a:lnTo>
                    <a:pt x="114" y="89"/>
                  </a:lnTo>
                  <a:lnTo>
                    <a:pt x="111" y="89"/>
                  </a:lnTo>
                  <a:lnTo>
                    <a:pt x="109" y="86"/>
                  </a:lnTo>
                  <a:lnTo>
                    <a:pt x="107" y="86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3" y="80"/>
                  </a:lnTo>
                  <a:lnTo>
                    <a:pt x="101" y="80"/>
                  </a:lnTo>
                  <a:lnTo>
                    <a:pt x="101" y="80"/>
                  </a:lnTo>
                  <a:lnTo>
                    <a:pt x="99" y="82"/>
                  </a:lnTo>
                  <a:lnTo>
                    <a:pt x="97" y="82"/>
                  </a:lnTo>
                  <a:lnTo>
                    <a:pt x="95" y="80"/>
                  </a:lnTo>
                  <a:lnTo>
                    <a:pt x="92" y="80"/>
                  </a:lnTo>
                  <a:lnTo>
                    <a:pt x="92" y="80"/>
                  </a:lnTo>
                  <a:lnTo>
                    <a:pt x="92" y="82"/>
                  </a:lnTo>
                  <a:lnTo>
                    <a:pt x="92" y="82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88" y="78"/>
                  </a:lnTo>
                  <a:lnTo>
                    <a:pt x="88" y="78"/>
                  </a:lnTo>
                  <a:lnTo>
                    <a:pt x="86" y="76"/>
                  </a:lnTo>
                  <a:lnTo>
                    <a:pt x="82" y="78"/>
                  </a:lnTo>
                  <a:lnTo>
                    <a:pt x="80" y="80"/>
                  </a:lnTo>
                  <a:lnTo>
                    <a:pt x="76" y="80"/>
                  </a:lnTo>
                  <a:lnTo>
                    <a:pt x="73" y="80"/>
                  </a:lnTo>
                  <a:lnTo>
                    <a:pt x="73" y="82"/>
                  </a:lnTo>
                  <a:lnTo>
                    <a:pt x="71" y="82"/>
                  </a:lnTo>
                  <a:lnTo>
                    <a:pt x="71" y="80"/>
                  </a:lnTo>
                  <a:lnTo>
                    <a:pt x="71" y="80"/>
                  </a:lnTo>
                  <a:lnTo>
                    <a:pt x="71" y="78"/>
                  </a:lnTo>
                  <a:lnTo>
                    <a:pt x="69" y="78"/>
                  </a:lnTo>
                  <a:lnTo>
                    <a:pt x="67" y="78"/>
                  </a:lnTo>
                  <a:lnTo>
                    <a:pt x="65" y="76"/>
                  </a:lnTo>
                  <a:lnTo>
                    <a:pt x="63" y="76"/>
                  </a:lnTo>
                  <a:lnTo>
                    <a:pt x="63" y="78"/>
                  </a:lnTo>
                  <a:lnTo>
                    <a:pt x="61" y="78"/>
                  </a:lnTo>
                  <a:lnTo>
                    <a:pt x="59" y="80"/>
                  </a:lnTo>
                  <a:lnTo>
                    <a:pt x="57" y="84"/>
                  </a:lnTo>
                  <a:lnTo>
                    <a:pt x="57" y="84"/>
                  </a:lnTo>
                  <a:lnTo>
                    <a:pt x="54" y="84"/>
                  </a:lnTo>
                  <a:lnTo>
                    <a:pt x="52" y="86"/>
                  </a:lnTo>
                  <a:lnTo>
                    <a:pt x="50" y="86"/>
                  </a:lnTo>
                  <a:lnTo>
                    <a:pt x="48" y="89"/>
                  </a:lnTo>
                  <a:lnTo>
                    <a:pt x="46" y="89"/>
                  </a:lnTo>
                  <a:lnTo>
                    <a:pt x="44" y="89"/>
                  </a:lnTo>
                  <a:lnTo>
                    <a:pt x="44" y="91"/>
                  </a:lnTo>
                  <a:lnTo>
                    <a:pt x="42" y="93"/>
                  </a:lnTo>
                  <a:lnTo>
                    <a:pt x="42" y="95"/>
                  </a:lnTo>
                  <a:lnTo>
                    <a:pt x="38" y="97"/>
                  </a:lnTo>
                  <a:lnTo>
                    <a:pt x="35" y="97"/>
                  </a:lnTo>
                  <a:lnTo>
                    <a:pt x="33" y="99"/>
                  </a:lnTo>
                  <a:lnTo>
                    <a:pt x="33" y="99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1" y="103"/>
                  </a:lnTo>
                  <a:lnTo>
                    <a:pt x="33" y="105"/>
                  </a:lnTo>
                  <a:lnTo>
                    <a:pt x="33" y="108"/>
                  </a:lnTo>
                  <a:lnTo>
                    <a:pt x="33" y="110"/>
                  </a:lnTo>
                  <a:lnTo>
                    <a:pt x="33" y="110"/>
                  </a:lnTo>
                  <a:lnTo>
                    <a:pt x="33" y="112"/>
                  </a:lnTo>
                  <a:lnTo>
                    <a:pt x="33" y="112"/>
                  </a:lnTo>
                  <a:lnTo>
                    <a:pt x="31" y="114"/>
                  </a:lnTo>
                  <a:lnTo>
                    <a:pt x="27" y="114"/>
                  </a:lnTo>
                  <a:lnTo>
                    <a:pt x="27" y="114"/>
                  </a:lnTo>
                  <a:lnTo>
                    <a:pt x="25" y="112"/>
                  </a:lnTo>
                  <a:lnTo>
                    <a:pt x="25" y="112"/>
                  </a:lnTo>
                  <a:lnTo>
                    <a:pt x="23" y="110"/>
                  </a:lnTo>
                  <a:lnTo>
                    <a:pt x="19" y="105"/>
                  </a:lnTo>
                  <a:lnTo>
                    <a:pt x="16" y="103"/>
                  </a:lnTo>
                  <a:lnTo>
                    <a:pt x="14" y="103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2" y="105"/>
                  </a:lnTo>
                  <a:lnTo>
                    <a:pt x="10" y="105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0" y="110"/>
                  </a:lnTo>
                  <a:lnTo>
                    <a:pt x="10" y="112"/>
                  </a:lnTo>
                  <a:lnTo>
                    <a:pt x="8" y="112"/>
                  </a:lnTo>
                  <a:lnTo>
                    <a:pt x="6" y="114"/>
                  </a:lnTo>
                  <a:lnTo>
                    <a:pt x="4" y="116"/>
                  </a:lnTo>
                  <a:lnTo>
                    <a:pt x="4" y="120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6" y="127"/>
                  </a:lnTo>
                  <a:lnTo>
                    <a:pt x="6" y="127"/>
                  </a:lnTo>
                  <a:lnTo>
                    <a:pt x="6" y="129"/>
                  </a:lnTo>
                  <a:lnTo>
                    <a:pt x="6" y="129"/>
                  </a:lnTo>
                  <a:lnTo>
                    <a:pt x="6" y="131"/>
                  </a:lnTo>
                  <a:lnTo>
                    <a:pt x="4" y="131"/>
                  </a:lnTo>
                  <a:lnTo>
                    <a:pt x="2" y="135"/>
                  </a:lnTo>
                  <a:lnTo>
                    <a:pt x="0" y="139"/>
                  </a:lnTo>
                  <a:lnTo>
                    <a:pt x="2" y="141"/>
                  </a:lnTo>
                  <a:lnTo>
                    <a:pt x="4" y="143"/>
                  </a:lnTo>
                  <a:lnTo>
                    <a:pt x="6" y="146"/>
                  </a:lnTo>
                  <a:lnTo>
                    <a:pt x="8" y="146"/>
                  </a:lnTo>
                  <a:lnTo>
                    <a:pt x="8" y="148"/>
                  </a:lnTo>
                  <a:lnTo>
                    <a:pt x="8" y="150"/>
                  </a:lnTo>
                  <a:lnTo>
                    <a:pt x="8" y="152"/>
                  </a:lnTo>
                  <a:lnTo>
                    <a:pt x="8" y="152"/>
                  </a:lnTo>
                  <a:lnTo>
                    <a:pt x="10" y="154"/>
                  </a:lnTo>
                  <a:lnTo>
                    <a:pt x="10" y="156"/>
                  </a:lnTo>
                  <a:lnTo>
                    <a:pt x="12" y="154"/>
                  </a:lnTo>
                  <a:lnTo>
                    <a:pt x="14" y="154"/>
                  </a:lnTo>
                  <a:lnTo>
                    <a:pt x="14" y="154"/>
                  </a:lnTo>
                  <a:lnTo>
                    <a:pt x="21" y="154"/>
                  </a:lnTo>
                  <a:lnTo>
                    <a:pt x="23" y="156"/>
                  </a:lnTo>
                  <a:lnTo>
                    <a:pt x="23" y="156"/>
                  </a:lnTo>
                  <a:lnTo>
                    <a:pt x="25" y="158"/>
                  </a:lnTo>
                  <a:lnTo>
                    <a:pt x="27" y="160"/>
                  </a:lnTo>
                  <a:lnTo>
                    <a:pt x="29" y="162"/>
                  </a:lnTo>
                  <a:lnTo>
                    <a:pt x="31" y="165"/>
                  </a:lnTo>
                  <a:lnTo>
                    <a:pt x="31" y="167"/>
                  </a:lnTo>
                  <a:lnTo>
                    <a:pt x="33" y="171"/>
                  </a:lnTo>
                  <a:lnTo>
                    <a:pt x="35" y="173"/>
                  </a:lnTo>
                  <a:lnTo>
                    <a:pt x="35" y="175"/>
                  </a:lnTo>
                  <a:lnTo>
                    <a:pt x="35" y="175"/>
                  </a:lnTo>
                  <a:lnTo>
                    <a:pt x="33" y="175"/>
                  </a:lnTo>
                  <a:lnTo>
                    <a:pt x="31" y="175"/>
                  </a:lnTo>
                  <a:lnTo>
                    <a:pt x="31" y="175"/>
                  </a:lnTo>
                  <a:lnTo>
                    <a:pt x="31" y="173"/>
                  </a:lnTo>
                  <a:lnTo>
                    <a:pt x="29" y="175"/>
                  </a:lnTo>
                  <a:lnTo>
                    <a:pt x="29" y="175"/>
                  </a:lnTo>
                  <a:lnTo>
                    <a:pt x="29" y="175"/>
                  </a:lnTo>
                  <a:lnTo>
                    <a:pt x="29" y="177"/>
                  </a:lnTo>
                  <a:lnTo>
                    <a:pt x="29" y="177"/>
                  </a:lnTo>
                  <a:lnTo>
                    <a:pt x="29" y="177"/>
                  </a:lnTo>
                  <a:lnTo>
                    <a:pt x="31" y="177"/>
                  </a:lnTo>
                  <a:lnTo>
                    <a:pt x="33" y="179"/>
                  </a:lnTo>
                  <a:lnTo>
                    <a:pt x="35" y="179"/>
                  </a:lnTo>
                  <a:lnTo>
                    <a:pt x="40" y="181"/>
                  </a:lnTo>
                  <a:lnTo>
                    <a:pt x="40" y="181"/>
                  </a:lnTo>
                  <a:lnTo>
                    <a:pt x="40" y="181"/>
                  </a:lnTo>
                  <a:lnTo>
                    <a:pt x="42" y="179"/>
                  </a:lnTo>
                  <a:lnTo>
                    <a:pt x="42" y="181"/>
                  </a:lnTo>
                  <a:lnTo>
                    <a:pt x="42" y="179"/>
                  </a:lnTo>
                  <a:lnTo>
                    <a:pt x="42" y="179"/>
                  </a:lnTo>
                  <a:lnTo>
                    <a:pt x="44" y="179"/>
                  </a:lnTo>
                  <a:lnTo>
                    <a:pt x="46" y="177"/>
                  </a:lnTo>
                  <a:lnTo>
                    <a:pt x="46" y="177"/>
                  </a:lnTo>
                  <a:lnTo>
                    <a:pt x="48" y="177"/>
                  </a:lnTo>
                  <a:lnTo>
                    <a:pt x="50" y="177"/>
                  </a:lnTo>
                  <a:lnTo>
                    <a:pt x="52" y="177"/>
                  </a:lnTo>
                  <a:lnTo>
                    <a:pt x="52" y="175"/>
                  </a:lnTo>
                  <a:lnTo>
                    <a:pt x="57" y="173"/>
                  </a:lnTo>
                  <a:lnTo>
                    <a:pt x="59" y="171"/>
                  </a:lnTo>
                  <a:lnTo>
                    <a:pt x="59" y="171"/>
                  </a:lnTo>
                  <a:lnTo>
                    <a:pt x="61" y="171"/>
                  </a:lnTo>
                  <a:lnTo>
                    <a:pt x="61" y="171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65" y="169"/>
                  </a:lnTo>
                  <a:lnTo>
                    <a:pt x="69" y="167"/>
                  </a:lnTo>
                  <a:lnTo>
                    <a:pt x="71" y="167"/>
                  </a:lnTo>
                  <a:lnTo>
                    <a:pt x="76" y="169"/>
                  </a:lnTo>
                  <a:lnTo>
                    <a:pt x="78" y="169"/>
                  </a:lnTo>
                  <a:lnTo>
                    <a:pt x="78" y="171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84" y="173"/>
                  </a:lnTo>
                  <a:lnTo>
                    <a:pt x="84" y="173"/>
                  </a:lnTo>
                  <a:lnTo>
                    <a:pt x="86" y="173"/>
                  </a:lnTo>
                  <a:lnTo>
                    <a:pt x="88" y="171"/>
                  </a:lnTo>
                  <a:lnTo>
                    <a:pt x="88" y="171"/>
                  </a:lnTo>
                  <a:lnTo>
                    <a:pt x="88" y="171"/>
                  </a:lnTo>
                  <a:lnTo>
                    <a:pt x="90" y="169"/>
                  </a:lnTo>
                  <a:lnTo>
                    <a:pt x="92" y="171"/>
                  </a:lnTo>
                  <a:lnTo>
                    <a:pt x="97" y="171"/>
                  </a:lnTo>
                  <a:lnTo>
                    <a:pt x="99" y="171"/>
                  </a:lnTo>
                  <a:lnTo>
                    <a:pt x="99" y="173"/>
                  </a:lnTo>
                  <a:lnTo>
                    <a:pt x="99" y="175"/>
                  </a:lnTo>
                  <a:lnTo>
                    <a:pt x="101" y="175"/>
                  </a:lnTo>
                  <a:lnTo>
                    <a:pt x="99" y="177"/>
                  </a:lnTo>
                  <a:lnTo>
                    <a:pt x="99" y="177"/>
                  </a:lnTo>
                  <a:lnTo>
                    <a:pt x="99" y="179"/>
                  </a:lnTo>
                  <a:lnTo>
                    <a:pt x="99" y="181"/>
                  </a:lnTo>
                  <a:lnTo>
                    <a:pt x="99" y="186"/>
                  </a:lnTo>
                  <a:lnTo>
                    <a:pt x="99" y="190"/>
                  </a:lnTo>
                  <a:lnTo>
                    <a:pt x="97" y="192"/>
                  </a:lnTo>
                  <a:lnTo>
                    <a:pt x="95" y="196"/>
                  </a:lnTo>
                  <a:lnTo>
                    <a:pt x="95" y="198"/>
                  </a:lnTo>
                  <a:lnTo>
                    <a:pt x="99" y="201"/>
                  </a:lnTo>
                  <a:lnTo>
                    <a:pt x="101" y="201"/>
                  </a:lnTo>
                  <a:lnTo>
                    <a:pt x="99" y="203"/>
                  </a:lnTo>
                  <a:lnTo>
                    <a:pt x="97" y="203"/>
                  </a:lnTo>
                  <a:lnTo>
                    <a:pt x="95" y="201"/>
                  </a:lnTo>
                  <a:lnTo>
                    <a:pt x="90" y="201"/>
                  </a:lnTo>
                  <a:lnTo>
                    <a:pt x="88" y="201"/>
                  </a:lnTo>
                  <a:lnTo>
                    <a:pt x="84" y="201"/>
                  </a:lnTo>
                  <a:lnTo>
                    <a:pt x="78" y="201"/>
                  </a:lnTo>
                  <a:lnTo>
                    <a:pt x="76" y="201"/>
                  </a:lnTo>
                  <a:lnTo>
                    <a:pt x="73" y="201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1" y="205"/>
                  </a:lnTo>
                  <a:lnTo>
                    <a:pt x="69" y="207"/>
                  </a:lnTo>
                  <a:lnTo>
                    <a:pt x="67" y="209"/>
                  </a:lnTo>
                  <a:lnTo>
                    <a:pt x="67" y="209"/>
                  </a:lnTo>
                  <a:lnTo>
                    <a:pt x="67" y="211"/>
                  </a:lnTo>
                  <a:lnTo>
                    <a:pt x="67" y="211"/>
                  </a:lnTo>
                  <a:lnTo>
                    <a:pt x="71" y="213"/>
                  </a:lnTo>
                  <a:lnTo>
                    <a:pt x="71" y="215"/>
                  </a:lnTo>
                  <a:lnTo>
                    <a:pt x="73" y="215"/>
                  </a:lnTo>
                  <a:lnTo>
                    <a:pt x="73" y="215"/>
                  </a:lnTo>
                  <a:lnTo>
                    <a:pt x="76" y="215"/>
                  </a:lnTo>
                  <a:lnTo>
                    <a:pt x="76" y="217"/>
                  </a:lnTo>
                  <a:lnTo>
                    <a:pt x="73" y="215"/>
                  </a:lnTo>
                  <a:lnTo>
                    <a:pt x="71" y="217"/>
                  </a:lnTo>
                  <a:lnTo>
                    <a:pt x="69" y="217"/>
                  </a:lnTo>
                  <a:lnTo>
                    <a:pt x="69" y="217"/>
                  </a:lnTo>
                  <a:lnTo>
                    <a:pt x="67" y="217"/>
                  </a:lnTo>
                  <a:lnTo>
                    <a:pt x="65" y="215"/>
                  </a:lnTo>
                  <a:lnTo>
                    <a:pt x="61" y="215"/>
                  </a:lnTo>
                  <a:lnTo>
                    <a:pt x="59" y="215"/>
                  </a:lnTo>
                  <a:lnTo>
                    <a:pt x="57" y="215"/>
                  </a:lnTo>
                  <a:lnTo>
                    <a:pt x="57" y="217"/>
                  </a:lnTo>
                  <a:lnTo>
                    <a:pt x="57" y="217"/>
                  </a:lnTo>
                  <a:lnTo>
                    <a:pt x="57" y="220"/>
                  </a:lnTo>
                  <a:lnTo>
                    <a:pt x="57" y="220"/>
                  </a:lnTo>
                  <a:lnTo>
                    <a:pt x="57" y="220"/>
                  </a:lnTo>
                  <a:lnTo>
                    <a:pt x="59" y="222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65" y="224"/>
                  </a:lnTo>
                  <a:lnTo>
                    <a:pt x="65" y="228"/>
                  </a:lnTo>
                  <a:lnTo>
                    <a:pt x="67" y="230"/>
                  </a:lnTo>
                  <a:lnTo>
                    <a:pt x="69" y="232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71" y="236"/>
                  </a:lnTo>
                  <a:lnTo>
                    <a:pt x="71" y="236"/>
                  </a:lnTo>
                  <a:lnTo>
                    <a:pt x="71" y="239"/>
                  </a:lnTo>
                  <a:lnTo>
                    <a:pt x="71" y="241"/>
                  </a:lnTo>
                  <a:lnTo>
                    <a:pt x="71" y="241"/>
                  </a:lnTo>
                  <a:lnTo>
                    <a:pt x="71" y="243"/>
                  </a:lnTo>
                  <a:lnTo>
                    <a:pt x="76" y="243"/>
                  </a:lnTo>
                  <a:lnTo>
                    <a:pt x="76" y="243"/>
                  </a:lnTo>
                  <a:lnTo>
                    <a:pt x="78" y="243"/>
                  </a:lnTo>
                  <a:lnTo>
                    <a:pt x="80" y="245"/>
                  </a:lnTo>
                  <a:lnTo>
                    <a:pt x="80" y="245"/>
                  </a:lnTo>
                  <a:lnTo>
                    <a:pt x="80" y="247"/>
                  </a:lnTo>
                  <a:lnTo>
                    <a:pt x="80" y="247"/>
                  </a:lnTo>
                  <a:lnTo>
                    <a:pt x="82" y="247"/>
                  </a:lnTo>
                  <a:lnTo>
                    <a:pt x="82" y="247"/>
                  </a:lnTo>
                  <a:lnTo>
                    <a:pt x="84" y="247"/>
                  </a:lnTo>
                  <a:lnTo>
                    <a:pt x="84" y="247"/>
                  </a:lnTo>
                  <a:lnTo>
                    <a:pt x="86" y="249"/>
                  </a:lnTo>
                  <a:lnTo>
                    <a:pt x="88" y="249"/>
                  </a:lnTo>
                  <a:lnTo>
                    <a:pt x="88" y="249"/>
                  </a:lnTo>
                  <a:lnTo>
                    <a:pt x="90" y="249"/>
                  </a:lnTo>
                  <a:lnTo>
                    <a:pt x="90" y="249"/>
                  </a:lnTo>
                  <a:lnTo>
                    <a:pt x="90" y="249"/>
                  </a:lnTo>
                  <a:lnTo>
                    <a:pt x="92" y="253"/>
                  </a:lnTo>
                  <a:lnTo>
                    <a:pt x="92" y="255"/>
                  </a:lnTo>
                  <a:lnTo>
                    <a:pt x="90" y="258"/>
                  </a:lnTo>
                  <a:lnTo>
                    <a:pt x="90" y="260"/>
                  </a:lnTo>
                  <a:lnTo>
                    <a:pt x="88" y="262"/>
                  </a:lnTo>
                  <a:lnTo>
                    <a:pt x="88" y="262"/>
                  </a:lnTo>
                  <a:lnTo>
                    <a:pt x="90" y="266"/>
                  </a:lnTo>
                  <a:lnTo>
                    <a:pt x="90" y="268"/>
                  </a:lnTo>
                  <a:lnTo>
                    <a:pt x="92" y="264"/>
                  </a:lnTo>
                  <a:lnTo>
                    <a:pt x="95" y="262"/>
                  </a:lnTo>
                  <a:lnTo>
                    <a:pt x="97" y="262"/>
                  </a:lnTo>
                  <a:lnTo>
                    <a:pt x="99" y="260"/>
                  </a:lnTo>
                  <a:lnTo>
                    <a:pt x="101" y="260"/>
                  </a:lnTo>
                  <a:lnTo>
                    <a:pt x="105" y="258"/>
                  </a:lnTo>
                  <a:lnTo>
                    <a:pt x="107" y="258"/>
                  </a:lnTo>
                  <a:lnTo>
                    <a:pt x="111" y="258"/>
                  </a:lnTo>
                  <a:lnTo>
                    <a:pt x="114" y="258"/>
                  </a:lnTo>
                  <a:lnTo>
                    <a:pt x="114" y="258"/>
                  </a:lnTo>
                  <a:lnTo>
                    <a:pt x="116" y="258"/>
                  </a:lnTo>
                  <a:lnTo>
                    <a:pt x="118" y="258"/>
                  </a:lnTo>
                  <a:lnTo>
                    <a:pt x="120" y="260"/>
                  </a:lnTo>
                  <a:lnTo>
                    <a:pt x="122" y="262"/>
                  </a:lnTo>
                  <a:lnTo>
                    <a:pt x="126" y="264"/>
                  </a:lnTo>
                  <a:lnTo>
                    <a:pt x="126" y="264"/>
                  </a:lnTo>
                  <a:lnTo>
                    <a:pt x="126" y="266"/>
                  </a:lnTo>
                  <a:lnTo>
                    <a:pt x="126" y="266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33" y="272"/>
                  </a:lnTo>
                  <a:lnTo>
                    <a:pt x="133" y="274"/>
                  </a:lnTo>
                  <a:lnTo>
                    <a:pt x="135" y="274"/>
                  </a:lnTo>
                  <a:lnTo>
                    <a:pt x="135" y="277"/>
                  </a:lnTo>
                  <a:lnTo>
                    <a:pt x="135" y="277"/>
                  </a:lnTo>
                  <a:lnTo>
                    <a:pt x="137" y="277"/>
                  </a:lnTo>
                  <a:lnTo>
                    <a:pt x="139" y="277"/>
                  </a:lnTo>
                  <a:lnTo>
                    <a:pt x="141" y="277"/>
                  </a:lnTo>
                  <a:lnTo>
                    <a:pt x="143" y="277"/>
                  </a:lnTo>
                  <a:lnTo>
                    <a:pt x="143" y="277"/>
                  </a:lnTo>
                  <a:lnTo>
                    <a:pt x="143" y="272"/>
                  </a:lnTo>
                  <a:lnTo>
                    <a:pt x="143" y="268"/>
                  </a:lnTo>
                  <a:lnTo>
                    <a:pt x="143" y="264"/>
                  </a:lnTo>
                  <a:lnTo>
                    <a:pt x="143" y="260"/>
                  </a:lnTo>
                  <a:lnTo>
                    <a:pt x="143" y="255"/>
                  </a:lnTo>
                  <a:lnTo>
                    <a:pt x="143" y="251"/>
                  </a:lnTo>
                  <a:lnTo>
                    <a:pt x="143" y="247"/>
                  </a:lnTo>
                  <a:lnTo>
                    <a:pt x="143" y="243"/>
                  </a:lnTo>
                  <a:lnTo>
                    <a:pt x="143" y="239"/>
                  </a:lnTo>
                  <a:lnTo>
                    <a:pt x="143" y="234"/>
                  </a:lnTo>
                  <a:lnTo>
                    <a:pt x="143" y="230"/>
                  </a:lnTo>
                  <a:lnTo>
                    <a:pt x="143" y="226"/>
                  </a:lnTo>
                  <a:lnTo>
                    <a:pt x="143" y="222"/>
                  </a:lnTo>
                  <a:lnTo>
                    <a:pt x="143" y="215"/>
                  </a:lnTo>
                  <a:lnTo>
                    <a:pt x="143" y="211"/>
                  </a:lnTo>
                  <a:lnTo>
                    <a:pt x="143" y="207"/>
                  </a:lnTo>
                  <a:lnTo>
                    <a:pt x="145" y="207"/>
                  </a:lnTo>
                  <a:lnTo>
                    <a:pt x="147" y="207"/>
                  </a:lnTo>
                  <a:lnTo>
                    <a:pt x="149" y="207"/>
                  </a:lnTo>
                  <a:lnTo>
                    <a:pt x="152" y="205"/>
                  </a:lnTo>
                  <a:lnTo>
                    <a:pt x="156" y="205"/>
                  </a:lnTo>
                  <a:lnTo>
                    <a:pt x="158" y="203"/>
                  </a:lnTo>
                  <a:lnTo>
                    <a:pt x="162" y="203"/>
                  </a:lnTo>
                  <a:lnTo>
                    <a:pt x="164" y="203"/>
                  </a:lnTo>
                  <a:lnTo>
                    <a:pt x="166" y="201"/>
                  </a:lnTo>
                  <a:lnTo>
                    <a:pt x="168" y="201"/>
                  </a:lnTo>
                  <a:lnTo>
                    <a:pt x="173" y="198"/>
                  </a:lnTo>
                  <a:lnTo>
                    <a:pt x="175" y="198"/>
                  </a:lnTo>
                  <a:lnTo>
                    <a:pt x="179" y="198"/>
                  </a:lnTo>
                  <a:lnTo>
                    <a:pt x="181" y="198"/>
                  </a:lnTo>
                  <a:lnTo>
                    <a:pt x="183" y="196"/>
                  </a:lnTo>
                  <a:lnTo>
                    <a:pt x="183" y="198"/>
                  </a:lnTo>
                  <a:lnTo>
                    <a:pt x="183" y="196"/>
                  </a:lnTo>
                  <a:lnTo>
                    <a:pt x="183" y="196"/>
                  </a:lnTo>
                  <a:lnTo>
                    <a:pt x="183" y="194"/>
                  </a:lnTo>
                  <a:lnTo>
                    <a:pt x="183" y="192"/>
                  </a:lnTo>
                  <a:lnTo>
                    <a:pt x="185" y="192"/>
                  </a:lnTo>
                  <a:lnTo>
                    <a:pt x="185" y="190"/>
                  </a:lnTo>
                  <a:lnTo>
                    <a:pt x="187" y="190"/>
                  </a:lnTo>
                  <a:lnTo>
                    <a:pt x="187" y="190"/>
                  </a:lnTo>
                  <a:lnTo>
                    <a:pt x="187" y="190"/>
                  </a:lnTo>
                  <a:lnTo>
                    <a:pt x="187" y="190"/>
                  </a:lnTo>
                  <a:lnTo>
                    <a:pt x="187" y="190"/>
                  </a:lnTo>
                  <a:lnTo>
                    <a:pt x="190" y="190"/>
                  </a:lnTo>
                  <a:lnTo>
                    <a:pt x="190" y="190"/>
                  </a:lnTo>
                  <a:lnTo>
                    <a:pt x="192" y="190"/>
                  </a:lnTo>
                  <a:lnTo>
                    <a:pt x="192" y="190"/>
                  </a:lnTo>
                  <a:lnTo>
                    <a:pt x="194" y="188"/>
                  </a:lnTo>
                  <a:lnTo>
                    <a:pt x="194" y="188"/>
                  </a:lnTo>
                  <a:lnTo>
                    <a:pt x="194" y="190"/>
                  </a:lnTo>
                  <a:lnTo>
                    <a:pt x="194" y="190"/>
                  </a:lnTo>
                  <a:lnTo>
                    <a:pt x="194" y="190"/>
                  </a:lnTo>
                  <a:lnTo>
                    <a:pt x="192" y="192"/>
                  </a:lnTo>
                  <a:lnTo>
                    <a:pt x="192" y="192"/>
                  </a:lnTo>
                  <a:lnTo>
                    <a:pt x="194" y="194"/>
                  </a:lnTo>
                  <a:lnTo>
                    <a:pt x="194" y="194"/>
                  </a:lnTo>
                  <a:lnTo>
                    <a:pt x="194" y="194"/>
                  </a:lnTo>
                  <a:lnTo>
                    <a:pt x="194" y="194"/>
                  </a:lnTo>
                  <a:lnTo>
                    <a:pt x="194" y="194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8" y="192"/>
                  </a:lnTo>
                  <a:lnTo>
                    <a:pt x="198" y="192"/>
                  </a:lnTo>
                  <a:lnTo>
                    <a:pt x="198" y="192"/>
                  </a:lnTo>
                  <a:lnTo>
                    <a:pt x="198" y="192"/>
                  </a:lnTo>
                  <a:lnTo>
                    <a:pt x="198" y="190"/>
                  </a:lnTo>
                  <a:lnTo>
                    <a:pt x="200" y="188"/>
                  </a:lnTo>
                  <a:lnTo>
                    <a:pt x="200" y="186"/>
                  </a:lnTo>
                  <a:lnTo>
                    <a:pt x="198" y="184"/>
                  </a:lnTo>
                  <a:lnTo>
                    <a:pt x="196" y="181"/>
                  </a:lnTo>
                  <a:lnTo>
                    <a:pt x="198" y="181"/>
                  </a:lnTo>
                  <a:lnTo>
                    <a:pt x="198" y="181"/>
                  </a:lnTo>
                  <a:lnTo>
                    <a:pt x="198" y="181"/>
                  </a:lnTo>
                  <a:lnTo>
                    <a:pt x="200" y="181"/>
                  </a:lnTo>
                  <a:lnTo>
                    <a:pt x="200" y="181"/>
                  </a:lnTo>
                  <a:lnTo>
                    <a:pt x="200" y="184"/>
                  </a:lnTo>
                  <a:lnTo>
                    <a:pt x="202" y="184"/>
                  </a:lnTo>
                  <a:lnTo>
                    <a:pt x="202" y="186"/>
                  </a:lnTo>
                  <a:lnTo>
                    <a:pt x="202" y="186"/>
                  </a:lnTo>
                  <a:lnTo>
                    <a:pt x="200" y="188"/>
                  </a:lnTo>
                  <a:lnTo>
                    <a:pt x="202" y="188"/>
                  </a:lnTo>
                  <a:lnTo>
                    <a:pt x="202" y="188"/>
                  </a:lnTo>
                  <a:lnTo>
                    <a:pt x="204" y="186"/>
                  </a:lnTo>
                  <a:lnTo>
                    <a:pt x="206" y="186"/>
                  </a:lnTo>
                  <a:lnTo>
                    <a:pt x="206" y="186"/>
                  </a:lnTo>
                  <a:lnTo>
                    <a:pt x="209" y="188"/>
                  </a:lnTo>
                  <a:lnTo>
                    <a:pt x="209" y="186"/>
                  </a:lnTo>
                  <a:lnTo>
                    <a:pt x="215" y="188"/>
                  </a:lnTo>
                  <a:lnTo>
                    <a:pt x="215" y="188"/>
                  </a:lnTo>
                  <a:lnTo>
                    <a:pt x="215" y="186"/>
                  </a:lnTo>
                  <a:lnTo>
                    <a:pt x="217" y="186"/>
                  </a:lnTo>
                  <a:lnTo>
                    <a:pt x="217" y="184"/>
                  </a:lnTo>
                  <a:lnTo>
                    <a:pt x="217" y="184"/>
                  </a:lnTo>
                  <a:lnTo>
                    <a:pt x="215" y="181"/>
                  </a:lnTo>
                  <a:lnTo>
                    <a:pt x="215" y="181"/>
                  </a:lnTo>
                  <a:lnTo>
                    <a:pt x="215" y="181"/>
                  </a:lnTo>
                  <a:lnTo>
                    <a:pt x="215" y="181"/>
                  </a:lnTo>
                  <a:lnTo>
                    <a:pt x="215" y="181"/>
                  </a:lnTo>
                  <a:lnTo>
                    <a:pt x="213" y="181"/>
                  </a:lnTo>
                  <a:lnTo>
                    <a:pt x="213" y="181"/>
                  </a:lnTo>
                  <a:lnTo>
                    <a:pt x="213" y="181"/>
                  </a:lnTo>
                  <a:lnTo>
                    <a:pt x="211" y="181"/>
                  </a:lnTo>
                  <a:lnTo>
                    <a:pt x="211" y="181"/>
                  </a:lnTo>
                  <a:lnTo>
                    <a:pt x="209" y="181"/>
                  </a:lnTo>
                  <a:lnTo>
                    <a:pt x="206" y="181"/>
                  </a:lnTo>
                  <a:lnTo>
                    <a:pt x="206" y="181"/>
                  </a:lnTo>
                  <a:lnTo>
                    <a:pt x="204" y="179"/>
                  </a:lnTo>
                  <a:lnTo>
                    <a:pt x="204" y="179"/>
                  </a:lnTo>
                  <a:lnTo>
                    <a:pt x="204" y="177"/>
                  </a:lnTo>
                  <a:lnTo>
                    <a:pt x="204" y="177"/>
                  </a:lnTo>
                  <a:lnTo>
                    <a:pt x="206" y="175"/>
                  </a:lnTo>
                  <a:lnTo>
                    <a:pt x="209" y="175"/>
                  </a:lnTo>
                  <a:lnTo>
                    <a:pt x="209" y="175"/>
                  </a:lnTo>
                  <a:lnTo>
                    <a:pt x="211" y="177"/>
                  </a:lnTo>
                  <a:lnTo>
                    <a:pt x="211" y="177"/>
                  </a:lnTo>
                  <a:lnTo>
                    <a:pt x="211" y="179"/>
                  </a:lnTo>
                  <a:lnTo>
                    <a:pt x="211" y="177"/>
                  </a:lnTo>
                  <a:lnTo>
                    <a:pt x="213" y="177"/>
                  </a:lnTo>
                  <a:lnTo>
                    <a:pt x="213" y="177"/>
                  </a:lnTo>
                  <a:lnTo>
                    <a:pt x="213" y="177"/>
                  </a:lnTo>
                  <a:lnTo>
                    <a:pt x="215" y="177"/>
                  </a:lnTo>
                  <a:lnTo>
                    <a:pt x="215" y="177"/>
                  </a:lnTo>
                  <a:lnTo>
                    <a:pt x="215" y="175"/>
                  </a:lnTo>
                  <a:lnTo>
                    <a:pt x="215" y="175"/>
                  </a:lnTo>
                  <a:lnTo>
                    <a:pt x="213" y="175"/>
                  </a:lnTo>
                  <a:lnTo>
                    <a:pt x="213" y="173"/>
                  </a:lnTo>
                  <a:lnTo>
                    <a:pt x="213" y="173"/>
                  </a:lnTo>
                  <a:lnTo>
                    <a:pt x="215" y="173"/>
                  </a:lnTo>
                  <a:lnTo>
                    <a:pt x="217" y="175"/>
                  </a:lnTo>
                  <a:lnTo>
                    <a:pt x="217" y="177"/>
                  </a:lnTo>
                  <a:lnTo>
                    <a:pt x="217" y="177"/>
                  </a:lnTo>
                  <a:lnTo>
                    <a:pt x="217" y="179"/>
                  </a:lnTo>
                  <a:lnTo>
                    <a:pt x="219" y="179"/>
                  </a:lnTo>
                  <a:lnTo>
                    <a:pt x="221" y="179"/>
                  </a:lnTo>
                  <a:lnTo>
                    <a:pt x="221" y="179"/>
                  </a:lnTo>
                  <a:lnTo>
                    <a:pt x="223" y="179"/>
                  </a:lnTo>
                  <a:lnTo>
                    <a:pt x="223" y="179"/>
                  </a:lnTo>
                  <a:lnTo>
                    <a:pt x="223" y="181"/>
                  </a:lnTo>
                  <a:lnTo>
                    <a:pt x="223" y="181"/>
                  </a:lnTo>
                  <a:lnTo>
                    <a:pt x="223" y="184"/>
                  </a:lnTo>
                  <a:lnTo>
                    <a:pt x="221" y="184"/>
                  </a:lnTo>
                  <a:lnTo>
                    <a:pt x="221" y="184"/>
                  </a:lnTo>
                  <a:lnTo>
                    <a:pt x="217" y="186"/>
                  </a:lnTo>
                  <a:lnTo>
                    <a:pt x="217" y="186"/>
                  </a:lnTo>
                  <a:lnTo>
                    <a:pt x="217" y="186"/>
                  </a:lnTo>
                  <a:lnTo>
                    <a:pt x="215" y="188"/>
                  </a:lnTo>
                  <a:lnTo>
                    <a:pt x="215" y="188"/>
                  </a:lnTo>
                  <a:lnTo>
                    <a:pt x="213" y="190"/>
                  </a:lnTo>
                  <a:lnTo>
                    <a:pt x="213" y="190"/>
                  </a:lnTo>
                  <a:lnTo>
                    <a:pt x="211" y="192"/>
                  </a:lnTo>
                  <a:lnTo>
                    <a:pt x="211" y="192"/>
                  </a:lnTo>
                  <a:lnTo>
                    <a:pt x="209" y="192"/>
                  </a:lnTo>
                  <a:lnTo>
                    <a:pt x="202" y="190"/>
                  </a:lnTo>
                  <a:lnTo>
                    <a:pt x="202" y="190"/>
                  </a:lnTo>
                  <a:lnTo>
                    <a:pt x="202" y="190"/>
                  </a:lnTo>
                  <a:lnTo>
                    <a:pt x="202" y="190"/>
                  </a:lnTo>
                  <a:lnTo>
                    <a:pt x="202" y="190"/>
                  </a:lnTo>
                  <a:lnTo>
                    <a:pt x="202" y="192"/>
                  </a:lnTo>
                  <a:lnTo>
                    <a:pt x="202" y="192"/>
                  </a:lnTo>
                  <a:lnTo>
                    <a:pt x="202" y="192"/>
                  </a:lnTo>
                  <a:lnTo>
                    <a:pt x="202" y="192"/>
                  </a:lnTo>
                  <a:lnTo>
                    <a:pt x="202" y="192"/>
                  </a:lnTo>
                  <a:lnTo>
                    <a:pt x="200" y="192"/>
                  </a:lnTo>
                  <a:lnTo>
                    <a:pt x="200" y="194"/>
                  </a:lnTo>
                  <a:lnTo>
                    <a:pt x="200" y="194"/>
                  </a:lnTo>
                  <a:lnTo>
                    <a:pt x="200" y="194"/>
                  </a:lnTo>
                  <a:lnTo>
                    <a:pt x="200" y="194"/>
                  </a:lnTo>
                  <a:lnTo>
                    <a:pt x="200" y="196"/>
                  </a:lnTo>
                  <a:lnTo>
                    <a:pt x="200" y="196"/>
                  </a:lnTo>
                  <a:lnTo>
                    <a:pt x="200" y="196"/>
                  </a:lnTo>
                  <a:lnTo>
                    <a:pt x="204" y="196"/>
                  </a:lnTo>
                  <a:lnTo>
                    <a:pt x="204" y="196"/>
                  </a:lnTo>
                  <a:lnTo>
                    <a:pt x="204" y="198"/>
                  </a:lnTo>
                  <a:lnTo>
                    <a:pt x="204" y="201"/>
                  </a:lnTo>
                  <a:lnTo>
                    <a:pt x="206" y="203"/>
                  </a:lnTo>
                  <a:lnTo>
                    <a:pt x="204" y="205"/>
                  </a:lnTo>
                  <a:lnTo>
                    <a:pt x="204" y="211"/>
                  </a:lnTo>
                  <a:lnTo>
                    <a:pt x="206" y="211"/>
                  </a:lnTo>
                  <a:lnTo>
                    <a:pt x="209" y="213"/>
                  </a:lnTo>
                  <a:lnTo>
                    <a:pt x="211" y="213"/>
                  </a:lnTo>
                  <a:lnTo>
                    <a:pt x="213" y="215"/>
                  </a:lnTo>
                  <a:lnTo>
                    <a:pt x="215" y="217"/>
                  </a:lnTo>
                  <a:lnTo>
                    <a:pt x="217" y="217"/>
                  </a:lnTo>
                  <a:lnTo>
                    <a:pt x="219" y="220"/>
                  </a:lnTo>
                  <a:lnTo>
                    <a:pt x="221" y="220"/>
                  </a:lnTo>
                  <a:lnTo>
                    <a:pt x="221" y="222"/>
                  </a:lnTo>
                  <a:lnTo>
                    <a:pt x="221" y="224"/>
                  </a:lnTo>
                  <a:lnTo>
                    <a:pt x="223" y="224"/>
                  </a:lnTo>
                  <a:lnTo>
                    <a:pt x="225" y="226"/>
                  </a:lnTo>
                  <a:lnTo>
                    <a:pt x="228" y="228"/>
                  </a:lnTo>
                  <a:lnTo>
                    <a:pt x="230" y="230"/>
                  </a:lnTo>
                  <a:lnTo>
                    <a:pt x="230" y="232"/>
                  </a:lnTo>
                  <a:lnTo>
                    <a:pt x="234" y="234"/>
                  </a:lnTo>
                  <a:lnTo>
                    <a:pt x="234" y="236"/>
                  </a:lnTo>
                  <a:lnTo>
                    <a:pt x="236" y="236"/>
                  </a:lnTo>
                  <a:lnTo>
                    <a:pt x="238" y="236"/>
                  </a:lnTo>
                  <a:lnTo>
                    <a:pt x="242" y="234"/>
                  </a:lnTo>
                  <a:lnTo>
                    <a:pt x="244" y="234"/>
                  </a:lnTo>
                  <a:lnTo>
                    <a:pt x="247" y="234"/>
                  </a:lnTo>
                  <a:lnTo>
                    <a:pt x="251" y="234"/>
                  </a:lnTo>
                  <a:lnTo>
                    <a:pt x="253" y="232"/>
                  </a:lnTo>
                  <a:lnTo>
                    <a:pt x="257" y="234"/>
                  </a:lnTo>
                  <a:lnTo>
                    <a:pt x="261" y="234"/>
                  </a:lnTo>
                  <a:lnTo>
                    <a:pt x="263" y="234"/>
                  </a:lnTo>
                  <a:lnTo>
                    <a:pt x="266" y="234"/>
                  </a:lnTo>
                  <a:lnTo>
                    <a:pt x="268" y="234"/>
                  </a:lnTo>
                  <a:lnTo>
                    <a:pt x="270" y="234"/>
                  </a:lnTo>
                  <a:lnTo>
                    <a:pt x="272" y="234"/>
                  </a:lnTo>
                  <a:lnTo>
                    <a:pt x="272" y="234"/>
                  </a:lnTo>
                  <a:lnTo>
                    <a:pt x="274" y="234"/>
                  </a:lnTo>
                  <a:lnTo>
                    <a:pt x="276" y="232"/>
                  </a:lnTo>
                  <a:lnTo>
                    <a:pt x="278" y="232"/>
                  </a:lnTo>
                  <a:lnTo>
                    <a:pt x="278" y="232"/>
                  </a:lnTo>
                  <a:lnTo>
                    <a:pt x="280" y="232"/>
                  </a:lnTo>
                  <a:lnTo>
                    <a:pt x="282" y="234"/>
                  </a:lnTo>
                  <a:lnTo>
                    <a:pt x="282" y="236"/>
                  </a:lnTo>
                  <a:lnTo>
                    <a:pt x="285" y="236"/>
                  </a:lnTo>
                  <a:lnTo>
                    <a:pt x="287" y="239"/>
                  </a:lnTo>
                  <a:lnTo>
                    <a:pt x="289" y="239"/>
                  </a:lnTo>
                  <a:lnTo>
                    <a:pt x="289" y="241"/>
                  </a:lnTo>
                  <a:lnTo>
                    <a:pt x="291" y="243"/>
                  </a:lnTo>
                  <a:lnTo>
                    <a:pt x="291" y="245"/>
                  </a:lnTo>
                  <a:lnTo>
                    <a:pt x="293" y="247"/>
                  </a:lnTo>
                  <a:lnTo>
                    <a:pt x="295" y="247"/>
                  </a:lnTo>
                  <a:lnTo>
                    <a:pt x="295" y="245"/>
                  </a:lnTo>
                  <a:lnTo>
                    <a:pt x="297" y="245"/>
                  </a:lnTo>
                  <a:lnTo>
                    <a:pt x="297" y="247"/>
                  </a:lnTo>
                  <a:lnTo>
                    <a:pt x="297" y="249"/>
                  </a:lnTo>
                  <a:lnTo>
                    <a:pt x="297" y="251"/>
                  </a:lnTo>
                  <a:lnTo>
                    <a:pt x="297" y="255"/>
                  </a:lnTo>
                  <a:lnTo>
                    <a:pt x="295" y="258"/>
                  </a:lnTo>
                  <a:lnTo>
                    <a:pt x="295" y="260"/>
                  </a:lnTo>
                  <a:lnTo>
                    <a:pt x="295" y="262"/>
                  </a:lnTo>
                  <a:lnTo>
                    <a:pt x="295" y="264"/>
                  </a:lnTo>
                  <a:lnTo>
                    <a:pt x="299" y="264"/>
                  </a:lnTo>
                  <a:lnTo>
                    <a:pt x="301" y="264"/>
                  </a:lnTo>
                  <a:lnTo>
                    <a:pt x="304" y="264"/>
                  </a:lnTo>
                  <a:lnTo>
                    <a:pt x="304" y="266"/>
                  </a:lnTo>
                  <a:lnTo>
                    <a:pt x="304" y="268"/>
                  </a:lnTo>
                  <a:lnTo>
                    <a:pt x="304" y="270"/>
                  </a:lnTo>
                  <a:lnTo>
                    <a:pt x="306" y="272"/>
                  </a:lnTo>
                  <a:lnTo>
                    <a:pt x="306" y="274"/>
                  </a:lnTo>
                  <a:lnTo>
                    <a:pt x="306" y="277"/>
                  </a:lnTo>
                  <a:lnTo>
                    <a:pt x="306" y="279"/>
                  </a:lnTo>
                  <a:lnTo>
                    <a:pt x="308" y="279"/>
                  </a:lnTo>
                  <a:lnTo>
                    <a:pt x="308" y="279"/>
                  </a:lnTo>
                  <a:lnTo>
                    <a:pt x="312" y="279"/>
                  </a:lnTo>
                  <a:lnTo>
                    <a:pt x="314" y="279"/>
                  </a:lnTo>
                  <a:lnTo>
                    <a:pt x="316" y="279"/>
                  </a:lnTo>
                  <a:lnTo>
                    <a:pt x="318" y="279"/>
                  </a:lnTo>
                  <a:lnTo>
                    <a:pt x="323" y="279"/>
                  </a:lnTo>
                  <a:lnTo>
                    <a:pt x="323" y="279"/>
                  </a:lnTo>
                  <a:lnTo>
                    <a:pt x="325" y="279"/>
                  </a:lnTo>
                  <a:lnTo>
                    <a:pt x="325" y="279"/>
                  </a:lnTo>
                  <a:lnTo>
                    <a:pt x="327" y="279"/>
                  </a:lnTo>
                  <a:lnTo>
                    <a:pt x="327" y="279"/>
                  </a:lnTo>
                  <a:lnTo>
                    <a:pt x="327" y="281"/>
                  </a:lnTo>
                  <a:lnTo>
                    <a:pt x="329" y="281"/>
                  </a:lnTo>
                  <a:lnTo>
                    <a:pt x="327" y="283"/>
                  </a:lnTo>
                  <a:lnTo>
                    <a:pt x="327" y="283"/>
                  </a:lnTo>
                  <a:lnTo>
                    <a:pt x="327" y="285"/>
                  </a:lnTo>
                  <a:lnTo>
                    <a:pt x="329" y="285"/>
                  </a:lnTo>
                  <a:lnTo>
                    <a:pt x="329" y="287"/>
                  </a:lnTo>
                  <a:lnTo>
                    <a:pt x="331" y="287"/>
                  </a:lnTo>
                  <a:lnTo>
                    <a:pt x="333" y="289"/>
                  </a:lnTo>
                  <a:lnTo>
                    <a:pt x="333" y="289"/>
                  </a:lnTo>
                  <a:lnTo>
                    <a:pt x="335" y="289"/>
                  </a:lnTo>
                  <a:lnTo>
                    <a:pt x="335" y="287"/>
                  </a:lnTo>
                  <a:lnTo>
                    <a:pt x="335" y="287"/>
                  </a:lnTo>
                  <a:lnTo>
                    <a:pt x="335" y="285"/>
                  </a:lnTo>
                  <a:lnTo>
                    <a:pt x="335" y="285"/>
                  </a:lnTo>
                  <a:lnTo>
                    <a:pt x="335" y="283"/>
                  </a:lnTo>
                  <a:lnTo>
                    <a:pt x="337" y="283"/>
                  </a:lnTo>
                  <a:lnTo>
                    <a:pt x="337" y="281"/>
                  </a:lnTo>
                  <a:lnTo>
                    <a:pt x="339" y="279"/>
                  </a:lnTo>
                  <a:lnTo>
                    <a:pt x="342" y="279"/>
                  </a:lnTo>
                  <a:lnTo>
                    <a:pt x="342" y="277"/>
                  </a:lnTo>
                  <a:lnTo>
                    <a:pt x="342" y="274"/>
                  </a:lnTo>
                  <a:lnTo>
                    <a:pt x="344" y="274"/>
                  </a:lnTo>
                  <a:lnTo>
                    <a:pt x="346" y="272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50" y="270"/>
                  </a:lnTo>
                  <a:lnTo>
                    <a:pt x="352" y="270"/>
                  </a:lnTo>
                  <a:lnTo>
                    <a:pt x="354" y="268"/>
                  </a:lnTo>
                  <a:lnTo>
                    <a:pt x="356" y="268"/>
                  </a:lnTo>
                  <a:lnTo>
                    <a:pt x="358" y="266"/>
                  </a:lnTo>
                  <a:lnTo>
                    <a:pt x="361" y="264"/>
                  </a:lnTo>
                  <a:lnTo>
                    <a:pt x="363" y="262"/>
                  </a:lnTo>
                  <a:lnTo>
                    <a:pt x="363" y="262"/>
                  </a:lnTo>
                  <a:lnTo>
                    <a:pt x="365" y="262"/>
                  </a:lnTo>
                  <a:lnTo>
                    <a:pt x="365" y="262"/>
                  </a:lnTo>
                  <a:lnTo>
                    <a:pt x="365" y="262"/>
                  </a:lnTo>
                  <a:lnTo>
                    <a:pt x="367" y="262"/>
                  </a:lnTo>
                  <a:lnTo>
                    <a:pt x="367" y="262"/>
                  </a:lnTo>
                  <a:lnTo>
                    <a:pt x="367" y="260"/>
                  </a:lnTo>
                  <a:lnTo>
                    <a:pt x="369" y="260"/>
                  </a:lnTo>
                  <a:lnTo>
                    <a:pt x="369" y="260"/>
                  </a:lnTo>
                  <a:lnTo>
                    <a:pt x="371" y="260"/>
                  </a:lnTo>
                  <a:lnTo>
                    <a:pt x="371" y="258"/>
                  </a:lnTo>
                  <a:lnTo>
                    <a:pt x="371" y="258"/>
                  </a:lnTo>
                  <a:lnTo>
                    <a:pt x="371" y="255"/>
                  </a:lnTo>
                  <a:lnTo>
                    <a:pt x="371" y="255"/>
                  </a:lnTo>
                  <a:lnTo>
                    <a:pt x="373" y="253"/>
                  </a:lnTo>
                  <a:lnTo>
                    <a:pt x="373" y="253"/>
                  </a:lnTo>
                  <a:lnTo>
                    <a:pt x="375" y="251"/>
                  </a:lnTo>
                  <a:lnTo>
                    <a:pt x="375" y="249"/>
                  </a:lnTo>
                  <a:lnTo>
                    <a:pt x="377" y="249"/>
                  </a:lnTo>
                  <a:lnTo>
                    <a:pt x="380" y="249"/>
                  </a:lnTo>
                  <a:lnTo>
                    <a:pt x="382" y="249"/>
                  </a:lnTo>
                  <a:lnTo>
                    <a:pt x="384" y="249"/>
                  </a:lnTo>
                  <a:lnTo>
                    <a:pt x="384" y="249"/>
                  </a:lnTo>
                  <a:lnTo>
                    <a:pt x="384" y="249"/>
                  </a:lnTo>
                  <a:lnTo>
                    <a:pt x="390" y="249"/>
                  </a:lnTo>
                  <a:lnTo>
                    <a:pt x="392" y="249"/>
                  </a:lnTo>
                  <a:lnTo>
                    <a:pt x="396" y="251"/>
                  </a:lnTo>
                  <a:lnTo>
                    <a:pt x="396" y="251"/>
                  </a:lnTo>
                  <a:lnTo>
                    <a:pt x="399" y="251"/>
                  </a:lnTo>
                  <a:lnTo>
                    <a:pt x="399" y="251"/>
                  </a:lnTo>
                  <a:lnTo>
                    <a:pt x="401" y="253"/>
                  </a:lnTo>
                  <a:lnTo>
                    <a:pt x="405" y="253"/>
                  </a:lnTo>
                  <a:lnTo>
                    <a:pt x="407" y="253"/>
                  </a:lnTo>
                  <a:lnTo>
                    <a:pt x="407" y="255"/>
                  </a:lnTo>
                  <a:lnTo>
                    <a:pt x="409" y="255"/>
                  </a:lnTo>
                  <a:lnTo>
                    <a:pt x="409" y="255"/>
                  </a:lnTo>
                  <a:lnTo>
                    <a:pt x="409" y="253"/>
                  </a:lnTo>
                  <a:lnTo>
                    <a:pt x="409" y="251"/>
                  </a:lnTo>
                  <a:lnTo>
                    <a:pt x="411" y="245"/>
                  </a:lnTo>
                  <a:lnTo>
                    <a:pt x="411" y="245"/>
                  </a:lnTo>
                  <a:lnTo>
                    <a:pt x="413" y="243"/>
                  </a:lnTo>
                  <a:lnTo>
                    <a:pt x="415" y="243"/>
                  </a:lnTo>
                  <a:lnTo>
                    <a:pt x="418" y="241"/>
                  </a:lnTo>
                  <a:lnTo>
                    <a:pt x="420" y="241"/>
                  </a:lnTo>
                  <a:lnTo>
                    <a:pt x="420" y="241"/>
                  </a:lnTo>
                  <a:lnTo>
                    <a:pt x="420" y="241"/>
                  </a:lnTo>
                  <a:lnTo>
                    <a:pt x="422" y="241"/>
                  </a:lnTo>
                  <a:lnTo>
                    <a:pt x="424" y="241"/>
                  </a:lnTo>
                  <a:lnTo>
                    <a:pt x="428" y="245"/>
                  </a:lnTo>
                  <a:lnTo>
                    <a:pt x="430" y="245"/>
                  </a:lnTo>
                  <a:lnTo>
                    <a:pt x="434" y="247"/>
                  </a:lnTo>
                  <a:lnTo>
                    <a:pt x="439" y="247"/>
                  </a:lnTo>
                  <a:lnTo>
                    <a:pt x="443" y="249"/>
                  </a:lnTo>
                  <a:lnTo>
                    <a:pt x="443" y="247"/>
                  </a:lnTo>
                  <a:lnTo>
                    <a:pt x="445" y="247"/>
                  </a:lnTo>
                  <a:lnTo>
                    <a:pt x="445" y="247"/>
                  </a:lnTo>
                  <a:lnTo>
                    <a:pt x="447" y="247"/>
                  </a:lnTo>
                  <a:lnTo>
                    <a:pt x="451" y="247"/>
                  </a:lnTo>
                  <a:lnTo>
                    <a:pt x="456" y="247"/>
                  </a:lnTo>
                  <a:lnTo>
                    <a:pt x="458" y="247"/>
                  </a:lnTo>
                  <a:lnTo>
                    <a:pt x="462" y="245"/>
                  </a:lnTo>
                  <a:lnTo>
                    <a:pt x="464" y="245"/>
                  </a:lnTo>
                  <a:lnTo>
                    <a:pt x="464" y="245"/>
                  </a:lnTo>
                  <a:lnTo>
                    <a:pt x="466" y="247"/>
                  </a:lnTo>
                  <a:lnTo>
                    <a:pt x="468" y="247"/>
                  </a:lnTo>
                  <a:lnTo>
                    <a:pt x="470" y="247"/>
                  </a:lnTo>
                  <a:lnTo>
                    <a:pt x="470" y="247"/>
                  </a:lnTo>
                  <a:lnTo>
                    <a:pt x="472" y="247"/>
                  </a:lnTo>
                  <a:lnTo>
                    <a:pt x="477" y="247"/>
                  </a:lnTo>
                  <a:lnTo>
                    <a:pt x="479" y="247"/>
                  </a:lnTo>
                  <a:lnTo>
                    <a:pt x="483" y="247"/>
                  </a:lnTo>
                  <a:lnTo>
                    <a:pt x="485" y="247"/>
                  </a:lnTo>
                  <a:lnTo>
                    <a:pt x="487" y="247"/>
                  </a:lnTo>
                  <a:lnTo>
                    <a:pt x="489" y="247"/>
                  </a:lnTo>
                  <a:lnTo>
                    <a:pt x="491" y="249"/>
                  </a:lnTo>
                  <a:lnTo>
                    <a:pt x="491" y="249"/>
                  </a:lnTo>
                  <a:lnTo>
                    <a:pt x="494" y="249"/>
                  </a:lnTo>
                  <a:lnTo>
                    <a:pt x="496" y="249"/>
                  </a:lnTo>
                  <a:lnTo>
                    <a:pt x="496" y="249"/>
                  </a:lnTo>
                  <a:lnTo>
                    <a:pt x="496" y="249"/>
                  </a:lnTo>
                  <a:lnTo>
                    <a:pt x="498" y="251"/>
                  </a:lnTo>
                  <a:lnTo>
                    <a:pt x="498" y="251"/>
                  </a:lnTo>
                  <a:lnTo>
                    <a:pt x="500" y="253"/>
                  </a:lnTo>
                  <a:lnTo>
                    <a:pt x="500" y="253"/>
                  </a:lnTo>
                  <a:lnTo>
                    <a:pt x="502" y="255"/>
                  </a:lnTo>
                  <a:lnTo>
                    <a:pt x="502" y="255"/>
                  </a:lnTo>
                  <a:lnTo>
                    <a:pt x="506" y="255"/>
                  </a:lnTo>
                  <a:lnTo>
                    <a:pt x="508" y="255"/>
                  </a:lnTo>
                  <a:lnTo>
                    <a:pt x="510" y="258"/>
                  </a:lnTo>
                  <a:lnTo>
                    <a:pt x="513" y="260"/>
                  </a:lnTo>
                  <a:lnTo>
                    <a:pt x="513" y="260"/>
                  </a:lnTo>
                  <a:lnTo>
                    <a:pt x="513" y="260"/>
                  </a:lnTo>
                  <a:lnTo>
                    <a:pt x="513" y="258"/>
                  </a:lnTo>
                  <a:lnTo>
                    <a:pt x="513" y="255"/>
                  </a:lnTo>
                  <a:lnTo>
                    <a:pt x="513" y="253"/>
                  </a:lnTo>
                  <a:lnTo>
                    <a:pt x="513" y="251"/>
                  </a:lnTo>
                  <a:lnTo>
                    <a:pt x="513" y="251"/>
                  </a:lnTo>
                  <a:lnTo>
                    <a:pt x="513" y="249"/>
                  </a:lnTo>
                  <a:lnTo>
                    <a:pt x="513" y="249"/>
                  </a:lnTo>
                  <a:lnTo>
                    <a:pt x="515" y="247"/>
                  </a:lnTo>
                  <a:lnTo>
                    <a:pt x="517" y="247"/>
                  </a:lnTo>
                  <a:lnTo>
                    <a:pt x="517" y="247"/>
                  </a:lnTo>
                  <a:lnTo>
                    <a:pt x="517" y="247"/>
                  </a:lnTo>
                  <a:lnTo>
                    <a:pt x="515" y="245"/>
                  </a:lnTo>
                  <a:lnTo>
                    <a:pt x="515" y="245"/>
                  </a:lnTo>
                  <a:lnTo>
                    <a:pt x="515" y="245"/>
                  </a:lnTo>
                  <a:lnTo>
                    <a:pt x="515" y="245"/>
                  </a:lnTo>
                  <a:lnTo>
                    <a:pt x="517" y="243"/>
                  </a:lnTo>
                  <a:lnTo>
                    <a:pt x="519" y="243"/>
                  </a:lnTo>
                  <a:lnTo>
                    <a:pt x="521" y="243"/>
                  </a:lnTo>
                  <a:lnTo>
                    <a:pt x="521" y="243"/>
                  </a:lnTo>
                  <a:lnTo>
                    <a:pt x="521" y="243"/>
                  </a:lnTo>
                  <a:lnTo>
                    <a:pt x="521" y="241"/>
                  </a:lnTo>
                  <a:lnTo>
                    <a:pt x="521" y="241"/>
                  </a:lnTo>
                  <a:lnTo>
                    <a:pt x="519" y="239"/>
                  </a:lnTo>
                  <a:lnTo>
                    <a:pt x="519" y="239"/>
                  </a:lnTo>
                  <a:lnTo>
                    <a:pt x="519" y="236"/>
                  </a:lnTo>
                  <a:lnTo>
                    <a:pt x="519" y="234"/>
                  </a:lnTo>
                  <a:lnTo>
                    <a:pt x="519" y="232"/>
                  </a:lnTo>
                  <a:lnTo>
                    <a:pt x="517" y="228"/>
                  </a:lnTo>
                  <a:lnTo>
                    <a:pt x="517" y="228"/>
                  </a:lnTo>
                  <a:lnTo>
                    <a:pt x="515" y="226"/>
                  </a:lnTo>
                  <a:lnTo>
                    <a:pt x="515" y="224"/>
                  </a:lnTo>
                  <a:lnTo>
                    <a:pt x="515" y="224"/>
                  </a:lnTo>
                  <a:lnTo>
                    <a:pt x="515" y="222"/>
                  </a:lnTo>
                  <a:lnTo>
                    <a:pt x="515" y="220"/>
                  </a:lnTo>
                  <a:lnTo>
                    <a:pt x="515" y="217"/>
                  </a:lnTo>
                  <a:lnTo>
                    <a:pt x="515" y="215"/>
                  </a:lnTo>
                  <a:lnTo>
                    <a:pt x="515" y="215"/>
                  </a:lnTo>
                  <a:lnTo>
                    <a:pt x="515" y="213"/>
                  </a:lnTo>
                  <a:lnTo>
                    <a:pt x="515" y="213"/>
                  </a:lnTo>
                  <a:lnTo>
                    <a:pt x="517" y="213"/>
                  </a:lnTo>
                  <a:lnTo>
                    <a:pt x="517" y="213"/>
                  </a:lnTo>
                  <a:lnTo>
                    <a:pt x="517" y="213"/>
                  </a:lnTo>
                  <a:lnTo>
                    <a:pt x="515" y="211"/>
                  </a:lnTo>
                  <a:lnTo>
                    <a:pt x="513" y="211"/>
                  </a:lnTo>
                  <a:lnTo>
                    <a:pt x="510" y="211"/>
                  </a:lnTo>
                  <a:lnTo>
                    <a:pt x="508" y="211"/>
                  </a:lnTo>
                  <a:lnTo>
                    <a:pt x="508" y="211"/>
                  </a:lnTo>
                  <a:lnTo>
                    <a:pt x="506" y="211"/>
                  </a:lnTo>
                  <a:lnTo>
                    <a:pt x="506" y="209"/>
                  </a:lnTo>
                  <a:lnTo>
                    <a:pt x="508" y="209"/>
                  </a:lnTo>
                  <a:lnTo>
                    <a:pt x="510" y="207"/>
                  </a:lnTo>
                  <a:lnTo>
                    <a:pt x="513" y="207"/>
                  </a:lnTo>
                  <a:lnTo>
                    <a:pt x="515" y="207"/>
                  </a:lnTo>
                  <a:lnTo>
                    <a:pt x="517" y="205"/>
                  </a:lnTo>
                  <a:lnTo>
                    <a:pt x="519" y="205"/>
                  </a:lnTo>
                  <a:lnTo>
                    <a:pt x="521" y="205"/>
                  </a:lnTo>
                  <a:lnTo>
                    <a:pt x="523" y="205"/>
                  </a:lnTo>
                  <a:lnTo>
                    <a:pt x="525" y="205"/>
                  </a:lnTo>
                  <a:lnTo>
                    <a:pt x="529" y="203"/>
                  </a:lnTo>
                  <a:lnTo>
                    <a:pt x="534" y="203"/>
                  </a:lnTo>
                  <a:lnTo>
                    <a:pt x="536" y="201"/>
                  </a:lnTo>
                  <a:lnTo>
                    <a:pt x="536" y="203"/>
                  </a:lnTo>
                  <a:lnTo>
                    <a:pt x="536" y="203"/>
                  </a:lnTo>
                  <a:lnTo>
                    <a:pt x="538" y="205"/>
                  </a:lnTo>
                  <a:lnTo>
                    <a:pt x="538" y="205"/>
                  </a:lnTo>
                  <a:lnTo>
                    <a:pt x="540" y="205"/>
                  </a:lnTo>
                  <a:lnTo>
                    <a:pt x="542" y="205"/>
                  </a:lnTo>
                  <a:lnTo>
                    <a:pt x="544" y="203"/>
                  </a:lnTo>
                  <a:lnTo>
                    <a:pt x="544" y="205"/>
                  </a:lnTo>
                  <a:lnTo>
                    <a:pt x="546" y="205"/>
                  </a:lnTo>
                  <a:lnTo>
                    <a:pt x="546" y="205"/>
                  </a:lnTo>
                  <a:lnTo>
                    <a:pt x="548" y="205"/>
                  </a:lnTo>
                  <a:lnTo>
                    <a:pt x="548" y="205"/>
                  </a:lnTo>
                  <a:lnTo>
                    <a:pt x="548" y="203"/>
                  </a:lnTo>
                  <a:lnTo>
                    <a:pt x="548" y="203"/>
                  </a:lnTo>
                  <a:lnTo>
                    <a:pt x="548" y="201"/>
                  </a:lnTo>
                  <a:lnTo>
                    <a:pt x="548" y="201"/>
                  </a:lnTo>
                  <a:lnTo>
                    <a:pt x="548" y="198"/>
                  </a:lnTo>
                  <a:lnTo>
                    <a:pt x="546" y="198"/>
                  </a:lnTo>
                  <a:lnTo>
                    <a:pt x="544" y="198"/>
                  </a:lnTo>
                  <a:lnTo>
                    <a:pt x="544" y="196"/>
                  </a:lnTo>
                  <a:lnTo>
                    <a:pt x="544" y="196"/>
                  </a:lnTo>
                  <a:lnTo>
                    <a:pt x="544" y="194"/>
                  </a:lnTo>
                  <a:lnTo>
                    <a:pt x="546" y="192"/>
                  </a:lnTo>
                  <a:lnTo>
                    <a:pt x="548" y="188"/>
                  </a:lnTo>
                  <a:lnTo>
                    <a:pt x="548" y="186"/>
                  </a:lnTo>
                  <a:lnTo>
                    <a:pt x="551" y="181"/>
                  </a:lnTo>
                  <a:lnTo>
                    <a:pt x="553" y="177"/>
                  </a:lnTo>
                  <a:lnTo>
                    <a:pt x="555" y="171"/>
                  </a:lnTo>
                  <a:lnTo>
                    <a:pt x="555" y="169"/>
                  </a:lnTo>
                  <a:lnTo>
                    <a:pt x="555" y="167"/>
                  </a:lnTo>
                  <a:lnTo>
                    <a:pt x="555" y="167"/>
                  </a:lnTo>
                  <a:lnTo>
                    <a:pt x="557" y="165"/>
                  </a:lnTo>
                  <a:lnTo>
                    <a:pt x="557" y="167"/>
                  </a:lnTo>
                  <a:lnTo>
                    <a:pt x="561" y="167"/>
                  </a:lnTo>
                  <a:lnTo>
                    <a:pt x="565" y="169"/>
                  </a:lnTo>
                  <a:lnTo>
                    <a:pt x="565" y="169"/>
                  </a:lnTo>
                  <a:lnTo>
                    <a:pt x="567" y="169"/>
                  </a:lnTo>
                  <a:lnTo>
                    <a:pt x="570" y="171"/>
                  </a:lnTo>
                  <a:lnTo>
                    <a:pt x="572" y="171"/>
                  </a:lnTo>
                  <a:lnTo>
                    <a:pt x="574" y="169"/>
                  </a:lnTo>
                  <a:lnTo>
                    <a:pt x="576" y="169"/>
                  </a:lnTo>
                  <a:lnTo>
                    <a:pt x="578" y="171"/>
                  </a:lnTo>
                  <a:lnTo>
                    <a:pt x="580" y="171"/>
                  </a:lnTo>
                  <a:lnTo>
                    <a:pt x="580" y="171"/>
                  </a:lnTo>
                  <a:lnTo>
                    <a:pt x="580" y="171"/>
                  </a:lnTo>
                  <a:lnTo>
                    <a:pt x="582" y="173"/>
                  </a:lnTo>
                  <a:lnTo>
                    <a:pt x="582" y="173"/>
                  </a:lnTo>
                  <a:lnTo>
                    <a:pt x="582" y="173"/>
                  </a:lnTo>
                  <a:lnTo>
                    <a:pt x="586" y="171"/>
                  </a:lnTo>
                  <a:lnTo>
                    <a:pt x="586" y="171"/>
                  </a:lnTo>
                  <a:lnTo>
                    <a:pt x="589" y="169"/>
                  </a:lnTo>
                  <a:lnTo>
                    <a:pt x="591" y="169"/>
                  </a:lnTo>
                  <a:lnTo>
                    <a:pt x="593" y="169"/>
                  </a:lnTo>
                  <a:lnTo>
                    <a:pt x="593" y="167"/>
                  </a:lnTo>
                  <a:lnTo>
                    <a:pt x="595" y="167"/>
                  </a:lnTo>
                  <a:lnTo>
                    <a:pt x="595" y="165"/>
                  </a:lnTo>
                  <a:lnTo>
                    <a:pt x="595" y="162"/>
                  </a:lnTo>
                  <a:lnTo>
                    <a:pt x="595" y="162"/>
                  </a:lnTo>
                  <a:lnTo>
                    <a:pt x="595" y="160"/>
                  </a:lnTo>
                  <a:lnTo>
                    <a:pt x="595" y="158"/>
                  </a:lnTo>
                  <a:lnTo>
                    <a:pt x="595" y="156"/>
                  </a:lnTo>
                  <a:lnTo>
                    <a:pt x="593" y="152"/>
                  </a:lnTo>
                  <a:lnTo>
                    <a:pt x="595" y="150"/>
                  </a:lnTo>
                  <a:lnTo>
                    <a:pt x="595" y="146"/>
                  </a:lnTo>
                  <a:lnTo>
                    <a:pt x="595" y="146"/>
                  </a:lnTo>
                  <a:lnTo>
                    <a:pt x="597" y="143"/>
                  </a:lnTo>
                  <a:lnTo>
                    <a:pt x="597" y="143"/>
                  </a:lnTo>
                  <a:lnTo>
                    <a:pt x="599" y="141"/>
                  </a:lnTo>
                  <a:lnTo>
                    <a:pt x="601" y="141"/>
                  </a:lnTo>
                  <a:lnTo>
                    <a:pt x="605" y="141"/>
                  </a:lnTo>
                  <a:lnTo>
                    <a:pt x="605" y="141"/>
                  </a:lnTo>
                  <a:lnTo>
                    <a:pt x="608" y="141"/>
                  </a:lnTo>
                  <a:lnTo>
                    <a:pt x="610" y="139"/>
                  </a:lnTo>
                  <a:lnTo>
                    <a:pt x="612" y="137"/>
                  </a:lnTo>
                  <a:lnTo>
                    <a:pt x="612" y="137"/>
                  </a:lnTo>
                  <a:lnTo>
                    <a:pt x="612" y="133"/>
                  </a:lnTo>
                  <a:lnTo>
                    <a:pt x="612" y="133"/>
                  </a:lnTo>
                  <a:lnTo>
                    <a:pt x="612" y="131"/>
                  </a:lnTo>
                  <a:lnTo>
                    <a:pt x="614" y="129"/>
                  </a:lnTo>
                  <a:lnTo>
                    <a:pt x="614" y="129"/>
                  </a:lnTo>
                  <a:lnTo>
                    <a:pt x="616" y="129"/>
                  </a:lnTo>
                  <a:lnTo>
                    <a:pt x="616" y="129"/>
                  </a:lnTo>
                  <a:lnTo>
                    <a:pt x="620" y="129"/>
                  </a:lnTo>
                  <a:lnTo>
                    <a:pt x="620" y="129"/>
                  </a:lnTo>
                  <a:lnTo>
                    <a:pt x="620" y="129"/>
                  </a:lnTo>
                  <a:close/>
                </a:path>
              </a:pathLst>
            </a:custGeom>
            <a:noFill/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0" name="Freeform 530" descr="" title=""/>
            <p:cNvSpPr>
              <a:spLocks noEditPoints="1"/>
            </p:cNvSpPr>
            <p:nvPr/>
          </p:nvSpPr>
          <p:spPr bwMode="auto">
            <a:xfrm>
              <a:off x="2373790" y="2132758"/>
              <a:ext cx="63204" cy="58522"/>
            </a:xfrm>
            <a:custGeom>
              <a:avLst/>
              <a:gdLst>
                <a:gd name="T0" fmla="*/ 27 w 27"/>
                <a:gd name="T1" fmla="*/ 23 h 25"/>
                <a:gd name="T2" fmla="*/ 25 w 27"/>
                <a:gd name="T3" fmla="*/ 19 h 25"/>
                <a:gd name="T4" fmla="*/ 23 w 27"/>
                <a:gd name="T5" fmla="*/ 15 h 25"/>
                <a:gd name="T6" fmla="*/ 23 w 27"/>
                <a:gd name="T7" fmla="*/ 13 h 25"/>
                <a:gd name="T8" fmla="*/ 21 w 27"/>
                <a:gd name="T9" fmla="*/ 11 h 25"/>
                <a:gd name="T10" fmla="*/ 16 w 27"/>
                <a:gd name="T11" fmla="*/ 11 h 25"/>
                <a:gd name="T12" fmla="*/ 19 w 27"/>
                <a:gd name="T13" fmla="*/ 8 h 25"/>
                <a:gd name="T14" fmla="*/ 23 w 27"/>
                <a:gd name="T15" fmla="*/ 8 h 25"/>
                <a:gd name="T16" fmla="*/ 23 w 27"/>
                <a:gd name="T17" fmla="*/ 8 h 25"/>
                <a:gd name="T18" fmla="*/ 23 w 27"/>
                <a:gd name="T19" fmla="*/ 6 h 25"/>
                <a:gd name="T20" fmla="*/ 21 w 27"/>
                <a:gd name="T21" fmla="*/ 2 h 25"/>
                <a:gd name="T22" fmla="*/ 16 w 27"/>
                <a:gd name="T23" fmla="*/ 0 h 25"/>
                <a:gd name="T24" fmla="*/ 16 w 27"/>
                <a:gd name="T25" fmla="*/ 0 h 25"/>
                <a:gd name="T26" fmla="*/ 10 w 27"/>
                <a:gd name="T27" fmla="*/ 0 h 25"/>
                <a:gd name="T28" fmla="*/ 8 w 27"/>
                <a:gd name="T29" fmla="*/ 0 h 25"/>
                <a:gd name="T30" fmla="*/ 8 w 27"/>
                <a:gd name="T31" fmla="*/ 2 h 25"/>
                <a:gd name="T32" fmla="*/ 6 w 27"/>
                <a:gd name="T33" fmla="*/ 6 h 25"/>
                <a:gd name="T34" fmla="*/ 2 w 27"/>
                <a:gd name="T35" fmla="*/ 13 h 25"/>
                <a:gd name="T36" fmla="*/ 0 w 27"/>
                <a:gd name="T37" fmla="*/ 17 h 25"/>
                <a:gd name="T38" fmla="*/ 6 w 27"/>
                <a:gd name="T39" fmla="*/ 17 h 25"/>
                <a:gd name="T40" fmla="*/ 12 w 27"/>
                <a:gd name="T41" fmla="*/ 17 h 25"/>
                <a:gd name="T42" fmla="*/ 14 w 27"/>
                <a:gd name="T43" fmla="*/ 21 h 25"/>
                <a:gd name="T44" fmla="*/ 16 w 27"/>
                <a:gd name="T45" fmla="*/ 25 h 25"/>
                <a:gd name="T46" fmla="*/ 23 w 27"/>
                <a:gd name="T47" fmla="*/ 25 h 25"/>
                <a:gd name="T48" fmla="*/ 27 w 27"/>
                <a:gd name="T49" fmla="*/ 25 h 25"/>
                <a:gd name="T50" fmla="*/ 23 w 27"/>
                <a:gd name="T51" fmla="*/ 6 h 25"/>
                <a:gd name="T52" fmla="*/ 25 w 27"/>
                <a:gd name="T53" fmla="*/ 8 h 25"/>
                <a:gd name="T54" fmla="*/ 27 w 27"/>
                <a:gd name="T55" fmla="*/ 6 h 25"/>
                <a:gd name="T56" fmla="*/ 27 w 27"/>
                <a:gd name="T57" fmla="*/ 4 h 25"/>
                <a:gd name="T58" fmla="*/ 25 w 27"/>
                <a:gd name="T59" fmla="*/ 2 h 25"/>
                <a:gd name="T60" fmla="*/ 23 w 27"/>
                <a:gd name="T61" fmla="*/ 2 h 25"/>
                <a:gd name="T62" fmla="*/ 23 w 27"/>
                <a:gd name="T63" fmla="*/ 2 h 25"/>
                <a:gd name="T64" fmla="*/ 23 w 27"/>
                <a:gd name="T65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" h="25">
                  <a:moveTo>
                    <a:pt x="27" y="23"/>
                  </a:moveTo>
                  <a:lnTo>
                    <a:pt x="27" y="23"/>
                  </a:lnTo>
                  <a:lnTo>
                    <a:pt x="27" y="21"/>
                  </a:lnTo>
                  <a:lnTo>
                    <a:pt x="25" y="19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9" y="8"/>
                  </a:lnTo>
                  <a:lnTo>
                    <a:pt x="21" y="6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6" y="25"/>
                  </a:lnTo>
                  <a:lnTo>
                    <a:pt x="19" y="25"/>
                  </a:lnTo>
                  <a:lnTo>
                    <a:pt x="23" y="25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7" y="23"/>
                  </a:lnTo>
                  <a:close/>
                  <a:moveTo>
                    <a:pt x="23" y="6"/>
                  </a:moveTo>
                  <a:lnTo>
                    <a:pt x="25" y="6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1" name="Freeform 531" descr="" title=""/>
            <p:cNvSpPr>
              <a:spLocks noEditPoints="1"/>
            </p:cNvSpPr>
            <p:nvPr/>
          </p:nvSpPr>
          <p:spPr bwMode="auto">
            <a:xfrm>
              <a:off x="5208556" y="1786313"/>
              <a:ext cx="173222" cy="222382"/>
            </a:xfrm>
            <a:custGeom>
              <a:avLst/>
              <a:gdLst>
                <a:gd name="T0" fmla="*/ 2 w 74"/>
                <a:gd name="T1" fmla="*/ 93 h 95"/>
                <a:gd name="T2" fmla="*/ 5 w 74"/>
                <a:gd name="T3" fmla="*/ 95 h 95"/>
                <a:gd name="T4" fmla="*/ 13 w 74"/>
                <a:gd name="T5" fmla="*/ 91 h 95"/>
                <a:gd name="T6" fmla="*/ 9 w 74"/>
                <a:gd name="T7" fmla="*/ 74 h 95"/>
                <a:gd name="T8" fmla="*/ 7 w 74"/>
                <a:gd name="T9" fmla="*/ 19 h 95"/>
                <a:gd name="T10" fmla="*/ 7 w 74"/>
                <a:gd name="T11" fmla="*/ 15 h 95"/>
                <a:gd name="T12" fmla="*/ 28 w 74"/>
                <a:gd name="T13" fmla="*/ 72 h 95"/>
                <a:gd name="T14" fmla="*/ 5 w 74"/>
                <a:gd name="T15" fmla="*/ 74 h 95"/>
                <a:gd name="T16" fmla="*/ 2 w 74"/>
                <a:gd name="T17" fmla="*/ 74 h 95"/>
                <a:gd name="T18" fmla="*/ 2 w 74"/>
                <a:gd name="T19" fmla="*/ 70 h 95"/>
                <a:gd name="T20" fmla="*/ 0 w 74"/>
                <a:gd name="T21" fmla="*/ 68 h 95"/>
                <a:gd name="T22" fmla="*/ 74 w 74"/>
                <a:gd name="T23" fmla="*/ 21 h 95"/>
                <a:gd name="T24" fmla="*/ 74 w 74"/>
                <a:gd name="T25" fmla="*/ 21 h 95"/>
                <a:gd name="T26" fmla="*/ 5 w 74"/>
                <a:gd name="T27" fmla="*/ 38 h 95"/>
                <a:gd name="T28" fmla="*/ 38 w 74"/>
                <a:gd name="T29" fmla="*/ 68 h 95"/>
                <a:gd name="T30" fmla="*/ 40 w 74"/>
                <a:gd name="T31" fmla="*/ 63 h 95"/>
                <a:gd name="T32" fmla="*/ 28 w 74"/>
                <a:gd name="T33" fmla="*/ 70 h 95"/>
                <a:gd name="T34" fmla="*/ 32 w 74"/>
                <a:gd name="T35" fmla="*/ 68 h 95"/>
                <a:gd name="T36" fmla="*/ 51 w 74"/>
                <a:gd name="T37" fmla="*/ 47 h 95"/>
                <a:gd name="T38" fmla="*/ 53 w 74"/>
                <a:gd name="T39" fmla="*/ 38 h 95"/>
                <a:gd name="T40" fmla="*/ 51 w 74"/>
                <a:gd name="T41" fmla="*/ 25 h 95"/>
                <a:gd name="T42" fmla="*/ 36 w 74"/>
                <a:gd name="T43" fmla="*/ 2 h 95"/>
                <a:gd name="T44" fmla="*/ 30 w 74"/>
                <a:gd name="T45" fmla="*/ 6 h 95"/>
                <a:gd name="T46" fmla="*/ 24 w 74"/>
                <a:gd name="T47" fmla="*/ 6 h 95"/>
                <a:gd name="T48" fmla="*/ 13 w 74"/>
                <a:gd name="T49" fmla="*/ 9 h 95"/>
                <a:gd name="T50" fmla="*/ 9 w 74"/>
                <a:gd name="T51" fmla="*/ 15 h 95"/>
                <a:gd name="T52" fmla="*/ 9 w 74"/>
                <a:gd name="T53" fmla="*/ 19 h 95"/>
                <a:gd name="T54" fmla="*/ 11 w 74"/>
                <a:gd name="T55" fmla="*/ 25 h 95"/>
                <a:gd name="T56" fmla="*/ 15 w 74"/>
                <a:gd name="T57" fmla="*/ 30 h 95"/>
                <a:gd name="T58" fmla="*/ 13 w 74"/>
                <a:gd name="T59" fmla="*/ 32 h 95"/>
                <a:gd name="T60" fmla="*/ 7 w 74"/>
                <a:gd name="T61" fmla="*/ 30 h 95"/>
                <a:gd name="T62" fmla="*/ 2 w 74"/>
                <a:gd name="T63" fmla="*/ 36 h 95"/>
                <a:gd name="T64" fmla="*/ 9 w 74"/>
                <a:gd name="T65" fmla="*/ 38 h 95"/>
                <a:gd name="T66" fmla="*/ 9 w 74"/>
                <a:gd name="T67" fmla="*/ 44 h 95"/>
                <a:gd name="T68" fmla="*/ 11 w 74"/>
                <a:gd name="T69" fmla="*/ 49 h 95"/>
                <a:gd name="T70" fmla="*/ 7 w 74"/>
                <a:gd name="T71" fmla="*/ 53 h 95"/>
                <a:gd name="T72" fmla="*/ 7 w 74"/>
                <a:gd name="T73" fmla="*/ 55 h 95"/>
                <a:gd name="T74" fmla="*/ 5 w 74"/>
                <a:gd name="T75" fmla="*/ 63 h 95"/>
                <a:gd name="T76" fmla="*/ 9 w 74"/>
                <a:gd name="T77" fmla="*/ 68 h 95"/>
                <a:gd name="T78" fmla="*/ 7 w 74"/>
                <a:gd name="T79" fmla="*/ 70 h 95"/>
                <a:gd name="T80" fmla="*/ 7 w 74"/>
                <a:gd name="T81" fmla="*/ 74 h 95"/>
                <a:gd name="T82" fmla="*/ 11 w 74"/>
                <a:gd name="T83" fmla="*/ 72 h 95"/>
                <a:gd name="T84" fmla="*/ 19 w 74"/>
                <a:gd name="T85" fmla="*/ 68 h 95"/>
                <a:gd name="T86" fmla="*/ 19 w 74"/>
                <a:gd name="T87" fmla="*/ 74 h 95"/>
                <a:gd name="T88" fmla="*/ 21 w 74"/>
                <a:gd name="T89" fmla="*/ 70 h 95"/>
                <a:gd name="T90" fmla="*/ 24 w 74"/>
                <a:gd name="T91" fmla="*/ 70 h 95"/>
                <a:gd name="T92" fmla="*/ 26 w 74"/>
                <a:gd name="T93" fmla="*/ 66 h 95"/>
                <a:gd name="T94" fmla="*/ 32 w 74"/>
                <a:gd name="T95" fmla="*/ 66 h 95"/>
                <a:gd name="T96" fmla="*/ 36 w 74"/>
                <a:gd name="T97" fmla="*/ 66 h 95"/>
                <a:gd name="T98" fmla="*/ 43 w 74"/>
                <a:gd name="T99" fmla="*/ 63 h 95"/>
                <a:gd name="T100" fmla="*/ 51 w 74"/>
                <a:gd name="T101" fmla="*/ 55 h 95"/>
                <a:gd name="T102" fmla="*/ 53 w 74"/>
                <a:gd name="T103" fmla="*/ 4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4" h="95">
                  <a:moveTo>
                    <a:pt x="11" y="89"/>
                  </a:moveTo>
                  <a:lnTo>
                    <a:pt x="11" y="89"/>
                  </a:lnTo>
                  <a:lnTo>
                    <a:pt x="5" y="91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2" y="95"/>
                  </a:lnTo>
                  <a:lnTo>
                    <a:pt x="2" y="95"/>
                  </a:lnTo>
                  <a:lnTo>
                    <a:pt x="5" y="95"/>
                  </a:lnTo>
                  <a:lnTo>
                    <a:pt x="5" y="95"/>
                  </a:lnTo>
                  <a:lnTo>
                    <a:pt x="9" y="95"/>
                  </a:lnTo>
                  <a:lnTo>
                    <a:pt x="11" y="93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13" y="91"/>
                  </a:lnTo>
                  <a:lnTo>
                    <a:pt x="13" y="89"/>
                  </a:lnTo>
                  <a:lnTo>
                    <a:pt x="11" y="89"/>
                  </a:lnTo>
                  <a:close/>
                  <a:moveTo>
                    <a:pt x="11" y="76"/>
                  </a:moveTo>
                  <a:lnTo>
                    <a:pt x="11" y="74"/>
                  </a:lnTo>
                  <a:lnTo>
                    <a:pt x="9" y="74"/>
                  </a:lnTo>
                  <a:lnTo>
                    <a:pt x="9" y="76"/>
                  </a:lnTo>
                  <a:lnTo>
                    <a:pt x="11" y="76"/>
                  </a:lnTo>
                  <a:lnTo>
                    <a:pt x="11" y="76"/>
                  </a:lnTo>
                  <a:lnTo>
                    <a:pt x="11" y="76"/>
                  </a:lnTo>
                  <a:close/>
                  <a:moveTo>
                    <a:pt x="7" y="19"/>
                  </a:moveTo>
                  <a:lnTo>
                    <a:pt x="7" y="19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5" y="17"/>
                  </a:lnTo>
                  <a:lnTo>
                    <a:pt x="7" y="19"/>
                  </a:lnTo>
                  <a:lnTo>
                    <a:pt x="7" y="19"/>
                  </a:lnTo>
                  <a:close/>
                  <a:moveTo>
                    <a:pt x="26" y="70"/>
                  </a:moveTo>
                  <a:lnTo>
                    <a:pt x="28" y="72"/>
                  </a:lnTo>
                  <a:lnTo>
                    <a:pt x="28" y="72"/>
                  </a:lnTo>
                  <a:lnTo>
                    <a:pt x="28" y="70"/>
                  </a:lnTo>
                  <a:lnTo>
                    <a:pt x="26" y="70"/>
                  </a:lnTo>
                  <a:close/>
                  <a:moveTo>
                    <a:pt x="2" y="76"/>
                  </a:moveTo>
                  <a:lnTo>
                    <a:pt x="5" y="74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2" y="76"/>
                  </a:lnTo>
                  <a:lnTo>
                    <a:pt x="2" y="76"/>
                  </a:lnTo>
                  <a:close/>
                  <a:moveTo>
                    <a:pt x="2" y="70"/>
                  </a:moveTo>
                  <a:lnTo>
                    <a:pt x="2" y="70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2" y="70"/>
                  </a:lnTo>
                  <a:close/>
                  <a:moveTo>
                    <a:pt x="74" y="19"/>
                  </a:moveTo>
                  <a:lnTo>
                    <a:pt x="74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4" y="21"/>
                  </a:lnTo>
                  <a:lnTo>
                    <a:pt x="74" y="21"/>
                  </a:lnTo>
                  <a:lnTo>
                    <a:pt x="74" y="19"/>
                  </a:lnTo>
                  <a:close/>
                  <a:moveTo>
                    <a:pt x="7" y="38"/>
                  </a:moveTo>
                  <a:lnTo>
                    <a:pt x="5" y="38"/>
                  </a:lnTo>
                  <a:lnTo>
                    <a:pt x="5" y="36"/>
                  </a:lnTo>
                  <a:lnTo>
                    <a:pt x="5" y="38"/>
                  </a:lnTo>
                  <a:lnTo>
                    <a:pt x="7" y="40"/>
                  </a:lnTo>
                  <a:lnTo>
                    <a:pt x="7" y="38"/>
                  </a:lnTo>
                  <a:close/>
                  <a:moveTo>
                    <a:pt x="40" y="63"/>
                  </a:moveTo>
                  <a:lnTo>
                    <a:pt x="38" y="66"/>
                  </a:lnTo>
                  <a:lnTo>
                    <a:pt x="38" y="68"/>
                  </a:lnTo>
                  <a:lnTo>
                    <a:pt x="38" y="68"/>
                  </a:lnTo>
                  <a:lnTo>
                    <a:pt x="40" y="70"/>
                  </a:lnTo>
                  <a:lnTo>
                    <a:pt x="40" y="68"/>
                  </a:lnTo>
                  <a:lnTo>
                    <a:pt x="40" y="63"/>
                  </a:lnTo>
                  <a:lnTo>
                    <a:pt x="40" y="63"/>
                  </a:lnTo>
                  <a:close/>
                  <a:moveTo>
                    <a:pt x="30" y="66"/>
                  </a:moveTo>
                  <a:lnTo>
                    <a:pt x="28" y="66"/>
                  </a:lnTo>
                  <a:lnTo>
                    <a:pt x="28" y="66"/>
                  </a:lnTo>
                  <a:lnTo>
                    <a:pt x="28" y="68"/>
                  </a:lnTo>
                  <a:lnTo>
                    <a:pt x="28" y="70"/>
                  </a:lnTo>
                  <a:lnTo>
                    <a:pt x="28" y="70"/>
                  </a:lnTo>
                  <a:lnTo>
                    <a:pt x="30" y="68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2" y="68"/>
                  </a:lnTo>
                  <a:lnTo>
                    <a:pt x="30" y="66"/>
                  </a:lnTo>
                  <a:lnTo>
                    <a:pt x="30" y="66"/>
                  </a:lnTo>
                  <a:close/>
                  <a:moveTo>
                    <a:pt x="53" y="47"/>
                  </a:moveTo>
                  <a:lnTo>
                    <a:pt x="51" y="47"/>
                  </a:lnTo>
                  <a:lnTo>
                    <a:pt x="51" y="47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1" y="42"/>
                  </a:lnTo>
                  <a:lnTo>
                    <a:pt x="51" y="40"/>
                  </a:lnTo>
                  <a:lnTo>
                    <a:pt x="53" y="38"/>
                  </a:lnTo>
                  <a:lnTo>
                    <a:pt x="51" y="36"/>
                  </a:lnTo>
                  <a:lnTo>
                    <a:pt x="53" y="34"/>
                  </a:lnTo>
                  <a:lnTo>
                    <a:pt x="51" y="32"/>
                  </a:lnTo>
                  <a:lnTo>
                    <a:pt x="51" y="28"/>
                  </a:lnTo>
                  <a:lnTo>
                    <a:pt x="51" y="25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0" y="9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2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5" y="30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9" y="38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9" y="47"/>
                  </a:lnTo>
                  <a:lnTo>
                    <a:pt x="9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9" y="55"/>
                  </a:lnTo>
                  <a:lnTo>
                    <a:pt x="9" y="55"/>
                  </a:lnTo>
                  <a:lnTo>
                    <a:pt x="9" y="55"/>
                  </a:lnTo>
                  <a:lnTo>
                    <a:pt x="7" y="55"/>
                  </a:lnTo>
                  <a:lnTo>
                    <a:pt x="7" y="57"/>
                  </a:lnTo>
                  <a:lnTo>
                    <a:pt x="7" y="59"/>
                  </a:lnTo>
                  <a:lnTo>
                    <a:pt x="5" y="61"/>
                  </a:lnTo>
                  <a:lnTo>
                    <a:pt x="5" y="61"/>
                  </a:lnTo>
                  <a:lnTo>
                    <a:pt x="5" y="63"/>
                  </a:lnTo>
                  <a:lnTo>
                    <a:pt x="7" y="66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7" y="68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5" y="70"/>
                  </a:lnTo>
                  <a:lnTo>
                    <a:pt x="5" y="70"/>
                  </a:lnTo>
                  <a:lnTo>
                    <a:pt x="5" y="72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7" y="76"/>
                  </a:lnTo>
                  <a:lnTo>
                    <a:pt x="7" y="76"/>
                  </a:lnTo>
                  <a:lnTo>
                    <a:pt x="9" y="76"/>
                  </a:lnTo>
                  <a:lnTo>
                    <a:pt x="9" y="74"/>
                  </a:lnTo>
                  <a:lnTo>
                    <a:pt x="11" y="72"/>
                  </a:lnTo>
                  <a:lnTo>
                    <a:pt x="11" y="74"/>
                  </a:lnTo>
                  <a:lnTo>
                    <a:pt x="13" y="74"/>
                  </a:lnTo>
                  <a:lnTo>
                    <a:pt x="13" y="74"/>
                  </a:lnTo>
                  <a:lnTo>
                    <a:pt x="15" y="72"/>
                  </a:lnTo>
                  <a:lnTo>
                    <a:pt x="19" y="68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9" y="74"/>
                  </a:lnTo>
                  <a:lnTo>
                    <a:pt x="21" y="72"/>
                  </a:lnTo>
                  <a:lnTo>
                    <a:pt x="21" y="72"/>
                  </a:lnTo>
                  <a:lnTo>
                    <a:pt x="21" y="70"/>
                  </a:lnTo>
                  <a:lnTo>
                    <a:pt x="21" y="70"/>
                  </a:lnTo>
                  <a:lnTo>
                    <a:pt x="21" y="70"/>
                  </a:lnTo>
                  <a:lnTo>
                    <a:pt x="21" y="68"/>
                  </a:lnTo>
                  <a:lnTo>
                    <a:pt x="21" y="68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70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4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36" y="63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40" y="61"/>
                  </a:lnTo>
                  <a:lnTo>
                    <a:pt x="43" y="63"/>
                  </a:lnTo>
                  <a:lnTo>
                    <a:pt x="45" y="63"/>
                  </a:lnTo>
                  <a:lnTo>
                    <a:pt x="47" y="61"/>
                  </a:lnTo>
                  <a:lnTo>
                    <a:pt x="49" y="61"/>
                  </a:lnTo>
                  <a:lnTo>
                    <a:pt x="51" y="59"/>
                  </a:lnTo>
                  <a:lnTo>
                    <a:pt x="51" y="55"/>
                  </a:lnTo>
                  <a:lnTo>
                    <a:pt x="53" y="53"/>
                  </a:lnTo>
                  <a:lnTo>
                    <a:pt x="53" y="49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3" y="47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2" name="Freeform 532" descr="" title=""/>
            <p:cNvSpPr>
              <a:spLocks noEditPoints="1"/>
            </p:cNvSpPr>
            <p:nvPr/>
          </p:nvSpPr>
          <p:spPr bwMode="auto">
            <a:xfrm>
              <a:off x="5150036" y="1603727"/>
              <a:ext cx="227063" cy="222382"/>
            </a:xfrm>
            <a:custGeom>
              <a:avLst/>
              <a:gdLst>
                <a:gd name="T0" fmla="*/ 93 w 97"/>
                <a:gd name="T1" fmla="*/ 8 h 95"/>
                <a:gd name="T2" fmla="*/ 89 w 97"/>
                <a:gd name="T3" fmla="*/ 4 h 95"/>
                <a:gd name="T4" fmla="*/ 87 w 97"/>
                <a:gd name="T5" fmla="*/ 0 h 95"/>
                <a:gd name="T6" fmla="*/ 84 w 97"/>
                <a:gd name="T7" fmla="*/ 0 h 95"/>
                <a:gd name="T8" fmla="*/ 82 w 97"/>
                <a:gd name="T9" fmla="*/ 10 h 95"/>
                <a:gd name="T10" fmla="*/ 78 w 97"/>
                <a:gd name="T11" fmla="*/ 10 h 95"/>
                <a:gd name="T12" fmla="*/ 74 w 97"/>
                <a:gd name="T13" fmla="*/ 13 h 95"/>
                <a:gd name="T14" fmla="*/ 72 w 97"/>
                <a:gd name="T15" fmla="*/ 15 h 95"/>
                <a:gd name="T16" fmla="*/ 65 w 97"/>
                <a:gd name="T17" fmla="*/ 19 h 95"/>
                <a:gd name="T18" fmla="*/ 55 w 97"/>
                <a:gd name="T19" fmla="*/ 19 h 95"/>
                <a:gd name="T20" fmla="*/ 57 w 97"/>
                <a:gd name="T21" fmla="*/ 23 h 95"/>
                <a:gd name="T22" fmla="*/ 59 w 97"/>
                <a:gd name="T23" fmla="*/ 29 h 95"/>
                <a:gd name="T24" fmla="*/ 55 w 97"/>
                <a:gd name="T25" fmla="*/ 27 h 95"/>
                <a:gd name="T26" fmla="*/ 44 w 97"/>
                <a:gd name="T27" fmla="*/ 27 h 95"/>
                <a:gd name="T28" fmla="*/ 40 w 97"/>
                <a:gd name="T29" fmla="*/ 23 h 95"/>
                <a:gd name="T30" fmla="*/ 36 w 97"/>
                <a:gd name="T31" fmla="*/ 23 h 95"/>
                <a:gd name="T32" fmla="*/ 34 w 97"/>
                <a:gd name="T33" fmla="*/ 25 h 95"/>
                <a:gd name="T34" fmla="*/ 32 w 97"/>
                <a:gd name="T35" fmla="*/ 32 h 95"/>
                <a:gd name="T36" fmla="*/ 25 w 97"/>
                <a:gd name="T37" fmla="*/ 38 h 95"/>
                <a:gd name="T38" fmla="*/ 19 w 97"/>
                <a:gd name="T39" fmla="*/ 40 h 95"/>
                <a:gd name="T40" fmla="*/ 15 w 97"/>
                <a:gd name="T41" fmla="*/ 42 h 95"/>
                <a:gd name="T42" fmla="*/ 11 w 97"/>
                <a:gd name="T43" fmla="*/ 46 h 95"/>
                <a:gd name="T44" fmla="*/ 4 w 97"/>
                <a:gd name="T45" fmla="*/ 48 h 95"/>
                <a:gd name="T46" fmla="*/ 0 w 97"/>
                <a:gd name="T47" fmla="*/ 57 h 95"/>
                <a:gd name="T48" fmla="*/ 4 w 97"/>
                <a:gd name="T49" fmla="*/ 61 h 95"/>
                <a:gd name="T50" fmla="*/ 11 w 97"/>
                <a:gd name="T51" fmla="*/ 61 h 95"/>
                <a:gd name="T52" fmla="*/ 15 w 97"/>
                <a:gd name="T53" fmla="*/ 68 h 95"/>
                <a:gd name="T54" fmla="*/ 17 w 97"/>
                <a:gd name="T55" fmla="*/ 78 h 95"/>
                <a:gd name="T56" fmla="*/ 11 w 97"/>
                <a:gd name="T57" fmla="*/ 80 h 95"/>
                <a:gd name="T58" fmla="*/ 4 w 97"/>
                <a:gd name="T59" fmla="*/ 89 h 95"/>
                <a:gd name="T60" fmla="*/ 13 w 97"/>
                <a:gd name="T61" fmla="*/ 89 h 95"/>
                <a:gd name="T62" fmla="*/ 11 w 97"/>
                <a:gd name="T63" fmla="*/ 93 h 95"/>
                <a:gd name="T64" fmla="*/ 17 w 97"/>
                <a:gd name="T65" fmla="*/ 95 h 95"/>
                <a:gd name="T66" fmla="*/ 23 w 97"/>
                <a:gd name="T67" fmla="*/ 93 h 95"/>
                <a:gd name="T68" fmla="*/ 30 w 97"/>
                <a:gd name="T69" fmla="*/ 93 h 95"/>
                <a:gd name="T70" fmla="*/ 34 w 97"/>
                <a:gd name="T71" fmla="*/ 93 h 95"/>
                <a:gd name="T72" fmla="*/ 40 w 97"/>
                <a:gd name="T73" fmla="*/ 87 h 95"/>
                <a:gd name="T74" fmla="*/ 49 w 97"/>
                <a:gd name="T75" fmla="*/ 84 h 95"/>
                <a:gd name="T76" fmla="*/ 57 w 97"/>
                <a:gd name="T77" fmla="*/ 84 h 95"/>
                <a:gd name="T78" fmla="*/ 61 w 97"/>
                <a:gd name="T79" fmla="*/ 78 h 95"/>
                <a:gd name="T80" fmla="*/ 55 w 97"/>
                <a:gd name="T81" fmla="*/ 74 h 95"/>
                <a:gd name="T82" fmla="*/ 46 w 97"/>
                <a:gd name="T83" fmla="*/ 70 h 95"/>
                <a:gd name="T84" fmla="*/ 49 w 97"/>
                <a:gd name="T85" fmla="*/ 63 h 95"/>
                <a:gd name="T86" fmla="*/ 55 w 97"/>
                <a:gd name="T87" fmla="*/ 55 h 95"/>
                <a:gd name="T88" fmla="*/ 65 w 97"/>
                <a:gd name="T89" fmla="*/ 51 h 95"/>
                <a:gd name="T90" fmla="*/ 74 w 97"/>
                <a:gd name="T91" fmla="*/ 42 h 95"/>
                <a:gd name="T92" fmla="*/ 82 w 97"/>
                <a:gd name="T93" fmla="*/ 32 h 95"/>
                <a:gd name="T94" fmla="*/ 84 w 97"/>
                <a:gd name="T95" fmla="*/ 21 h 95"/>
                <a:gd name="T96" fmla="*/ 89 w 97"/>
                <a:gd name="T97" fmla="*/ 15 h 95"/>
                <a:gd name="T98" fmla="*/ 97 w 97"/>
                <a:gd name="T99" fmla="*/ 13 h 95"/>
                <a:gd name="T100" fmla="*/ 6 w 97"/>
                <a:gd name="T101" fmla="*/ 6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7" h="95">
                  <a:moveTo>
                    <a:pt x="95" y="13"/>
                  </a:moveTo>
                  <a:lnTo>
                    <a:pt x="95" y="10"/>
                  </a:lnTo>
                  <a:lnTo>
                    <a:pt x="95" y="10"/>
                  </a:lnTo>
                  <a:lnTo>
                    <a:pt x="95" y="10"/>
                  </a:lnTo>
                  <a:lnTo>
                    <a:pt x="93" y="8"/>
                  </a:lnTo>
                  <a:lnTo>
                    <a:pt x="93" y="8"/>
                  </a:lnTo>
                  <a:lnTo>
                    <a:pt x="93" y="8"/>
                  </a:lnTo>
                  <a:lnTo>
                    <a:pt x="91" y="6"/>
                  </a:lnTo>
                  <a:lnTo>
                    <a:pt x="91" y="6"/>
                  </a:lnTo>
                  <a:lnTo>
                    <a:pt x="89" y="4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2" y="2"/>
                  </a:lnTo>
                  <a:lnTo>
                    <a:pt x="82" y="4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2" y="10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4" y="13"/>
                  </a:lnTo>
                  <a:lnTo>
                    <a:pt x="74" y="13"/>
                  </a:lnTo>
                  <a:lnTo>
                    <a:pt x="74" y="13"/>
                  </a:lnTo>
                  <a:lnTo>
                    <a:pt x="74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65" y="19"/>
                  </a:lnTo>
                  <a:lnTo>
                    <a:pt x="61" y="19"/>
                  </a:lnTo>
                  <a:lnTo>
                    <a:pt x="59" y="17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5" y="21"/>
                  </a:lnTo>
                  <a:lnTo>
                    <a:pt x="57" y="21"/>
                  </a:lnTo>
                  <a:lnTo>
                    <a:pt x="57" y="21"/>
                  </a:lnTo>
                  <a:lnTo>
                    <a:pt x="57" y="23"/>
                  </a:lnTo>
                  <a:lnTo>
                    <a:pt x="57" y="23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7"/>
                  </a:lnTo>
                  <a:lnTo>
                    <a:pt x="59" y="29"/>
                  </a:lnTo>
                  <a:lnTo>
                    <a:pt x="57" y="29"/>
                  </a:lnTo>
                  <a:lnTo>
                    <a:pt x="57" y="29"/>
                  </a:lnTo>
                  <a:lnTo>
                    <a:pt x="55" y="29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1" y="29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4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7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27" y="34"/>
                  </a:lnTo>
                  <a:lnTo>
                    <a:pt x="27" y="36"/>
                  </a:lnTo>
                  <a:lnTo>
                    <a:pt x="25" y="36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23" y="38"/>
                  </a:lnTo>
                  <a:lnTo>
                    <a:pt x="21" y="38"/>
                  </a:lnTo>
                  <a:lnTo>
                    <a:pt x="21" y="38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7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1" y="46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6" y="48"/>
                  </a:lnTo>
                  <a:lnTo>
                    <a:pt x="4" y="48"/>
                  </a:lnTo>
                  <a:lnTo>
                    <a:pt x="2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4" y="59"/>
                  </a:lnTo>
                  <a:lnTo>
                    <a:pt x="4" y="61"/>
                  </a:lnTo>
                  <a:lnTo>
                    <a:pt x="4" y="61"/>
                  </a:lnTo>
                  <a:lnTo>
                    <a:pt x="4" y="61"/>
                  </a:lnTo>
                  <a:lnTo>
                    <a:pt x="6" y="59"/>
                  </a:lnTo>
                  <a:lnTo>
                    <a:pt x="6" y="59"/>
                  </a:lnTo>
                  <a:lnTo>
                    <a:pt x="6" y="59"/>
                  </a:lnTo>
                  <a:lnTo>
                    <a:pt x="11" y="61"/>
                  </a:lnTo>
                  <a:lnTo>
                    <a:pt x="13" y="61"/>
                  </a:lnTo>
                  <a:lnTo>
                    <a:pt x="15" y="63"/>
                  </a:lnTo>
                  <a:lnTo>
                    <a:pt x="15" y="65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13" y="74"/>
                  </a:lnTo>
                  <a:lnTo>
                    <a:pt x="13" y="76"/>
                  </a:lnTo>
                  <a:lnTo>
                    <a:pt x="15" y="76"/>
                  </a:lnTo>
                  <a:lnTo>
                    <a:pt x="15" y="76"/>
                  </a:lnTo>
                  <a:lnTo>
                    <a:pt x="17" y="78"/>
                  </a:lnTo>
                  <a:lnTo>
                    <a:pt x="17" y="78"/>
                  </a:lnTo>
                  <a:lnTo>
                    <a:pt x="17" y="78"/>
                  </a:lnTo>
                  <a:lnTo>
                    <a:pt x="15" y="78"/>
                  </a:lnTo>
                  <a:lnTo>
                    <a:pt x="15" y="78"/>
                  </a:lnTo>
                  <a:lnTo>
                    <a:pt x="11" y="80"/>
                  </a:lnTo>
                  <a:lnTo>
                    <a:pt x="8" y="82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8" y="87"/>
                  </a:lnTo>
                  <a:lnTo>
                    <a:pt x="4" y="89"/>
                  </a:lnTo>
                  <a:lnTo>
                    <a:pt x="6" y="89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13" y="89"/>
                  </a:lnTo>
                  <a:lnTo>
                    <a:pt x="13" y="89"/>
                  </a:lnTo>
                  <a:lnTo>
                    <a:pt x="13" y="89"/>
                  </a:lnTo>
                  <a:lnTo>
                    <a:pt x="13" y="89"/>
                  </a:lnTo>
                  <a:lnTo>
                    <a:pt x="8" y="91"/>
                  </a:lnTo>
                  <a:lnTo>
                    <a:pt x="11" y="91"/>
                  </a:lnTo>
                  <a:lnTo>
                    <a:pt x="11" y="93"/>
                  </a:lnTo>
                  <a:lnTo>
                    <a:pt x="15" y="93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7" y="95"/>
                  </a:lnTo>
                  <a:lnTo>
                    <a:pt x="19" y="93"/>
                  </a:lnTo>
                  <a:lnTo>
                    <a:pt x="19" y="91"/>
                  </a:lnTo>
                  <a:lnTo>
                    <a:pt x="19" y="91"/>
                  </a:lnTo>
                  <a:lnTo>
                    <a:pt x="21" y="91"/>
                  </a:lnTo>
                  <a:lnTo>
                    <a:pt x="23" y="93"/>
                  </a:lnTo>
                  <a:lnTo>
                    <a:pt x="25" y="93"/>
                  </a:lnTo>
                  <a:lnTo>
                    <a:pt x="27" y="95"/>
                  </a:lnTo>
                  <a:lnTo>
                    <a:pt x="27" y="95"/>
                  </a:lnTo>
                  <a:lnTo>
                    <a:pt x="27" y="93"/>
                  </a:lnTo>
                  <a:lnTo>
                    <a:pt x="30" y="93"/>
                  </a:lnTo>
                  <a:lnTo>
                    <a:pt x="34" y="93"/>
                  </a:lnTo>
                  <a:lnTo>
                    <a:pt x="34" y="93"/>
                  </a:lnTo>
                  <a:lnTo>
                    <a:pt x="34" y="93"/>
                  </a:lnTo>
                  <a:lnTo>
                    <a:pt x="34" y="93"/>
                  </a:lnTo>
                  <a:lnTo>
                    <a:pt x="34" y="93"/>
                  </a:lnTo>
                  <a:lnTo>
                    <a:pt x="34" y="91"/>
                  </a:lnTo>
                  <a:lnTo>
                    <a:pt x="36" y="91"/>
                  </a:lnTo>
                  <a:lnTo>
                    <a:pt x="38" y="89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9" y="84"/>
                  </a:lnTo>
                  <a:lnTo>
                    <a:pt x="49" y="84"/>
                  </a:lnTo>
                  <a:lnTo>
                    <a:pt x="51" y="84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55" y="84"/>
                  </a:lnTo>
                  <a:lnTo>
                    <a:pt x="57" y="84"/>
                  </a:lnTo>
                  <a:lnTo>
                    <a:pt x="57" y="84"/>
                  </a:lnTo>
                  <a:lnTo>
                    <a:pt x="59" y="82"/>
                  </a:lnTo>
                  <a:lnTo>
                    <a:pt x="59" y="80"/>
                  </a:lnTo>
                  <a:lnTo>
                    <a:pt x="61" y="80"/>
                  </a:lnTo>
                  <a:lnTo>
                    <a:pt x="61" y="78"/>
                  </a:lnTo>
                  <a:lnTo>
                    <a:pt x="59" y="78"/>
                  </a:lnTo>
                  <a:lnTo>
                    <a:pt x="59" y="76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5" y="74"/>
                  </a:lnTo>
                  <a:lnTo>
                    <a:pt x="53" y="72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5"/>
                  </a:lnTo>
                  <a:lnTo>
                    <a:pt x="46" y="65"/>
                  </a:lnTo>
                  <a:lnTo>
                    <a:pt x="49" y="65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9" y="59"/>
                  </a:lnTo>
                  <a:lnTo>
                    <a:pt x="49" y="59"/>
                  </a:lnTo>
                  <a:lnTo>
                    <a:pt x="53" y="57"/>
                  </a:lnTo>
                  <a:lnTo>
                    <a:pt x="55" y="55"/>
                  </a:lnTo>
                  <a:lnTo>
                    <a:pt x="57" y="55"/>
                  </a:lnTo>
                  <a:lnTo>
                    <a:pt x="59" y="55"/>
                  </a:lnTo>
                  <a:lnTo>
                    <a:pt x="61" y="53"/>
                  </a:lnTo>
                  <a:lnTo>
                    <a:pt x="63" y="53"/>
                  </a:lnTo>
                  <a:lnTo>
                    <a:pt x="65" y="51"/>
                  </a:lnTo>
                  <a:lnTo>
                    <a:pt x="65" y="48"/>
                  </a:lnTo>
                  <a:lnTo>
                    <a:pt x="68" y="48"/>
                  </a:lnTo>
                  <a:lnTo>
                    <a:pt x="70" y="46"/>
                  </a:lnTo>
                  <a:lnTo>
                    <a:pt x="72" y="46"/>
                  </a:lnTo>
                  <a:lnTo>
                    <a:pt x="74" y="42"/>
                  </a:lnTo>
                  <a:lnTo>
                    <a:pt x="76" y="42"/>
                  </a:lnTo>
                  <a:lnTo>
                    <a:pt x="80" y="40"/>
                  </a:lnTo>
                  <a:lnTo>
                    <a:pt x="82" y="38"/>
                  </a:lnTo>
                  <a:lnTo>
                    <a:pt x="80" y="34"/>
                  </a:lnTo>
                  <a:lnTo>
                    <a:pt x="82" y="32"/>
                  </a:lnTo>
                  <a:lnTo>
                    <a:pt x="82" y="29"/>
                  </a:lnTo>
                  <a:lnTo>
                    <a:pt x="80" y="27"/>
                  </a:lnTo>
                  <a:lnTo>
                    <a:pt x="80" y="25"/>
                  </a:lnTo>
                  <a:lnTo>
                    <a:pt x="82" y="23"/>
                  </a:lnTo>
                  <a:lnTo>
                    <a:pt x="84" y="21"/>
                  </a:lnTo>
                  <a:lnTo>
                    <a:pt x="84" y="21"/>
                  </a:lnTo>
                  <a:lnTo>
                    <a:pt x="87" y="19"/>
                  </a:lnTo>
                  <a:lnTo>
                    <a:pt x="87" y="17"/>
                  </a:lnTo>
                  <a:lnTo>
                    <a:pt x="89" y="17"/>
                  </a:lnTo>
                  <a:lnTo>
                    <a:pt x="89" y="15"/>
                  </a:lnTo>
                  <a:lnTo>
                    <a:pt x="91" y="15"/>
                  </a:lnTo>
                  <a:lnTo>
                    <a:pt x="93" y="13"/>
                  </a:lnTo>
                  <a:lnTo>
                    <a:pt x="95" y="13"/>
                  </a:lnTo>
                  <a:lnTo>
                    <a:pt x="95" y="13"/>
                  </a:lnTo>
                  <a:lnTo>
                    <a:pt x="97" y="13"/>
                  </a:lnTo>
                  <a:lnTo>
                    <a:pt x="95" y="13"/>
                  </a:lnTo>
                  <a:close/>
                  <a:moveTo>
                    <a:pt x="8" y="61"/>
                  </a:moveTo>
                  <a:lnTo>
                    <a:pt x="8" y="61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8" y="63"/>
                  </a:lnTo>
                  <a:lnTo>
                    <a:pt x="8" y="61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3" name="Freeform 535" descr="" title=""/>
            <p:cNvSpPr>
              <a:spLocks noEditPoints="1"/>
            </p:cNvSpPr>
            <p:nvPr/>
          </p:nvSpPr>
          <p:spPr bwMode="auto">
            <a:xfrm>
              <a:off x="4363511" y="2706267"/>
              <a:ext cx="189609" cy="154496"/>
            </a:xfrm>
            <a:custGeom>
              <a:avLst/>
              <a:gdLst>
                <a:gd name="T0" fmla="*/ 11 w 81"/>
                <a:gd name="T1" fmla="*/ 53 h 66"/>
                <a:gd name="T2" fmla="*/ 11 w 81"/>
                <a:gd name="T3" fmla="*/ 51 h 66"/>
                <a:gd name="T4" fmla="*/ 13 w 81"/>
                <a:gd name="T5" fmla="*/ 61 h 66"/>
                <a:gd name="T6" fmla="*/ 78 w 81"/>
                <a:gd name="T7" fmla="*/ 25 h 66"/>
                <a:gd name="T8" fmla="*/ 78 w 81"/>
                <a:gd name="T9" fmla="*/ 17 h 66"/>
                <a:gd name="T10" fmla="*/ 76 w 81"/>
                <a:gd name="T11" fmla="*/ 11 h 66"/>
                <a:gd name="T12" fmla="*/ 78 w 81"/>
                <a:gd name="T13" fmla="*/ 4 h 66"/>
                <a:gd name="T14" fmla="*/ 78 w 81"/>
                <a:gd name="T15" fmla="*/ 0 h 66"/>
                <a:gd name="T16" fmla="*/ 74 w 81"/>
                <a:gd name="T17" fmla="*/ 2 h 66"/>
                <a:gd name="T18" fmla="*/ 72 w 81"/>
                <a:gd name="T19" fmla="*/ 4 h 66"/>
                <a:gd name="T20" fmla="*/ 68 w 81"/>
                <a:gd name="T21" fmla="*/ 6 h 66"/>
                <a:gd name="T22" fmla="*/ 66 w 81"/>
                <a:gd name="T23" fmla="*/ 4 h 66"/>
                <a:gd name="T24" fmla="*/ 62 w 81"/>
                <a:gd name="T25" fmla="*/ 4 h 66"/>
                <a:gd name="T26" fmla="*/ 59 w 81"/>
                <a:gd name="T27" fmla="*/ 4 h 66"/>
                <a:gd name="T28" fmla="*/ 55 w 81"/>
                <a:gd name="T29" fmla="*/ 6 h 66"/>
                <a:gd name="T30" fmla="*/ 55 w 81"/>
                <a:gd name="T31" fmla="*/ 13 h 66"/>
                <a:gd name="T32" fmla="*/ 49 w 81"/>
                <a:gd name="T33" fmla="*/ 9 h 66"/>
                <a:gd name="T34" fmla="*/ 45 w 81"/>
                <a:gd name="T35" fmla="*/ 9 h 66"/>
                <a:gd name="T36" fmla="*/ 43 w 81"/>
                <a:gd name="T37" fmla="*/ 6 h 66"/>
                <a:gd name="T38" fmla="*/ 40 w 81"/>
                <a:gd name="T39" fmla="*/ 6 h 66"/>
                <a:gd name="T40" fmla="*/ 36 w 81"/>
                <a:gd name="T41" fmla="*/ 4 h 66"/>
                <a:gd name="T42" fmla="*/ 26 w 81"/>
                <a:gd name="T43" fmla="*/ 6 h 66"/>
                <a:gd name="T44" fmla="*/ 21 w 81"/>
                <a:gd name="T45" fmla="*/ 6 h 66"/>
                <a:gd name="T46" fmla="*/ 15 w 81"/>
                <a:gd name="T47" fmla="*/ 6 h 66"/>
                <a:gd name="T48" fmla="*/ 9 w 81"/>
                <a:gd name="T49" fmla="*/ 11 h 66"/>
                <a:gd name="T50" fmla="*/ 2 w 81"/>
                <a:gd name="T51" fmla="*/ 17 h 66"/>
                <a:gd name="T52" fmla="*/ 0 w 81"/>
                <a:gd name="T53" fmla="*/ 19 h 66"/>
                <a:gd name="T54" fmla="*/ 0 w 81"/>
                <a:gd name="T55" fmla="*/ 25 h 66"/>
                <a:gd name="T56" fmla="*/ 5 w 81"/>
                <a:gd name="T57" fmla="*/ 34 h 66"/>
                <a:gd name="T58" fmla="*/ 5 w 81"/>
                <a:gd name="T59" fmla="*/ 38 h 66"/>
                <a:gd name="T60" fmla="*/ 9 w 81"/>
                <a:gd name="T61" fmla="*/ 47 h 66"/>
                <a:gd name="T62" fmla="*/ 11 w 81"/>
                <a:gd name="T63" fmla="*/ 51 h 66"/>
                <a:gd name="T64" fmla="*/ 13 w 81"/>
                <a:gd name="T65" fmla="*/ 59 h 66"/>
                <a:gd name="T66" fmla="*/ 17 w 81"/>
                <a:gd name="T67" fmla="*/ 57 h 66"/>
                <a:gd name="T68" fmla="*/ 21 w 81"/>
                <a:gd name="T69" fmla="*/ 59 h 66"/>
                <a:gd name="T70" fmla="*/ 17 w 81"/>
                <a:gd name="T71" fmla="*/ 64 h 66"/>
                <a:gd name="T72" fmla="*/ 24 w 81"/>
                <a:gd name="T73" fmla="*/ 64 h 66"/>
                <a:gd name="T74" fmla="*/ 32 w 81"/>
                <a:gd name="T75" fmla="*/ 66 h 66"/>
                <a:gd name="T76" fmla="*/ 36 w 81"/>
                <a:gd name="T77" fmla="*/ 66 h 66"/>
                <a:gd name="T78" fmla="*/ 40 w 81"/>
                <a:gd name="T79" fmla="*/ 64 h 66"/>
                <a:gd name="T80" fmla="*/ 40 w 81"/>
                <a:gd name="T81" fmla="*/ 59 h 66"/>
                <a:gd name="T82" fmla="*/ 45 w 81"/>
                <a:gd name="T83" fmla="*/ 59 h 66"/>
                <a:gd name="T84" fmla="*/ 49 w 81"/>
                <a:gd name="T85" fmla="*/ 57 h 66"/>
                <a:gd name="T86" fmla="*/ 53 w 81"/>
                <a:gd name="T87" fmla="*/ 59 h 66"/>
                <a:gd name="T88" fmla="*/ 57 w 81"/>
                <a:gd name="T89" fmla="*/ 61 h 66"/>
                <a:gd name="T90" fmla="*/ 57 w 81"/>
                <a:gd name="T91" fmla="*/ 57 h 66"/>
                <a:gd name="T92" fmla="*/ 53 w 81"/>
                <a:gd name="T93" fmla="*/ 53 h 66"/>
                <a:gd name="T94" fmla="*/ 53 w 81"/>
                <a:gd name="T95" fmla="*/ 49 h 66"/>
                <a:gd name="T96" fmla="*/ 55 w 81"/>
                <a:gd name="T97" fmla="*/ 47 h 66"/>
                <a:gd name="T98" fmla="*/ 62 w 81"/>
                <a:gd name="T99" fmla="*/ 47 h 66"/>
                <a:gd name="T100" fmla="*/ 62 w 81"/>
                <a:gd name="T101" fmla="*/ 42 h 66"/>
                <a:gd name="T102" fmla="*/ 68 w 81"/>
                <a:gd name="T103" fmla="*/ 42 h 66"/>
                <a:gd name="T104" fmla="*/ 74 w 81"/>
                <a:gd name="T105" fmla="*/ 38 h 66"/>
                <a:gd name="T106" fmla="*/ 78 w 81"/>
                <a:gd name="T107" fmla="*/ 38 h 66"/>
                <a:gd name="T108" fmla="*/ 78 w 81"/>
                <a:gd name="T109" fmla="*/ 3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" h="66">
                  <a:moveTo>
                    <a:pt x="11" y="51"/>
                  </a:moveTo>
                  <a:lnTo>
                    <a:pt x="9" y="53"/>
                  </a:lnTo>
                  <a:lnTo>
                    <a:pt x="9" y="53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1"/>
                  </a:lnTo>
                  <a:lnTo>
                    <a:pt x="11" y="51"/>
                  </a:lnTo>
                  <a:close/>
                  <a:moveTo>
                    <a:pt x="13" y="61"/>
                  </a:moveTo>
                  <a:lnTo>
                    <a:pt x="15" y="64"/>
                  </a:lnTo>
                  <a:lnTo>
                    <a:pt x="15" y="61"/>
                  </a:lnTo>
                  <a:lnTo>
                    <a:pt x="13" y="61"/>
                  </a:lnTo>
                  <a:lnTo>
                    <a:pt x="13" y="61"/>
                  </a:lnTo>
                  <a:close/>
                  <a:moveTo>
                    <a:pt x="78" y="30"/>
                  </a:moveTo>
                  <a:lnTo>
                    <a:pt x="78" y="28"/>
                  </a:lnTo>
                  <a:lnTo>
                    <a:pt x="78" y="25"/>
                  </a:lnTo>
                  <a:lnTo>
                    <a:pt x="78" y="23"/>
                  </a:lnTo>
                  <a:lnTo>
                    <a:pt x="81" y="19"/>
                  </a:lnTo>
                  <a:lnTo>
                    <a:pt x="81" y="19"/>
                  </a:lnTo>
                  <a:lnTo>
                    <a:pt x="78" y="17"/>
                  </a:lnTo>
                  <a:lnTo>
                    <a:pt x="78" y="15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76" y="9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4" y="4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7" y="9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5" y="13"/>
                  </a:lnTo>
                  <a:lnTo>
                    <a:pt x="53" y="13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49" y="9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9"/>
                  </a:lnTo>
                  <a:lnTo>
                    <a:pt x="40" y="9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9" y="9"/>
                  </a:lnTo>
                  <a:lnTo>
                    <a:pt x="9" y="11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5" y="15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" y="38"/>
                  </a:lnTo>
                  <a:lnTo>
                    <a:pt x="7" y="40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1" y="47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1" y="53"/>
                  </a:lnTo>
                  <a:lnTo>
                    <a:pt x="11" y="55"/>
                  </a:lnTo>
                  <a:lnTo>
                    <a:pt x="11" y="57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15" y="59"/>
                  </a:lnTo>
                  <a:lnTo>
                    <a:pt x="15" y="57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9" y="55"/>
                  </a:lnTo>
                  <a:lnTo>
                    <a:pt x="19" y="57"/>
                  </a:lnTo>
                  <a:lnTo>
                    <a:pt x="21" y="59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17" y="64"/>
                  </a:lnTo>
                  <a:lnTo>
                    <a:pt x="17" y="64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30" y="66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38" y="64"/>
                  </a:lnTo>
                  <a:lnTo>
                    <a:pt x="40" y="64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3" y="59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7" y="59"/>
                  </a:lnTo>
                  <a:lnTo>
                    <a:pt x="47" y="59"/>
                  </a:lnTo>
                  <a:lnTo>
                    <a:pt x="47" y="59"/>
                  </a:lnTo>
                  <a:lnTo>
                    <a:pt x="49" y="57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7" y="61"/>
                  </a:lnTo>
                  <a:lnTo>
                    <a:pt x="57" y="61"/>
                  </a:lnTo>
                  <a:lnTo>
                    <a:pt x="57" y="59"/>
                  </a:lnTo>
                  <a:lnTo>
                    <a:pt x="57" y="57"/>
                  </a:lnTo>
                  <a:lnTo>
                    <a:pt x="57" y="57"/>
                  </a:lnTo>
                  <a:lnTo>
                    <a:pt x="57" y="57"/>
                  </a:lnTo>
                  <a:lnTo>
                    <a:pt x="53" y="53"/>
                  </a:lnTo>
                  <a:lnTo>
                    <a:pt x="53" y="53"/>
                  </a:lnTo>
                  <a:lnTo>
                    <a:pt x="53" y="53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9"/>
                  </a:lnTo>
                  <a:lnTo>
                    <a:pt x="53" y="49"/>
                  </a:lnTo>
                  <a:lnTo>
                    <a:pt x="53" y="47"/>
                  </a:lnTo>
                  <a:lnTo>
                    <a:pt x="55" y="47"/>
                  </a:lnTo>
                  <a:lnTo>
                    <a:pt x="55" y="47"/>
                  </a:lnTo>
                  <a:lnTo>
                    <a:pt x="55" y="47"/>
                  </a:lnTo>
                  <a:lnTo>
                    <a:pt x="57" y="47"/>
                  </a:lnTo>
                  <a:lnTo>
                    <a:pt x="59" y="47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62" y="45"/>
                  </a:lnTo>
                  <a:lnTo>
                    <a:pt x="62" y="42"/>
                  </a:lnTo>
                  <a:lnTo>
                    <a:pt x="64" y="42"/>
                  </a:lnTo>
                  <a:lnTo>
                    <a:pt x="66" y="42"/>
                  </a:lnTo>
                  <a:lnTo>
                    <a:pt x="66" y="42"/>
                  </a:lnTo>
                  <a:lnTo>
                    <a:pt x="68" y="42"/>
                  </a:lnTo>
                  <a:lnTo>
                    <a:pt x="70" y="40"/>
                  </a:lnTo>
                  <a:lnTo>
                    <a:pt x="72" y="40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6"/>
                  </a:lnTo>
                  <a:lnTo>
                    <a:pt x="78" y="36"/>
                  </a:lnTo>
                  <a:lnTo>
                    <a:pt x="78" y="34"/>
                  </a:lnTo>
                  <a:lnTo>
                    <a:pt x="78" y="32"/>
                  </a:lnTo>
                  <a:lnTo>
                    <a:pt x="78" y="3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4" name="Freeform 536" descr="" title=""/>
            <p:cNvSpPr>
              <a:spLocks noEditPoints="1"/>
            </p:cNvSpPr>
            <p:nvPr/>
          </p:nvSpPr>
          <p:spPr bwMode="auto">
            <a:xfrm>
              <a:off x="3183724" y="1594364"/>
              <a:ext cx="390922" cy="173222"/>
            </a:xfrm>
            <a:custGeom>
              <a:avLst/>
              <a:gdLst>
                <a:gd name="T0" fmla="*/ 156 w 167"/>
                <a:gd name="T1" fmla="*/ 14 h 74"/>
                <a:gd name="T2" fmla="*/ 150 w 167"/>
                <a:gd name="T3" fmla="*/ 8 h 74"/>
                <a:gd name="T4" fmla="*/ 137 w 167"/>
                <a:gd name="T5" fmla="*/ 6 h 74"/>
                <a:gd name="T6" fmla="*/ 120 w 167"/>
                <a:gd name="T7" fmla="*/ 6 h 74"/>
                <a:gd name="T8" fmla="*/ 101 w 167"/>
                <a:gd name="T9" fmla="*/ 6 h 74"/>
                <a:gd name="T10" fmla="*/ 84 w 167"/>
                <a:gd name="T11" fmla="*/ 4 h 74"/>
                <a:gd name="T12" fmla="*/ 72 w 167"/>
                <a:gd name="T13" fmla="*/ 0 h 74"/>
                <a:gd name="T14" fmla="*/ 63 w 167"/>
                <a:gd name="T15" fmla="*/ 14 h 74"/>
                <a:gd name="T16" fmla="*/ 53 w 167"/>
                <a:gd name="T17" fmla="*/ 10 h 74"/>
                <a:gd name="T18" fmla="*/ 38 w 167"/>
                <a:gd name="T19" fmla="*/ 8 h 74"/>
                <a:gd name="T20" fmla="*/ 27 w 167"/>
                <a:gd name="T21" fmla="*/ 12 h 74"/>
                <a:gd name="T22" fmla="*/ 27 w 167"/>
                <a:gd name="T23" fmla="*/ 17 h 74"/>
                <a:gd name="T24" fmla="*/ 23 w 167"/>
                <a:gd name="T25" fmla="*/ 21 h 74"/>
                <a:gd name="T26" fmla="*/ 12 w 167"/>
                <a:gd name="T27" fmla="*/ 29 h 74"/>
                <a:gd name="T28" fmla="*/ 21 w 167"/>
                <a:gd name="T29" fmla="*/ 31 h 74"/>
                <a:gd name="T30" fmla="*/ 29 w 167"/>
                <a:gd name="T31" fmla="*/ 38 h 74"/>
                <a:gd name="T32" fmla="*/ 36 w 167"/>
                <a:gd name="T33" fmla="*/ 33 h 74"/>
                <a:gd name="T34" fmla="*/ 36 w 167"/>
                <a:gd name="T35" fmla="*/ 31 h 74"/>
                <a:gd name="T36" fmla="*/ 40 w 167"/>
                <a:gd name="T37" fmla="*/ 38 h 74"/>
                <a:gd name="T38" fmla="*/ 44 w 167"/>
                <a:gd name="T39" fmla="*/ 40 h 74"/>
                <a:gd name="T40" fmla="*/ 55 w 167"/>
                <a:gd name="T41" fmla="*/ 42 h 74"/>
                <a:gd name="T42" fmla="*/ 53 w 167"/>
                <a:gd name="T43" fmla="*/ 46 h 74"/>
                <a:gd name="T44" fmla="*/ 46 w 167"/>
                <a:gd name="T45" fmla="*/ 48 h 74"/>
                <a:gd name="T46" fmla="*/ 44 w 167"/>
                <a:gd name="T47" fmla="*/ 50 h 74"/>
                <a:gd name="T48" fmla="*/ 38 w 167"/>
                <a:gd name="T49" fmla="*/ 55 h 74"/>
                <a:gd name="T50" fmla="*/ 34 w 167"/>
                <a:gd name="T51" fmla="*/ 55 h 74"/>
                <a:gd name="T52" fmla="*/ 25 w 167"/>
                <a:gd name="T53" fmla="*/ 55 h 74"/>
                <a:gd name="T54" fmla="*/ 19 w 167"/>
                <a:gd name="T55" fmla="*/ 59 h 74"/>
                <a:gd name="T56" fmla="*/ 4 w 167"/>
                <a:gd name="T57" fmla="*/ 57 h 74"/>
                <a:gd name="T58" fmla="*/ 2 w 167"/>
                <a:gd name="T59" fmla="*/ 59 h 74"/>
                <a:gd name="T60" fmla="*/ 2 w 167"/>
                <a:gd name="T61" fmla="*/ 67 h 74"/>
                <a:gd name="T62" fmla="*/ 12 w 167"/>
                <a:gd name="T63" fmla="*/ 67 h 74"/>
                <a:gd name="T64" fmla="*/ 21 w 167"/>
                <a:gd name="T65" fmla="*/ 67 h 74"/>
                <a:gd name="T66" fmla="*/ 29 w 167"/>
                <a:gd name="T67" fmla="*/ 67 h 74"/>
                <a:gd name="T68" fmla="*/ 34 w 167"/>
                <a:gd name="T69" fmla="*/ 67 h 74"/>
                <a:gd name="T70" fmla="*/ 38 w 167"/>
                <a:gd name="T71" fmla="*/ 72 h 74"/>
                <a:gd name="T72" fmla="*/ 44 w 167"/>
                <a:gd name="T73" fmla="*/ 72 h 74"/>
                <a:gd name="T74" fmla="*/ 55 w 167"/>
                <a:gd name="T75" fmla="*/ 69 h 74"/>
                <a:gd name="T76" fmla="*/ 65 w 167"/>
                <a:gd name="T77" fmla="*/ 69 h 74"/>
                <a:gd name="T78" fmla="*/ 69 w 167"/>
                <a:gd name="T79" fmla="*/ 63 h 74"/>
                <a:gd name="T80" fmla="*/ 74 w 167"/>
                <a:gd name="T81" fmla="*/ 57 h 74"/>
                <a:gd name="T82" fmla="*/ 84 w 167"/>
                <a:gd name="T83" fmla="*/ 52 h 74"/>
                <a:gd name="T84" fmla="*/ 91 w 167"/>
                <a:gd name="T85" fmla="*/ 50 h 74"/>
                <a:gd name="T86" fmla="*/ 101 w 167"/>
                <a:gd name="T87" fmla="*/ 52 h 74"/>
                <a:gd name="T88" fmla="*/ 107 w 167"/>
                <a:gd name="T89" fmla="*/ 52 h 74"/>
                <a:gd name="T90" fmla="*/ 114 w 167"/>
                <a:gd name="T91" fmla="*/ 44 h 74"/>
                <a:gd name="T92" fmla="*/ 129 w 167"/>
                <a:gd name="T93" fmla="*/ 40 h 74"/>
                <a:gd name="T94" fmla="*/ 139 w 167"/>
                <a:gd name="T95" fmla="*/ 33 h 74"/>
                <a:gd name="T96" fmla="*/ 160 w 167"/>
                <a:gd name="T97" fmla="*/ 25 h 74"/>
                <a:gd name="T98" fmla="*/ 21 w 167"/>
                <a:gd name="T99" fmla="*/ 63 h 74"/>
                <a:gd name="T100" fmla="*/ 21 w 167"/>
                <a:gd name="T101" fmla="*/ 61 h 74"/>
                <a:gd name="T102" fmla="*/ 27 w 167"/>
                <a:gd name="T103" fmla="*/ 61 h 74"/>
                <a:gd name="T104" fmla="*/ 25 w 167"/>
                <a:gd name="T105" fmla="*/ 57 h 74"/>
                <a:gd name="T106" fmla="*/ 29 w 167"/>
                <a:gd name="T107" fmla="*/ 59 h 74"/>
                <a:gd name="T108" fmla="*/ 38 w 167"/>
                <a:gd name="T109" fmla="*/ 5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7" h="74">
                  <a:moveTo>
                    <a:pt x="167" y="21"/>
                  </a:moveTo>
                  <a:lnTo>
                    <a:pt x="167" y="19"/>
                  </a:lnTo>
                  <a:lnTo>
                    <a:pt x="164" y="17"/>
                  </a:lnTo>
                  <a:lnTo>
                    <a:pt x="162" y="14"/>
                  </a:lnTo>
                  <a:lnTo>
                    <a:pt x="160" y="14"/>
                  </a:lnTo>
                  <a:lnTo>
                    <a:pt x="156" y="14"/>
                  </a:lnTo>
                  <a:lnTo>
                    <a:pt x="156" y="14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2" y="10"/>
                  </a:lnTo>
                  <a:lnTo>
                    <a:pt x="152" y="10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48" y="8"/>
                  </a:lnTo>
                  <a:lnTo>
                    <a:pt x="145" y="8"/>
                  </a:lnTo>
                  <a:lnTo>
                    <a:pt x="145" y="8"/>
                  </a:lnTo>
                  <a:lnTo>
                    <a:pt x="143" y="6"/>
                  </a:lnTo>
                  <a:lnTo>
                    <a:pt x="141" y="6"/>
                  </a:lnTo>
                  <a:lnTo>
                    <a:pt x="139" y="6"/>
                  </a:lnTo>
                  <a:lnTo>
                    <a:pt x="137" y="6"/>
                  </a:lnTo>
                  <a:lnTo>
                    <a:pt x="133" y="6"/>
                  </a:lnTo>
                  <a:lnTo>
                    <a:pt x="131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6"/>
                  </a:lnTo>
                  <a:lnTo>
                    <a:pt x="122" y="6"/>
                  </a:lnTo>
                  <a:lnTo>
                    <a:pt x="120" y="6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6" y="4"/>
                  </a:lnTo>
                  <a:lnTo>
                    <a:pt x="112" y="6"/>
                  </a:lnTo>
                  <a:lnTo>
                    <a:pt x="110" y="6"/>
                  </a:lnTo>
                  <a:lnTo>
                    <a:pt x="105" y="6"/>
                  </a:lnTo>
                  <a:lnTo>
                    <a:pt x="101" y="6"/>
                  </a:lnTo>
                  <a:lnTo>
                    <a:pt x="99" y="6"/>
                  </a:lnTo>
                  <a:lnTo>
                    <a:pt x="99" y="6"/>
                  </a:lnTo>
                  <a:lnTo>
                    <a:pt x="97" y="6"/>
                  </a:lnTo>
                  <a:lnTo>
                    <a:pt x="97" y="8"/>
                  </a:lnTo>
                  <a:lnTo>
                    <a:pt x="93" y="6"/>
                  </a:lnTo>
                  <a:lnTo>
                    <a:pt x="88" y="6"/>
                  </a:lnTo>
                  <a:lnTo>
                    <a:pt x="84" y="4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9" y="2"/>
                  </a:lnTo>
                  <a:lnTo>
                    <a:pt x="67" y="2"/>
                  </a:lnTo>
                  <a:lnTo>
                    <a:pt x="65" y="4"/>
                  </a:lnTo>
                  <a:lnTo>
                    <a:pt x="65" y="4"/>
                  </a:lnTo>
                  <a:lnTo>
                    <a:pt x="63" y="10"/>
                  </a:lnTo>
                  <a:lnTo>
                    <a:pt x="63" y="12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61" y="14"/>
                  </a:lnTo>
                  <a:lnTo>
                    <a:pt x="61" y="12"/>
                  </a:lnTo>
                  <a:lnTo>
                    <a:pt x="59" y="12"/>
                  </a:lnTo>
                  <a:lnTo>
                    <a:pt x="55" y="12"/>
                  </a:lnTo>
                  <a:lnTo>
                    <a:pt x="53" y="10"/>
                  </a:lnTo>
                  <a:lnTo>
                    <a:pt x="53" y="10"/>
                  </a:lnTo>
                  <a:lnTo>
                    <a:pt x="50" y="10"/>
                  </a:lnTo>
                  <a:lnTo>
                    <a:pt x="50" y="10"/>
                  </a:lnTo>
                  <a:lnTo>
                    <a:pt x="46" y="8"/>
                  </a:lnTo>
                  <a:lnTo>
                    <a:pt x="44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6" y="8"/>
                  </a:lnTo>
                  <a:lnTo>
                    <a:pt x="34" y="8"/>
                  </a:lnTo>
                  <a:lnTo>
                    <a:pt x="31" y="8"/>
                  </a:lnTo>
                  <a:lnTo>
                    <a:pt x="29" y="8"/>
                  </a:lnTo>
                  <a:lnTo>
                    <a:pt x="29" y="10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5" y="14"/>
                  </a:lnTo>
                  <a:lnTo>
                    <a:pt x="25" y="14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9"/>
                  </a:lnTo>
                  <a:lnTo>
                    <a:pt x="25" y="17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19" y="25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12" y="31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27" y="38"/>
                  </a:lnTo>
                  <a:lnTo>
                    <a:pt x="29" y="38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31" y="33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40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5" y="42"/>
                  </a:lnTo>
                  <a:lnTo>
                    <a:pt x="55" y="44"/>
                  </a:lnTo>
                  <a:lnTo>
                    <a:pt x="55" y="44"/>
                  </a:lnTo>
                  <a:lnTo>
                    <a:pt x="57" y="42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3" y="46"/>
                  </a:lnTo>
                  <a:lnTo>
                    <a:pt x="53" y="48"/>
                  </a:lnTo>
                  <a:lnTo>
                    <a:pt x="53" y="48"/>
                  </a:lnTo>
                  <a:lnTo>
                    <a:pt x="50" y="48"/>
                  </a:lnTo>
                  <a:lnTo>
                    <a:pt x="50" y="48"/>
                  </a:lnTo>
                  <a:lnTo>
                    <a:pt x="48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8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2" y="52"/>
                  </a:lnTo>
                  <a:lnTo>
                    <a:pt x="40" y="52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6" y="57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1" y="52"/>
                  </a:lnTo>
                  <a:lnTo>
                    <a:pt x="31" y="52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3" y="57"/>
                  </a:lnTo>
                  <a:lnTo>
                    <a:pt x="21" y="57"/>
                  </a:lnTo>
                  <a:lnTo>
                    <a:pt x="21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7" y="57"/>
                  </a:lnTo>
                  <a:lnTo>
                    <a:pt x="17" y="57"/>
                  </a:lnTo>
                  <a:lnTo>
                    <a:pt x="15" y="57"/>
                  </a:lnTo>
                  <a:lnTo>
                    <a:pt x="12" y="55"/>
                  </a:lnTo>
                  <a:lnTo>
                    <a:pt x="10" y="55"/>
                  </a:lnTo>
                  <a:lnTo>
                    <a:pt x="6" y="55"/>
                  </a:lnTo>
                  <a:lnTo>
                    <a:pt x="4" y="57"/>
                  </a:lnTo>
                  <a:lnTo>
                    <a:pt x="4" y="57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2" y="61"/>
                  </a:lnTo>
                  <a:lnTo>
                    <a:pt x="2" y="59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8" y="67"/>
                  </a:lnTo>
                  <a:lnTo>
                    <a:pt x="10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5"/>
                  </a:lnTo>
                  <a:lnTo>
                    <a:pt x="15" y="65"/>
                  </a:lnTo>
                  <a:lnTo>
                    <a:pt x="15" y="67"/>
                  </a:lnTo>
                  <a:lnTo>
                    <a:pt x="17" y="65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21" y="67"/>
                  </a:lnTo>
                  <a:lnTo>
                    <a:pt x="21" y="67"/>
                  </a:lnTo>
                  <a:lnTo>
                    <a:pt x="21" y="69"/>
                  </a:lnTo>
                  <a:lnTo>
                    <a:pt x="23" y="69"/>
                  </a:lnTo>
                  <a:lnTo>
                    <a:pt x="25" y="69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31" y="65"/>
                  </a:lnTo>
                  <a:lnTo>
                    <a:pt x="31" y="65"/>
                  </a:lnTo>
                  <a:lnTo>
                    <a:pt x="34" y="65"/>
                  </a:lnTo>
                  <a:lnTo>
                    <a:pt x="34" y="65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6" y="69"/>
                  </a:lnTo>
                  <a:lnTo>
                    <a:pt x="38" y="69"/>
                  </a:lnTo>
                  <a:lnTo>
                    <a:pt x="38" y="69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42" y="69"/>
                  </a:lnTo>
                  <a:lnTo>
                    <a:pt x="42" y="69"/>
                  </a:lnTo>
                  <a:lnTo>
                    <a:pt x="42" y="72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4" y="72"/>
                  </a:lnTo>
                  <a:lnTo>
                    <a:pt x="46" y="72"/>
                  </a:lnTo>
                  <a:lnTo>
                    <a:pt x="46" y="69"/>
                  </a:lnTo>
                  <a:lnTo>
                    <a:pt x="48" y="69"/>
                  </a:lnTo>
                  <a:lnTo>
                    <a:pt x="50" y="69"/>
                  </a:lnTo>
                  <a:lnTo>
                    <a:pt x="50" y="69"/>
                  </a:lnTo>
                  <a:lnTo>
                    <a:pt x="55" y="69"/>
                  </a:lnTo>
                  <a:lnTo>
                    <a:pt x="55" y="69"/>
                  </a:lnTo>
                  <a:lnTo>
                    <a:pt x="59" y="69"/>
                  </a:lnTo>
                  <a:lnTo>
                    <a:pt x="61" y="69"/>
                  </a:lnTo>
                  <a:lnTo>
                    <a:pt x="61" y="69"/>
                  </a:lnTo>
                  <a:lnTo>
                    <a:pt x="63" y="69"/>
                  </a:lnTo>
                  <a:lnTo>
                    <a:pt x="63" y="67"/>
                  </a:lnTo>
                  <a:lnTo>
                    <a:pt x="65" y="67"/>
                  </a:lnTo>
                  <a:lnTo>
                    <a:pt x="65" y="69"/>
                  </a:lnTo>
                  <a:lnTo>
                    <a:pt x="67" y="67"/>
                  </a:lnTo>
                  <a:lnTo>
                    <a:pt x="69" y="67"/>
                  </a:lnTo>
                  <a:lnTo>
                    <a:pt x="69" y="67"/>
                  </a:lnTo>
                  <a:lnTo>
                    <a:pt x="69" y="65"/>
                  </a:lnTo>
                  <a:lnTo>
                    <a:pt x="69" y="65"/>
                  </a:lnTo>
                  <a:lnTo>
                    <a:pt x="69" y="63"/>
                  </a:lnTo>
                  <a:lnTo>
                    <a:pt x="69" y="63"/>
                  </a:lnTo>
                  <a:lnTo>
                    <a:pt x="69" y="63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72" y="59"/>
                  </a:lnTo>
                  <a:lnTo>
                    <a:pt x="72" y="57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6" y="57"/>
                  </a:lnTo>
                  <a:lnTo>
                    <a:pt x="78" y="57"/>
                  </a:lnTo>
                  <a:lnTo>
                    <a:pt x="80" y="55"/>
                  </a:lnTo>
                  <a:lnTo>
                    <a:pt x="82" y="52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4" y="50"/>
                  </a:lnTo>
                  <a:lnTo>
                    <a:pt x="84" y="50"/>
                  </a:lnTo>
                  <a:lnTo>
                    <a:pt x="84" y="50"/>
                  </a:lnTo>
                  <a:lnTo>
                    <a:pt x="84" y="50"/>
                  </a:lnTo>
                  <a:lnTo>
                    <a:pt x="86" y="50"/>
                  </a:lnTo>
                  <a:lnTo>
                    <a:pt x="88" y="50"/>
                  </a:lnTo>
                  <a:lnTo>
                    <a:pt x="91" y="50"/>
                  </a:lnTo>
                  <a:lnTo>
                    <a:pt x="95" y="46"/>
                  </a:lnTo>
                  <a:lnTo>
                    <a:pt x="95" y="48"/>
                  </a:lnTo>
                  <a:lnTo>
                    <a:pt x="95" y="48"/>
                  </a:lnTo>
                  <a:lnTo>
                    <a:pt x="97" y="48"/>
                  </a:lnTo>
                  <a:lnTo>
                    <a:pt x="97" y="52"/>
                  </a:lnTo>
                  <a:lnTo>
                    <a:pt x="97" y="52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3" y="52"/>
                  </a:lnTo>
                  <a:lnTo>
                    <a:pt x="105" y="52"/>
                  </a:lnTo>
                  <a:lnTo>
                    <a:pt x="105" y="50"/>
                  </a:lnTo>
                  <a:lnTo>
                    <a:pt x="105" y="50"/>
                  </a:lnTo>
                  <a:lnTo>
                    <a:pt x="107" y="52"/>
                  </a:lnTo>
                  <a:lnTo>
                    <a:pt x="107" y="52"/>
                  </a:lnTo>
                  <a:lnTo>
                    <a:pt x="110" y="50"/>
                  </a:lnTo>
                  <a:lnTo>
                    <a:pt x="110" y="48"/>
                  </a:lnTo>
                  <a:lnTo>
                    <a:pt x="112" y="48"/>
                  </a:lnTo>
                  <a:lnTo>
                    <a:pt x="112" y="46"/>
                  </a:lnTo>
                  <a:lnTo>
                    <a:pt x="112" y="46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4" y="40"/>
                  </a:lnTo>
                  <a:lnTo>
                    <a:pt x="116" y="40"/>
                  </a:lnTo>
                  <a:lnTo>
                    <a:pt x="118" y="40"/>
                  </a:lnTo>
                  <a:lnTo>
                    <a:pt x="120" y="40"/>
                  </a:lnTo>
                  <a:lnTo>
                    <a:pt x="122" y="40"/>
                  </a:lnTo>
                  <a:lnTo>
                    <a:pt x="126" y="40"/>
                  </a:lnTo>
                  <a:lnTo>
                    <a:pt x="129" y="40"/>
                  </a:lnTo>
                  <a:lnTo>
                    <a:pt x="131" y="40"/>
                  </a:lnTo>
                  <a:lnTo>
                    <a:pt x="133" y="40"/>
                  </a:lnTo>
                  <a:lnTo>
                    <a:pt x="135" y="40"/>
                  </a:lnTo>
                  <a:lnTo>
                    <a:pt x="137" y="36"/>
                  </a:lnTo>
                  <a:lnTo>
                    <a:pt x="137" y="36"/>
                  </a:lnTo>
                  <a:lnTo>
                    <a:pt x="139" y="33"/>
                  </a:lnTo>
                  <a:lnTo>
                    <a:pt x="139" y="33"/>
                  </a:lnTo>
                  <a:lnTo>
                    <a:pt x="141" y="31"/>
                  </a:lnTo>
                  <a:lnTo>
                    <a:pt x="143" y="29"/>
                  </a:lnTo>
                  <a:lnTo>
                    <a:pt x="150" y="27"/>
                  </a:lnTo>
                  <a:lnTo>
                    <a:pt x="152" y="27"/>
                  </a:lnTo>
                  <a:lnTo>
                    <a:pt x="154" y="27"/>
                  </a:lnTo>
                  <a:lnTo>
                    <a:pt x="156" y="25"/>
                  </a:lnTo>
                  <a:lnTo>
                    <a:pt x="160" y="25"/>
                  </a:lnTo>
                  <a:lnTo>
                    <a:pt x="160" y="23"/>
                  </a:lnTo>
                  <a:lnTo>
                    <a:pt x="162" y="23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67" y="21"/>
                  </a:lnTo>
                  <a:close/>
                  <a:moveTo>
                    <a:pt x="21" y="63"/>
                  </a:moveTo>
                  <a:lnTo>
                    <a:pt x="19" y="63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3"/>
                  </a:lnTo>
                  <a:close/>
                  <a:moveTo>
                    <a:pt x="29" y="61"/>
                  </a:moveTo>
                  <a:lnTo>
                    <a:pt x="29" y="61"/>
                  </a:lnTo>
                  <a:lnTo>
                    <a:pt x="29" y="61"/>
                  </a:lnTo>
                  <a:lnTo>
                    <a:pt x="27" y="61"/>
                  </a:lnTo>
                  <a:lnTo>
                    <a:pt x="25" y="61"/>
                  </a:lnTo>
                  <a:lnTo>
                    <a:pt x="27" y="59"/>
                  </a:lnTo>
                  <a:lnTo>
                    <a:pt x="27" y="59"/>
                  </a:lnTo>
                  <a:lnTo>
                    <a:pt x="27" y="59"/>
                  </a:lnTo>
                  <a:lnTo>
                    <a:pt x="25" y="59"/>
                  </a:lnTo>
                  <a:lnTo>
                    <a:pt x="25" y="59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27" y="57"/>
                  </a:lnTo>
                  <a:lnTo>
                    <a:pt x="27" y="57"/>
                  </a:lnTo>
                  <a:lnTo>
                    <a:pt x="27" y="57"/>
                  </a:lnTo>
                  <a:lnTo>
                    <a:pt x="29" y="57"/>
                  </a:lnTo>
                  <a:lnTo>
                    <a:pt x="29" y="59"/>
                  </a:lnTo>
                  <a:lnTo>
                    <a:pt x="29" y="61"/>
                  </a:lnTo>
                  <a:close/>
                  <a:moveTo>
                    <a:pt x="38" y="59"/>
                  </a:moveTo>
                  <a:lnTo>
                    <a:pt x="38" y="61"/>
                  </a:lnTo>
                  <a:lnTo>
                    <a:pt x="36" y="61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38" y="59"/>
                  </a:lnTo>
                  <a:lnTo>
                    <a:pt x="38" y="59"/>
                  </a:lnTo>
                  <a:lnTo>
                    <a:pt x="38" y="59"/>
                  </a:lnTo>
                  <a:lnTo>
                    <a:pt x="38" y="59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5" name="Freeform 538" descr="" title=""/>
            <p:cNvSpPr>
              <a:spLocks noEditPoints="1"/>
            </p:cNvSpPr>
            <p:nvPr/>
          </p:nvSpPr>
          <p:spPr bwMode="auto">
            <a:xfrm>
              <a:off x="5124286" y="1493708"/>
              <a:ext cx="791206" cy="861432"/>
            </a:xfrm>
            <a:custGeom>
              <a:avLst/>
              <a:gdLst>
                <a:gd name="T0" fmla="*/ 83 w 338"/>
                <a:gd name="T1" fmla="*/ 222 h 368"/>
                <a:gd name="T2" fmla="*/ 5 w 338"/>
                <a:gd name="T3" fmla="*/ 366 h 368"/>
                <a:gd name="T4" fmla="*/ 81 w 338"/>
                <a:gd name="T5" fmla="*/ 311 h 368"/>
                <a:gd name="T6" fmla="*/ 79 w 338"/>
                <a:gd name="T7" fmla="*/ 229 h 368"/>
                <a:gd name="T8" fmla="*/ 66 w 338"/>
                <a:gd name="T9" fmla="*/ 330 h 368"/>
                <a:gd name="T10" fmla="*/ 66 w 338"/>
                <a:gd name="T11" fmla="*/ 330 h 368"/>
                <a:gd name="T12" fmla="*/ 266 w 338"/>
                <a:gd name="T13" fmla="*/ 3 h 368"/>
                <a:gd name="T14" fmla="*/ 222 w 338"/>
                <a:gd name="T15" fmla="*/ 140 h 368"/>
                <a:gd name="T16" fmla="*/ 93 w 338"/>
                <a:gd name="T17" fmla="*/ 210 h 368"/>
                <a:gd name="T18" fmla="*/ 87 w 338"/>
                <a:gd name="T19" fmla="*/ 199 h 368"/>
                <a:gd name="T20" fmla="*/ 148 w 338"/>
                <a:gd name="T21" fmla="*/ 169 h 368"/>
                <a:gd name="T22" fmla="*/ 245 w 338"/>
                <a:gd name="T23" fmla="*/ 222 h 368"/>
                <a:gd name="T24" fmla="*/ 174 w 338"/>
                <a:gd name="T25" fmla="*/ 197 h 368"/>
                <a:gd name="T26" fmla="*/ 328 w 338"/>
                <a:gd name="T27" fmla="*/ 34 h 368"/>
                <a:gd name="T28" fmla="*/ 307 w 338"/>
                <a:gd name="T29" fmla="*/ 26 h 368"/>
                <a:gd name="T30" fmla="*/ 273 w 338"/>
                <a:gd name="T31" fmla="*/ 5 h 368"/>
                <a:gd name="T32" fmla="*/ 264 w 338"/>
                <a:gd name="T33" fmla="*/ 43 h 368"/>
                <a:gd name="T34" fmla="*/ 245 w 338"/>
                <a:gd name="T35" fmla="*/ 57 h 368"/>
                <a:gd name="T36" fmla="*/ 260 w 338"/>
                <a:gd name="T37" fmla="*/ 68 h 368"/>
                <a:gd name="T38" fmla="*/ 256 w 338"/>
                <a:gd name="T39" fmla="*/ 55 h 368"/>
                <a:gd name="T40" fmla="*/ 300 w 338"/>
                <a:gd name="T41" fmla="*/ 60 h 368"/>
                <a:gd name="T42" fmla="*/ 334 w 338"/>
                <a:gd name="T43" fmla="*/ 41 h 368"/>
                <a:gd name="T44" fmla="*/ 269 w 338"/>
                <a:gd name="T45" fmla="*/ 76 h 368"/>
                <a:gd name="T46" fmla="*/ 264 w 338"/>
                <a:gd name="T47" fmla="*/ 85 h 368"/>
                <a:gd name="T48" fmla="*/ 254 w 338"/>
                <a:gd name="T49" fmla="*/ 87 h 368"/>
                <a:gd name="T50" fmla="*/ 247 w 338"/>
                <a:gd name="T51" fmla="*/ 104 h 368"/>
                <a:gd name="T52" fmla="*/ 241 w 338"/>
                <a:gd name="T53" fmla="*/ 131 h 368"/>
                <a:gd name="T54" fmla="*/ 207 w 338"/>
                <a:gd name="T55" fmla="*/ 159 h 368"/>
                <a:gd name="T56" fmla="*/ 199 w 338"/>
                <a:gd name="T57" fmla="*/ 155 h 368"/>
                <a:gd name="T58" fmla="*/ 178 w 338"/>
                <a:gd name="T59" fmla="*/ 178 h 368"/>
                <a:gd name="T60" fmla="*/ 138 w 338"/>
                <a:gd name="T61" fmla="*/ 182 h 368"/>
                <a:gd name="T62" fmla="*/ 110 w 338"/>
                <a:gd name="T63" fmla="*/ 201 h 368"/>
                <a:gd name="T64" fmla="*/ 133 w 338"/>
                <a:gd name="T65" fmla="*/ 201 h 368"/>
                <a:gd name="T66" fmla="*/ 165 w 338"/>
                <a:gd name="T67" fmla="*/ 193 h 368"/>
                <a:gd name="T68" fmla="*/ 178 w 338"/>
                <a:gd name="T69" fmla="*/ 210 h 368"/>
                <a:gd name="T70" fmla="*/ 199 w 338"/>
                <a:gd name="T71" fmla="*/ 191 h 368"/>
                <a:gd name="T72" fmla="*/ 207 w 338"/>
                <a:gd name="T73" fmla="*/ 195 h 368"/>
                <a:gd name="T74" fmla="*/ 233 w 338"/>
                <a:gd name="T75" fmla="*/ 188 h 368"/>
                <a:gd name="T76" fmla="*/ 243 w 338"/>
                <a:gd name="T77" fmla="*/ 186 h 368"/>
                <a:gd name="T78" fmla="*/ 247 w 338"/>
                <a:gd name="T79" fmla="*/ 182 h 368"/>
                <a:gd name="T80" fmla="*/ 258 w 338"/>
                <a:gd name="T81" fmla="*/ 178 h 368"/>
                <a:gd name="T82" fmla="*/ 264 w 338"/>
                <a:gd name="T83" fmla="*/ 146 h 368"/>
                <a:gd name="T84" fmla="*/ 275 w 338"/>
                <a:gd name="T85" fmla="*/ 119 h 368"/>
                <a:gd name="T86" fmla="*/ 129 w 338"/>
                <a:gd name="T87" fmla="*/ 207 h 368"/>
                <a:gd name="T88" fmla="*/ 98 w 338"/>
                <a:gd name="T89" fmla="*/ 235 h 368"/>
                <a:gd name="T90" fmla="*/ 93 w 338"/>
                <a:gd name="T91" fmla="*/ 246 h 368"/>
                <a:gd name="T92" fmla="*/ 89 w 338"/>
                <a:gd name="T93" fmla="*/ 303 h 368"/>
                <a:gd name="T94" fmla="*/ 112 w 338"/>
                <a:gd name="T95" fmla="*/ 260 h 368"/>
                <a:gd name="T96" fmla="*/ 148 w 338"/>
                <a:gd name="T97" fmla="*/ 207 h 368"/>
                <a:gd name="T98" fmla="*/ 129 w 338"/>
                <a:gd name="T99" fmla="*/ 218 h 368"/>
                <a:gd name="T100" fmla="*/ 140 w 338"/>
                <a:gd name="T101" fmla="*/ 229 h 368"/>
                <a:gd name="T102" fmla="*/ 163 w 338"/>
                <a:gd name="T103" fmla="*/ 214 h 368"/>
                <a:gd name="T104" fmla="*/ 121 w 338"/>
                <a:gd name="T105" fmla="*/ 212 h 368"/>
                <a:gd name="T106" fmla="*/ 98 w 338"/>
                <a:gd name="T107" fmla="*/ 214 h 368"/>
                <a:gd name="T108" fmla="*/ 93 w 338"/>
                <a:gd name="T109" fmla="*/ 224 h 368"/>
                <a:gd name="T110" fmla="*/ 102 w 338"/>
                <a:gd name="T111" fmla="*/ 229 h 368"/>
                <a:gd name="T112" fmla="*/ 106 w 338"/>
                <a:gd name="T113" fmla="*/ 231 h 368"/>
                <a:gd name="T114" fmla="*/ 100 w 338"/>
                <a:gd name="T115" fmla="*/ 252 h 368"/>
                <a:gd name="T116" fmla="*/ 108 w 338"/>
                <a:gd name="T117" fmla="*/ 248 h 368"/>
                <a:gd name="T118" fmla="*/ 119 w 338"/>
                <a:gd name="T119" fmla="*/ 241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8" h="368">
                  <a:moveTo>
                    <a:pt x="85" y="205"/>
                  </a:moveTo>
                  <a:lnTo>
                    <a:pt x="87" y="203"/>
                  </a:lnTo>
                  <a:lnTo>
                    <a:pt x="87" y="201"/>
                  </a:lnTo>
                  <a:lnTo>
                    <a:pt x="85" y="201"/>
                  </a:lnTo>
                  <a:lnTo>
                    <a:pt x="85" y="203"/>
                  </a:lnTo>
                  <a:lnTo>
                    <a:pt x="85" y="205"/>
                  </a:lnTo>
                  <a:lnTo>
                    <a:pt x="85" y="205"/>
                  </a:lnTo>
                  <a:close/>
                  <a:moveTo>
                    <a:pt x="26" y="360"/>
                  </a:moveTo>
                  <a:lnTo>
                    <a:pt x="26" y="358"/>
                  </a:lnTo>
                  <a:lnTo>
                    <a:pt x="24" y="358"/>
                  </a:lnTo>
                  <a:lnTo>
                    <a:pt x="24" y="360"/>
                  </a:lnTo>
                  <a:lnTo>
                    <a:pt x="26" y="360"/>
                  </a:lnTo>
                  <a:lnTo>
                    <a:pt x="28" y="360"/>
                  </a:lnTo>
                  <a:lnTo>
                    <a:pt x="26" y="360"/>
                  </a:lnTo>
                  <a:lnTo>
                    <a:pt x="26" y="360"/>
                  </a:lnTo>
                  <a:close/>
                  <a:moveTo>
                    <a:pt x="83" y="224"/>
                  </a:moveTo>
                  <a:lnTo>
                    <a:pt x="83" y="222"/>
                  </a:lnTo>
                  <a:lnTo>
                    <a:pt x="83" y="222"/>
                  </a:lnTo>
                  <a:lnTo>
                    <a:pt x="83" y="224"/>
                  </a:lnTo>
                  <a:lnTo>
                    <a:pt x="81" y="224"/>
                  </a:lnTo>
                  <a:lnTo>
                    <a:pt x="81" y="224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4"/>
                  </a:lnTo>
                  <a:lnTo>
                    <a:pt x="83" y="224"/>
                  </a:lnTo>
                  <a:lnTo>
                    <a:pt x="85" y="224"/>
                  </a:lnTo>
                  <a:lnTo>
                    <a:pt x="83" y="224"/>
                  </a:lnTo>
                  <a:close/>
                  <a:moveTo>
                    <a:pt x="0" y="366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0" y="368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5" y="366"/>
                  </a:lnTo>
                  <a:lnTo>
                    <a:pt x="5" y="366"/>
                  </a:lnTo>
                  <a:lnTo>
                    <a:pt x="3" y="366"/>
                  </a:lnTo>
                  <a:lnTo>
                    <a:pt x="0" y="366"/>
                  </a:lnTo>
                  <a:close/>
                  <a:moveTo>
                    <a:pt x="9" y="364"/>
                  </a:moveTo>
                  <a:lnTo>
                    <a:pt x="7" y="364"/>
                  </a:lnTo>
                  <a:lnTo>
                    <a:pt x="7" y="364"/>
                  </a:lnTo>
                  <a:lnTo>
                    <a:pt x="7" y="366"/>
                  </a:lnTo>
                  <a:lnTo>
                    <a:pt x="7" y="366"/>
                  </a:lnTo>
                  <a:lnTo>
                    <a:pt x="9" y="366"/>
                  </a:lnTo>
                  <a:lnTo>
                    <a:pt x="9" y="366"/>
                  </a:lnTo>
                  <a:lnTo>
                    <a:pt x="9" y="364"/>
                  </a:lnTo>
                  <a:lnTo>
                    <a:pt x="11" y="364"/>
                  </a:lnTo>
                  <a:lnTo>
                    <a:pt x="9" y="362"/>
                  </a:lnTo>
                  <a:lnTo>
                    <a:pt x="9" y="364"/>
                  </a:lnTo>
                  <a:close/>
                  <a:moveTo>
                    <a:pt x="81" y="309"/>
                  </a:moveTo>
                  <a:lnTo>
                    <a:pt x="81" y="309"/>
                  </a:lnTo>
                  <a:lnTo>
                    <a:pt x="79" y="309"/>
                  </a:lnTo>
                  <a:lnTo>
                    <a:pt x="81" y="311"/>
                  </a:lnTo>
                  <a:lnTo>
                    <a:pt x="81" y="311"/>
                  </a:lnTo>
                  <a:lnTo>
                    <a:pt x="81" y="311"/>
                  </a:lnTo>
                  <a:lnTo>
                    <a:pt x="81" y="311"/>
                  </a:lnTo>
                  <a:lnTo>
                    <a:pt x="81" y="311"/>
                  </a:lnTo>
                  <a:lnTo>
                    <a:pt x="81" y="309"/>
                  </a:lnTo>
                  <a:close/>
                  <a:moveTo>
                    <a:pt x="79" y="229"/>
                  </a:moveTo>
                  <a:lnTo>
                    <a:pt x="79" y="227"/>
                  </a:lnTo>
                  <a:lnTo>
                    <a:pt x="79" y="227"/>
                  </a:lnTo>
                  <a:lnTo>
                    <a:pt x="79" y="227"/>
                  </a:lnTo>
                  <a:lnTo>
                    <a:pt x="76" y="229"/>
                  </a:lnTo>
                  <a:lnTo>
                    <a:pt x="76" y="227"/>
                  </a:lnTo>
                  <a:lnTo>
                    <a:pt x="76" y="229"/>
                  </a:lnTo>
                  <a:lnTo>
                    <a:pt x="76" y="231"/>
                  </a:lnTo>
                  <a:lnTo>
                    <a:pt x="76" y="231"/>
                  </a:lnTo>
                  <a:lnTo>
                    <a:pt x="79" y="231"/>
                  </a:lnTo>
                  <a:lnTo>
                    <a:pt x="79" y="231"/>
                  </a:lnTo>
                  <a:lnTo>
                    <a:pt x="79" y="229"/>
                  </a:lnTo>
                  <a:lnTo>
                    <a:pt x="81" y="229"/>
                  </a:lnTo>
                  <a:lnTo>
                    <a:pt x="79" y="229"/>
                  </a:lnTo>
                  <a:close/>
                  <a:moveTo>
                    <a:pt x="85" y="305"/>
                  </a:moveTo>
                  <a:lnTo>
                    <a:pt x="85" y="305"/>
                  </a:lnTo>
                  <a:lnTo>
                    <a:pt x="85" y="305"/>
                  </a:lnTo>
                  <a:lnTo>
                    <a:pt x="85" y="305"/>
                  </a:lnTo>
                  <a:lnTo>
                    <a:pt x="87" y="305"/>
                  </a:lnTo>
                  <a:lnTo>
                    <a:pt x="87" y="305"/>
                  </a:lnTo>
                  <a:lnTo>
                    <a:pt x="85" y="305"/>
                  </a:lnTo>
                  <a:close/>
                  <a:moveTo>
                    <a:pt x="70" y="326"/>
                  </a:moveTo>
                  <a:lnTo>
                    <a:pt x="68" y="328"/>
                  </a:lnTo>
                  <a:lnTo>
                    <a:pt x="68" y="328"/>
                  </a:lnTo>
                  <a:lnTo>
                    <a:pt x="66" y="330"/>
                  </a:lnTo>
                  <a:lnTo>
                    <a:pt x="66" y="330"/>
                  </a:lnTo>
                  <a:lnTo>
                    <a:pt x="66" y="328"/>
                  </a:lnTo>
                  <a:lnTo>
                    <a:pt x="64" y="328"/>
                  </a:lnTo>
                  <a:lnTo>
                    <a:pt x="64" y="328"/>
                  </a:lnTo>
                  <a:lnTo>
                    <a:pt x="64" y="330"/>
                  </a:lnTo>
                  <a:lnTo>
                    <a:pt x="66" y="330"/>
                  </a:lnTo>
                  <a:lnTo>
                    <a:pt x="66" y="330"/>
                  </a:lnTo>
                  <a:lnTo>
                    <a:pt x="64" y="332"/>
                  </a:lnTo>
                  <a:lnTo>
                    <a:pt x="64" y="332"/>
                  </a:lnTo>
                  <a:lnTo>
                    <a:pt x="62" y="332"/>
                  </a:lnTo>
                  <a:lnTo>
                    <a:pt x="62" y="334"/>
                  </a:lnTo>
                  <a:lnTo>
                    <a:pt x="62" y="336"/>
                  </a:lnTo>
                  <a:lnTo>
                    <a:pt x="62" y="336"/>
                  </a:lnTo>
                  <a:lnTo>
                    <a:pt x="62" y="339"/>
                  </a:lnTo>
                  <a:lnTo>
                    <a:pt x="62" y="339"/>
                  </a:lnTo>
                  <a:lnTo>
                    <a:pt x="64" y="336"/>
                  </a:lnTo>
                  <a:lnTo>
                    <a:pt x="64" y="336"/>
                  </a:lnTo>
                  <a:lnTo>
                    <a:pt x="64" y="336"/>
                  </a:lnTo>
                  <a:lnTo>
                    <a:pt x="64" y="336"/>
                  </a:lnTo>
                  <a:lnTo>
                    <a:pt x="64" y="334"/>
                  </a:lnTo>
                  <a:lnTo>
                    <a:pt x="64" y="334"/>
                  </a:lnTo>
                  <a:lnTo>
                    <a:pt x="64" y="334"/>
                  </a:lnTo>
                  <a:lnTo>
                    <a:pt x="64" y="332"/>
                  </a:lnTo>
                  <a:lnTo>
                    <a:pt x="66" y="332"/>
                  </a:lnTo>
                  <a:lnTo>
                    <a:pt x="66" y="330"/>
                  </a:lnTo>
                  <a:lnTo>
                    <a:pt x="68" y="330"/>
                  </a:lnTo>
                  <a:lnTo>
                    <a:pt x="68" y="330"/>
                  </a:lnTo>
                  <a:lnTo>
                    <a:pt x="70" y="330"/>
                  </a:lnTo>
                  <a:lnTo>
                    <a:pt x="70" y="328"/>
                  </a:lnTo>
                  <a:lnTo>
                    <a:pt x="70" y="326"/>
                  </a:lnTo>
                  <a:lnTo>
                    <a:pt x="70" y="326"/>
                  </a:lnTo>
                  <a:lnTo>
                    <a:pt x="70" y="326"/>
                  </a:lnTo>
                  <a:close/>
                  <a:moveTo>
                    <a:pt x="241" y="64"/>
                  </a:moveTo>
                  <a:lnTo>
                    <a:pt x="241" y="64"/>
                  </a:lnTo>
                  <a:lnTo>
                    <a:pt x="241" y="64"/>
                  </a:lnTo>
                  <a:lnTo>
                    <a:pt x="243" y="62"/>
                  </a:lnTo>
                  <a:lnTo>
                    <a:pt x="241" y="62"/>
                  </a:lnTo>
                  <a:lnTo>
                    <a:pt x="241" y="62"/>
                  </a:lnTo>
                  <a:lnTo>
                    <a:pt x="241" y="62"/>
                  </a:lnTo>
                  <a:lnTo>
                    <a:pt x="241" y="64"/>
                  </a:lnTo>
                  <a:lnTo>
                    <a:pt x="241" y="64"/>
                  </a:lnTo>
                  <a:close/>
                  <a:moveTo>
                    <a:pt x="264" y="5"/>
                  </a:moveTo>
                  <a:lnTo>
                    <a:pt x="266" y="3"/>
                  </a:lnTo>
                  <a:lnTo>
                    <a:pt x="266" y="3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3"/>
                  </a:lnTo>
                  <a:lnTo>
                    <a:pt x="264" y="5"/>
                  </a:lnTo>
                  <a:close/>
                  <a:moveTo>
                    <a:pt x="269" y="7"/>
                  </a:moveTo>
                  <a:lnTo>
                    <a:pt x="269" y="7"/>
                  </a:lnTo>
                  <a:lnTo>
                    <a:pt x="269" y="7"/>
                  </a:lnTo>
                  <a:lnTo>
                    <a:pt x="269" y="7"/>
                  </a:lnTo>
                  <a:lnTo>
                    <a:pt x="269" y="5"/>
                  </a:lnTo>
                  <a:lnTo>
                    <a:pt x="266" y="5"/>
                  </a:lnTo>
                  <a:lnTo>
                    <a:pt x="266" y="7"/>
                  </a:lnTo>
                  <a:lnTo>
                    <a:pt x="266" y="7"/>
                  </a:lnTo>
                  <a:lnTo>
                    <a:pt x="269" y="7"/>
                  </a:lnTo>
                  <a:close/>
                  <a:moveTo>
                    <a:pt x="222" y="140"/>
                  </a:moveTo>
                  <a:lnTo>
                    <a:pt x="222" y="140"/>
                  </a:lnTo>
                  <a:lnTo>
                    <a:pt x="222" y="140"/>
                  </a:lnTo>
                  <a:lnTo>
                    <a:pt x="224" y="140"/>
                  </a:lnTo>
                  <a:lnTo>
                    <a:pt x="226" y="138"/>
                  </a:lnTo>
                  <a:lnTo>
                    <a:pt x="226" y="136"/>
                  </a:lnTo>
                  <a:lnTo>
                    <a:pt x="226" y="136"/>
                  </a:lnTo>
                  <a:lnTo>
                    <a:pt x="226" y="136"/>
                  </a:lnTo>
                  <a:lnTo>
                    <a:pt x="226" y="134"/>
                  </a:lnTo>
                  <a:lnTo>
                    <a:pt x="226" y="131"/>
                  </a:lnTo>
                  <a:lnTo>
                    <a:pt x="226" y="131"/>
                  </a:lnTo>
                  <a:lnTo>
                    <a:pt x="224" y="134"/>
                  </a:lnTo>
                  <a:lnTo>
                    <a:pt x="222" y="136"/>
                  </a:lnTo>
                  <a:lnTo>
                    <a:pt x="222" y="138"/>
                  </a:lnTo>
                  <a:lnTo>
                    <a:pt x="224" y="138"/>
                  </a:lnTo>
                  <a:lnTo>
                    <a:pt x="224" y="138"/>
                  </a:lnTo>
                  <a:lnTo>
                    <a:pt x="222" y="140"/>
                  </a:lnTo>
                  <a:lnTo>
                    <a:pt x="222" y="140"/>
                  </a:lnTo>
                  <a:close/>
                  <a:moveTo>
                    <a:pt x="93" y="212"/>
                  </a:moveTo>
                  <a:lnTo>
                    <a:pt x="93" y="210"/>
                  </a:lnTo>
                  <a:lnTo>
                    <a:pt x="93" y="210"/>
                  </a:lnTo>
                  <a:lnTo>
                    <a:pt x="91" y="210"/>
                  </a:lnTo>
                  <a:lnTo>
                    <a:pt x="91" y="212"/>
                  </a:lnTo>
                  <a:lnTo>
                    <a:pt x="93" y="212"/>
                  </a:lnTo>
                  <a:lnTo>
                    <a:pt x="93" y="212"/>
                  </a:lnTo>
                  <a:close/>
                  <a:moveTo>
                    <a:pt x="87" y="220"/>
                  </a:moveTo>
                  <a:lnTo>
                    <a:pt x="87" y="220"/>
                  </a:lnTo>
                  <a:lnTo>
                    <a:pt x="87" y="220"/>
                  </a:lnTo>
                  <a:lnTo>
                    <a:pt x="87" y="220"/>
                  </a:lnTo>
                  <a:lnTo>
                    <a:pt x="89" y="220"/>
                  </a:lnTo>
                  <a:lnTo>
                    <a:pt x="89" y="218"/>
                  </a:lnTo>
                  <a:lnTo>
                    <a:pt x="89" y="218"/>
                  </a:lnTo>
                  <a:lnTo>
                    <a:pt x="89" y="218"/>
                  </a:lnTo>
                  <a:lnTo>
                    <a:pt x="89" y="218"/>
                  </a:lnTo>
                  <a:lnTo>
                    <a:pt x="87" y="220"/>
                  </a:lnTo>
                  <a:close/>
                  <a:moveTo>
                    <a:pt x="85" y="201"/>
                  </a:moveTo>
                  <a:lnTo>
                    <a:pt x="87" y="201"/>
                  </a:lnTo>
                  <a:lnTo>
                    <a:pt x="87" y="201"/>
                  </a:lnTo>
                  <a:lnTo>
                    <a:pt x="87" y="199"/>
                  </a:lnTo>
                  <a:lnTo>
                    <a:pt x="89" y="197"/>
                  </a:lnTo>
                  <a:lnTo>
                    <a:pt x="89" y="197"/>
                  </a:lnTo>
                  <a:lnTo>
                    <a:pt x="89" y="195"/>
                  </a:lnTo>
                  <a:lnTo>
                    <a:pt x="89" y="195"/>
                  </a:lnTo>
                  <a:lnTo>
                    <a:pt x="89" y="195"/>
                  </a:lnTo>
                  <a:lnTo>
                    <a:pt x="87" y="197"/>
                  </a:lnTo>
                  <a:lnTo>
                    <a:pt x="87" y="197"/>
                  </a:lnTo>
                  <a:lnTo>
                    <a:pt x="87" y="197"/>
                  </a:lnTo>
                  <a:lnTo>
                    <a:pt x="85" y="201"/>
                  </a:lnTo>
                  <a:lnTo>
                    <a:pt x="85" y="201"/>
                  </a:lnTo>
                  <a:close/>
                  <a:moveTo>
                    <a:pt x="148" y="169"/>
                  </a:moveTo>
                  <a:lnTo>
                    <a:pt x="148" y="169"/>
                  </a:lnTo>
                  <a:lnTo>
                    <a:pt x="148" y="167"/>
                  </a:lnTo>
                  <a:lnTo>
                    <a:pt x="146" y="165"/>
                  </a:lnTo>
                  <a:lnTo>
                    <a:pt x="146" y="167"/>
                  </a:lnTo>
                  <a:lnTo>
                    <a:pt x="146" y="167"/>
                  </a:lnTo>
                  <a:lnTo>
                    <a:pt x="146" y="169"/>
                  </a:lnTo>
                  <a:lnTo>
                    <a:pt x="148" y="169"/>
                  </a:lnTo>
                  <a:close/>
                  <a:moveTo>
                    <a:pt x="161" y="199"/>
                  </a:moveTo>
                  <a:lnTo>
                    <a:pt x="163" y="199"/>
                  </a:lnTo>
                  <a:lnTo>
                    <a:pt x="163" y="199"/>
                  </a:lnTo>
                  <a:lnTo>
                    <a:pt x="163" y="199"/>
                  </a:lnTo>
                  <a:lnTo>
                    <a:pt x="163" y="197"/>
                  </a:lnTo>
                  <a:lnTo>
                    <a:pt x="163" y="197"/>
                  </a:lnTo>
                  <a:lnTo>
                    <a:pt x="161" y="197"/>
                  </a:lnTo>
                  <a:lnTo>
                    <a:pt x="161" y="199"/>
                  </a:lnTo>
                  <a:lnTo>
                    <a:pt x="161" y="199"/>
                  </a:lnTo>
                  <a:lnTo>
                    <a:pt x="161" y="199"/>
                  </a:lnTo>
                  <a:close/>
                  <a:moveTo>
                    <a:pt x="239" y="193"/>
                  </a:moveTo>
                  <a:lnTo>
                    <a:pt x="239" y="195"/>
                  </a:lnTo>
                  <a:lnTo>
                    <a:pt x="239" y="195"/>
                  </a:lnTo>
                  <a:lnTo>
                    <a:pt x="241" y="195"/>
                  </a:lnTo>
                  <a:lnTo>
                    <a:pt x="241" y="195"/>
                  </a:lnTo>
                  <a:lnTo>
                    <a:pt x="241" y="193"/>
                  </a:lnTo>
                  <a:lnTo>
                    <a:pt x="239" y="193"/>
                  </a:lnTo>
                  <a:close/>
                  <a:moveTo>
                    <a:pt x="245" y="222"/>
                  </a:moveTo>
                  <a:lnTo>
                    <a:pt x="245" y="222"/>
                  </a:lnTo>
                  <a:lnTo>
                    <a:pt x="245" y="222"/>
                  </a:lnTo>
                  <a:lnTo>
                    <a:pt x="247" y="222"/>
                  </a:lnTo>
                  <a:lnTo>
                    <a:pt x="247" y="222"/>
                  </a:lnTo>
                  <a:lnTo>
                    <a:pt x="247" y="222"/>
                  </a:lnTo>
                  <a:lnTo>
                    <a:pt x="245" y="222"/>
                  </a:lnTo>
                  <a:lnTo>
                    <a:pt x="245" y="222"/>
                  </a:lnTo>
                  <a:close/>
                  <a:moveTo>
                    <a:pt x="171" y="197"/>
                  </a:moveTo>
                  <a:lnTo>
                    <a:pt x="171" y="197"/>
                  </a:lnTo>
                  <a:lnTo>
                    <a:pt x="169" y="199"/>
                  </a:lnTo>
                  <a:lnTo>
                    <a:pt x="169" y="201"/>
                  </a:lnTo>
                  <a:lnTo>
                    <a:pt x="167" y="201"/>
                  </a:lnTo>
                  <a:lnTo>
                    <a:pt x="167" y="203"/>
                  </a:lnTo>
                  <a:lnTo>
                    <a:pt x="169" y="203"/>
                  </a:lnTo>
                  <a:lnTo>
                    <a:pt x="169" y="203"/>
                  </a:lnTo>
                  <a:lnTo>
                    <a:pt x="171" y="201"/>
                  </a:lnTo>
                  <a:lnTo>
                    <a:pt x="171" y="199"/>
                  </a:lnTo>
                  <a:lnTo>
                    <a:pt x="174" y="197"/>
                  </a:lnTo>
                  <a:lnTo>
                    <a:pt x="171" y="197"/>
                  </a:lnTo>
                  <a:close/>
                  <a:moveTo>
                    <a:pt x="136" y="205"/>
                  </a:moveTo>
                  <a:lnTo>
                    <a:pt x="136" y="205"/>
                  </a:lnTo>
                  <a:lnTo>
                    <a:pt x="136" y="203"/>
                  </a:lnTo>
                  <a:lnTo>
                    <a:pt x="136" y="203"/>
                  </a:lnTo>
                  <a:lnTo>
                    <a:pt x="136" y="205"/>
                  </a:lnTo>
                  <a:lnTo>
                    <a:pt x="133" y="205"/>
                  </a:lnTo>
                  <a:lnTo>
                    <a:pt x="136" y="205"/>
                  </a:lnTo>
                  <a:lnTo>
                    <a:pt x="136" y="205"/>
                  </a:lnTo>
                  <a:close/>
                  <a:moveTo>
                    <a:pt x="336" y="41"/>
                  </a:moveTo>
                  <a:lnTo>
                    <a:pt x="336" y="41"/>
                  </a:lnTo>
                  <a:lnTo>
                    <a:pt x="334" y="41"/>
                  </a:lnTo>
                  <a:lnTo>
                    <a:pt x="332" y="43"/>
                  </a:lnTo>
                  <a:lnTo>
                    <a:pt x="332" y="43"/>
                  </a:lnTo>
                  <a:lnTo>
                    <a:pt x="330" y="41"/>
                  </a:lnTo>
                  <a:lnTo>
                    <a:pt x="330" y="38"/>
                  </a:lnTo>
                  <a:lnTo>
                    <a:pt x="328" y="36"/>
                  </a:lnTo>
                  <a:lnTo>
                    <a:pt x="328" y="34"/>
                  </a:lnTo>
                  <a:lnTo>
                    <a:pt x="328" y="32"/>
                  </a:lnTo>
                  <a:lnTo>
                    <a:pt x="328" y="30"/>
                  </a:lnTo>
                  <a:lnTo>
                    <a:pt x="330" y="28"/>
                  </a:lnTo>
                  <a:lnTo>
                    <a:pt x="330" y="24"/>
                  </a:lnTo>
                  <a:lnTo>
                    <a:pt x="332" y="24"/>
                  </a:lnTo>
                  <a:lnTo>
                    <a:pt x="332" y="22"/>
                  </a:lnTo>
                  <a:lnTo>
                    <a:pt x="330" y="22"/>
                  </a:lnTo>
                  <a:lnTo>
                    <a:pt x="328" y="26"/>
                  </a:lnTo>
                  <a:lnTo>
                    <a:pt x="323" y="28"/>
                  </a:lnTo>
                  <a:lnTo>
                    <a:pt x="321" y="30"/>
                  </a:lnTo>
                  <a:lnTo>
                    <a:pt x="321" y="30"/>
                  </a:lnTo>
                  <a:lnTo>
                    <a:pt x="319" y="30"/>
                  </a:lnTo>
                  <a:lnTo>
                    <a:pt x="317" y="30"/>
                  </a:lnTo>
                  <a:lnTo>
                    <a:pt x="311" y="26"/>
                  </a:lnTo>
                  <a:lnTo>
                    <a:pt x="311" y="26"/>
                  </a:lnTo>
                  <a:lnTo>
                    <a:pt x="309" y="26"/>
                  </a:lnTo>
                  <a:lnTo>
                    <a:pt x="307" y="26"/>
                  </a:lnTo>
                  <a:lnTo>
                    <a:pt x="307" y="26"/>
                  </a:lnTo>
                  <a:lnTo>
                    <a:pt x="304" y="24"/>
                  </a:lnTo>
                  <a:lnTo>
                    <a:pt x="302" y="24"/>
                  </a:lnTo>
                  <a:lnTo>
                    <a:pt x="300" y="22"/>
                  </a:lnTo>
                  <a:lnTo>
                    <a:pt x="296" y="17"/>
                  </a:lnTo>
                  <a:lnTo>
                    <a:pt x="294" y="15"/>
                  </a:lnTo>
                  <a:lnTo>
                    <a:pt x="290" y="13"/>
                  </a:lnTo>
                  <a:lnTo>
                    <a:pt x="285" y="7"/>
                  </a:lnTo>
                  <a:lnTo>
                    <a:pt x="281" y="3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77" y="0"/>
                  </a:lnTo>
                  <a:lnTo>
                    <a:pt x="277" y="0"/>
                  </a:lnTo>
                  <a:lnTo>
                    <a:pt x="277" y="3"/>
                  </a:lnTo>
                  <a:lnTo>
                    <a:pt x="275" y="3"/>
                  </a:lnTo>
                  <a:lnTo>
                    <a:pt x="275" y="3"/>
                  </a:lnTo>
                  <a:lnTo>
                    <a:pt x="275" y="3"/>
                  </a:lnTo>
                  <a:lnTo>
                    <a:pt x="273" y="5"/>
                  </a:lnTo>
                  <a:lnTo>
                    <a:pt x="273" y="7"/>
                  </a:lnTo>
                  <a:lnTo>
                    <a:pt x="275" y="9"/>
                  </a:lnTo>
                  <a:lnTo>
                    <a:pt x="275" y="11"/>
                  </a:lnTo>
                  <a:lnTo>
                    <a:pt x="277" y="15"/>
                  </a:lnTo>
                  <a:lnTo>
                    <a:pt x="275" y="19"/>
                  </a:lnTo>
                  <a:lnTo>
                    <a:pt x="275" y="22"/>
                  </a:lnTo>
                  <a:lnTo>
                    <a:pt x="275" y="24"/>
                  </a:lnTo>
                  <a:lnTo>
                    <a:pt x="275" y="28"/>
                  </a:lnTo>
                  <a:lnTo>
                    <a:pt x="273" y="30"/>
                  </a:lnTo>
                  <a:lnTo>
                    <a:pt x="271" y="32"/>
                  </a:lnTo>
                  <a:lnTo>
                    <a:pt x="271" y="34"/>
                  </a:lnTo>
                  <a:lnTo>
                    <a:pt x="271" y="38"/>
                  </a:lnTo>
                  <a:lnTo>
                    <a:pt x="271" y="41"/>
                  </a:lnTo>
                  <a:lnTo>
                    <a:pt x="271" y="43"/>
                  </a:lnTo>
                  <a:lnTo>
                    <a:pt x="269" y="43"/>
                  </a:lnTo>
                  <a:lnTo>
                    <a:pt x="269" y="43"/>
                  </a:lnTo>
                  <a:lnTo>
                    <a:pt x="266" y="43"/>
                  </a:lnTo>
                  <a:lnTo>
                    <a:pt x="264" y="43"/>
                  </a:lnTo>
                  <a:lnTo>
                    <a:pt x="262" y="43"/>
                  </a:lnTo>
                  <a:lnTo>
                    <a:pt x="260" y="43"/>
                  </a:lnTo>
                  <a:lnTo>
                    <a:pt x="258" y="41"/>
                  </a:lnTo>
                  <a:lnTo>
                    <a:pt x="256" y="41"/>
                  </a:lnTo>
                  <a:lnTo>
                    <a:pt x="256" y="41"/>
                  </a:lnTo>
                  <a:lnTo>
                    <a:pt x="256" y="43"/>
                  </a:lnTo>
                  <a:lnTo>
                    <a:pt x="256" y="45"/>
                  </a:lnTo>
                  <a:lnTo>
                    <a:pt x="256" y="47"/>
                  </a:lnTo>
                  <a:lnTo>
                    <a:pt x="256" y="47"/>
                  </a:lnTo>
                  <a:lnTo>
                    <a:pt x="254" y="49"/>
                  </a:lnTo>
                  <a:lnTo>
                    <a:pt x="252" y="51"/>
                  </a:lnTo>
                  <a:lnTo>
                    <a:pt x="252" y="51"/>
                  </a:lnTo>
                  <a:lnTo>
                    <a:pt x="250" y="53"/>
                  </a:lnTo>
                  <a:lnTo>
                    <a:pt x="247" y="53"/>
                  </a:lnTo>
                  <a:lnTo>
                    <a:pt x="247" y="53"/>
                  </a:lnTo>
                  <a:lnTo>
                    <a:pt x="247" y="55"/>
                  </a:lnTo>
                  <a:lnTo>
                    <a:pt x="247" y="57"/>
                  </a:lnTo>
                  <a:lnTo>
                    <a:pt x="245" y="57"/>
                  </a:lnTo>
                  <a:lnTo>
                    <a:pt x="247" y="60"/>
                  </a:lnTo>
                  <a:lnTo>
                    <a:pt x="247" y="62"/>
                  </a:lnTo>
                  <a:lnTo>
                    <a:pt x="250" y="64"/>
                  </a:lnTo>
                  <a:lnTo>
                    <a:pt x="250" y="64"/>
                  </a:lnTo>
                  <a:lnTo>
                    <a:pt x="252" y="66"/>
                  </a:lnTo>
                  <a:lnTo>
                    <a:pt x="250" y="68"/>
                  </a:lnTo>
                  <a:lnTo>
                    <a:pt x="250" y="70"/>
                  </a:lnTo>
                  <a:lnTo>
                    <a:pt x="250" y="72"/>
                  </a:lnTo>
                  <a:lnTo>
                    <a:pt x="250" y="74"/>
                  </a:lnTo>
                  <a:lnTo>
                    <a:pt x="250" y="74"/>
                  </a:lnTo>
                  <a:lnTo>
                    <a:pt x="250" y="76"/>
                  </a:lnTo>
                  <a:lnTo>
                    <a:pt x="252" y="76"/>
                  </a:lnTo>
                  <a:lnTo>
                    <a:pt x="254" y="74"/>
                  </a:lnTo>
                  <a:lnTo>
                    <a:pt x="256" y="74"/>
                  </a:lnTo>
                  <a:lnTo>
                    <a:pt x="256" y="72"/>
                  </a:lnTo>
                  <a:lnTo>
                    <a:pt x="256" y="72"/>
                  </a:lnTo>
                  <a:lnTo>
                    <a:pt x="258" y="70"/>
                  </a:lnTo>
                  <a:lnTo>
                    <a:pt x="260" y="68"/>
                  </a:lnTo>
                  <a:lnTo>
                    <a:pt x="262" y="70"/>
                  </a:lnTo>
                  <a:lnTo>
                    <a:pt x="262" y="70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66" y="68"/>
                  </a:lnTo>
                  <a:lnTo>
                    <a:pt x="266" y="68"/>
                  </a:lnTo>
                  <a:lnTo>
                    <a:pt x="262" y="66"/>
                  </a:lnTo>
                  <a:lnTo>
                    <a:pt x="260" y="64"/>
                  </a:lnTo>
                  <a:lnTo>
                    <a:pt x="260" y="64"/>
                  </a:lnTo>
                  <a:lnTo>
                    <a:pt x="258" y="64"/>
                  </a:lnTo>
                  <a:lnTo>
                    <a:pt x="258" y="64"/>
                  </a:lnTo>
                  <a:lnTo>
                    <a:pt x="256" y="62"/>
                  </a:lnTo>
                  <a:lnTo>
                    <a:pt x="254" y="60"/>
                  </a:lnTo>
                  <a:lnTo>
                    <a:pt x="254" y="60"/>
                  </a:lnTo>
                  <a:lnTo>
                    <a:pt x="254" y="57"/>
                  </a:lnTo>
                  <a:lnTo>
                    <a:pt x="254" y="57"/>
                  </a:lnTo>
                  <a:lnTo>
                    <a:pt x="256" y="55"/>
                  </a:lnTo>
                  <a:lnTo>
                    <a:pt x="256" y="55"/>
                  </a:lnTo>
                  <a:lnTo>
                    <a:pt x="258" y="55"/>
                  </a:lnTo>
                  <a:lnTo>
                    <a:pt x="258" y="55"/>
                  </a:lnTo>
                  <a:lnTo>
                    <a:pt x="260" y="55"/>
                  </a:lnTo>
                  <a:lnTo>
                    <a:pt x="260" y="55"/>
                  </a:lnTo>
                  <a:lnTo>
                    <a:pt x="264" y="60"/>
                  </a:lnTo>
                  <a:lnTo>
                    <a:pt x="264" y="60"/>
                  </a:lnTo>
                  <a:lnTo>
                    <a:pt x="271" y="55"/>
                  </a:lnTo>
                  <a:lnTo>
                    <a:pt x="277" y="55"/>
                  </a:lnTo>
                  <a:lnTo>
                    <a:pt x="281" y="57"/>
                  </a:lnTo>
                  <a:lnTo>
                    <a:pt x="288" y="60"/>
                  </a:lnTo>
                  <a:lnTo>
                    <a:pt x="294" y="64"/>
                  </a:lnTo>
                  <a:lnTo>
                    <a:pt x="296" y="64"/>
                  </a:lnTo>
                  <a:lnTo>
                    <a:pt x="298" y="66"/>
                  </a:lnTo>
                  <a:lnTo>
                    <a:pt x="298" y="64"/>
                  </a:lnTo>
                  <a:lnTo>
                    <a:pt x="300" y="64"/>
                  </a:lnTo>
                  <a:lnTo>
                    <a:pt x="300" y="62"/>
                  </a:lnTo>
                  <a:lnTo>
                    <a:pt x="300" y="62"/>
                  </a:lnTo>
                  <a:lnTo>
                    <a:pt x="300" y="60"/>
                  </a:lnTo>
                  <a:lnTo>
                    <a:pt x="302" y="57"/>
                  </a:lnTo>
                  <a:lnTo>
                    <a:pt x="304" y="53"/>
                  </a:lnTo>
                  <a:lnTo>
                    <a:pt x="307" y="51"/>
                  </a:lnTo>
                  <a:lnTo>
                    <a:pt x="309" y="49"/>
                  </a:lnTo>
                  <a:lnTo>
                    <a:pt x="313" y="47"/>
                  </a:lnTo>
                  <a:lnTo>
                    <a:pt x="315" y="47"/>
                  </a:lnTo>
                  <a:lnTo>
                    <a:pt x="317" y="47"/>
                  </a:lnTo>
                  <a:lnTo>
                    <a:pt x="319" y="47"/>
                  </a:lnTo>
                  <a:lnTo>
                    <a:pt x="323" y="47"/>
                  </a:lnTo>
                  <a:lnTo>
                    <a:pt x="323" y="47"/>
                  </a:lnTo>
                  <a:lnTo>
                    <a:pt x="326" y="47"/>
                  </a:lnTo>
                  <a:lnTo>
                    <a:pt x="328" y="45"/>
                  </a:lnTo>
                  <a:lnTo>
                    <a:pt x="330" y="45"/>
                  </a:lnTo>
                  <a:lnTo>
                    <a:pt x="330" y="43"/>
                  </a:lnTo>
                  <a:lnTo>
                    <a:pt x="332" y="43"/>
                  </a:lnTo>
                  <a:lnTo>
                    <a:pt x="334" y="43"/>
                  </a:lnTo>
                  <a:lnTo>
                    <a:pt x="334" y="43"/>
                  </a:lnTo>
                  <a:lnTo>
                    <a:pt x="334" y="41"/>
                  </a:lnTo>
                  <a:lnTo>
                    <a:pt x="336" y="41"/>
                  </a:lnTo>
                  <a:lnTo>
                    <a:pt x="338" y="41"/>
                  </a:lnTo>
                  <a:lnTo>
                    <a:pt x="336" y="41"/>
                  </a:lnTo>
                  <a:close/>
                  <a:moveTo>
                    <a:pt x="279" y="106"/>
                  </a:moveTo>
                  <a:lnTo>
                    <a:pt x="279" y="106"/>
                  </a:lnTo>
                  <a:lnTo>
                    <a:pt x="279" y="104"/>
                  </a:lnTo>
                  <a:lnTo>
                    <a:pt x="279" y="102"/>
                  </a:lnTo>
                  <a:lnTo>
                    <a:pt x="277" y="100"/>
                  </a:lnTo>
                  <a:lnTo>
                    <a:pt x="277" y="95"/>
                  </a:lnTo>
                  <a:lnTo>
                    <a:pt x="275" y="93"/>
                  </a:lnTo>
                  <a:lnTo>
                    <a:pt x="273" y="91"/>
                  </a:lnTo>
                  <a:lnTo>
                    <a:pt x="271" y="91"/>
                  </a:lnTo>
                  <a:lnTo>
                    <a:pt x="271" y="89"/>
                  </a:lnTo>
                  <a:lnTo>
                    <a:pt x="271" y="87"/>
                  </a:lnTo>
                  <a:lnTo>
                    <a:pt x="271" y="81"/>
                  </a:lnTo>
                  <a:lnTo>
                    <a:pt x="271" y="79"/>
                  </a:lnTo>
                  <a:lnTo>
                    <a:pt x="271" y="76"/>
                  </a:lnTo>
                  <a:lnTo>
                    <a:pt x="269" y="76"/>
                  </a:lnTo>
                  <a:lnTo>
                    <a:pt x="269" y="76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2" y="79"/>
                  </a:lnTo>
                  <a:lnTo>
                    <a:pt x="262" y="81"/>
                  </a:lnTo>
                  <a:lnTo>
                    <a:pt x="266" y="81"/>
                  </a:lnTo>
                  <a:lnTo>
                    <a:pt x="266" y="81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69" y="81"/>
                  </a:lnTo>
                  <a:lnTo>
                    <a:pt x="269" y="81"/>
                  </a:lnTo>
                  <a:lnTo>
                    <a:pt x="269" y="83"/>
                  </a:lnTo>
                  <a:lnTo>
                    <a:pt x="266" y="85"/>
                  </a:lnTo>
                  <a:lnTo>
                    <a:pt x="266" y="85"/>
                  </a:lnTo>
                  <a:lnTo>
                    <a:pt x="264" y="85"/>
                  </a:lnTo>
                  <a:lnTo>
                    <a:pt x="262" y="85"/>
                  </a:lnTo>
                  <a:lnTo>
                    <a:pt x="262" y="85"/>
                  </a:lnTo>
                  <a:lnTo>
                    <a:pt x="262" y="87"/>
                  </a:lnTo>
                  <a:lnTo>
                    <a:pt x="260" y="87"/>
                  </a:lnTo>
                  <a:lnTo>
                    <a:pt x="260" y="87"/>
                  </a:lnTo>
                  <a:lnTo>
                    <a:pt x="260" y="85"/>
                  </a:lnTo>
                  <a:lnTo>
                    <a:pt x="258" y="81"/>
                  </a:lnTo>
                  <a:lnTo>
                    <a:pt x="258" y="81"/>
                  </a:lnTo>
                  <a:lnTo>
                    <a:pt x="258" y="79"/>
                  </a:lnTo>
                  <a:lnTo>
                    <a:pt x="256" y="81"/>
                  </a:lnTo>
                  <a:lnTo>
                    <a:pt x="256" y="81"/>
                  </a:lnTo>
                  <a:lnTo>
                    <a:pt x="256" y="79"/>
                  </a:lnTo>
                  <a:lnTo>
                    <a:pt x="254" y="81"/>
                  </a:lnTo>
                  <a:lnTo>
                    <a:pt x="254" y="81"/>
                  </a:lnTo>
                  <a:lnTo>
                    <a:pt x="254" y="83"/>
                  </a:lnTo>
                  <a:lnTo>
                    <a:pt x="254" y="85"/>
                  </a:lnTo>
                  <a:lnTo>
                    <a:pt x="254" y="87"/>
                  </a:lnTo>
                  <a:lnTo>
                    <a:pt x="254" y="87"/>
                  </a:lnTo>
                  <a:lnTo>
                    <a:pt x="252" y="87"/>
                  </a:lnTo>
                  <a:lnTo>
                    <a:pt x="252" y="87"/>
                  </a:lnTo>
                  <a:lnTo>
                    <a:pt x="250" y="87"/>
                  </a:lnTo>
                  <a:lnTo>
                    <a:pt x="250" y="89"/>
                  </a:lnTo>
                  <a:lnTo>
                    <a:pt x="250" y="89"/>
                  </a:lnTo>
                  <a:lnTo>
                    <a:pt x="247" y="91"/>
                  </a:lnTo>
                  <a:lnTo>
                    <a:pt x="247" y="91"/>
                  </a:lnTo>
                  <a:lnTo>
                    <a:pt x="250" y="93"/>
                  </a:lnTo>
                  <a:lnTo>
                    <a:pt x="250" y="95"/>
                  </a:lnTo>
                  <a:lnTo>
                    <a:pt x="250" y="98"/>
                  </a:lnTo>
                  <a:lnTo>
                    <a:pt x="250" y="100"/>
                  </a:lnTo>
                  <a:lnTo>
                    <a:pt x="247" y="102"/>
                  </a:lnTo>
                  <a:lnTo>
                    <a:pt x="247" y="102"/>
                  </a:lnTo>
                  <a:lnTo>
                    <a:pt x="247" y="102"/>
                  </a:lnTo>
                  <a:lnTo>
                    <a:pt x="245" y="102"/>
                  </a:lnTo>
                  <a:lnTo>
                    <a:pt x="245" y="104"/>
                  </a:lnTo>
                  <a:lnTo>
                    <a:pt x="245" y="104"/>
                  </a:lnTo>
                  <a:lnTo>
                    <a:pt x="247" y="104"/>
                  </a:lnTo>
                  <a:lnTo>
                    <a:pt x="247" y="104"/>
                  </a:lnTo>
                  <a:lnTo>
                    <a:pt x="250" y="104"/>
                  </a:lnTo>
                  <a:lnTo>
                    <a:pt x="250" y="106"/>
                  </a:lnTo>
                  <a:lnTo>
                    <a:pt x="250" y="108"/>
                  </a:lnTo>
                  <a:lnTo>
                    <a:pt x="250" y="110"/>
                  </a:lnTo>
                  <a:lnTo>
                    <a:pt x="250" y="112"/>
                  </a:lnTo>
                  <a:lnTo>
                    <a:pt x="250" y="112"/>
                  </a:lnTo>
                  <a:lnTo>
                    <a:pt x="250" y="115"/>
                  </a:lnTo>
                  <a:lnTo>
                    <a:pt x="247" y="115"/>
                  </a:lnTo>
                  <a:lnTo>
                    <a:pt x="247" y="115"/>
                  </a:lnTo>
                  <a:lnTo>
                    <a:pt x="247" y="117"/>
                  </a:lnTo>
                  <a:lnTo>
                    <a:pt x="245" y="121"/>
                  </a:lnTo>
                  <a:lnTo>
                    <a:pt x="245" y="123"/>
                  </a:lnTo>
                  <a:lnTo>
                    <a:pt x="243" y="125"/>
                  </a:lnTo>
                  <a:lnTo>
                    <a:pt x="243" y="127"/>
                  </a:lnTo>
                  <a:lnTo>
                    <a:pt x="241" y="127"/>
                  </a:lnTo>
                  <a:lnTo>
                    <a:pt x="241" y="129"/>
                  </a:lnTo>
                  <a:lnTo>
                    <a:pt x="241" y="131"/>
                  </a:lnTo>
                  <a:lnTo>
                    <a:pt x="239" y="134"/>
                  </a:lnTo>
                  <a:lnTo>
                    <a:pt x="239" y="136"/>
                  </a:lnTo>
                  <a:lnTo>
                    <a:pt x="237" y="138"/>
                  </a:lnTo>
                  <a:lnTo>
                    <a:pt x="233" y="140"/>
                  </a:lnTo>
                  <a:lnTo>
                    <a:pt x="231" y="142"/>
                  </a:lnTo>
                  <a:lnTo>
                    <a:pt x="231" y="142"/>
                  </a:lnTo>
                  <a:lnTo>
                    <a:pt x="228" y="144"/>
                  </a:lnTo>
                  <a:lnTo>
                    <a:pt x="228" y="146"/>
                  </a:lnTo>
                  <a:lnTo>
                    <a:pt x="226" y="148"/>
                  </a:lnTo>
                  <a:lnTo>
                    <a:pt x="224" y="150"/>
                  </a:lnTo>
                  <a:lnTo>
                    <a:pt x="222" y="153"/>
                  </a:lnTo>
                  <a:lnTo>
                    <a:pt x="220" y="153"/>
                  </a:lnTo>
                  <a:lnTo>
                    <a:pt x="218" y="153"/>
                  </a:lnTo>
                  <a:lnTo>
                    <a:pt x="212" y="155"/>
                  </a:lnTo>
                  <a:lnTo>
                    <a:pt x="212" y="157"/>
                  </a:lnTo>
                  <a:lnTo>
                    <a:pt x="209" y="159"/>
                  </a:lnTo>
                  <a:lnTo>
                    <a:pt x="207" y="159"/>
                  </a:lnTo>
                  <a:lnTo>
                    <a:pt x="207" y="159"/>
                  </a:lnTo>
                  <a:lnTo>
                    <a:pt x="205" y="159"/>
                  </a:lnTo>
                  <a:lnTo>
                    <a:pt x="203" y="157"/>
                  </a:lnTo>
                  <a:lnTo>
                    <a:pt x="203" y="157"/>
                  </a:lnTo>
                  <a:lnTo>
                    <a:pt x="203" y="155"/>
                  </a:lnTo>
                  <a:lnTo>
                    <a:pt x="203" y="155"/>
                  </a:lnTo>
                  <a:lnTo>
                    <a:pt x="201" y="153"/>
                  </a:lnTo>
                  <a:lnTo>
                    <a:pt x="203" y="153"/>
                  </a:lnTo>
                  <a:lnTo>
                    <a:pt x="203" y="150"/>
                  </a:lnTo>
                  <a:lnTo>
                    <a:pt x="203" y="150"/>
                  </a:lnTo>
                  <a:lnTo>
                    <a:pt x="205" y="150"/>
                  </a:lnTo>
                  <a:lnTo>
                    <a:pt x="209" y="146"/>
                  </a:lnTo>
                  <a:lnTo>
                    <a:pt x="209" y="146"/>
                  </a:lnTo>
                  <a:lnTo>
                    <a:pt x="207" y="146"/>
                  </a:lnTo>
                  <a:lnTo>
                    <a:pt x="207" y="146"/>
                  </a:lnTo>
                  <a:lnTo>
                    <a:pt x="203" y="148"/>
                  </a:lnTo>
                  <a:lnTo>
                    <a:pt x="201" y="148"/>
                  </a:lnTo>
                  <a:lnTo>
                    <a:pt x="199" y="150"/>
                  </a:lnTo>
                  <a:lnTo>
                    <a:pt x="199" y="155"/>
                  </a:lnTo>
                  <a:lnTo>
                    <a:pt x="199" y="159"/>
                  </a:lnTo>
                  <a:lnTo>
                    <a:pt x="197" y="163"/>
                  </a:lnTo>
                  <a:lnTo>
                    <a:pt x="193" y="165"/>
                  </a:lnTo>
                  <a:lnTo>
                    <a:pt x="193" y="167"/>
                  </a:lnTo>
                  <a:lnTo>
                    <a:pt x="190" y="167"/>
                  </a:lnTo>
                  <a:lnTo>
                    <a:pt x="188" y="169"/>
                  </a:lnTo>
                  <a:lnTo>
                    <a:pt x="188" y="172"/>
                  </a:lnTo>
                  <a:lnTo>
                    <a:pt x="188" y="174"/>
                  </a:lnTo>
                  <a:lnTo>
                    <a:pt x="190" y="176"/>
                  </a:lnTo>
                  <a:lnTo>
                    <a:pt x="188" y="178"/>
                  </a:lnTo>
                  <a:lnTo>
                    <a:pt x="186" y="178"/>
                  </a:lnTo>
                  <a:lnTo>
                    <a:pt x="184" y="180"/>
                  </a:lnTo>
                  <a:lnTo>
                    <a:pt x="184" y="180"/>
                  </a:lnTo>
                  <a:lnTo>
                    <a:pt x="182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6" y="180"/>
                  </a:lnTo>
                  <a:lnTo>
                    <a:pt x="178" y="178"/>
                  </a:lnTo>
                  <a:lnTo>
                    <a:pt x="178" y="178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1" y="178"/>
                  </a:lnTo>
                  <a:lnTo>
                    <a:pt x="165" y="178"/>
                  </a:lnTo>
                  <a:lnTo>
                    <a:pt x="163" y="180"/>
                  </a:lnTo>
                  <a:lnTo>
                    <a:pt x="161" y="180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5" y="180"/>
                  </a:lnTo>
                  <a:lnTo>
                    <a:pt x="152" y="180"/>
                  </a:lnTo>
                  <a:lnTo>
                    <a:pt x="150" y="180"/>
                  </a:lnTo>
                  <a:lnTo>
                    <a:pt x="148" y="182"/>
                  </a:lnTo>
                  <a:lnTo>
                    <a:pt x="148" y="182"/>
                  </a:lnTo>
                  <a:lnTo>
                    <a:pt x="146" y="180"/>
                  </a:lnTo>
                  <a:lnTo>
                    <a:pt x="144" y="180"/>
                  </a:lnTo>
                  <a:lnTo>
                    <a:pt x="142" y="180"/>
                  </a:lnTo>
                  <a:lnTo>
                    <a:pt x="138" y="182"/>
                  </a:lnTo>
                  <a:lnTo>
                    <a:pt x="138" y="182"/>
                  </a:lnTo>
                  <a:lnTo>
                    <a:pt x="136" y="184"/>
                  </a:lnTo>
                  <a:lnTo>
                    <a:pt x="133" y="186"/>
                  </a:lnTo>
                  <a:lnTo>
                    <a:pt x="131" y="188"/>
                  </a:lnTo>
                  <a:lnTo>
                    <a:pt x="129" y="191"/>
                  </a:lnTo>
                  <a:lnTo>
                    <a:pt x="127" y="191"/>
                  </a:lnTo>
                  <a:lnTo>
                    <a:pt x="127" y="193"/>
                  </a:lnTo>
                  <a:lnTo>
                    <a:pt x="125" y="195"/>
                  </a:lnTo>
                  <a:lnTo>
                    <a:pt x="123" y="195"/>
                  </a:lnTo>
                  <a:lnTo>
                    <a:pt x="121" y="197"/>
                  </a:lnTo>
                  <a:lnTo>
                    <a:pt x="119" y="197"/>
                  </a:lnTo>
                  <a:lnTo>
                    <a:pt x="119" y="199"/>
                  </a:lnTo>
                  <a:lnTo>
                    <a:pt x="117" y="199"/>
                  </a:lnTo>
                  <a:lnTo>
                    <a:pt x="117" y="199"/>
                  </a:lnTo>
                  <a:lnTo>
                    <a:pt x="114" y="199"/>
                  </a:lnTo>
                  <a:lnTo>
                    <a:pt x="112" y="199"/>
                  </a:lnTo>
                  <a:lnTo>
                    <a:pt x="110" y="201"/>
                  </a:lnTo>
                  <a:lnTo>
                    <a:pt x="110" y="201"/>
                  </a:lnTo>
                  <a:lnTo>
                    <a:pt x="110" y="201"/>
                  </a:lnTo>
                  <a:lnTo>
                    <a:pt x="110" y="207"/>
                  </a:lnTo>
                  <a:lnTo>
                    <a:pt x="112" y="205"/>
                  </a:lnTo>
                  <a:lnTo>
                    <a:pt x="112" y="205"/>
                  </a:lnTo>
                  <a:lnTo>
                    <a:pt x="114" y="207"/>
                  </a:lnTo>
                  <a:lnTo>
                    <a:pt x="114" y="207"/>
                  </a:lnTo>
                  <a:lnTo>
                    <a:pt x="117" y="207"/>
                  </a:lnTo>
                  <a:lnTo>
                    <a:pt x="119" y="207"/>
                  </a:lnTo>
                  <a:lnTo>
                    <a:pt x="119" y="205"/>
                  </a:lnTo>
                  <a:lnTo>
                    <a:pt x="123" y="205"/>
                  </a:lnTo>
                  <a:lnTo>
                    <a:pt x="123" y="205"/>
                  </a:lnTo>
                  <a:lnTo>
                    <a:pt x="129" y="210"/>
                  </a:lnTo>
                  <a:lnTo>
                    <a:pt x="129" y="210"/>
                  </a:lnTo>
                  <a:lnTo>
                    <a:pt x="129" y="207"/>
                  </a:lnTo>
                  <a:lnTo>
                    <a:pt x="129" y="205"/>
                  </a:lnTo>
                  <a:lnTo>
                    <a:pt x="131" y="203"/>
                  </a:lnTo>
                  <a:lnTo>
                    <a:pt x="131" y="201"/>
                  </a:lnTo>
                  <a:lnTo>
                    <a:pt x="133" y="201"/>
                  </a:lnTo>
                  <a:lnTo>
                    <a:pt x="136" y="201"/>
                  </a:lnTo>
                  <a:lnTo>
                    <a:pt x="138" y="203"/>
                  </a:lnTo>
                  <a:lnTo>
                    <a:pt x="140" y="201"/>
                  </a:lnTo>
                  <a:lnTo>
                    <a:pt x="142" y="201"/>
                  </a:lnTo>
                  <a:lnTo>
                    <a:pt x="144" y="201"/>
                  </a:lnTo>
                  <a:lnTo>
                    <a:pt x="146" y="201"/>
                  </a:lnTo>
                  <a:lnTo>
                    <a:pt x="148" y="199"/>
                  </a:lnTo>
                  <a:lnTo>
                    <a:pt x="148" y="199"/>
                  </a:lnTo>
                  <a:lnTo>
                    <a:pt x="150" y="199"/>
                  </a:lnTo>
                  <a:lnTo>
                    <a:pt x="150" y="199"/>
                  </a:lnTo>
                  <a:lnTo>
                    <a:pt x="152" y="199"/>
                  </a:lnTo>
                  <a:lnTo>
                    <a:pt x="157" y="199"/>
                  </a:lnTo>
                  <a:lnTo>
                    <a:pt x="157" y="197"/>
                  </a:lnTo>
                  <a:lnTo>
                    <a:pt x="159" y="197"/>
                  </a:lnTo>
                  <a:lnTo>
                    <a:pt x="161" y="195"/>
                  </a:lnTo>
                  <a:lnTo>
                    <a:pt x="161" y="195"/>
                  </a:lnTo>
                  <a:lnTo>
                    <a:pt x="163" y="195"/>
                  </a:lnTo>
                  <a:lnTo>
                    <a:pt x="165" y="193"/>
                  </a:lnTo>
                  <a:lnTo>
                    <a:pt x="167" y="193"/>
                  </a:lnTo>
                  <a:lnTo>
                    <a:pt x="169" y="193"/>
                  </a:lnTo>
                  <a:lnTo>
                    <a:pt x="169" y="193"/>
                  </a:lnTo>
                  <a:lnTo>
                    <a:pt x="171" y="195"/>
                  </a:lnTo>
                  <a:lnTo>
                    <a:pt x="174" y="195"/>
                  </a:lnTo>
                  <a:lnTo>
                    <a:pt x="176" y="195"/>
                  </a:lnTo>
                  <a:lnTo>
                    <a:pt x="178" y="195"/>
                  </a:lnTo>
                  <a:lnTo>
                    <a:pt x="180" y="197"/>
                  </a:lnTo>
                  <a:lnTo>
                    <a:pt x="180" y="197"/>
                  </a:lnTo>
                  <a:lnTo>
                    <a:pt x="178" y="197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6" y="201"/>
                  </a:lnTo>
                  <a:lnTo>
                    <a:pt x="174" y="201"/>
                  </a:lnTo>
                  <a:lnTo>
                    <a:pt x="176" y="203"/>
                  </a:lnTo>
                  <a:lnTo>
                    <a:pt x="176" y="205"/>
                  </a:lnTo>
                  <a:lnTo>
                    <a:pt x="176" y="207"/>
                  </a:lnTo>
                  <a:lnTo>
                    <a:pt x="178" y="210"/>
                  </a:lnTo>
                  <a:lnTo>
                    <a:pt x="178" y="212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84" y="216"/>
                  </a:lnTo>
                  <a:lnTo>
                    <a:pt x="186" y="214"/>
                  </a:lnTo>
                  <a:lnTo>
                    <a:pt x="188" y="210"/>
                  </a:lnTo>
                  <a:lnTo>
                    <a:pt x="193" y="205"/>
                  </a:lnTo>
                  <a:lnTo>
                    <a:pt x="193" y="203"/>
                  </a:lnTo>
                  <a:lnTo>
                    <a:pt x="197" y="201"/>
                  </a:lnTo>
                  <a:lnTo>
                    <a:pt x="201" y="201"/>
                  </a:lnTo>
                  <a:lnTo>
                    <a:pt x="201" y="201"/>
                  </a:lnTo>
                  <a:lnTo>
                    <a:pt x="201" y="199"/>
                  </a:lnTo>
                  <a:lnTo>
                    <a:pt x="201" y="199"/>
                  </a:lnTo>
                  <a:lnTo>
                    <a:pt x="201" y="199"/>
                  </a:lnTo>
                  <a:lnTo>
                    <a:pt x="197" y="197"/>
                  </a:lnTo>
                  <a:lnTo>
                    <a:pt x="197" y="195"/>
                  </a:lnTo>
                  <a:lnTo>
                    <a:pt x="197" y="193"/>
                  </a:lnTo>
                  <a:lnTo>
                    <a:pt x="199" y="191"/>
                  </a:lnTo>
                  <a:lnTo>
                    <a:pt x="199" y="188"/>
                  </a:lnTo>
                  <a:lnTo>
                    <a:pt x="201" y="188"/>
                  </a:lnTo>
                  <a:lnTo>
                    <a:pt x="201" y="188"/>
                  </a:lnTo>
                  <a:lnTo>
                    <a:pt x="201" y="188"/>
                  </a:lnTo>
                  <a:lnTo>
                    <a:pt x="201" y="191"/>
                  </a:lnTo>
                  <a:lnTo>
                    <a:pt x="201" y="191"/>
                  </a:lnTo>
                  <a:lnTo>
                    <a:pt x="201" y="193"/>
                  </a:lnTo>
                  <a:lnTo>
                    <a:pt x="201" y="195"/>
                  </a:lnTo>
                  <a:lnTo>
                    <a:pt x="201" y="195"/>
                  </a:lnTo>
                  <a:lnTo>
                    <a:pt x="203" y="195"/>
                  </a:lnTo>
                  <a:lnTo>
                    <a:pt x="203" y="193"/>
                  </a:lnTo>
                  <a:lnTo>
                    <a:pt x="203" y="193"/>
                  </a:lnTo>
                  <a:lnTo>
                    <a:pt x="203" y="193"/>
                  </a:lnTo>
                  <a:lnTo>
                    <a:pt x="203" y="193"/>
                  </a:lnTo>
                  <a:lnTo>
                    <a:pt x="205" y="193"/>
                  </a:lnTo>
                  <a:lnTo>
                    <a:pt x="207" y="193"/>
                  </a:lnTo>
                  <a:lnTo>
                    <a:pt x="207" y="193"/>
                  </a:lnTo>
                  <a:lnTo>
                    <a:pt x="207" y="195"/>
                  </a:lnTo>
                  <a:lnTo>
                    <a:pt x="207" y="195"/>
                  </a:lnTo>
                  <a:lnTo>
                    <a:pt x="205" y="195"/>
                  </a:lnTo>
                  <a:lnTo>
                    <a:pt x="205" y="197"/>
                  </a:lnTo>
                  <a:lnTo>
                    <a:pt x="207" y="195"/>
                  </a:lnTo>
                  <a:lnTo>
                    <a:pt x="212" y="195"/>
                  </a:lnTo>
                  <a:lnTo>
                    <a:pt x="216" y="195"/>
                  </a:lnTo>
                  <a:lnTo>
                    <a:pt x="216" y="195"/>
                  </a:lnTo>
                  <a:lnTo>
                    <a:pt x="218" y="195"/>
                  </a:lnTo>
                  <a:lnTo>
                    <a:pt x="222" y="197"/>
                  </a:lnTo>
                  <a:lnTo>
                    <a:pt x="222" y="195"/>
                  </a:lnTo>
                  <a:lnTo>
                    <a:pt x="224" y="193"/>
                  </a:lnTo>
                  <a:lnTo>
                    <a:pt x="224" y="191"/>
                  </a:lnTo>
                  <a:lnTo>
                    <a:pt x="226" y="191"/>
                  </a:lnTo>
                  <a:lnTo>
                    <a:pt x="226" y="188"/>
                  </a:lnTo>
                  <a:lnTo>
                    <a:pt x="228" y="188"/>
                  </a:lnTo>
                  <a:lnTo>
                    <a:pt x="231" y="186"/>
                  </a:lnTo>
                  <a:lnTo>
                    <a:pt x="231" y="188"/>
                  </a:lnTo>
                  <a:lnTo>
                    <a:pt x="233" y="188"/>
                  </a:lnTo>
                  <a:lnTo>
                    <a:pt x="231" y="191"/>
                  </a:lnTo>
                  <a:lnTo>
                    <a:pt x="231" y="191"/>
                  </a:lnTo>
                  <a:lnTo>
                    <a:pt x="231" y="195"/>
                  </a:lnTo>
                  <a:lnTo>
                    <a:pt x="231" y="195"/>
                  </a:lnTo>
                  <a:lnTo>
                    <a:pt x="231" y="197"/>
                  </a:lnTo>
                  <a:lnTo>
                    <a:pt x="233" y="195"/>
                  </a:lnTo>
                  <a:lnTo>
                    <a:pt x="233" y="195"/>
                  </a:lnTo>
                  <a:lnTo>
                    <a:pt x="235" y="195"/>
                  </a:lnTo>
                  <a:lnTo>
                    <a:pt x="235" y="193"/>
                  </a:lnTo>
                  <a:lnTo>
                    <a:pt x="235" y="191"/>
                  </a:lnTo>
                  <a:lnTo>
                    <a:pt x="235" y="188"/>
                  </a:lnTo>
                  <a:lnTo>
                    <a:pt x="237" y="186"/>
                  </a:lnTo>
                  <a:lnTo>
                    <a:pt x="237" y="186"/>
                  </a:lnTo>
                  <a:lnTo>
                    <a:pt x="237" y="184"/>
                  </a:lnTo>
                  <a:lnTo>
                    <a:pt x="239" y="184"/>
                  </a:lnTo>
                  <a:lnTo>
                    <a:pt x="241" y="184"/>
                  </a:lnTo>
                  <a:lnTo>
                    <a:pt x="243" y="184"/>
                  </a:lnTo>
                  <a:lnTo>
                    <a:pt x="243" y="186"/>
                  </a:lnTo>
                  <a:lnTo>
                    <a:pt x="243" y="186"/>
                  </a:lnTo>
                  <a:lnTo>
                    <a:pt x="245" y="186"/>
                  </a:lnTo>
                  <a:lnTo>
                    <a:pt x="245" y="184"/>
                  </a:lnTo>
                  <a:lnTo>
                    <a:pt x="245" y="184"/>
                  </a:lnTo>
                  <a:lnTo>
                    <a:pt x="243" y="184"/>
                  </a:lnTo>
                  <a:lnTo>
                    <a:pt x="243" y="182"/>
                  </a:lnTo>
                  <a:lnTo>
                    <a:pt x="245" y="180"/>
                  </a:lnTo>
                  <a:lnTo>
                    <a:pt x="245" y="180"/>
                  </a:lnTo>
                  <a:lnTo>
                    <a:pt x="245" y="180"/>
                  </a:lnTo>
                  <a:lnTo>
                    <a:pt x="245" y="178"/>
                  </a:lnTo>
                  <a:lnTo>
                    <a:pt x="247" y="178"/>
                  </a:lnTo>
                  <a:lnTo>
                    <a:pt x="247" y="178"/>
                  </a:lnTo>
                  <a:lnTo>
                    <a:pt x="250" y="178"/>
                  </a:lnTo>
                  <a:lnTo>
                    <a:pt x="250" y="178"/>
                  </a:lnTo>
                  <a:lnTo>
                    <a:pt x="250" y="180"/>
                  </a:lnTo>
                  <a:lnTo>
                    <a:pt x="250" y="180"/>
                  </a:lnTo>
                  <a:lnTo>
                    <a:pt x="250" y="180"/>
                  </a:lnTo>
                  <a:lnTo>
                    <a:pt x="247" y="182"/>
                  </a:lnTo>
                  <a:lnTo>
                    <a:pt x="247" y="184"/>
                  </a:lnTo>
                  <a:lnTo>
                    <a:pt x="247" y="184"/>
                  </a:lnTo>
                  <a:lnTo>
                    <a:pt x="247" y="186"/>
                  </a:lnTo>
                  <a:lnTo>
                    <a:pt x="247" y="188"/>
                  </a:lnTo>
                  <a:lnTo>
                    <a:pt x="247" y="188"/>
                  </a:lnTo>
                  <a:lnTo>
                    <a:pt x="245" y="191"/>
                  </a:lnTo>
                  <a:lnTo>
                    <a:pt x="247" y="191"/>
                  </a:lnTo>
                  <a:lnTo>
                    <a:pt x="247" y="191"/>
                  </a:lnTo>
                  <a:lnTo>
                    <a:pt x="247" y="191"/>
                  </a:lnTo>
                  <a:lnTo>
                    <a:pt x="250" y="188"/>
                  </a:lnTo>
                  <a:lnTo>
                    <a:pt x="252" y="188"/>
                  </a:lnTo>
                  <a:lnTo>
                    <a:pt x="254" y="186"/>
                  </a:lnTo>
                  <a:lnTo>
                    <a:pt x="254" y="186"/>
                  </a:lnTo>
                  <a:lnTo>
                    <a:pt x="256" y="186"/>
                  </a:lnTo>
                  <a:lnTo>
                    <a:pt x="256" y="184"/>
                  </a:lnTo>
                  <a:lnTo>
                    <a:pt x="256" y="182"/>
                  </a:lnTo>
                  <a:lnTo>
                    <a:pt x="256" y="180"/>
                  </a:lnTo>
                  <a:lnTo>
                    <a:pt x="258" y="178"/>
                  </a:lnTo>
                  <a:lnTo>
                    <a:pt x="258" y="178"/>
                  </a:lnTo>
                  <a:lnTo>
                    <a:pt x="262" y="176"/>
                  </a:lnTo>
                  <a:lnTo>
                    <a:pt x="262" y="176"/>
                  </a:lnTo>
                  <a:lnTo>
                    <a:pt x="260" y="174"/>
                  </a:lnTo>
                  <a:lnTo>
                    <a:pt x="258" y="172"/>
                  </a:lnTo>
                  <a:lnTo>
                    <a:pt x="258" y="169"/>
                  </a:lnTo>
                  <a:lnTo>
                    <a:pt x="258" y="167"/>
                  </a:lnTo>
                  <a:lnTo>
                    <a:pt x="258" y="167"/>
                  </a:lnTo>
                  <a:lnTo>
                    <a:pt x="258" y="165"/>
                  </a:lnTo>
                  <a:lnTo>
                    <a:pt x="258" y="165"/>
                  </a:lnTo>
                  <a:lnTo>
                    <a:pt x="258" y="163"/>
                  </a:lnTo>
                  <a:lnTo>
                    <a:pt x="260" y="159"/>
                  </a:lnTo>
                  <a:lnTo>
                    <a:pt x="260" y="157"/>
                  </a:lnTo>
                  <a:lnTo>
                    <a:pt x="262" y="157"/>
                  </a:lnTo>
                  <a:lnTo>
                    <a:pt x="262" y="157"/>
                  </a:lnTo>
                  <a:lnTo>
                    <a:pt x="264" y="155"/>
                  </a:lnTo>
                  <a:lnTo>
                    <a:pt x="264" y="153"/>
                  </a:lnTo>
                  <a:lnTo>
                    <a:pt x="264" y="146"/>
                  </a:lnTo>
                  <a:lnTo>
                    <a:pt x="264" y="142"/>
                  </a:lnTo>
                  <a:lnTo>
                    <a:pt x="264" y="140"/>
                  </a:lnTo>
                  <a:lnTo>
                    <a:pt x="262" y="138"/>
                  </a:lnTo>
                  <a:lnTo>
                    <a:pt x="262" y="136"/>
                  </a:lnTo>
                  <a:lnTo>
                    <a:pt x="264" y="134"/>
                  </a:lnTo>
                  <a:lnTo>
                    <a:pt x="266" y="131"/>
                  </a:lnTo>
                  <a:lnTo>
                    <a:pt x="266" y="131"/>
                  </a:lnTo>
                  <a:lnTo>
                    <a:pt x="269" y="129"/>
                  </a:lnTo>
                  <a:lnTo>
                    <a:pt x="271" y="129"/>
                  </a:lnTo>
                  <a:lnTo>
                    <a:pt x="271" y="129"/>
                  </a:lnTo>
                  <a:lnTo>
                    <a:pt x="273" y="129"/>
                  </a:lnTo>
                  <a:lnTo>
                    <a:pt x="273" y="125"/>
                  </a:lnTo>
                  <a:lnTo>
                    <a:pt x="273" y="123"/>
                  </a:lnTo>
                  <a:lnTo>
                    <a:pt x="273" y="123"/>
                  </a:lnTo>
                  <a:lnTo>
                    <a:pt x="273" y="121"/>
                  </a:lnTo>
                  <a:lnTo>
                    <a:pt x="275" y="121"/>
                  </a:lnTo>
                  <a:lnTo>
                    <a:pt x="275" y="119"/>
                  </a:lnTo>
                  <a:lnTo>
                    <a:pt x="275" y="119"/>
                  </a:lnTo>
                  <a:lnTo>
                    <a:pt x="275" y="119"/>
                  </a:lnTo>
                  <a:lnTo>
                    <a:pt x="277" y="119"/>
                  </a:lnTo>
                  <a:lnTo>
                    <a:pt x="277" y="119"/>
                  </a:lnTo>
                  <a:lnTo>
                    <a:pt x="277" y="119"/>
                  </a:lnTo>
                  <a:lnTo>
                    <a:pt x="279" y="117"/>
                  </a:lnTo>
                  <a:lnTo>
                    <a:pt x="279" y="115"/>
                  </a:lnTo>
                  <a:lnTo>
                    <a:pt x="279" y="112"/>
                  </a:lnTo>
                  <a:lnTo>
                    <a:pt x="279" y="108"/>
                  </a:lnTo>
                  <a:lnTo>
                    <a:pt x="279" y="108"/>
                  </a:lnTo>
                  <a:lnTo>
                    <a:pt x="279" y="106"/>
                  </a:lnTo>
                  <a:close/>
                  <a:moveTo>
                    <a:pt x="133" y="210"/>
                  </a:moveTo>
                  <a:lnTo>
                    <a:pt x="133" y="210"/>
                  </a:lnTo>
                  <a:lnTo>
                    <a:pt x="133" y="207"/>
                  </a:lnTo>
                  <a:lnTo>
                    <a:pt x="133" y="207"/>
                  </a:lnTo>
                  <a:lnTo>
                    <a:pt x="131" y="207"/>
                  </a:lnTo>
                  <a:lnTo>
                    <a:pt x="131" y="207"/>
                  </a:lnTo>
                  <a:lnTo>
                    <a:pt x="129" y="207"/>
                  </a:lnTo>
                  <a:lnTo>
                    <a:pt x="129" y="207"/>
                  </a:lnTo>
                  <a:lnTo>
                    <a:pt x="131" y="210"/>
                  </a:lnTo>
                  <a:lnTo>
                    <a:pt x="131" y="210"/>
                  </a:lnTo>
                  <a:lnTo>
                    <a:pt x="133" y="210"/>
                  </a:lnTo>
                  <a:close/>
                  <a:moveTo>
                    <a:pt x="102" y="233"/>
                  </a:moveTo>
                  <a:lnTo>
                    <a:pt x="104" y="233"/>
                  </a:lnTo>
                  <a:lnTo>
                    <a:pt x="104" y="231"/>
                  </a:lnTo>
                  <a:lnTo>
                    <a:pt x="102" y="231"/>
                  </a:lnTo>
                  <a:lnTo>
                    <a:pt x="100" y="233"/>
                  </a:lnTo>
                  <a:lnTo>
                    <a:pt x="100" y="233"/>
                  </a:lnTo>
                  <a:lnTo>
                    <a:pt x="102" y="233"/>
                  </a:lnTo>
                  <a:lnTo>
                    <a:pt x="102" y="233"/>
                  </a:lnTo>
                  <a:close/>
                  <a:moveTo>
                    <a:pt x="100" y="233"/>
                  </a:moveTo>
                  <a:lnTo>
                    <a:pt x="100" y="231"/>
                  </a:lnTo>
                  <a:lnTo>
                    <a:pt x="98" y="231"/>
                  </a:lnTo>
                  <a:lnTo>
                    <a:pt x="98" y="233"/>
                  </a:lnTo>
                  <a:lnTo>
                    <a:pt x="95" y="235"/>
                  </a:lnTo>
                  <a:lnTo>
                    <a:pt x="98" y="235"/>
                  </a:lnTo>
                  <a:lnTo>
                    <a:pt x="98" y="235"/>
                  </a:lnTo>
                  <a:lnTo>
                    <a:pt x="95" y="237"/>
                  </a:lnTo>
                  <a:lnTo>
                    <a:pt x="98" y="237"/>
                  </a:lnTo>
                  <a:lnTo>
                    <a:pt x="98" y="237"/>
                  </a:lnTo>
                  <a:lnTo>
                    <a:pt x="98" y="237"/>
                  </a:lnTo>
                  <a:lnTo>
                    <a:pt x="100" y="235"/>
                  </a:lnTo>
                  <a:lnTo>
                    <a:pt x="100" y="233"/>
                  </a:lnTo>
                  <a:close/>
                  <a:moveTo>
                    <a:pt x="104" y="267"/>
                  </a:moveTo>
                  <a:lnTo>
                    <a:pt x="102" y="267"/>
                  </a:lnTo>
                  <a:lnTo>
                    <a:pt x="104" y="269"/>
                  </a:lnTo>
                  <a:lnTo>
                    <a:pt x="104" y="271"/>
                  </a:lnTo>
                  <a:lnTo>
                    <a:pt x="106" y="269"/>
                  </a:lnTo>
                  <a:lnTo>
                    <a:pt x="106" y="269"/>
                  </a:lnTo>
                  <a:lnTo>
                    <a:pt x="106" y="267"/>
                  </a:lnTo>
                  <a:lnTo>
                    <a:pt x="104" y="267"/>
                  </a:lnTo>
                  <a:close/>
                  <a:moveTo>
                    <a:pt x="91" y="246"/>
                  </a:moveTo>
                  <a:lnTo>
                    <a:pt x="91" y="246"/>
                  </a:lnTo>
                  <a:lnTo>
                    <a:pt x="93" y="246"/>
                  </a:lnTo>
                  <a:lnTo>
                    <a:pt x="93" y="246"/>
                  </a:lnTo>
                  <a:lnTo>
                    <a:pt x="93" y="243"/>
                  </a:lnTo>
                  <a:lnTo>
                    <a:pt x="91" y="246"/>
                  </a:lnTo>
                  <a:close/>
                  <a:moveTo>
                    <a:pt x="91" y="298"/>
                  </a:moveTo>
                  <a:lnTo>
                    <a:pt x="89" y="298"/>
                  </a:lnTo>
                  <a:lnTo>
                    <a:pt x="89" y="300"/>
                  </a:lnTo>
                  <a:lnTo>
                    <a:pt x="89" y="300"/>
                  </a:lnTo>
                  <a:lnTo>
                    <a:pt x="89" y="300"/>
                  </a:lnTo>
                  <a:lnTo>
                    <a:pt x="87" y="300"/>
                  </a:lnTo>
                  <a:lnTo>
                    <a:pt x="85" y="303"/>
                  </a:lnTo>
                  <a:lnTo>
                    <a:pt x="85" y="303"/>
                  </a:lnTo>
                  <a:lnTo>
                    <a:pt x="85" y="303"/>
                  </a:lnTo>
                  <a:lnTo>
                    <a:pt x="85" y="303"/>
                  </a:lnTo>
                  <a:lnTo>
                    <a:pt x="85" y="305"/>
                  </a:lnTo>
                  <a:lnTo>
                    <a:pt x="87" y="305"/>
                  </a:lnTo>
                  <a:lnTo>
                    <a:pt x="89" y="303"/>
                  </a:lnTo>
                  <a:lnTo>
                    <a:pt x="87" y="303"/>
                  </a:lnTo>
                  <a:lnTo>
                    <a:pt x="89" y="303"/>
                  </a:lnTo>
                  <a:lnTo>
                    <a:pt x="89" y="303"/>
                  </a:lnTo>
                  <a:lnTo>
                    <a:pt x="89" y="300"/>
                  </a:lnTo>
                  <a:lnTo>
                    <a:pt x="91" y="300"/>
                  </a:lnTo>
                  <a:lnTo>
                    <a:pt x="91" y="300"/>
                  </a:lnTo>
                  <a:lnTo>
                    <a:pt x="91" y="298"/>
                  </a:lnTo>
                  <a:lnTo>
                    <a:pt x="91" y="298"/>
                  </a:lnTo>
                  <a:lnTo>
                    <a:pt x="91" y="298"/>
                  </a:lnTo>
                  <a:close/>
                  <a:moveTo>
                    <a:pt x="112" y="260"/>
                  </a:moveTo>
                  <a:lnTo>
                    <a:pt x="112" y="260"/>
                  </a:lnTo>
                  <a:lnTo>
                    <a:pt x="110" y="262"/>
                  </a:lnTo>
                  <a:lnTo>
                    <a:pt x="110" y="265"/>
                  </a:lnTo>
                  <a:lnTo>
                    <a:pt x="110" y="267"/>
                  </a:lnTo>
                  <a:lnTo>
                    <a:pt x="110" y="267"/>
                  </a:lnTo>
                  <a:lnTo>
                    <a:pt x="110" y="267"/>
                  </a:lnTo>
                  <a:lnTo>
                    <a:pt x="112" y="265"/>
                  </a:lnTo>
                  <a:lnTo>
                    <a:pt x="112" y="262"/>
                  </a:lnTo>
                  <a:lnTo>
                    <a:pt x="112" y="260"/>
                  </a:lnTo>
                  <a:lnTo>
                    <a:pt x="112" y="260"/>
                  </a:lnTo>
                  <a:lnTo>
                    <a:pt x="112" y="260"/>
                  </a:lnTo>
                  <a:close/>
                  <a:moveTo>
                    <a:pt x="167" y="207"/>
                  </a:moveTo>
                  <a:lnTo>
                    <a:pt x="167" y="207"/>
                  </a:lnTo>
                  <a:lnTo>
                    <a:pt x="167" y="205"/>
                  </a:lnTo>
                  <a:lnTo>
                    <a:pt x="167" y="203"/>
                  </a:lnTo>
                  <a:lnTo>
                    <a:pt x="165" y="203"/>
                  </a:lnTo>
                  <a:lnTo>
                    <a:pt x="163" y="201"/>
                  </a:lnTo>
                  <a:lnTo>
                    <a:pt x="161" y="201"/>
                  </a:lnTo>
                  <a:lnTo>
                    <a:pt x="159" y="201"/>
                  </a:lnTo>
                  <a:lnTo>
                    <a:pt x="157" y="201"/>
                  </a:lnTo>
                  <a:lnTo>
                    <a:pt x="155" y="201"/>
                  </a:lnTo>
                  <a:lnTo>
                    <a:pt x="152" y="203"/>
                  </a:lnTo>
                  <a:lnTo>
                    <a:pt x="152" y="203"/>
                  </a:lnTo>
                  <a:lnTo>
                    <a:pt x="152" y="203"/>
                  </a:lnTo>
                  <a:lnTo>
                    <a:pt x="152" y="203"/>
                  </a:lnTo>
                  <a:lnTo>
                    <a:pt x="152" y="205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48" y="207"/>
                  </a:lnTo>
                  <a:lnTo>
                    <a:pt x="146" y="207"/>
                  </a:lnTo>
                  <a:lnTo>
                    <a:pt x="146" y="207"/>
                  </a:lnTo>
                  <a:lnTo>
                    <a:pt x="144" y="207"/>
                  </a:lnTo>
                  <a:lnTo>
                    <a:pt x="144" y="207"/>
                  </a:lnTo>
                  <a:lnTo>
                    <a:pt x="142" y="205"/>
                  </a:lnTo>
                  <a:lnTo>
                    <a:pt x="142" y="205"/>
                  </a:lnTo>
                  <a:lnTo>
                    <a:pt x="140" y="205"/>
                  </a:lnTo>
                  <a:lnTo>
                    <a:pt x="140" y="207"/>
                  </a:lnTo>
                  <a:lnTo>
                    <a:pt x="138" y="207"/>
                  </a:lnTo>
                  <a:lnTo>
                    <a:pt x="138" y="210"/>
                  </a:lnTo>
                  <a:lnTo>
                    <a:pt x="138" y="210"/>
                  </a:lnTo>
                  <a:lnTo>
                    <a:pt x="138" y="212"/>
                  </a:lnTo>
                  <a:lnTo>
                    <a:pt x="136" y="212"/>
                  </a:lnTo>
                  <a:lnTo>
                    <a:pt x="133" y="214"/>
                  </a:lnTo>
                  <a:lnTo>
                    <a:pt x="131" y="216"/>
                  </a:lnTo>
                  <a:lnTo>
                    <a:pt x="129" y="216"/>
                  </a:lnTo>
                  <a:lnTo>
                    <a:pt x="127" y="218"/>
                  </a:lnTo>
                  <a:lnTo>
                    <a:pt x="129" y="218"/>
                  </a:lnTo>
                  <a:lnTo>
                    <a:pt x="131" y="216"/>
                  </a:lnTo>
                  <a:lnTo>
                    <a:pt x="133" y="216"/>
                  </a:lnTo>
                  <a:lnTo>
                    <a:pt x="133" y="216"/>
                  </a:lnTo>
                  <a:lnTo>
                    <a:pt x="133" y="218"/>
                  </a:lnTo>
                  <a:lnTo>
                    <a:pt x="133" y="218"/>
                  </a:lnTo>
                  <a:lnTo>
                    <a:pt x="136" y="218"/>
                  </a:lnTo>
                  <a:lnTo>
                    <a:pt x="136" y="220"/>
                  </a:lnTo>
                  <a:lnTo>
                    <a:pt x="136" y="220"/>
                  </a:lnTo>
                  <a:lnTo>
                    <a:pt x="133" y="220"/>
                  </a:lnTo>
                  <a:lnTo>
                    <a:pt x="133" y="222"/>
                  </a:lnTo>
                  <a:lnTo>
                    <a:pt x="133" y="222"/>
                  </a:lnTo>
                  <a:lnTo>
                    <a:pt x="136" y="224"/>
                  </a:lnTo>
                  <a:lnTo>
                    <a:pt x="136" y="224"/>
                  </a:lnTo>
                  <a:lnTo>
                    <a:pt x="136" y="224"/>
                  </a:lnTo>
                  <a:lnTo>
                    <a:pt x="138" y="224"/>
                  </a:lnTo>
                  <a:lnTo>
                    <a:pt x="138" y="229"/>
                  </a:lnTo>
                  <a:lnTo>
                    <a:pt x="138" y="227"/>
                  </a:lnTo>
                  <a:lnTo>
                    <a:pt x="140" y="229"/>
                  </a:lnTo>
                  <a:lnTo>
                    <a:pt x="140" y="229"/>
                  </a:lnTo>
                  <a:lnTo>
                    <a:pt x="142" y="227"/>
                  </a:lnTo>
                  <a:lnTo>
                    <a:pt x="142" y="224"/>
                  </a:lnTo>
                  <a:lnTo>
                    <a:pt x="144" y="222"/>
                  </a:lnTo>
                  <a:lnTo>
                    <a:pt x="144" y="222"/>
                  </a:lnTo>
                  <a:lnTo>
                    <a:pt x="144" y="222"/>
                  </a:lnTo>
                  <a:lnTo>
                    <a:pt x="146" y="220"/>
                  </a:lnTo>
                  <a:lnTo>
                    <a:pt x="146" y="218"/>
                  </a:lnTo>
                  <a:lnTo>
                    <a:pt x="152" y="214"/>
                  </a:lnTo>
                  <a:lnTo>
                    <a:pt x="152" y="214"/>
                  </a:lnTo>
                  <a:lnTo>
                    <a:pt x="155" y="216"/>
                  </a:lnTo>
                  <a:lnTo>
                    <a:pt x="157" y="216"/>
                  </a:lnTo>
                  <a:lnTo>
                    <a:pt x="159" y="218"/>
                  </a:lnTo>
                  <a:lnTo>
                    <a:pt x="161" y="220"/>
                  </a:lnTo>
                  <a:lnTo>
                    <a:pt x="161" y="218"/>
                  </a:lnTo>
                  <a:lnTo>
                    <a:pt x="161" y="216"/>
                  </a:lnTo>
                  <a:lnTo>
                    <a:pt x="163" y="214"/>
                  </a:lnTo>
                  <a:lnTo>
                    <a:pt x="163" y="214"/>
                  </a:lnTo>
                  <a:lnTo>
                    <a:pt x="165" y="212"/>
                  </a:lnTo>
                  <a:lnTo>
                    <a:pt x="169" y="210"/>
                  </a:lnTo>
                  <a:lnTo>
                    <a:pt x="167" y="210"/>
                  </a:lnTo>
                  <a:lnTo>
                    <a:pt x="167" y="207"/>
                  </a:lnTo>
                  <a:close/>
                  <a:moveTo>
                    <a:pt x="127" y="224"/>
                  </a:moveTo>
                  <a:lnTo>
                    <a:pt x="127" y="222"/>
                  </a:lnTo>
                  <a:lnTo>
                    <a:pt x="125" y="222"/>
                  </a:lnTo>
                  <a:lnTo>
                    <a:pt x="125" y="222"/>
                  </a:lnTo>
                  <a:lnTo>
                    <a:pt x="125" y="220"/>
                  </a:lnTo>
                  <a:lnTo>
                    <a:pt x="125" y="220"/>
                  </a:lnTo>
                  <a:lnTo>
                    <a:pt x="123" y="220"/>
                  </a:lnTo>
                  <a:lnTo>
                    <a:pt x="121" y="218"/>
                  </a:lnTo>
                  <a:lnTo>
                    <a:pt x="121" y="216"/>
                  </a:lnTo>
                  <a:lnTo>
                    <a:pt x="123" y="216"/>
                  </a:lnTo>
                  <a:lnTo>
                    <a:pt x="123" y="214"/>
                  </a:lnTo>
                  <a:lnTo>
                    <a:pt x="123" y="214"/>
                  </a:lnTo>
                  <a:lnTo>
                    <a:pt x="121" y="212"/>
                  </a:lnTo>
                  <a:lnTo>
                    <a:pt x="121" y="212"/>
                  </a:lnTo>
                  <a:lnTo>
                    <a:pt x="119" y="214"/>
                  </a:lnTo>
                  <a:lnTo>
                    <a:pt x="119" y="214"/>
                  </a:lnTo>
                  <a:lnTo>
                    <a:pt x="117" y="214"/>
                  </a:lnTo>
                  <a:lnTo>
                    <a:pt x="117" y="214"/>
                  </a:lnTo>
                  <a:lnTo>
                    <a:pt x="114" y="214"/>
                  </a:lnTo>
                  <a:lnTo>
                    <a:pt x="112" y="212"/>
                  </a:lnTo>
                  <a:lnTo>
                    <a:pt x="112" y="210"/>
                  </a:lnTo>
                  <a:lnTo>
                    <a:pt x="110" y="210"/>
                  </a:lnTo>
                  <a:lnTo>
                    <a:pt x="110" y="207"/>
                  </a:lnTo>
                  <a:lnTo>
                    <a:pt x="108" y="207"/>
                  </a:lnTo>
                  <a:lnTo>
                    <a:pt x="106" y="207"/>
                  </a:lnTo>
                  <a:lnTo>
                    <a:pt x="104" y="210"/>
                  </a:lnTo>
                  <a:lnTo>
                    <a:pt x="104" y="210"/>
                  </a:lnTo>
                  <a:lnTo>
                    <a:pt x="104" y="212"/>
                  </a:lnTo>
                  <a:lnTo>
                    <a:pt x="102" y="212"/>
                  </a:lnTo>
                  <a:lnTo>
                    <a:pt x="102" y="214"/>
                  </a:lnTo>
                  <a:lnTo>
                    <a:pt x="100" y="214"/>
                  </a:lnTo>
                  <a:lnTo>
                    <a:pt x="98" y="214"/>
                  </a:lnTo>
                  <a:lnTo>
                    <a:pt x="98" y="214"/>
                  </a:lnTo>
                  <a:lnTo>
                    <a:pt x="98" y="214"/>
                  </a:lnTo>
                  <a:lnTo>
                    <a:pt x="95" y="216"/>
                  </a:lnTo>
                  <a:lnTo>
                    <a:pt x="93" y="216"/>
                  </a:lnTo>
                  <a:lnTo>
                    <a:pt x="93" y="216"/>
                  </a:lnTo>
                  <a:lnTo>
                    <a:pt x="95" y="218"/>
                  </a:lnTo>
                  <a:lnTo>
                    <a:pt x="93" y="218"/>
                  </a:lnTo>
                  <a:lnTo>
                    <a:pt x="91" y="218"/>
                  </a:lnTo>
                  <a:lnTo>
                    <a:pt x="91" y="218"/>
                  </a:lnTo>
                  <a:lnTo>
                    <a:pt x="91" y="218"/>
                  </a:lnTo>
                  <a:lnTo>
                    <a:pt x="91" y="220"/>
                  </a:lnTo>
                  <a:lnTo>
                    <a:pt x="91" y="220"/>
                  </a:lnTo>
                  <a:lnTo>
                    <a:pt x="93" y="222"/>
                  </a:lnTo>
                  <a:lnTo>
                    <a:pt x="95" y="222"/>
                  </a:lnTo>
                  <a:lnTo>
                    <a:pt x="95" y="224"/>
                  </a:lnTo>
                  <a:lnTo>
                    <a:pt x="95" y="227"/>
                  </a:lnTo>
                  <a:lnTo>
                    <a:pt x="95" y="227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1" y="222"/>
                  </a:lnTo>
                  <a:lnTo>
                    <a:pt x="91" y="224"/>
                  </a:lnTo>
                  <a:lnTo>
                    <a:pt x="91" y="224"/>
                  </a:lnTo>
                  <a:lnTo>
                    <a:pt x="91" y="227"/>
                  </a:lnTo>
                  <a:lnTo>
                    <a:pt x="93" y="227"/>
                  </a:lnTo>
                  <a:lnTo>
                    <a:pt x="93" y="229"/>
                  </a:lnTo>
                  <a:lnTo>
                    <a:pt x="93" y="229"/>
                  </a:lnTo>
                  <a:lnTo>
                    <a:pt x="93" y="231"/>
                  </a:lnTo>
                  <a:lnTo>
                    <a:pt x="93" y="231"/>
                  </a:lnTo>
                  <a:lnTo>
                    <a:pt x="95" y="229"/>
                  </a:lnTo>
                  <a:lnTo>
                    <a:pt x="98" y="227"/>
                  </a:lnTo>
                  <a:lnTo>
                    <a:pt x="100" y="229"/>
                  </a:lnTo>
                  <a:lnTo>
                    <a:pt x="100" y="229"/>
                  </a:lnTo>
                  <a:lnTo>
                    <a:pt x="100" y="229"/>
                  </a:lnTo>
                  <a:lnTo>
                    <a:pt x="102" y="229"/>
                  </a:lnTo>
                  <a:lnTo>
                    <a:pt x="102" y="229"/>
                  </a:lnTo>
                  <a:lnTo>
                    <a:pt x="102" y="229"/>
                  </a:lnTo>
                  <a:lnTo>
                    <a:pt x="102" y="227"/>
                  </a:lnTo>
                  <a:lnTo>
                    <a:pt x="102" y="227"/>
                  </a:lnTo>
                  <a:lnTo>
                    <a:pt x="102" y="227"/>
                  </a:lnTo>
                  <a:lnTo>
                    <a:pt x="100" y="227"/>
                  </a:lnTo>
                  <a:lnTo>
                    <a:pt x="100" y="227"/>
                  </a:lnTo>
                  <a:lnTo>
                    <a:pt x="100" y="224"/>
                  </a:lnTo>
                  <a:lnTo>
                    <a:pt x="100" y="222"/>
                  </a:lnTo>
                  <a:lnTo>
                    <a:pt x="98" y="222"/>
                  </a:lnTo>
                  <a:lnTo>
                    <a:pt x="100" y="220"/>
                  </a:lnTo>
                  <a:lnTo>
                    <a:pt x="100" y="220"/>
                  </a:lnTo>
                  <a:lnTo>
                    <a:pt x="102" y="220"/>
                  </a:lnTo>
                  <a:lnTo>
                    <a:pt x="102" y="222"/>
                  </a:lnTo>
                  <a:lnTo>
                    <a:pt x="104" y="224"/>
                  </a:lnTo>
                  <a:lnTo>
                    <a:pt x="106" y="227"/>
                  </a:lnTo>
                  <a:lnTo>
                    <a:pt x="106" y="229"/>
                  </a:lnTo>
                  <a:lnTo>
                    <a:pt x="104" y="229"/>
                  </a:lnTo>
                  <a:lnTo>
                    <a:pt x="106" y="231"/>
                  </a:lnTo>
                  <a:lnTo>
                    <a:pt x="106" y="231"/>
                  </a:lnTo>
                  <a:lnTo>
                    <a:pt x="106" y="233"/>
                  </a:lnTo>
                  <a:lnTo>
                    <a:pt x="104" y="235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100" y="239"/>
                  </a:lnTo>
                  <a:lnTo>
                    <a:pt x="100" y="239"/>
                  </a:lnTo>
                  <a:lnTo>
                    <a:pt x="100" y="241"/>
                  </a:lnTo>
                  <a:lnTo>
                    <a:pt x="100" y="243"/>
                  </a:lnTo>
                  <a:lnTo>
                    <a:pt x="100" y="243"/>
                  </a:lnTo>
                  <a:lnTo>
                    <a:pt x="100" y="246"/>
                  </a:lnTo>
                  <a:lnTo>
                    <a:pt x="100" y="246"/>
                  </a:lnTo>
                  <a:lnTo>
                    <a:pt x="102" y="248"/>
                  </a:lnTo>
                  <a:lnTo>
                    <a:pt x="102" y="250"/>
                  </a:lnTo>
                  <a:lnTo>
                    <a:pt x="102" y="250"/>
                  </a:lnTo>
                  <a:lnTo>
                    <a:pt x="100" y="250"/>
                  </a:lnTo>
                  <a:lnTo>
                    <a:pt x="100" y="250"/>
                  </a:lnTo>
                  <a:lnTo>
                    <a:pt x="100" y="252"/>
                  </a:lnTo>
                  <a:lnTo>
                    <a:pt x="100" y="252"/>
                  </a:lnTo>
                  <a:lnTo>
                    <a:pt x="102" y="252"/>
                  </a:lnTo>
                  <a:lnTo>
                    <a:pt x="106" y="254"/>
                  </a:lnTo>
                  <a:lnTo>
                    <a:pt x="106" y="254"/>
                  </a:lnTo>
                  <a:lnTo>
                    <a:pt x="106" y="252"/>
                  </a:lnTo>
                  <a:lnTo>
                    <a:pt x="106" y="252"/>
                  </a:lnTo>
                  <a:lnTo>
                    <a:pt x="104" y="250"/>
                  </a:lnTo>
                  <a:lnTo>
                    <a:pt x="104" y="250"/>
                  </a:lnTo>
                  <a:lnTo>
                    <a:pt x="106" y="248"/>
                  </a:lnTo>
                  <a:lnTo>
                    <a:pt x="106" y="246"/>
                  </a:lnTo>
                  <a:lnTo>
                    <a:pt x="106" y="246"/>
                  </a:lnTo>
                  <a:lnTo>
                    <a:pt x="108" y="246"/>
                  </a:lnTo>
                  <a:lnTo>
                    <a:pt x="108" y="246"/>
                  </a:lnTo>
                  <a:lnTo>
                    <a:pt x="108" y="246"/>
                  </a:lnTo>
                  <a:lnTo>
                    <a:pt x="108" y="248"/>
                  </a:lnTo>
                  <a:lnTo>
                    <a:pt x="108" y="248"/>
                  </a:lnTo>
                  <a:lnTo>
                    <a:pt x="108" y="248"/>
                  </a:lnTo>
                  <a:lnTo>
                    <a:pt x="108" y="248"/>
                  </a:lnTo>
                  <a:lnTo>
                    <a:pt x="108" y="248"/>
                  </a:lnTo>
                  <a:lnTo>
                    <a:pt x="108" y="252"/>
                  </a:lnTo>
                  <a:lnTo>
                    <a:pt x="108" y="252"/>
                  </a:lnTo>
                  <a:lnTo>
                    <a:pt x="108" y="254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06" y="256"/>
                  </a:lnTo>
                  <a:lnTo>
                    <a:pt x="108" y="256"/>
                  </a:lnTo>
                  <a:lnTo>
                    <a:pt x="110" y="256"/>
                  </a:lnTo>
                  <a:lnTo>
                    <a:pt x="112" y="254"/>
                  </a:lnTo>
                  <a:lnTo>
                    <a:pt x="112" y="25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7" y="250"/>
                  </a:lnTo>
                  <a:lnTo>
                    <a:pt x="117" y="250"/>
                  </a:lnTo>
                  <a:lnTo>
                    <a:pt x="119" y="246"/>
                  </a:lnTo>
                  <a:lnTo>
                    <a:pt x="119" y="243"/>
                  </a:lnTo>
                  <a:lnTo>
                    <a:pt x="119" y="243"/>
                  </a:lnTo>
                  <a:lnTo>
                    <a:pt x="119" y="241"/>
                  </a:lnTo>
                  <a:lnTo>
                    <a:pt x="121" y="239"/>
                  </a:lnTo>
                  <a:lnTo>
                    <a:pt x="121" y="237"/>
                  </a:lnTo>
                  <a:lnTo>
                    <a:pt x="121" y="235"/>
                  </a:lnTo>
                  <a:lnTo>
                    <a:pt x="123" y="233"/>
                  </a:lnTo>
                  <a:lnTo>
                    <a:pt x="123" y="231"/>
                  </a:lnTo>
                  <a:lnTo>
                    <a:pt x="127" y="227"/>
                  </a:lnTo>
                  <a:lnTo>
                    <a:pt x="127" y="227"/>
                  </a:lnTo>
                  <a:lnTo>
                    <a:pt x="127" y="224"/>
                  </a:lnTo>
                  <a:lnTo>
                    <a:pt x="125" y="224"/>
                  </a:lnTo>
                  <a:lnTo>
                    <a:pt x="127" y="224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6" name="Freeform 543" descr="" title=""/>
            <p:cNvSpPr>
              <a:spLocks noEditPoints="1"/>
            </p:cNvSpPr>
            <p:nvPr/>
          </p:nvSpPr>
          <p:spPr bwMode="auto">
            <a:xfrm>
              <a:off x="2284838" y="1741838"/>
              <a:ext cx="685869" cy="578191"/>
            </a:xfrm>
            <a:custGeom>
              <a:avLst/>
              <a:gdLst>
                <a:gd name="T0" fmla="*/ 171 w 293"/>
                <a:gd name="T1" fmla="*/ 224 h 247"/>
                <a:gd name="T2" fmla="*/ 183 w 293"/>
                <a:gd name="T3" fmla="*/ 220 h 247"/>
                <a:gd name="T4" fmla="*/ 291 w 293"/>
                <a:gd name="T5" fmla="*/ 213 h 247"/>
                <a:gd name="T6" fmla="*/ 285 w 293"/>
                <a:gd name="T7" fmla="*/ 201 h 247"/>
                <a:gd name="T8" fmla="*/ 272 w 293"/>
                <a:gd name="T9" fmla="*/ 192 h 247"/>
                <a:gd name="T10" fmla="*/ 255 w 293"/>
                <a:gd name="T11" fmla="*/ 171 h 247"/>
                <a:gd name="T12" fmla="*/ 263 w 293"/>
                <a:gd name="T13" fmla="*/ 144 h 247"/>
                <a:gd name="T14" fmla="*/ 253 w 293"/>
                <a:gd name="T15" fmla="*/ 125 h 247"/>
                <a:gd name="T16" fmla="*/ 255 w 293"/>
                <a:gd name="T17" fmla="*/ 108 h 247"/>
                <a:gd name="T18" fmla="*/ 255 w 293"/>
                <a:gd name="T19" fmla="*/ 93 h 247"/>
                <a:gd name="T20" fmla="*/ 257 w 293"/>
                <a:gd name="T21" fmla="*/ 87 h 247"/>
                <a:gd name="T22" fmla="*/ 259 w 293"/>
                <a:gd name="T23" fmla="*/ 78 h 247"/>
                <a:gd name="T24" fmla="*/ 261 w 293"/>
                <a:gd name="T25" fmla="*/ 70 h 247"/>
                <a:gd name="T26" fmla="*/ 259 w 293"/>
                <a:gd name="T27" fmla="*/ 57 h 247"/>
                <a:gd name="T28" fmla="*/ 234 w 293"/>
                <a:gd name="T29" fmla="*/ 44 h 247"/>
                <a:gd name="T30" fmla="*/ 221 w 293"/>
                <a:gd name="T31" fmla="*/ 38 h 247"/>
                <a:gd name="T32" fmla="*/ 204 w 293"/>
                <a:gd name="T33" fmla="*/ 32 h 247"/>
                <a:gd name="T34" fmla="*/ 196 w 293"/>
                <a:gd name="T35" fmla="*/ 28 h 247"/>
                <a:gd name="T36" fmla="*/ 183 w 293"/>
                <a:gd name="T37" fmla="*/ 30 h 247"/>
                <a:gd name="T38" fmla="*/ 162 w 293"/>
                <a:gd name="T39" fmla="*/ 40 h 247"/>
                <a:gd name="T40" fmla="*/ 152 w 293"/>
                <a:gd name="T41" fmla="*/ 51 h 247"/>
                <a:gd name="T42" fmla="*/ 116 w 293"/>
                <a:gd name="T43" fmla="*/ 55 h 247"/>
                <a:gd name="T44" fmla="*/ 82 w 293"/>
                <a:gd name="T45" fmla="*/ 40 h 247"/>
                <a:gd name="T46" fmla="*/ 71 w 293"/>
                <a:gd name="T47" fmla="*/ 23 h 247"/>
                <a:gd name="T48" fmla="*/ 59 w 293"/>
                <a:gd name="T49" fmla="*/ 17 h 247"/>
                <a:gd name="T50" fmla="*/ 61 w 293"/>
                <a:gd name="T51" fmla="*/ 11 h 247"/>
                <a:gd name="T52" fmla="*/ 57 w 293"/>
                <a:gd name="T53" fmla="*/ 2 h 247"/>
                <a:gd name="T54" fmla="*/ 38 w 293"/>
                <a:gd name="T55" fmla="*/ 15 h 247"/>
                <a:gd name="T56" fmla="*/ 16 w 293"/>
                <a:gd name="T57" fmla="*/ 11 h 247"/>
                <a:gd name="T58" fmla="*/ 8 w 293"/>
                <a:gd name="T59" fmla="*/ 0 h 247"/>
                <a:gd name="T60" fmla="*/ 0 w 293"/>
                <a:gd name="T61" fmla="*/ 9 h 247"/>
                <a:gd name="T62" fmla="*/ 2 w 293"/>
                <a:gd name="T63" fmla="*/ 15 h 247"/>
                <a:gd name="T64" fmla="*/ 6 w 293"/>
                <a:gd name="T65" fmla="*/ 25 h 247"/>
                <a:gd name="T66" fmla="*/ 4 w 293"/>
                <a:gd name="T67" fmla="*/ 34 h 247"/>
                <a:gd name="T68" fmla="*/ 8 w 293"/>
                <a:gd name="T69" fmla="*/ 40 h 247"/>
                <a:gd name="T70" fmla="*/ 12 w 293"/>
                <a:gd name="T71" fmla="*/ 53 h 247"/>
                <a:gd name="T72" fmla="*/ 16 w 293"/>
                <a:gd name="T73" fmla="*/ 59 h 247"/>
                <a:gd name="T74" fmla="*/ 27 w 293"/>
                <a:gd name="T75" fmla="*/ 70 h 247"/>
                <a:gd name="T76" fmla="*/ 31 w 293"/>
                <a:gd name="T77" fmla="*/ 78 h 247"/>
                <a:gd name="T78" fmla="*/ 23 w 293"/>
                <a:gd name="T79" fmla="*/ 91 h 247"/>
                <a:gd name="T80" fmla="*/ 19 w 293"/>
                <a:gd name="T81" fmla="*/ 101 h 247"/>
                <a:gd name="T82" fmla="*/ 27 w 293"/>
                <a:gd name="T83" fmla="*/ 110 h 247"/>
                <a:gd name="T84" fmla="*/ 35 w 293"/>
                <a:gd name="T85" fmla="*/ 118 h 247"/>
                <a:gd name="T86" fmla="*/ 52 w 293"/>
                <a:gd name="T87" fmla="*/ 133 h 247"/>
                <a:gd name="T88" fmla="*/ 59 w 293"/>
                <a:gd name="T89" fmla="*/ 156 h 247"/>
                <a:gd name="T90" fmla="*/ 65 w 293"/>
                <a:gd name="T91" fmla="*/ 165 h 247"/>
                <a:gd name="T92" fmla="*/ 73 w 293"/>
                <a:gd name="T93" fmla="*/ 165 h 247"/>
                <a:gd name="T94" fmla="*/ 76 w 293"/>
                <a:gd name="T95" fmla="*/ 161 h 247"/>
                <a:gd name="T96" fmla="*/ 92 w 293"/>
                <a:gd name="T97" fmla="*/ 169 h 247"/>
                <a:gd name="T98" fmla="*/ 103 w 293"/>
                <a:gd name="T99" fmla="*/ 186 h 247"/>
                <a:gd name="T100" fmla="*/ 116 w 293"/>
                <a:gd name="T101" fmla="*/ 203 h 247"/>
                <a:gd name="T102" fmla="*/ 143 w 293"/>
                <a:gd name="T103" fmla="*/ 218 h 247"/>
                <a:gd name="T104" fmla="*/ 168 w 293"/>
                <a:gd name="T105" fmla="*/ 222 h 247"/>
                <a:gd name="T106" fmla="*/ 192 w 293"/>
                <a:gd name="T107" fmla="*/ 216 h 247"/>
                <a:gd name="T108" fmla="*/ 202 w 293"/>
                <a:gd name="T109" fmla="*/ 237 h 247"/>
                <a:gd name="T110" fmla="*/ 230 w 293"/>
                <a:gd name="T111" fmla="*/ 243 h 247"/>
                <a:gd name="T112" fmla="*/ 253 w 293"/>
                <a:gd name="T113" fmla="*/ 245 h 247"/>
                <a:gd name="T114" fmla="*/ 268 w 293"/>
                <a:gd name="T115" fmla="*/ 237 h 247"/>
                <a:gd name="T116" fmla="*/ 276 w 293"/>
                <a:gd name="T117" fmla="*/ 228 h 247"/>
                <a:gd name="T118" fmla="*/ 291 w 293"/>
                <a:gd name="T119" fmla="*/ 224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" h="247">
                  <a:moveTo>
                    <a:pt x="183" y="218"/>
                  </a:moveTo>
                  <a:lnTo>
                    <a:pt x="179" y="220"/>
                  </a:lnTo>
                  <a:lnTo>
                    <a:pt x="177" y="218"/>
                  </a:lnTo>
                  <a:lnTo>
                    <a:pt x="177" y="218"/>
                  </a:lnTo>
                  <a:lnTo>
                    <a:pt x="177" y="220"/>
                  </a:lnTo>
                  <a:lnTo>
                    <a:pt x="177" y="220"/>
                  </a:lnTo>
                  <a:lnTo>
                    <a:pt x="175" y="222"/>
                  </a:lnTo>
                  <a:lnTo>
                    <a:pt x="171" y="224"/>
                  </a:lnTo>
                  <a:lnTo>
                    <a:pt x="171" y="222"/>
                  </a:lnTo>
                  <a:lnTo>
                    <a:pt x="171" y="224"/>
                  </a:lnTo>
                  <a:lnTo>
                    <a:pt x="171" y="224"/>
                  </a:lnTo>
                  <a:lnTo>
                    <a:pt x="171" y="224"/>
                  </a:lnTo>
                  <a:lnTo>
                    <a:pt x="173" y="224"/>
                  </a:lnTo>
                  <a:lnTo>
                    <a:pt x="175" y="224"/>
                  </a:lnTo>
                  <a:lnTo>
                    <a:pt x="177" y="222"/>
                  </a:lnTo>
                  <a:lnTo>
                    <a:pt x="177" y="222"/>
                  </a:lnTo>
                  <a:lnTo>
                    <a:pt x="179" y="222"/>
                  </a:lnTo>
                  <a:lnTo>
                    <a:pt x="179" y="222"/>
                  </a:lnTo>
                  <a:lnTo>
                    <a:pt x="181" y="222"/>
                  </a:lnTo>
                  <a:lnTo>
                    <a:pt x="183" y="220"/>
                  </a:lnTo>
                  <a:lnTo>
                    <a:pt x="183" y="218"/>
                  </a:lnTo>
                  <a:lnTo>
                    <a:pt x="185" y="218"/>
                  </a:lnTo>
                  <a:lnTo>
                    <a:pt x="185" y="218"/>
                  </a:lnTo>
                  <a:lnTo>
                    <a:pt x="183" y="218"/>
                  </a:lnTo>
                  <a:close/>
                  <a:moveTo>
                    <a:pt x="291" y="216"/>
                  </a:moveTo>
                  <a:lnTo>
                    <a:pt x="293" y="216"/>
                  </a:lnTo>
                  <a:lnTo>
                    <a:pt x="293" y="216"/>
                  </a:lnTo>
                  <a:lnTo>
                    <a:pt x="291" y="213"/>
                  </a:lnTo>
                  <a:lnTo>
                    <a:pt x="291" y="213"/>
                  </a:lnTo>
                  <a:lnTo>
                    <a:pt x="291" y="213"/>
                  </a:lnTo>
                  <a:lnTo>
                    <a:pt x="287" y="213"/>
                  </a:lnTo>
                  <a:lnTo>
                    <a:pt x="285" y="213"/>
                  </a:lnTo>
                  <a:lnTo>
                    <a:pt x="285" y="213"/>
                  </a:lnTo>
                  <a:lnTo>
                    <a:pt x="285" y="213"/>
                  </a:lnTo>
                  <a:lnTo>
                    <a:pt x="285" y="213"/>
                  </a:lnTo>
                  <a:lnTo>
                    <a:pt x="285" y="211"/>
                  </a:lnTo>
                  <a:lnTo>
                    <a:pt x="285" y="209"/>
                  </a:lnTo>
                  <a:lnTo>
                    <a:pt x="285" y="209"/>
                  </a:lnTo>
                  <a:lnTo>
                    <a:pt x="285" y="205"/>
                  </a:lnTo>
                  <a:lnTo>
                    <a:pt x="285" y="201"/>
                  </a:lnTo>
                  <a:lnTo>
                    <a:pt x="285" y="199"/>
                  </a:lnTo>
                  <a:lnTo>
                    <a:pt x="285" y="197"/>
                  </a:lnTo>
                  <a:lnTo>
                    <a:pt x="285" y="197"/>
                  </a:lnTo>
                  <a:lnTo>
                    <a:pt x="285" y="197"/>
                  </a:lnTo>
                  <a:lnTo>
                    <a:pt x="280" y="197"/>
                  </a:lnTo>
                  <a:lnTo>
                    <a:pt x="280" y="194"/>
                  </a:lnTo>
                  <a:lnTo>
                    <a:pt x="278" y="194"/>
                  </a:lnTo>
                  <a:lnTo>
                    <a:pt x="274" y="192"/>
                  </a:lnTo>
                  <a:lnTo>
                    <a:pt x="274" y="192"/>
                  </a:lnTo>
                  <a:lnTo>
                    <a:pt x="272" y="192"/>
                  </a:lnTo>
                  <a:lnTo>
                    <a:pt x="270" y="190"/>
                  </a:lnTo>
                  <a:lnTo>
                    <a:pt x="268" y="188"/>
                  </a:lnTo>
                  <a:lnTo>
                    <a:pt x="266" y="186"/>
                  </a:lnTo>
                  <a:lnTo>
                    <a:pt x="266" y="184"/>
                  </a:lnTo>
                  <a:lnTo>
                    <a:pt x="263" y="180"/>
                  </a:lnTo>
                  <a:lnTo>
                    <a:pt x="263" y="180"/>
                  </a:lnTo>
                  <a:lnTo>
                    <a:pt x="261" y="178"/>
                  </a:lnTo>
                  <a:lnTo>
                    <a:pt x="259" y="175"/>
                  </a:lnTo>
                  <a:lnTo>
                    <a:pt x="257" y="173"/>
                  </a:lnTo>
                  <a:lnTo>
                    <a:pt x="255" y="171"/>
                  </a:lnTo>
                  <a:lnTo>
                    <a:pt x="255" y="169"/>
                  </a:lnTo>
                  <a:lnTo>
                    <a:pt x="259" y="165"/>
                  </a:lnTo>
                  <a:lnTo>
                    <a:pt x="263" y="163"/>
                  </a:lnTo>
                  <a:lnTo>
                    <a:pt x="266" y="159"/>
                  </a:lnTo>
                  <a:lnTo>
                    <a:pt x="270" y="154"/>
                  </a:lnTo>
                  <a:lnTo>
                    <a:pt x="270" y="152"/>
                  </a:lnTo>
                  <a:lnTo>
                    <a:pt x="270" y="150"/>
                  </a:lnTo>
                  <a:lnTo>
                    <a:pt x="270" y="146"/>
                  </a:lnTo>
                  <a:lnTo>
                    <a:pt x="268" y="146"/>
                  </a:lnTo>
                  <a:lnTo>
                    <a:pt x="263" y="144"/>
                  </a:lnTo>
                  <a:lnTo>
                    <a:pt x="259" y="144"/>
                  </a:lnTo>
                  <a:lnTo>
                    <a:pt x="255" y="144"/>
                  </a:lnTo>
                  <a:lnTo>
                    <a:pt x="255" y="144"/>
                  </a:lnTo>
                  <a:lnTo>
                    <a:pt x="255" y="140"/>
                  </a:lnTo>
                  <a:lnTo>
                    <a:pt x="255" y="140"/>
                  </a:lnTo>
                  <a:lnTo>
                    <a:pt x="255" y="137"/>
                  </a:lnTo>
                  <a:lnTo>
                    <a:pt x="255" y="135"/>
                  </a:lnTo>
                  <a:lnTo>
                    <a:pt x="255" y="131"/>
                  </a:lnTo>
                  <a:lnTo>
                    <a:pt x="255" y="131"/>
                  </a:lnTo>
                  <a:lnTo>
                    <a:pt x="253" y="125"/>
                  </a:lnTo>
                  <a:lnTo>
                    <a:pt x="253" y="121"/>
                  </a:lnTo>
                  <a:lnTo>
                    <a:pt x="251" y="118"/>
                  </a:lnTo>
                  <a:lnTo>
                    <a:pt x="251" y="116"/>
                  </a:lnTo>
                  <a:lnTo>
                    <a:pt x="251" y="114"/>
                  </a:lnTo>
                  <a:lnTo>
                    <a:pt x="253" y="112"/>
                  </a:lnTo>
                  <a:lnTo>
                    <a:pt x="253" y="112"/>
                  </a:lnTo>
                  <a:lnTo>
                    <a:pt x="255" y="110"/>
                  </a:lnTo>
                  <a:lnTo>
                    <a:pt x="257" y="110"/>
                  </a:lnTo>
                  <a:lnTo>
                    <a:pt x="255" y="108"/>
                  </a:lnTo>
                  <a:lnTo>
                    <a:pt x="255" y="108"/>
                  </a:lnTo>
                  <a:lnTo>
                    <a:pt x="253" y="108"/>
                  </a:lnTo>
                  <a:lnTo>
                    <a:pt x="251" y="108"/>
                  </a:lnTo>
                  <a:lnTo>
                    <a:pt x="251" y="106"/>
                  </a:lnTo>
                  <a:lnTo>
                    <a:pt x="249" y="106"/>
                  </a:lnTo>
                  <a:lnTo>
                    <a:pt x="251" y="104"/>
                  </a:lnTo>
                  <a:lnTo>
                    <a:pt x="249" y="99"/>
                  </a:lnTo>
                  <a:lnTo>
                    <a:pt x="251" y="97"/>
                  </a:lnTo>
                  <a:lnTo>
                    <a:pt x="253" y="95"/>
                  </a:lnTo>
                  <a:lnTo>
                    <a:pt x="255" y="95"/>
                  </a:lnTo>
                  <a:lnTo>
                    <a:pt x="255" y="93"/>
                  </a:lnTo>
                  <a:lnTo>
                    <a:pt x="253" y="93"/>
                  </a:lnTo>
                  <a:lnTo>
                    <a:pt x="253" y="93"/>
                  </a:lnTo>
                  <a:lnTo>
                    <a:pt x="253" y="91"/>
                  </a:lnTo>
                  <a:lnTo>
                    <a:pt x="253" y="91"/>
                  </a:lnTo>
                  <a:lnTo>
                    <a:pt x="255" y="91"/>
                  </a:lnTo>
                  <a:lnTo>
                    <a:pt x="255" y="91"/>
                  </a:lnTo>
                  <a:lnTo>
                    <a:pt x="257" y="89"/>
                  </a:lnTo>
                  <a:lnTo>
                    <a:pt x="257" y="89"/>
                  </a:lnTo>
                  <a:lnTo>
                    <a:pt x="257" y="89"/>
                  </a:lnTo>
                  <a:lnTo>
                    <a:pt x="257" y="87"/>
                  </a:lnTo>
                  <a:lnTo>
                    <a:pt x="257" y="87"/>
                  </a:lnTo>
                  <a:lnTo>
                    <a:pt x="259" y="87"/>
                  </a:lnTo>
                  <a:lnTo>
                    <a:pt x="259" y="85"/>
                  </a:lnTo>
                  <a:lnTo>
                    <a:pt x="259" y="82"/>
                  </a:lnTo>
                  <a:lnTo>
                    <a:pt x="259" y="82"/>
                  </a:lnTo>
                  <a:lnTo>
                    <a:pt x="259" y="82"/>
                  </a:lnTo>
                  <a:lnTo>
                    <a:pt x="259" y="80"/>
                  </a:lnTo>
                  <a:lnTo>
                    <a:pt x="259" y="80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61" y="78"/>
                  </a:lnTo>
                  <a:lnTo>
                    <a:pt x="261" y="76"/>
                  </a:lnTo>
                  <a:lnTo>
                    <a:pt x="261" y="76"/>
                  </a:lnTo>
                  <a:lnTo>
                    <a:pt x="261" y="76"/>
                  </a:lnTo>
                  <a:lnTo>
                    <a:pt x="261" y="74"/>
                  </a:lnTo>
                  <a:lnTo>
                    <a:pt x="261" y="74"/>
                  </a:lnTo>
                  <a:lnTo>
                    <a:pt x="261" y="72"/>
                  </a:lnTo>
                  <a:lnTo>
                    <a:pt x="261" y="72"/>
                  </a:lnTo>
                  <a:lnTo>
                    <a:pt x="261" y="72"/>
                  </a:lnTo>
                  <a:lnTo>
                    <a:pt x="261" y="70"/>
                  </a:lnTo>
                  <a:lnTo>
                    <a:pt x="261" y="68"/>
                  </a:lnTo>
                  <a:lnTo>
                    <a:pt x="261" y="68"/>
                  </a:lnTo>
                  <a:lnTo>
                    <a:pt x="259" y="66"/>
                  </a:lnTo>
                  <a:lnTo>
                    <a:pt x="259" y="66"/>
                  </a:lnTo>
                  <a:lnTo>
                    <a:pt x="259" y="66"/>
                  </a:lnTo>
                  <a:lnTo>
                    <a:pt x="261" y="63"/>
                  </a:lnTo>
                  <a:lnTo>
                    <a:pt x="261" y="63"/>
                  </a:lnTo>
                  <a:lnTo>
                    <a:pt x="259" y="61"/>
                  </a:lnTo>
                  <a:lnTo>
                    <a:pt x="259" y="59"/>
                  </a:lnTo>
                  <a:lnTo>
                    <a:pt x="259" y="57"/>
                  </a:lnTo>
                  <a:lnTo>
                    <a:pt x="259" y="55"/>
                  </a:lnTo>
                  <a:lnTo>
                    <a:pt x="253" y="55"/>
                  </a:lnTo>
                  <a:lnTo>
                    <a:pt x="247" y="55"/>
                  </a:lnTo>
                  <a:lnTo>
                    <a:pt x="247" y="55"/>
                  </a:lnTo>
                  <a:lnTo>
                    <a:pt x="244" y="51"/>
                  </a:lnTo>
                  <a:lnTo>
                    <a:pt x="242" y="49"/>
                  </a:lnTo>
                  <a:lnTo>
                    <a:pt x="242" y="49"/>
                  </a:lnTo>
                  <a:lnTo>
                    <a:pt x="238" y="47"/>
                  </a:lnTo>
                  <a:lnTo>
                    <a:pt x="236" y="47"/>
                  </a:lnTo>
                  <a:lnTo>
                    <a:pt x="234" y="44"/>
                  </a:lnTo>
                  <a:lnTo>
                    <a:pt x="232" y="42"/>
                  </a:lnTo>
                  <a:lnTo>
                    <a:pt x="232" y="40"/>
                  </a:lnTo>
                  <a:lnTo>
                    <a:pt x="232" y="40"/>
                  </a:lnTo>
                  <a:lnTo>
                    <a:pt x="232" y="40"/>
                  </a:lnTo>
                  <a:lnTo>
                    <a:pt x="232" y="40"/>
                  </a:lnTo>
                  <a:lnTo>
                    <a:pt x="230" y="40"/>
                  </a:lnTo>
                  <a:lnTo>
                    <a:pt x="225" y="38"/>
                  </a:lnTo>
                  <a:lnTo>
                    <a:pt x="223" y="36"/>
                  </a:lnTo>
                  <a:lnTo>
                    <a:pt x="223" y="38"/>
                  </a:lnTo>
                  <a:lnTo>
                    <a:pt x="221" y="38"/>
                  </a:lnTo>
                  <a:lnTo>
                    <a:pt x="219" y="36"/>
                  </a:lnTo>
                  <a:lnTo>
                    <a:pt x="219" y="38"/>
                  </a:lnTo>
                  <a:lnTo>
                    <a:pt x="217" y="38"/>
                  </a:lnTo>
                  <a:lnTo>
                    <a:pt x="217" y="38"/>
                  </a:lnTo>
                  <a:lnTo>
                    <a:pt x="215" y="36"/>
                  </a:lnTo>
                  <a:lnTo>
                    <a:pt x="213" y="34"/>
                  </a:lnTo>
                  <a:lnTo>
                    <a:pt x="211" y="34"/>
                  </a:lnTo>
                  <a:lnTo>
                    <a:pt x="211" y="34"/>
                  </a:lnTo>
                  <a:lnTo>
                    <a:pt x="206" y="32"/>
                  </a:lnTo>
                  <a:lnTo>
                    <a:pt x="204" y="32"/>
                  </a:lnTo>
                  <a:lnTo>
                    <a:pt x="202" y="32"/>
                  </a:lnTo>
                  <a:lnTo>
                    <a:pt x="202" y="32"/>
                  </a:lnTo>
                  <a:lnTo>
                    <a:pt x="202" y="32"/>
                  </a:lnTo>
                  <a:lnTo>
                    <a:pt x="202" y="30"/>
                  </a:lnTo>
                  <a:lnTo>
                    <a:pt x="202" y="30"/>
                  </a:lnTo>
                  <a:lnTo>
                    <a:pt x="200" y="30"/>
                  </a:lnTo>
                  <a:lnTo>
                    <a:pt x="200" y="28"/>
                  </a:lnTo>
                  <a:lnTo>
                    <a:pt x="200" y="28"/>
                  </a:lnTo>
                  <a:lnTo>
                    <a:pt x="198" y="28"/>
                  </a:lnTo>
                  <a:lnTo>
                    <a:pt x="196" y="28"/>
                  </a:lnTo>
                  <a:lnTo>
                    <a:pt x="194" y="28"/>
                  </a:lnTo>
                  <a:lnTo>
                    <a:pt x="192" y="28"/>
                  </a:lnTo>
                  <a:lnTo>
                    <a:pt x="190" y="28"/>
                  </a:lnTo>
                  <a:lnTo>
                    <a:pt x="187" y="28"/>
                  </a:lnTo>
                  <a:lnTo>
                    <a:pt x="187" y="28"/>
                  </a:lnTo>
                  <a:lnTo>
                    <a:pt x="185" y="28"/>
                  </a:lnTo>
                  <a:lnTo>
                    <a:pt x="185" y="30"/>
                  </a:lnTo>
                  <a:lnTo>
                    <a:pt x="185" y="30"/>
                  </a:lnTo>
                  <a:lnTo>
                    <a:pt x="185" y="30"/>
                  </a:lnTo>
                  <a:lnTo>
                    <a:pt x="183" y="30"/>
                  </a:lnTo>
                  <a:lnTo>
                    <a:pt x="181" y="30"/>
                  </a:lnTo>
                  <a:lnTo>
                    <a:pt x="179" y="30"/>
                  </a:lnTo>
                  <a:lnTo>
                    <a:pt x="175" y="30"/>
                  </a:lnTo>
                  <a:lnTo>
                    <a:pt x="173" y="30"/>
                  </a:lnTo>
                  <a:lnTo>
                    <a:pt x="168" y="32"/>
                  </a:lnTo>
                  <a:lnTo>
                    <a:pt x="166" y="32"/>
                  </a:lnTo>
                  <a:lnTo>
                    <a:pt x="164" y="36"/>
                  </a:lnTo>
                  <a:lnTo>
                    <a:pt x="164" y="36"/>
                  </a:lnTo>
                  <a:lnTo>
                    <a:pt x="162" y="40"/>
                  </a:lnTo>
                  <a:lnTo>
                    <a:pt x="162" y="40"/>
                  </a:lnTo>
                  <a:lnTo>
                    <a:pt x="160" y="40"/>
                  </a:lnTo>
                  <a:lnTo>
                    <a:pt x="160" y="40"/>
                  </a:lnTo>
                  <a:lnTo>
                    <a:pt x="158" y="42"/>
                  </a:lnTo>
                  <a:lnTo>
                    <a:pt x="156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9" y="44"/>
                  </a:lnTo>
                  <a:lnTo>
                    <a:pt x="152" y="49"/>
                  </a:lnTo>
                  <a:lnTo>
                    <a:pt x="152" y="51"/>
                  </a:lnTo>
                  <a:lnTo>
                    <a:pt x="152" y="51"/>
                  </a:lnTo>
                  <a:lnTo>
                    <a:pt x="149" y="51"/>
                  </a:lnTo>
                  <a:lnTo>
                    <a:pt x="149" y="53"/>
                  </a:lnTo>
                  <a:lnTo>
                    <a:pt x="147" y="51"/>
                  </a:lnTo>
                  <a:lnTo>
                    <a:pt x="145" y="51"/>
                  </a:lnTo>
                  <a:lnTo>
                    <a:pt x="147" y="51"/>
                  </a:lnTo>
                  <a:lnTo>
                    <a:pt x="149" y="51"/>
                  </a:lnTo>
                  <a:lnTo>
                    <a:pt x="147" y="51"/>
                  </a:lnTo>
                  <a:lnTo>
                    <a:pt x="141" y="51"/>
                  </a:lnTo>
                  <a:lnTo>
                    <a:pt x="124" y="55"/>
                  </a:lnTo>
                  <a:lnTo>
                    <a:pt x="116" y="55"/>
                  </a:lnTo>
                  <a:lnTo>
                    <a:pt x="107" y="53"/>
                  </a:lnTo>
                  <a:lnTo>
                    <a:pt x="103" y="53"/>
                  </a:lnTo>
                  <a:lnTo>
                    <a:pt x="99" y="49"/>
                  </a:lnTo>
                  <a:lnTo>
                    <a:pt x="95" y="47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0" y="40"/>
                  </a:lnTo>
                  <a:lnTo>
                    <a:pt x="86" y="40"/>
                  </a:lnTo>
                  <a:lnTo>
                    <a:pt x="82" y="40"/>
                  </a:lnTo>
                  <a:lnTo>
                    <a:pt x="80" y="40"/>
                  </a:lnTo>
                  <a:lnTo>
                    <a:pt x="78" y="38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3" y="34"/>
                  </a:lnTo>
                  <a:lnTo>
                    <a:pt x="73" y="32"/>
                  </a:lnTo>
                  <a:lnTo>
                    <a:pt x="73" y="28"/>
                  </a:lnTo>
                  <a:lnTo>
                    <a:pt x="73" y="23"/>
                  </a:lnTo>
                  <a:lnTo>
                    <a:pt x="73" y="23"/>
                  </a:lnTo>
                  <a:lnTo>
                    <a:pt x="71" y="23"/>
                  </a:lnTo>
                  <a:lnTo>
                    <a:pt x="69" y="23"/>
                  </a:lnTo>
                  <a:lnTo>
                    <a:pt x="69" y="23"/>
                  </a:lnTo>
                  <a:lnTo>
                    <a:pt x="65" y="21"/>
                  </a:lnTo>
                  <a:lnTo>
                    <a:pt x="65" y="21"/>
                  </a:lnTo>
                  <a:lnTo>
                    <a:pt x="63" y="21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3" y="13"/>
                  </a:lnTo>
                  <a:lnTo>
                    <a:pt x="63" y="13"/>
                  </a:lnTo>
                  <a:lnTo>
                    <a:pt x="63" y="13"/>
                  </a:lnTo>
                  <a:lnTo>
                    <a:pt x="63" y="13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61" y="9"/>
                  </a:lnTo>
                  <a:lnTo>
                    <a:pt x="61" y="9"/>
                  </a:lnTo>
                  <a:lnTo>
                    <a:pt x="61" y="9"/>
                  </a:lnTo>
                  <a:lnTo>
                    <a:pt x="63" y="6"/>
                  </a:lnTo>
                  <a:lnTo>
                    <a:pt x="65" y="6"/>
                  </a:lnTo>
                  <a:lnTo>
                    <a:pt x="63" y="6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2" y="4"/>
                  </a:lnTo>
                  <a:lnTo>
                    <a:pt x="50" y="4"/>
                  </a:lnTo>
                  <a:lnTo>
                    <a:pt x="48" y="6"/>
                  </a:lnTo>
                  <a:lnTo>
                    <a:pt x="46" y="6"/>
                  </a:lnTo>
                  <a:lnTo>
                    <a:pt x="46" y="9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0" y="13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3" y="15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27" y="15"/>
                  </a:lnTo>
                  <a:lnTo>
                    <a:pt x="23" y="15"/>
                  </a:lnTo>
                  <a:lnTo>
                    <a:pt x="21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30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6" y="36"/>
                  </a:lnTo>
                  <a:lnTo>
                    <a:pt x="8" y="36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8" y="38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42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2" y="53"/>
                  </a:lnTo>
                  <a:lnTo>
                    <a:pt x="12" y="53"/>
                  </a:lnTo>
                  <a:lnTo>
                    <a:pt x="12" y="53"/>
                  </a:lnTo>
                  <a:lnTo>
                    <a:pt x="14" y="53"/>
                  </a:lnTo>
                  <a:lnTo>
                    <a:pt x="14" y="55"/>
                  </a:lnTo>
                  <a:lnTo>
                    <a:pt x="14" y="55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6" y="59"/>
                  </a:lnTo>
                  <a:lnTo>
                    <a:pt x="16" y="59"/>
                  </a:lnTo>
                  <a:lnTo>
                    <a:pt x="16" y="59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21" y="66"/>
                  </a:lnTo>
                  <a:lnTo>
                    <a:pt x="21" y="66"/>
                  </a:lnTo>
                  <a:lnTo>
                    <a:pt x="23" y="66"/>
                  </a:lnTo>
                  <a:lnTo>
                    <a:pt x="23" y="68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7" y="70"/>
                  </a:lnTo>
                  <a:lnTo>
                    <a:pt x="31" y="70"/>
                  </a:lnTo>
                  <a:lnTo>
                    <a:pt x="33" y="70"/>
                  </a:lnTo>
                  <a:lnTo>
                    <a:pt x="33" y="70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9" y="72"/>
                  </a:lnTo>
                  <a:lnTo>
                    <a:pt x="29" y="74"/>
                  </a:lnTo>
                  <a:lnTo>
                    <a:pt x="29" y="76"/>
                  </a:lnTo>
                  <a:lnTo>
                    <a:pt x="29" y="76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31" y="80"/>
                  </a:lnTo>
                  <a:lnTo>
                    <a:pt x="31" y="80"/>
                  </a:lnTo>
                  <a:lnTo>
                    <a:pt x="31" y="80"/>
                  </a:lnTo>
                  <a:lnTo>
                    <a:pt x="29" y="82"/>
                  </a:lnTo>
                  <a:lnTo>
                    <a:pt x="27" y="82"/>
                  </a:lnTo>
                  <a:lnTo>
                    <a:pt x="23" y="87"/>
                  </a:lnTo>
                  <a:lnTo>
                    <a:pt x="23" y="87"/>
                  </a:lnTo>
                  <a:lnTo>
                    <a:pt x="23" y="91"/>
                  </a:lnTo>
                  <a:lnTo>
                    <a:pt x="23" y="91"/>
                  </a:lnTo>
                  <a:lnTo>
                    <a:pt x="23" y="91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1" y="93"/>
                  </a:lnTo>
                  <a:lnTo>
                    <a:pt x="21" y="93"/>
                  </a:lnTo>
                  <a:lnTo>
                    <a:pt x="21" y="95"/>
                  </a:lnTo>
                  <a:lnTo>
                    <a:pt x="23" y="97"/>
                  </a:lnTo>
                  <a:lnTo>
                    <a:pt x="21" y="97"/>
                  </a:lnTo>
                  <a:lnTo>
                    <a:pt x="21" y="99"/>
                  </a:lnTo>
                  <a:lnTo>
                    <a:pt x="19" y="101"/>
                  </a:lnTo>
                  <a:lnTo>
                    <a:pt x="21" y="101"/>
                  </a:lnTo>
                  <a:lnTo>
                    <a:pt x="21" y="101"/>
                  </a:lnTo>
                  <a:lnTo>
                    <a:pt x="23" y="106"/>
                  </a:lnTo>
                  <a:lnTo>
                    <a:pt x="25" y="108"/>
                  </a:lnTo>
                  <a:lnTo>
                    <a:pt x="27" y="108"/>
                  </a:lnTo>
                  <a:lnTo>
                    <a:pt x="27" y="108"/>
                  </a:lnTo>
                  <a:lnTo>
                    <a:pt x="27" y="108"/>
                  </a:lnTo>
                  <a:lnTo>
                    <a:pt x="27" y="108"/>
                  </a:lnTo>
                  <a:lnTo>
                    <a:pt x="27" y="108"/>
                  </a:lnTo>
                  <a:lnTo>
                    <a:pt x="27" y="110"/>
                  </a:lnTo>
                  <a:lnTo>
                    <a:pt x="29" y="110"/>
                  </a:lnTo>
                  <a:lnTo>
                    <a:pt x="29" y="110"/>
                  </a:lnTo>
                  <a:lnTo>
                    <a:pt x="31" y="114"/>
                  </a:lnTo>
                  <a:lnTo>
                    <a:pt x="31" y="114"/>
                  </a:lnTo>
                  <a:lnTo>
                    <a:pt x="29" y="116"/>
                  </a:lnTo>
                  <a:lnTo>
                    <a:pt x="29" y="116"/>
                  </a:lnTo>
                  <a:lnTo>
                    <a:pt x="29" y="118"/>
                  </a:lnTo>
                  <a:lnTo>
                    <a:pt x="31" y="118"/>
                  </a:lnTo>
                  <a:lnTo>
                    <a:pt x="33" y="118"/>
                  </a:lnTo>
                  <a:lnTo>
                    <a:pt x="35" y="118"/>
                  </a:lnTo>
                  <a:lnTo>
                    <a:pt x="38" y="121"/>
                  </a:lnTo>
                  <a:lnTo>
                    <a:pt x="42" y="123"/>
                  </a:lnTo>
                  <a:lnTo>
                    <a:pt x="44" y="125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8" y="127"/>
                  </a:lnTo>
                  <a:lnTo>
                    <a:pt x="50" y="127"/>
                  </a:lnTo>
                  <a:lnTo>
                    <a:pt x="50" y="129"/>
                  </a:lnTo>
                  <a:lnTo>
                    <a:pt x="52" y="131"/>
                  </a:lnTo>
                  <a:lnTo>
                    <a:pt x="52" y="133"/>
                  </a:lnTo>
                  <a:lnTo>
                    <a:pt x="54" y="135"/>
                  </a:lnTo>
                  <a:lnTo>
                    <a:pt x="57" y="137"/>
                  </a:lnTo>
                  <a:lnTo>
                    <a:pt x="54" y="142"/>
                  </a:lnTo>
                  <a:lnTo>
                    <a:pt x="54" y="144"/>
                  </a:lnTo>
                  <a:lnTo>
                    <a:pt x="54" y="148"/>
                  </a:lnTo>
                  <a:lnTo>
                    <a:pt x="54" y="152"/>
                  </a:lnTo>
                  <a:lnTo>
                    <a:pt x="57" y="152"/>
                  </a:lnTo>
                  <a:lnTo>
                    <a:pt x="59" y="152"/>
                  </a:lnTo>
                  <a:lnTo>
                    <a:pt x="59" y="154"/>
                  </a:lnTo>
                  <a:lnTo>
                    <a:pt x="59" y="156"/>
                  </a:lnTo>
                  <a:lnTo>
                    <a:pt x="59" y="161"/>
                  </a:lnTo>
                  <a:lnTo>
                    <a:pt x="61" y="161"/>
                  </a:lnTo>
                  <a:lnTo>
                    <a:pt x="61" y="161"/>
                  </a:lnTo>
                  <a:lnTo>
                    <a:pt x="63" y="163"/>
                  </a:lnTo>
                  <a:lnTo>
                    <a:pt x="63" y="163"/>
                  </a:lnTo>
                  <a:lnTo>
                    <a:pt x="63" y="163"/>
                  </a:lnTo>
                  <a:lnTo>
                    <a:pt x="65" y="163"/>
                  </a:lnTo>
                  <a:lnTo>
                    <a:pt x="65" y="165"/>
                  </a:lnTo>
                  <a:lnTo>
                    <a:pt x="65" y="165"/>
                  </a:lnTo>
                  <a:lnTo>
                    <a:pt x="65" y="165"/>
                  </a:lnTo>
                  <a:lnTo>
                    <a:pt x="65" y="167"/>
                  </a:lnTo>
                  <a:lnTo>
                    <a:pt x="65" y="167"/>
                  </a:lnTo>
                  <a:lnTo>
                    <a:pt x="67" y="167"/>
                  </a:lnTo>
                  <a:lnTo>
                    <a:pt x="67" y="169"/>
                  </a:lnTo>
                  <a:lnTo>
                    <a:pt x="69" y="169"/>
                  </a:lnTo>
                  <a:lnTo>
                    <a:pt x="69" y="167"/>
                  </a:lnTo>
                  <a:lnTo>
                    <a:pt x="71" y="167"/>
                  </a:lnTo>
                  <a:lnTo>
                    <a:pt x="73" y="167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73" y="163"/>
                  </a:lnTo>
                  <a:lnTo>
                    <a:pt x="73" y="161"/>
                  </a:lnTo>
                  <a:lnTo>
                    <a:pt x="76" y="161"/>
                  </a:lnTo>
                  <a:lnTo>
                    <a:pt x="76" y="159"/>
                  </a:lnTo>
                  <a:lnTo>
                    <a:pt x="76" y="159"/>
                  </a:lnTo>
                  <a:lnTo>
                    <a:pt x="78" y="161"/>
                  </a:lnTo>
                  <a:lnTo>
                    <a:pt x="78" y="161"/>
                  </a:lnTo>
                  <a:lnTo>
                    <a:pt x="78" y="161"/>
                  </a:lnTo>
                  <a:lnTo>
                    <a:pt x="76" y="161"/>
                  </a:lnTo>
                  <a:lnTo>
                    <a:pt x="76" y="161"/>
                  </a:lnTo>
                  <a:lnTo>
                    <a:pt x="76" y="161"/>
                  </a:lnTo>
                  <a:lnTo>
                    <a:pt x="76" y="163"/>
                  </a:lnTo>
                  <a:lnTo>
                    <a:pt x="76" y="163"/>
                  </a:lnTo>
                  <a:lnTo>
                    <a:pt x="82" y="165"/>
                  </a:lnTo>
                  <a:lnTo>
                    <a:pt x="82" y="167"/>
                  </a:lnTo>
                  <a:lnTo>
                    <a:pt x="90" y="165"/>
                  </a:lnTo>
                  <a:lnTo>
                    <a:pt x="90" y="165"/>
                  </a:lnTo>
                  <a:lnTo>
                    <a:pt x="92" y="167"/>
                  </a:lnTo>
                  <a:lnTo>
                    <a:pt x="92" y="169"/>
                  </a:lnTo>
                  <a:lnTo>
                    <a:pt x="92" y="169"/>
                  </a:lnTo>
                  <a:lnTo>
                    <a:pt x="97" y="173"/>
                  </a:lnTo>
                  <a:lnTo>
                    <a:pt x="99" y="175"/>
                  </a:lnTo>
                  <a:lnTo>
                    <a:pt x="99" y="178"/>
                  </a:lnTo>
                  <a:lnTo>
                    <a:pt x="101" y="180"/>
                  </a:lnTo>
                  <a:lnTo>
                    <a:pt x="99" y="182"/>
                  </a:lnTo>
                  <a:lnTo>
                    <a:pt x="101" y="182"/>
                  </a:lnTo>
                  <a:lnTo>
                    <a:pt x="101" y="182"/>
                  </a:lnTo>
                  <a:lnTo>
                    <a:pt x="103" y="184"/>
                  </a:lnTo>
                  <a:lnTo>
                    <a:pt x="103" y="184"/>
                  </a:lnTo>
                  <a:lnTo>
                    <a:pt x="103" y="186"/>
                  </a:lnTo>
                  <a:lnTo>
                    <a:pt x="103" y="186"/>
                  </a:lnTo>
                  <a:lnTo>
                    <a:pt x="105" y="188"/>
                  </a:lnTo>
                  <a:lnTo>
                    <a:pt x="105" y="188"/>
                  </a:lnTo>
                  <a:lnTo>
                    <a:pt x="107" y="192"/>
                  </a:lnTo>
                  <a:lnTo>
                    <a:pt x="107" y="194"/>
                  </a:lnTo>
                  <a:lnTo>
                    <a:pt x="109" y="197"/>
                  </a:lnTo>
                  <a:lnTo>
                    <a:pt x="109" y="199"/>
                  </a:lnTo>
                  <a:lnTo>
                    <a:pt x="114" y="203"/>
                  </a:lnTo>
                  <a:lnTo>
                    <a:pt x="114" y="203"/>
                  </a:lnTo>
                  <a:lnTo>
                    <a:pt x="116" y="203"/>
                  </a:lnTo>
                  <a:lnTo>
                    <a:pt x="118" y="203"/>
                  </a:lnTo>
                  <a:lnTo>
                    <a:pt x="120" y="203"/>
                  </a:lnTo>
                  <a:lnTo>
                    <a:pt x="124" y="205"/>
                  </a:lnTo>
                  <a:lnTo>
                    <a:pt x="128" y="207"/>
                  </a:lnTo>
                  <a:lnTo>
                    <a:pt x="130" y="209"/>
                  </a:lnTo>
                  <a:lnTo>
                    <a:pt x="130" y="211"/>
                  </a:lnTo>
                  <a:lnTo>
                    <a:pt x="130" y="211"/>
                  </a:lnTo>
                  <a:lnTo>
                    <a:pt x="135" y="216"/>
                  </a:lnTo>
                  <a:lnTo>
                    <a:pt x="141" y="218"/>
                  </a:lnTo>
                  <a:lnTo>
                    <a:pt x="143" y="218"/>
                  </a:lnTo>
                  <a:lnTo>
                    <a:pt x="143" y="220"/>
                  </a:lnTo>
                  <a:lnTo>
                    <a:pt x="145" y="222"/>
                  </a:lnTo>
                  <a:lnTo>
                    <a:pt x="147" y="222"/>
                  </a:lnTo>
                  <a:lnTo>
                    <a:pt x="152" y="222"/>
                  </a:lnTo>
                  <a:lnTo>
                    <a:pt x="154" y="222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2" y="226"/>
                  </a:lnTo>
                  <a:lnTo>
                    <a:pt x="164" y="224"/>
                  </a:lnTo>
                  <a:lnTo>
                    <a:pt x="168" y="222"/>
                  </a:lnTo>
                  <a:lnTo>
                    <a:pt x="171" y="220"/>
                  </a:lnTo>
                  <a:lnTo>
                    <a:pt x="173" y="222"/>
                  </a:lnTo>
                  <a:lnTo>
                    <a:pt x="175" y="220"/>
                  </a:lnTo>
                  <a:lnTo>
                    <a:pt x="175" y="218"/>
                  </a:lnTo>
                  <a:lnTo>
                    <a:pt x="177" y="218"/>
                  </a:lnTo>
                  <a:lnTo>
                    <a:pt x="181" y="218"/>
                  </a:lnTo>
                  <a:lnTo>
                    <a:pt x="183" y="216"/>
                  </a:lnTo>
                  <a:lnTo>
                    <a:pt x="185" y="213"/>
                  </a:lnTo>
                  <a:lnTo>
                    <a:pt x="187" y="213"/>
                  </a:lnTo>
                  <a:lnTo>
                    <a:pt x="192" y="216"/>
                  </a:lnTo>
                  <a:lnTo>
                    <a:pt x="194" y="216"/>
                  </a:lnTo>
                  <a:lnTo>
                    <a:pt x="196" y="218"/>
                  </a:lnTo>
                  <a:lnTo>
                    <a:pt x="196" y="220"/>
                  </a:lnTo>
                  <a:lnTo>
                    <a:pt x="198" y="220"/>
                  </a:lnTo>
                  <a:lnTo>
                    <a:pt x="198" y="222"/>
                  </a:lnTo>
                  <a:lnTo>
                    <a:pt x="198" y="228"/>
                  </a:lnTo>
                  <a:lnTo>
                    <a:pt x="200" y="230"/>
                  </a:lnTo>
                  <a:lnTo>
                    <a:pt x="200" y="233"/>
                  </a:lnTo>
                  <a:lnTo>
                    <a:pt x="200" y="235"/>
                  </a:lnTo>
                  <a:lnTo>
                    <a:pt x="202" y="237"/>
                  </a:lnTo>
                  <a:lnTo>
                    <a:pt x="209" y="239"/>
                  </a:lnTo>
                  <a:lnTo>
                    <a:pt x="209" y="239"/>
                  </a:lnTo>
                  <a:lnTo>
                    <a:pt x="211" y="239"/>
                  </a:lnTo>
                  <a:lnTo>
                    <a:pt x="213" y="239"/>
                  </a:lnTo>
                  <a:lnTo>
                    <a:pt x="215" y="241"/>
                  </a:lnTo>
                  <a:lnTo>
                    <a:pt x="217" y="241"/>
                  </a:lnTo>
                  <a:lnTo>
                    <a:pt x="219" y="241"/>
                  </a:lnTo>
                  <a:lnTo>
                    <a:pt x="223" y="241"/>
                  </a:lnTo>
                  <a:lnTo>
                    <a:pt x="228" y="243"/>
                  </a:lnTo>
                  <a:lnTo>
                    <a:pt x="230" y="243"/>
                  </a:lnTo>
                  <a:lnTo>
                    <a:pt x="234" y="243"/>
                  </a:lnTo>
                  <a:lnTo>
                    <a:pt x="236" y="243"/>
                  </a:lnTo>
                  <a:lnTo>
                    <a:pt x="240" y="243"/>
                  </a:lnTo>
                  <a:lnTo>
                    <a:pt x="240" y="243"/>
                  </a:lnTo>
                  <a:lnTo>
                    <a:pt x="242" y="243"/>
                  </a:lnTo>
                  <a:lnTo>
                    <a:pt x="249" y="245"/>
                  </a:lnTo>
                  <a:lnTo>
                    <a:pt x="251" y="243"/>
                  </a:lnTo>
                  <a:lnTo>
                    <a:pt x="251" y="243"/>
                  </a:lnTo>
                  <a:lnTo>
                    <a:pt x="251" y="245"/>
                  </a:lnTo>
                  <a:lnTo>
                    <a:pt x="253" y="245"/>
                  </a:lnTo>
                  <a:lnTo>
                    <a:pt x="259" y="247"/>
                  </a:lnTo>
                  <a:lnTo>
                    <a:pt x="261" y="247"/>
                  </a:lnTo>
                  <a:lnTo>
                    <a:pt x="263" y="247"/>
                  </a:lnTo>
                  <a:lnTo>
                    <a:pt x="266" y="247"/>
                  </a:lnTo>
                  <a:lnTo>
                    <a:pt x="266" y="247"/>
                  </a:lnTo>
                  <a:lnTo>
                    <a:pt x="266" y="247"/>
                  </a:lnTo>
                  <a:lnTo>
                    <a:pt x="268" y="245"/>
                  </a:lnTo>
                  <a:lnTo>
                    <a:pt x="268" y="241"/>
                  </a:lnTo>
                  <a:lnTo>
                    <a:pt x="268" y="239"/>
                  </a:lnTo>
                  <a:lnTo>
                    <a:pt x="268" y="237"/>
                  </a:lnTo>
                  <a:lnTo>
                    <a:pt x="268" y="237"/>
                  </a:lnTo>
                  <a:lnTo>
                    <a:pt x="268" y="237"/>
                  </a:lnTo>
                  <a:lnTo>
                    <a:pt x="270" y="237"/>
                  </a:lnTo>
                  <a:lnTo>
                    <a:pt x="270" y="235"/>
                  </a:lnTo>
                  <a:lnTo>
                    <a:pt x="270" y="230"/>
                  </a:lnTo>
                  <a:lnTo>
                    <a:pt x="270" y="230"/>
                  </a:lnTo>
                  <a:lnTo>
                    <a:pt x="270" y="230"/>
                  </a:lnTo>
                  <a:lnTo>
                    <a:pt x="274" y="228"/>
                  </a:lnTo>
                  <a:lnTo>
                    <a:pt x="274" y="228"/>
                  </a:lnTo>
                  <a:lnTo>
                    <a:pt x="276" y="228"/>
                  </a:lnTo>
                  <a:lnTo>
                    <a:pt x="276" y="228"/>
                  </a:lnTo>
                  <a:lnTo>
                    <a:pt x="276" y="226"/>
                  </a:lnTo>
                  <a:lnTo>
                    <a:pt x="278" y="226"/>
                  </a:lnTo>
                  <a:lnTo>
                    <a:pt x="278" y="224"/>
                  </a:lnTo>
                  <a:lnTo>
                    <a:pt x="280" y="224"/>
                  </a:lnTo>
                  <a:lnTo>
                    <a:pt x="282" y="224"/>
                  </a:lnTo>
                  <a:lnTo>
                    <a:pt x="285" y="224"/>
                  </a:lnTo>
                  <a:lnTo>
                    <a:pt x="285" y="224"/>
                  </a:lnTo>
                  <a:lnTo>
                    <a:pt x="289" y="224"/>
                  </a:lnTo>
                  <a:lnTo>
                    <a:pt x="291" y="224"/>
                  </a:lnTo>
                  <a:lnTo>
                    <a:pt x="291" y="222"/>
                  </a:lnTo>
                  <a:lnTo>
                    <a:pt x="291" y="220"/>
                  </a:lnTo>
                  <a:lnTo>
                    <a:pt x="291" y="220"/>
                  </a:lnTo>
                  <a:lnTo>
                    <a:pt x="291" y="220"/>
                  </a:lnTo>
                  <a:lnTo>
                    <a:pt x="291" y="218"/>
                  </a:lnTo>
                  <a:lnTo>
                    <a:pt x="291" y="216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7" name="Freeform 544" descr="" title=""/>
            <p:cNvSpPr>
              <a:spLocks/>
            </p:cNvSpPr>
            <p:nvPr/>
          </p:nvSpPr>
          <p:spPr bwMode="auto">
            <a:xfrm>
              <a:off x="2095229" y="1840153"/>
              <a:ext cx="346446" cy="332400"/>
            </a:xfrm>
            <a:custGeom>
              <a:avLst/>
              <a:gdLst>
                <a:gd name="T0" fmla="*/ 146 w 148"/>
                <a:gd name="T1" fmla="*/ 123 h 142"/>
                <a:gd name="T2" fmla="*/ 144 w 148"/>
                <a:gd name="T3" fmla="*/ 121 h 142"/>
                <a:gd name="T4" fmla="*/ 142 w 148"/>
                <a:gd name="T5" fmla="*/ 119 h 142"/>
                <a:gd name="T6" fmla="*/ 140 w 148"/>
                <a:gd name="T7" fmla="*/ 110 h 142"/>
                <a:gd name="T8" fmla="*/ 135 w 148"/>
                <a:gd name="T9" fmla="*/ 102 h 142"/>
                <a:gd name="T10" fmla="*/ 133 w 148"/>
                <a:gd name="T11" fmla="*/ 91 h 142"/>
                <a:gd name="T12" fmla="*/ 129 w 148"/>
                <a:gd name="T13" fmla="*/ 85 h 142"/>
                <a:gd name="T14" fmla="*/ 123 w 148"/>
                <a:gd name="T15" fmla="*/ 81 h 142"/>
                <a:gd name="T16" fmla="*/ 112 w 148"/>
                <a:gd name="T17" fmla="*/ 76 h 142"/>
                <a:gd name="T18" fmla="*/ 112 w 148"/>
                <a:gd name="T19" fmla="*/ 72 h 142"/>
                <a:gd name="T20" fmla="*/ 108 w 148"/>
                <a:gd name="T21" fmla="*/ 68 h 142"/>
                <a:gd name="T22" fmla="*/ 108 w 148"/>
                <a:gd name="T23" fmla="*/ 66 h 142"/>
                <a:gd name="T24" fmla="*/ 102 w 148"/>
                <a:gd name="T25" fmla="*/ 59 h 142"/>
                <a:gd name="T26" fmla="*/ 102 w 148"/>
                <a:gd name="T27" fmla="*/ 55 h 142"/>
                <a:gd name="T28" fmla="*/ 102 w 148"/>
                <a:gd name="T29" fmla="*/ 51 h 142"/>
                <a:gd name="T30" fmla="*/ 104 w 148"/>
                <a:gd name="T31" fmla="*/ 49 h 142"/>
                <a:gd name="T32" fmla="*/ 108 w 148"/>
                <a:gd name="T33" fmla="*/ 40 h 142"/>
                <a:gd name="T34" fmla="*/ 112 w 148"/>
                <a:gd name="T35" fmla="*/ 38 h 142"/>
                <a:gd name="T36" fmla="*/ 110 w 148"/>
                <a:gd name="T37" fmla="*/ 34 h 142"/>
                <a:gd name="T38" fmla="*/ 112 w 148"/>
                <a:gd name="T39" fmla="*/ 30 h 142"/>
                <a:gd name="T40" fmla="*/ 108 w 148"/>
                <a:gd name="T41" fmla="*/ 28 h 142"/>
                <a:gd name="T42" fmla="*/ 104 w 148"/>
                <a:gd name="T43" fmla="*/ 24 h 142"/>
                <a:gd name="T44" fmla="*/ 100 w 148"/>
                <a:gd name="T45" fmla="*/ 24 h 142"/>
                <a:gd name="T46" fmla="*/ 95 w 148"/>
                <a:gd name="T47" fmla="*/ 17 h 142"/>
                <a:gd name="T48" fmla="*/ 95 w 148"/>
                <a:gd name="T49" fmla="*/ 13 h 142"/>
                <a:gd name="T50" fmla="*/ 93 w 148"/>
                <a:gd name="T51" fmla="*/ 11 h 142"/>
                <a:gd name="T52" fmla="*/ 91 w 148"/>
                <a:gd name="T53" fmla="*/ 5 h 142"/>
                <a:gd name="T54" fmla="*/ 87 w 148"/>
                <a:gd name="T55" fmla="*/ 5 h 142"/>
                <a:gd name="T56" fmla="*/ 83 w 148"/>
                <a:gd name="T57" fmla="*/ 7 h 142"/>
                <a:gd name="T58" fmla="*/ 83 w 148"/>
                <a:gd name="T59" fmla="*/ 2 h 142"/>
                <a:gd name="T60" fmla="*/ 81 w 148"/>
                <a:gd name="T61" fmla="*/ 0 h 142"/>
                <a:gd name="T62" fmla="*/ 74 w 148"/>
                <a:gd name="T63" fmla="*/ 2 h 142"/>
                <a:gd name="T64" fmla="*/ 68 w 148"/>
                <a:gd name="T65" fmla="*/ 0 h 142"/>
                <a:gd name="T66" fmla="*/ 62 w 148"/>
                <a:gd name="T67" fmla="*/ 0 h 142"/>
                <a:gd name="T68" fmla="*/ 55 w 148"/>
                <a:gd name="T69" fmla="*/ 5 h 142"/>
                <a:gd name="T70" fmla="*/ 53 w 148"/>
                <a:gd name="T71" fmla="*/ 7 h 142"/>
                <a:gd name="T72" fmla="*/ 43 w 148"/>
                <a:gd name="T73" fmla="*/ 15 h 142"/>
                <a:gd name="T74" fmla="*/ 38 w 148"/>
                <a:gd name="T75" fmla="*/ 19 h 142"/>
                <a:gd name="T76" fmla="*/ 38 w 148"/>
                <a:gd name="T77" fmla="*/ 28 h 142"/>
                <a:gd name="T78" fmla="*/ 36 w 148"/>
                <a:gd name="T79" fmla="*/ 34 h 142"/>
                <a:gd name="T80" fmla="*/ 36 w 148"/>
                <a:gd name="T81" fmla="*/ 45 h 142"/>
                <a:gd name="T82" fmla="*/ 28 w 148"/>
                <a:gd name="T83" fmla="*/ 53 h 142"/>
                <a:gd name="T84" fmla="*/ 11 w 148"/>
                <a:gd name="T85" fmla="*/ 62 h 142"/>
                <a:gd name="T86" fmla="*/ 0 w 148"/>
                <a:gd name="T87" fmla="*/ 72 h 142"/>
                <a:gd name="T88" fmla="*/ 2 w 148"/>
                <a:gd name="T89" fmla="*/ 85 h 142"/>
                <a:gd name="T90" fmla="*/ 7 w 148"/>
                <a:gd name="T91" fmla="*/ 89 h 142"/>
                <a:gd name="T92" fmla="*/ 19 w 148"/>
                <a:gd name="T93" fmla="*/ 93 h 142"/>
                <a:gd name="T94" fmla="*/ 34 w 148"/>
                <a:gd name="T95" fmla="*/ 100 h 142"/>
                <a:gd name="T96" fmla="*/ 49 w 148"/>
                <a:gd name="T97" fmla="*/ 108 h 142"/>
                <a:gd name="T98" fmla="*/ 66 w 148"/>
                <a:gd name="T99" fmla="*/ 121 h 142"/>
                <a:gd name="T100" fmla="*/ 85 w 148"/>
                <a:gd name="T101" fmla="*/ 136 h 142"/>
                <a:gd name="T102" fmla="*/ 102 w 148"/>
                <a:gd name="T103" fmla="*/ 140 h 142"/>
                <a:gd name="T104" fmla="*/ 121 w 148"/>
                <a:gd name="T105" fmla="*/ 138 h 142"/>
                <a:gd name="T106" fmla="*/ 125 w 148"/>
                <a:gd name="T107" fmla="*/ 129 h 142"/>
                <a:gd name="T108" fmla="*/ 129 w 148"/>
                <a:gd name="T109" fmla="*/ 125 h 142"/>
                <a:gd name="T110" fmla="*/ 135 w 148"/>
                <a:gd name="T111" fmla="*/ 125 h 142"/>
                <a:gd name="T112" fmla="*/ 142 w 148"/>
                <a:gd name="T113" fmla="*/ 125 h 142"/>
                <a:gd name="T114" fmla="*/ 148 w 148"/>
                <a:gd name="T115" fmla="*/ 12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8" h="142">
                  <a:moveTo>
                    <a:pt x="148" y="125"/>
                  </a:moveTo>
                  <a:lnTo>
                    <a:pt x="146" y="125"/>
                  </a:lnTo>
                  <a:lnTo>
                    <a:pt x="146" y="125"/>
                  </a:lnTo>
                  <a:lnTo>
                    <a:pt x="146" y="123"/>
                  </a:lnTo>
                  <a:lnTo>
                    <a:pt x="146" y="123"/>
                  </a:lnTo>
                  <a:lnTo>
                    <a:pt x="146" y="123"/>
                  </a:lnTo>
                  <a:lnTo>
                    <a:pt x="146" y="121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2" y="119"/>
                  </a:lnTo>
                  <a:lnTo>
                    <a:pt x="142" y="119"/>
                  </a:lnTo>
                  <a:lnTo>
                    <a:pt x="140" y="119"/>
                  </a:lnTo>
                  <a:lnTo>
                    <a:pt x="140" y="114"/>
                  </a:lnTo>
                  <a:lnTo>
                    <a:pt x="140" y="112"/>
                  </a:lnTo>
                  <a:lnTo>
                    <a:pt x="140" y="110"/>
                  </a:lnTo>
                  <a:lnTo>
                    <a:pt x="138" y="110"/>
                  </a:lnTo>
                  <a:lnTo>
                    <a:pt x="135" y="110"/>
                  </a:lnTo>
                  <a:lnTo>
                    <a:pt x="135" y="106"/>
                  </a:lnTo>
                  <a:lnTo>
                    <a:pt x="135" y="102"/>
                  </a:lnTo>
                  <a:lnTo>
                    <a:pt x="135" y="100"/>
                  </a:lnTo>
                  <a:lnTo>
                    <a:pt x="138" y="95"/>
                  </a:lnTo>
                  <a:lnTo>
                    <a:pt x="135" y="93"/>
                  </a:lnTo>
                  <a:lnTo>
                    <a:pt x="133" y="91"/>
                  </a:lnTo>
                  <a:lnTo>
                    <a:pt x="133" y="89"/>
                  </a:lnTo>
                  <a:lnTo>
                    <a:pt x="131" y="87"/>
                  </a:lnTo>
                  <a:lnTo>
                    <a:pt x="131" y="85"/>
                  </a:lnTo>
                  <a:lnTo>
                    <a:pt x="129" y="85"/>
                  </a:lnTo>
                  <a:lnTo>
                    <a:pt x="129" y="85"/>
                  </a:lnTo>
                  <a:lnTo>
                    <a:pt x="127" y="85"/>
                  </a:lnTo>
                  <a:lnTo>
                    <a:pt x="125" y="83"/>
                  </a:lnTo>
                  <a:lnTo>
                    <a:pt x="123" y="81"/>
                  </a:lnTo>
                  <a:lnTo>
                    <a:pt x="119" y="79"/>
                  </a:lnTo>
                  <a:lnTo>
                    <a:pt x="116" y="76"/>
                  </a:lnTo>
                  <a:lnTo>
                    <a:pt x="114" y="76"/>
                  </a:lnTo>
                  <a:lnTo>
                    <a:pt x="112" y="76"/>
                  </a:lnTo>
                  <a:lnTo>
                    <a:pt x="110" y="76"/>
                  </a:lnTo>
                  <a:lnTo>
                    <a:pt x="110" y="74"/>
                  </a:lnTo>
                  <a:lnTo>
                    <a:pt x="110" y="74"/>
                  </a:lnTo>
                  <a:lnTo>
                    <a:pt x="112" y="72"/>
                  </a:lnTo>
                  <a:lnTo>
                    <a:pt x="112" y="72"/>
                  </a:lnTo>
                  <a:lnTo>
                    <a:pt x="110" y="68"/>
                  </a:lnTo>
                  <a:lnTo>
                    <a:pt x="110" y="68"/>
                  </a:lnTo>
                  <a:lnTo>
                    <a:pt x="108" y="68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6" y="66"/>
                  </a:lnTo>
                  <a:lnTo>
                    <a:pt x="104" y="64"/>
                  </a:lnTo>
                  <a:lnTo>
                    <a:pt x="102" y="59"/>
                  </a:lnTo>
                  <a:lnTo>
                    <a:pt x="102" y="59"/>
                  </a:lnTo>
                  <a:lnTo>
                    <a:pt x="100" y="59"/>
                  </a:lnTo>
                  <a:lnTo>
                    <a:pt x="102" y="57"/>
                  </a:lnTo>
                  <a:lnTo>
                    <a:pt x="102" y="55"/>
                  </a:lnTo>
                  <a:lnTo>
                    <a:pt x="104" y="55"/>
                  </a:lnTo>
                  <a:lnTo>
                    <a:pt x="102" y="53"/>
                  </a:lnTo>
                  <a:lnTo>
                    <a:pt x="102" y="51"/>
                  </a:lnTo>
                  <a:lnTo>
                    <a:pt x="102" y="51"/>
                  </a:lnTo>
                  <a:lnTo>
                    <a:pt x="102" y="49"/>
                  </a:lnTo>
                  <a:lnTo>
                    <a:pt x="102" y="49"/>
                  </a:lnTo>
                  <a:lnTo>
                    <a:pt x="104" y="49"/>
                  </a:lnTo>
                  <a:lnTo>
                    <a:pt x="104" y="49"/>
                  </a:lnTo>
                  <a:lnTo>
                    <a:pt x="104" y="49"/>
                  </a:lnTo>
                  <a:lnTo>
                    <a:pt x="104" y="45"/>
                  </a:lnTo>
                  <a:lnTo>
                    <a:pt x="104" y="45"/>
                  </a:lnTo>
                  <a:lnTo>
                    <a:pt x="108" y="40"/>
                  </a:lnTo>
                  <a:lnTo>
                    <a:pt x="110" y="4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110" y="32"/>
                  </a:lnTo>
                  <a:lnTo>
                    <a:pt x="110" y="30"/>
                  </a:lnTo>
                  <a:lnTo>
                    <a:pt x="110" y="30"/>
                  </a:lnTo>
                  <a:lnTo>
                    <a:pt x="112" y="3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28"/>
                  </a:lnTo>
                  <a:lnTo>
                    <a:pt x="108" y="28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4" y="26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2" y="24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97" y="17"/>
                  </a:lnTo>
                  <a:lnTo>
                    <a:pt x="97" y="17"/>
                  </a:lnTo>
                  <a:lnTo>
                    <a:pt x="97" y="17"/>
                  </a:lnTo>
                  <a:lnTo>
                    <a:pt x="95" y="17"/>
                  </a:lnTo>
                  <a:lnTo>
                    <a:pt x="95" y="17"/>
                  </a:lnTo>
                  <a:lnTo>
                    <a:pt x="95" y="15"/>
                  </a:lnTo>
                  <a:lnTo>
                    <a:pt x="95" y="15"/>
                  </a:lnTo>
                  <a:lnTo>
                    <a:pt x="95" y="13"/>
                  </a:lnTo>
                  <a:lnTo>
                    <a:pt x="95" y="13"/>
                  </a:lnTo>
                  <a:lnTo>
                    <a:pt x="95" y="11"/>
                  </a:lnTo>
                  <a:lnTo>
                    <a:pt x="93" y="11"/>
                  </a:lnTo>
                  <a:lnTo>
                    <a:pt x="93" y="11"/>
                  </a:lnTo>
                  <a:lnTo>
                    <a:pt x="93" y="11"/>
                  </a:lnTo>
                  <a:lnTo>
                    <a:pt x="91" y="5"/>
                  </a:lnTo>
                  <a:lnTo>
                    <a:pt x="91" y="5"/>
                  </a:lnTo>
                  <a:lnTo>
                    <a:pt x="91" y="5"/>
                  </a:lnTo>
                  <a:lnTo>
                    <a:pt x="91" y="5"/>
                  </a:lnTo>
                  <a:lnTo>
                    <a:pt x="89" y="5"/>
                  </a:lnTo>
                  <a:lnTo>
                    <a:pt x="89" y="5"/>
                  </a:lnTo>
                  <a:lnTo>
                    <a:pt x="87" y="5"/>
                  </a:lnTo>
                  <a:lnTo>
                    <a:pt x="87" y="5"/>
                  </a:lnTo>
                  <a:lnTo>
                    <a:pt x="85" y="5"/>
                  </a:lnTo>
                  <a:lnTo>
                    <a:pt x="85" y="7"/>
                  </a:lnTo>
                  <a:lnTo>
                    <a:pt x="83" y="7"/>
                  </a:lnTo>
                  <a:lnTo>
                    <a:pt x="83" y="7"/>
                  </a:lnTo>
                  <a:lnTo>
                    <a:pt x="83" y="7"/>
                  </a:lnTo>
                  <a:lnTo>
                    <a:pt x="83" y="7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8" y="2"/>
                  </a:lnTo>
                  <a:lnTo>
                    <a:pt x="76" y="2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5" y="5"/>
                  </a:lnTo>
                  <a:lnTo>
                    <a:pt x="55" y="5"/>
                  </a:lnTo>
                  <a:lnTo>
                    <a:pt x="55" y="5"/>
                  </a:lnTo>
                  <a:lnTo>
                    <a:pt x="53" y="5"/>
                  </a:lnTo>
                  <a:lnTo>
                    <a:pt x="53" y="7"/>
                  </a:lnTo>
                  <a:lnTo>
                    <a:pt x="51" y="9"/>
                  </a:lnTo>
                  <a:lnTo>
                    <a:pt x="49" y="11"/>
                  </a:lnTo>
                  <a:lnTo>
                    <a:pt x="45" y="13"/>
                  </a:lnTo>
                  <a:lnTo>
                    <a:pt x="43" y="15"/>
                  </a:lnTo>
                  <a:lnTo>
                    <a:pt x="40" y="15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38" y="19"/>
                  </a:lnTo>
                  <a:lnTo>
                    <a:pt x="38" y="21"/>
                  </a:lnTo>
                  <a:lnTo>
                    <a:pt x="36" y="24"/>
                  </a:lnTo>
                  <a:lnTo>
                    <a:pt x="38" y="26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6" y="40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4" y="49"/>
                  </a:lnTo>
                  <a:lnTo>
                    <a:pt x="34" y="51"/>
                  </a:lnTo>
                  <a:lnTo>
                    <a:pt x="32" y="51"/>
                  </a:lnTo>
                  <a:lnTo>
                    <a:pt x="28" y="53"/>
                  </a:lnTo>
                  <a:lnTo>
                    <a:pt x="26" y="55"/>
                  </a:lnTo>
                  <a:lnTo>
                    <a:pt x="19" y="57"/>
                  </a:lnTo>
                  <a:lnTo>
                    <a:pt x="15" y="59"/>
                  </a:lnTo>
                  <a:lnTo>
                    <a:pt x="11" y="62"/>
                  </a:lnTo>
                  <a:lnTo>
                    <a:pt x="7" y="66"/>
                  </a:lnTo>
                  <a:lnTo>
                    <a:pt x="5" y="66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2" y="81"/>
                  </a:lnTo>
                  <a:lnTo>
                    <a:pt x="5" y="85"/>
                  </a:lnTo>
                  <a:lnTo>
                    <a:pt x="2" y="85"/>
                  </a:lnTo>
                  <a:lnTo>
                    <a:pt x="5" y="87"/>
                  </a:lnTo>
                  <a:lnTo>
                    <a:pt x="5" y="87"/>
                  </a:lnTo>
                  <a:lnTo>
                    <a:pt x="7" y="87"/>
                  </a:lnTo>
                  <a:lnTo>
                    <a:pt x="7" y="89"/>
                  </a:lnTo>
                  <a:lnTo>
                    <a:pt x="5" y="91"/>
                  </a:lnTo>
                  <a:lnTo>
                    <a:pt x="9" y="91"/>
                  </a:lnTo>
                  <a:lnTo>
                    <a:pt x="13" y="91"/>
                  </a:lnTo>
                  <a:lnTo>
                    <a:pt x="19" y="93"/>
                  </a:lnTo>
                  <a:lnTo>
                    <a:pt x="24" y="93"/>
                  </a:lnTo>
                  <a:lnTo>
                    <a:pt x="26" y="93"/>
                  </a:lnTo>
                  <a:lnTo>
                    <a:pt x="30" y="98"/>
                  </a:lnTo>
                  <a:lnTo>
                    <a:pt x="34" y="100"/>
                  </a:lnTo>
                  <a:lnTo>
                    <a:pt x="38" y="102"/>
                  </a:lnTo>
                  <a:lnTo>
                    <a:pt x="43" y="104"/>
                  </a:lnTo>
                  <a:lnTo>
                    <a:pt x="45" y="106"/>
                  </a:lnTo>
                  <a:lnTo>
                    <a:pt x="49" y="108"/>
                  </a:lnTo>
                  <a:lnTo>
                    <a:pt x="53" y="110"/>
                  </a:lnTo>
                  <a:lnTo>
                    <a:pt x="57" y="114"/>
                  </a:lnTo>
                  <a:lnTo>
                    <a:pt x="62" y="119"/>
                  </a:lnTo>
                  <a:lnTo>
                    <a:pt x="66" y="121"/>
                  </a:lnTo>
                  <a:lnTo>
                    <a:pt x="70" y="125"/>
                  </a:lnTo>
                  <a:lnTo>
                    <a:pt x="76" y="129"/>
                  </a:lnTo>
                  <a:lnTo>
                    <a:pt x="81" y="131"/>
                  </a:lnTo>
                  <a:lnTo>
                    <a:pt x="85" y="136"/>
                  </a:lnTo>
                  <a:lnTo>
                    <a:pt x="89" y="140"/>
                  </a:lnTo>
                  <a:lnTo>
                    <a:pt x="91" y="140"/>
                  </a:lnTo>
                  <a:lnTo>
                    <a:pt x="95" y="140"/>
                  </a:lnTo>
                  <a:lnTo>
                    <a:pt x="102" y="140"/>
                  </a:lnTo>
                  <a:lnTo>
                    <a:pt x="108" y="142"/>
                  </a:lnTo>
                  <a:lnTo>
                    <a:pt x="114" y="142"/>
                  </a:lnTo>
                  <a:lnTo>
                    <a:pt x="119" y="142"/>
                  </a:lnTo>
                  <a:lnTo>
                    <a:pt x="121" y="138"/>
                  </a:lnTo>
                  <a:lnTo>
                    <a:pt x="121" y="138"/>
                  </a:lnTo>
                  <a:lnTo>
                    <a:pt x="123" y="133"/>
                  </a:lnTo>
                  <a:lnTo>
                    <a:pt x="125" y="131"/>
                  </a:lnTo>
                  <a:lnTo>
                    <a:pt x="125" y="129"/>
                  </a:lnTo>
                  <a:lnTo>
                    <a:pt x="127" y="127"/>
                  </a:lnTo>
                  <a:lnTo>
                    <a:pt x="127" y="127"/>
                  </a:lnTo>
                  <a:lnTo>
                    <a:pt x="127" y="125"/>
                  </a:lnTo>
                  <a:lnTo>
                    <a:pt x="129" y="125"/>
                  </a:lnTo>
                  <a:lnTo>
                    <a:pt x="129" y="125"/>
                  </a:lnTo>
                  <a:lnTo>
                    <a:pt x="133" y="125"/>
                  </a:lnTo>
                  <a:lnTo>
                    <a:pt x="135" y="125"/>
                  </a:lnTo>
                  <a:lnTo>
                    <a:pt x="135" y="125"/>
                  </a:lnTo>
                  <a:lnTo>
                    <a:pt x="135" y="125"/>
                  </a:lnTo>
                  <a:lnTo>
                    <a:pt x="140" y="127"/>
                  </a:lnTo>
                  <a:lnTo>
                    <a:pt x="140" y="125"/>
                  </a:lnTo>
                  <a:lnTo>
                    <a:pt x="142" y="125"/>
                  </a:lnTo>
                  <a:lnTo>
                    <a:pt x="142" y="125"/>
                  </a:lnTo>
                  <a:lnTo>
                    <a:pt x="146" y="127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48" y="125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8" name="Freeform 545" descr="" title=""/>
            <p:cNvSpPr>
              <a:spLocks noEditPoints="1"/>
            </p:cNvSpPr>
            <p:nvPr/>
          </p:nvSpPr>
          <p:spPr bwMode="auto">
            <a:xfrm>
              <a:off x="3143929" y="1915060"/>
              <a:ext cx="1041678" cy="1079132"/>
            </a:xfrm>
            <a:custGeom>
              <a:avLst/>
              <a:gdLst>
                <a:gd name="T0" fmla="*/ 380 w 445"/>
                <a:gd name="T1" fmla="*/ 363 h 461"/>
                <a:gd name="T2" fmla="*/ 374 w 445"/>
                <a:gd name="T3" fmla="*/ 376 h 461"/>
                <a:gd name="T4" fmla="*/ 378 w 445"/>
                <a:gd name="T5" fmla="*/ 372 h 461"/>
                <a:gd name="T6" fmla="*/ 390 w 445"/>
                <a:gd name="T7" fmla="*/ 461 h 461"/>
                <a:gd name="T8" fmla="*/ 428 w 445"/>
                <a:gd name="T9" fmla="*/ 118 h 461"/>
                <a:gd name="T10" fmla="*/ 420 w 445"/>
                <a:gd name="T11" fmla="*/ 106 h 461"/>
                <a:gd name="T12" fmla="*/ 393 w 445"/>
                <a:gd name="T13" fmla="*/ 114 h 461"/>
                <a:gd name="T14" fmla="*/ 365 w 445"/>
                <a:gd name="T15" fmla="*/ 131 h 461"/>
                <a:gd name="T16" fmla="*/ 365 w 445"/>
                <a:gd name="T17" fmla="*/ 146 h 461"/>
                <a:gd name="T18" fmla="*/ 329 w 445"/>
                <a:gd name="T19" fmla="*/ 148 h 461"/>
                <a:gd name="T20" fmla="*/ 314 w 445"/>
                <a:gd name="T21" fmla="*/ 129 h 461"/>
                <a:gd name="T22" fmla="*/ 304 w 445"/>
                <a:gd name="T23" fmla="*/ 148 h 461"/>
                <a:gd name="T24" fmla="*/ 268 w 445"/>
                <a:gd name="T25" fmla="*/ 150 h 461"/>
                <a:gd name="T26" fmla="*/ 241 w 445"/>
                <a:gd name="T27" fmla="*/ 135 h 461"/>
                <a:gd name="T28" fmla="*/ 207 w 445"/>
                <a:gd name="T29" fmla="*/ 129 h 461"/>
                <a:gd name="T30" fmla="*/ 184 w 445"/>
                <a:gd name="T31" fmla="*/ 108 h 461"/>
                <a:gd name="T32" fmla="*/ 184 w 445"/>
                <a:gd name="T33" fmla="*/ 82 h 461"/>
                <a:gd name="T34" fmla="*/ 162 w 445"/>
                <a:gd name="T35" fmla="*/ 72 h 461"/>
                <a:gd name="T36" fmla="*/ 156 w 445"/>
                <a:gd name="T37" fmla="*/ 51 h 461"/>
                <a:gd name="T38" fmla="*/ 167 w 445"/>
                <a:gd name="T39" fmla="*/ 42 h 461"/>
                <a:gd name="T40" fmla="*/ 154 w 445"/>
                <a:gd name="T41" fmla="*/ 17 h 461"/>
                <a:gd name="T42" fmla="*/ 131 w 445"/>
                <a:gd name="T43" fmla="*/ 11 h 461"/>
                <a:gd name="T44" fmla="*/ 89 w 445"/>
                <a:gd name="T45" fmla="*/ 15 h 461"/>
                <a:gd name="T46" fmla="*/ 91 w 445"/>
                <a:gd name="T47" fmla="*/ 34 h 461"/>
                <a:gd name="T48" fmla="*/ 99 w 445"/>
                <a:gd name="T49" fmla="*/ 53 h 461"/>
                <a:gd name="T50" fmla="*/ 97 w 445"/>
                <a:gd name="T51" fmla="*/ 78 h 461"/>
                <a:gd name="T52" fmla="*/ 61 w 445"/>
                <a:gd name="T53" fmla="*/ 118 h 461"/>
                <a:gd name="T54" fmla="*/ 25 w 445"/>
                <a:gd name="T55" fmla="*/ 135 h 461"/>
                <a:gd name="T56" fmla="*/ 34 w 445"/>
                <a:gd name="T57" fmla="*/ 165 h 461"/>
                <a:gd name="T58" fmla="*/ 40 w 445"/>
                <a:gd name="T59" fmla="*/ 188 h 461"/>
                <a:gd name="T60" fmla="*/ 10 w 445"/>
                <a:gd name="T61" fmla="*/ 188 h 461"/>
                <a:gd name="T62" fmla="*/ 6 w 445"/>
                <a:gd name="T63" fmla="*/ 203 h 461"/>
                <a:gd name="T64" fmla="*/ 23 w 445"/>
                <a:gd name="T65" fmla="*/ 218 h 461"/>
                <a:gd name="T66" fmla="*/ 61 w 445"/>
                <a:gd name="T67" fmla="*/ 232 h 461"/>
                <a:gd name="T68" fmla="*/ 70 w 445"/>
                <a:gd name="T69" fmla="*/ 224 h 461"/>
                <a:gd name="T70" fmla="*/ 67 w 445"/>
                <a:gd name="T71" fmla="*/ 258 h 461"/>
                <a:gd name="T72" fmla="*/ 74 w 445"/>
                <a:gd name="T73" fmla="*/ 285 h 461"/>
                <a:gd name="T74" fmla="*/ 95 w 445"/>
                <a:gd name="T75" fmla="*/ 342 h 461"/>
                <a:gd name="T76" fmla="*/ 122 w 445"/>
                <a:gd name="T77" fmla="*/ 408 h 461"/>
                <a:gd name="T78" fmla="*/ 139 w 445"/>
                <a:gd name="T79" fmla="*/ 440 h 461"/>
                <a:gd name="T80" fmla="*/ 171 w 445"/>
                <a:gd name="T81" fmla="*/ 406 h 461"/>
                <a:gd name="T82" fmla="*/ 184 w 445"/>
                <a:gd name="T83" fmla="*/ 353 h 461"/>
                <a:gd name="T84" fmla="*/ 194 w 445"/>
                <a:gd name="T85" fmla="*/ 321 h 461"/>
                <a:gd name="T86" fmla="*/ 236 w 445"/>
                <a:gd name="T87" fmla="*/ 285 h 461"/>
                <a:gd name="T88" fmla="*/ 274 w 445"/>
                <a:gd name="T89" fmla="*/ 258 h 461"/>
                <a:gd name="T90" fmla="*/ 302 w 445"/>
                <a:gd name="T91" fmla="*/ 226 h 461"/>
                <a:gd name="T92" fmla="*/ 312 w 445"/>
                <a:gd name="T93" fmla="*/ 222 h 461"/>
                <a:gd name="T94" fmla="*/ 317 w 445"/>
                <a:gd name="T95" fmla="*/ 211 h 461"/>
                <a:gd name="T96" fmla="*/ 306 w 445"/>
                <a:gd name="T97" fmla="*/ 184 h 461"/>
                <a:gd name="T98" fmla="*/ 314 w 445"/>
                <a:gd name="T99" fmla="*/ 167 h 461"/>
                <a:gd name="T100" fmla="*/ 312 w 445"/>
                <a:gd name="T101" fmla="*/ 152 h 461"/>
                <a:gd name="T102" fmla="*/ 327 w 445"/>
                <a:gd name="T103" fmla="*/ 159 h 461"/>
                <a:gd name="T104" fmla="*/ 359 w 445"/>
                <a:gd name="T105" fmla="*/ 173 h 461"/>
                <a:gd name="T106" fmla="*/ 359 w 445"/>
                <a:gd name="T107" fmla="*/ 188 h 461"/>
                <a:gd name="T108" fmla="*/ 357 w 445"/>
                <a:gd name="T109" fmla="*/ 207 h 461"/>
                <a:gd name="T110" fmla="*/ 369 w 445"/>
                <a:gd name="T111" fmla="*/ 209 h 461"/>
                <a:gd name="T112" fmla="*/ 380 w 445"/>
                <a:gd name="T113" fmla="*/ 216 h 461"/>
                <a:gd name="T114" fmla="*/ 390 w 445"/>
                <a:gd name="T115" fmla="*/ 192 h 461"/>
                <a:gd name="T116" fmla="*/ 407 w 445"/>
                <a:gd name="T117" fmla="*/ 167 h 461"/>
                <a:gd name="T118" fmla="*/ 435 w 445"/>
                <a:gd name="T119" fmla="*/ 137 h 461"/>
                <a:gd name="T120" fmla="*/ 388 w 445"/>
                <a:gd name="T121" fmla="*/ 452 h 461"/>
                <a:gd name="T122" fmla="*/ 384 w 445"/>
                <a:gd name="T123" fmla="*/ 442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461">
                  <a:moveTo>
                    <a:pt x="376" y="423"/>
                  </a:moveTo>
                  <a:lnTo>
                    <a:pt x="374" y="423"/>
                  </a:lnTo>
                  <a:lnTo>
                    <a:pt x="374" y="423"/>
                  </a:lnTo>
                  <a:lnTo>
                    <a:pt x="374" y="425"/>
                  </a:lnTo>
                  <a:lnTo>
                    <a:pt x="374" y="425"/>
                  </a:lnTo>
                  <a:lnTo>
                    <a:pt x="376" y="425"/>
                  </a:lnTo>
                  <a:lnTo>
                    <a:pt x="376" y="423"/>
                  </a:lnTo>
                  <a:lnTo>
                    <a:pt x="376" y="423"/>
                  </a:lnTo>
                  <a:lnTo>
                    <a:pt x="376" y="423"/>
                  </a:lnTo>
                  <a:close/>
                  <a:moveTo>
                    <a:pt x="374" y="389"/>
                  </a:moveTo>
                  <a:lnTo>
                    <a:pt x="374" y="389"/>
                  </a:lnTo>
                  <a:lnTo>
                    <a:pt x="374" y="389"/>
                  </a:lnTo>
                  <a:lnTo>
                    <a:pt x="371" y="389"/>
                  </a:lnTo>
                  <a:lnTo>
                    <a:pt x="374" y="391"/>
                  </a:lnTo>
                  <a:lnTo>
                    <a:pt x="374" y="389"/>
                  </a:lnTo>
                  <a:lnTo>
                    <a:pt x="374" y="389"/>
                  </a:lnTo>
                  <a:lnTo>
                    <a:pt x="374" y="389"/>
                  </a:lnTo>
                  <a:close/>
                  <a:moveTo>
                    <a:pt x="378" y="372"/>
                  </a:moveTo>
                  <a:lnTo>
                    <a:pt x="378" y="368"/>
                  </a:lnTo>
                  <a:lnTo>
                    <a:pt x="376" y="366"/>
                  </a:lnTo>
                  <a:lnTo>
                    <a:pt x="378" y="366"/>
                  </a:lnTo>
                  <a:lnTo>
                    <a:pt x="378" y="363"/>
                  </a:lnTo>
                  <a:lnTo>
                    <a:pt x="378" y="363"/>
                  </a:lnTo>
                  <a:lnTo>
                    <a:pt x="380" y="363"/>
                  </a:lnTo>
                  <a:lnTo>
                    <a:pt x="380" y="361"/>
                  </a:lnTo>
                  <a:lnTo>
                    <a:pt x="380" y="361"/>
                  </a:lnTo>
                  <a:lnTo>
                    <a:pt x="378" y="359"/>
                  </a:lnTo>
                  <a:lnTo>
                    <a:pt x="380" y="359"/>
                  </a:lnTo>
                  <a:lnTo>
                    <a:pt x="380" y="357"/>
                  </a:lnTo>
                  <a:lnTo>
                    <a:pt x="380" y="357"/>
                  </a:lnTo>
                  <a:lnTo>
                    <a:pt x="380" y="357"/>
                  </a:lnTo>
                  <a:lnTo>
                    <a:pt x="378" y="357"/>
                  </a:lnTo>
                  <a:lnTo>
                    <a:pt x="376" y="359"/>
                  </a:lnTo>
                  <a:lnTo>
                    <a:pt x="376" y="361"/>
                  </a:lnTo>
                  <a:lnTo>
                    <a:pt x="376" y="363"/>
                  </a:lnTo>
                  <a:lnTo>
                    <a:pt x="376" y="366"/>
                  </a:lnTo>
                  <a:lnTo>
                    <a:pt x="376" y="368"/>
                  </a:lnTo>
                  <a:lnTo>
                    <a:pt x="376" y="368"/>
                  </a:lnTo>
                  <a:lnTo>
                    <a:pt x="374" y="368"/>
                  </a:lnTo>
                  <a:lnTo>
                    <a:pt x="376" y="370"/>
                  </a:lnTo>
                  <a:lnTo>
                    <a:pt x="374" y="370"/>
                  </a:lnTo>
                  <a:lnTo>
                    <a:pt x="374" y="372"/>
                  </a:lnTo>
                  <a:lnTo>
                    <a:pt x="374" y="374"/>
                  </a:lnTo>
                  <a:lnTo>
                    <a:pt x="374" y="374"/>
                  </a:lnTo>
                  <a:lnTo>
                    <a:pt x="376" y="376"/>
                  </a:lnTo>
                  <a:lnTo>
                    <a:pt x="376" y="376"/>
                  </a:lnTo>
                  <a:lnTo>
                    <a:pt x="376" y="376"/>
                  </a:lnTo>
                  <a:lnTo>
                    <a:pt x="374" y="376"/>
                  </a:lnTo>
                  <a:lnTo>
                    <a:pt x="374" y="378"/>
                  </a:lnTo>
                  <a:lnTo>
                    <a:pt x="374" y="378"/>
                  </a:lnTo>
                  <a:lnTo>
                    <a:pt x="374" y="380"/>
                  </a:lnTo>
                  <a:lnTo>
                    <a:pt x="371" y="380"/>
                  </a:lnTo>
                  <a:lnTo>
                    <a:pt x="371" y="380"/>
                  </a:lnTo>
                  <a:lnTo>
                    <a:pt x="371" y="383"/>
                  </a:lnTo>
                  <a:lnTo>
                    <a:pt x="371" y="383"/>
                  </a:lnTo>
                  <a:lnTo>
                    <a:pt x="371" y="385"/>
                  </a:lnTo>
                  <a:lnTo>
                    <a:pt x="374" y="387"/>
                  </a:lnTo>
                  <a:lnTo>
                    <a:pt x="374" y="387"/>
                  </a:lnTo>
                  <a:lnTo>
                    <a:pt x="374" y="387"/>
                  </a:lnTo>
                  <a:lnTo>
                    <a:pt x="376" y="387"/>
                  </a:lnTo>
                  <a:lnTo>
                    <a:pt x="376" y="385"/>
                  </a:lnTo>
                  <a:lnTo>
                    <a:pt x="376" y="383"/>
                  </a:lnTo>
                  <a:lnTo>
                    <a:pt x="376" y="383"/>
                  </a:lnTo>
                  <a:lnTo>
                    <a:pt x="376" y="380"/>
                  </a:lnTo>
                  <a:lnTo>
                    <a:pt x="374" y="380"/>
                  </a:lnTo>
                  <a:lnTo>
                    <a:pt x="376" y="380"/>
                  </a:lnTo>
                  <a:lnTo>
                    <a:pt x="376" y="378"/>
                  </a:lnTo>
                  <a:lnTo>
                    <a:pt x="376" y="378"/>
                  </a:lnTo>
                  <a:lnTo>
                    <a:pt x="376" y="376"/>
                  </a:lnTo>
                  <a:lnTo>
                    <a:pt x="376" y="374"/>
                  </a:lnTo>
                  <a:lnTo>
                    <a:pt x="378" y="374"/>
                  </a:lnTo>
                  <a:lnTo>
                    <a:pt x="378" y="372"/>
                  </a:lnTo>
                  <a:close/>
                  <a:moveTo>
                    <a:pt x="374" y="366"/>
                  </a:moveTo>
                  <a:lnTo>
                    <a:pt x="374" y="366"/>
                  </a:lnTo>
                  <a:lnTo>
                    <a:pt x="374" y="366"/>
                  </a:lnTo>
                  <a:lnTo>
                    <a:pt x="374" y="366"/>
                  </a:lnTo>
                  <a:lnTo>
                    <a:pt x="374" y="368"/>
                  </a:lnTo>
                  <a:lnTo>
                    <a:pt x="374" y="368"/>
                  </a:lnTo>
                  <a:lnTo>
                    <a:pt x="374" y="366"/>
                  </a:lnTo>
                  <a:close/>
                  <a:moveTo>
                    <a:pt x="371" y="397"/>
                  </a:moveTo>
                  <a:lnTo>
                    <a:pt x="369" y="397"/>
                  </a:lnTo>
                  <a:lnTo>
                    <a:pt x="369" y="399"/>
                  </a:lnTo>
                  <a:lnTo>
                    <a:pt x="369" y="399"/>
                  </a:lnTo>
                  <a:lnTo>
                    <a:pt x="369" y="402"/>
                  </a:lnTo>
                  <a:lnTo>
                    <a:pt x="369" y="402"/>
                  </a:lnTo>
                  <a:lnTo>
                    <a:pt x="369" y="404"/>
                  </a:lnTo>
                  <a:lnTo>
                    <a:pt x="371" y="402"/>
                  </a:lnTo>
                  <a:lnTo>
                    <a:pt x="371" y="399"/>
                  </a:lnTo>
                  <a:lnTo>
                    <a:pt x="371" y="399"/>
                  </a:lnTo>
                  <a:lnTo>
                    <a:pt x="371" y="397"/>
                  </a:lnTo>
                  <a:close/>
                  <a:moveTo>
                    <a:pt x="390" y="452"/>
                  </a:moveTo>
                  <a:lnTo>
                    <a:pt x="388" y="454"/>
                  </a:lnTo>
                  <a:lnTo>
                    <a:pt x="388" y="454"/>
                  </a:lnTo>
                  <a:lnTo>
                    <a:pt x="388" y="456"/>
                  </a:lnTo>
                  <a:lnTo>
                    <a:pt x="388" y="456"/>
                  </a:lnTo>
                  <a:lnTo>
                    <a:pt x="390" y="461"/>
                  </a:lnTo>
                  <a:lnTo>
                    <a:pt x="393" y="459"/>
                  </a:lnTo>
                  <a:lnTo>
                    <a:pt x="393" y="456"/>
                  </a:lnTo>
                  <a:lnTo>
                    <a:pt x="393" y="454"/>
                  </a:lnTo>
                  <a:lnTo>
                    <a:pt x="390" y="452"/>
                  </a:lnTo>
                  <a:close/>
                  <a:moveTo>
                    <a:pt x="445" y="127"/>
                  </a:moveTo>
                  <a:lnTo>
                    <a:pt x="443" y="125"/>
                  </a:lnTo>
                  <a:lnTo>
                    <a:pt x="443" y="125"/>
                  </a:lnTo>
                  <a:lnTo>
                    <a:pt x="445" y="123"/>
                  </a:lnTo>
                  <a:lnTo>
                    <a:pt x="443" y="123"/>
                  </a:lnTo>
                  <a:lnTo>
                    <a:pt x="441" y="120"/>
                  </a:lnTo>
                  <a:lnTo>
                    <a:pt x="441" y="120"/>
                  </a:lnTo>
                  <a:lnTo>
                    <a:pt x="439" y="120"/>
                  </a:lnTo>
                  <a:lnTo>
                    <a:pt x="437" y="120"/>
                  </a:lnTo>
                  <a:lnTo>
                    <a:pt x="437" y="120"/>
                  </a:lnTo>
                  <a:lnTo>
                    <a:pt x="435" y="120"/>
                  </a:lnTo>
                  <a:lnTo>
                    <a:pt x="433" y="120"/>
                  </a:lnTo>
                  <a:lnTo>
                    <a:pt x="431" y="120"/>
                  </a:lnTo>
                  <a:lnTo>
                    <a:pt x="431" y="120"/>
                  </a:lnTo>
                  <a:lnTo>
                    <a:pt x="431" y="120"/>
                  </a:lnTo>
                  <a:lnTo>
                    <a:pt x="428" y="120"/>
                  </a:lnTo>
                  <a:lnTo>
                    <a:pt x="428" y="120"/>
                  </a:lnTo>
                  <a:lnTo>
                    <a:pt x="428" y="120"/>
                  </a:lnTo>
                  <a:lnTo>
                    <a:pt x="428" y="118"/>
                  </a:lnTo>
                  <a:lnTo>
                    <a:pt x="428" y="118"/>
                  </a:lnTo>
                  <a:lnTo>
                    <a:pt x="428" y="118"/>
                  </a:lnTo>
                  <a:lnTo>
                    <a:pt x="431" y="116"/>
                  </a:lnTo>
                  <a:lnTo>
                    <a:pt x="433" y="114"/>
                  </a:lnTo>
                  <a:lnTo>
                    <a:pt x="433" y="114"/>
                  </a:lnTo>
                  <a:lnTo>
                    <a:pt x="431" y="112"/>
                  </a:lnTo>
                  <a:lnTo>
                    <a:pt x="431" y="110"/>
                  </a:lnTo>
                  <a:lnTo>
                    <a:pt x="431" y="110"/>
                  </a:lnTo>
                  <a:lnTo>
                    <a:pt x="428" y="110"/>
                  </a:lnTo>
                  <a:lnTo>
                    <a:pt x="426" y="112"/>
                  </a:lnTo>
                  <a:lnTo>
                    <a:pt x="426" y="112"/>
                  </a:lnTo>
                  <a:lnTo>
                    <a:pt x="426" y="112"/>
                  </a:lnTo>
                  <a:lnTo>
                    <a:pt x="426" y="110"/>
                  </a:lnTo>
                  <a:lnTo>
                    <a:pt x="426" y="108"/>
                  </a:lnTo>
                  <a:lnTo>
                    <a:pt x="428" y="108"/>
                  </a:lnTo>
                  <a:lnTo>
                    <a:pt x="428" y="108"/>
                  </a:lnTo>
                  <a:lnTo>
                    <a:pt x="431" y="106"/>
                  </a:lnTo>
                  <a:lnTo>
                    <a:pt x="428" y="106"/>
                  </a:lnTo>
                  <a:lnTo>
                    <a:pt x="428" y="106"/>
                  </a:lnTo>
                  <a:lnTo>
                    <a:pt x="426" y="106"/>
                  </a:lnTo>
                  <a:lnTo>
                    <a:pt x="426" y="104"/>
                  </a:lnTo>
                  <a:lnTo>
                    <a:pt x="426" y="104"/>
                  </a:lnTo>
                  <a:lnTo>
                    <a:pt x="424" y="104"/>
                  </a:lnTo>
                  <a:lnTo>
                    <a:pt x="422" y="104"/>
                  </a:lnTo>
                  <a:lnTo>
                    <a:pt x="420" y="106"/>
                  </a:lnTo>
                  <a:lnTo>
                    <a:pt x="416" y="108"/>
                  </a:lnTo>
                  <a:lnTo>
                    <a:pt x="416" y="108"/>
                  </a:lnTo>
                  <a:lnTo>
                    <a:pt x="416" y="108"/>
                  </a:lnTo>
                  <a:lnTo>
                    <a:pt x="416" y="108"/>
                  </a:lnTo>
                  <a:lnTo>
                    <a:pt x="416" y="110"/>
                  </a:lnTo>
                  <a:lnTo>
                    <a:pt x="416" y="110"/>
                  </a:lnTo>
                  <a:lnTo>
                    <a:pt x="414" y="110"/>
                  </a:lnTo>
                  <a:lnTo>
                    <a:pt x="414" y="110"/>
                  </a:lnTo>
                  <a:lnTo>
                    <a:pt x="412" y="108"/>
                  </a:lnTo>
                  <a:lnTo>
                    <a:pt x="409" y="108"/>
                  </a:lnTo>
                  <a:lnTo>
                    <a:pt x="409" y="108"/>
                  </a:lnTo>
                  <a:lnTo>
                    <a:pt x="405" y="108"/>
                  </a:lnTo>
                  <a:lnTo>
                    <a:pt x="405" y="108"/>
                  </a:lnTo>
                  <a:lnTo>
                    <a:pt x="405" y="106"/>
                  </a:lnTo>
                  <a:lnTo>
                    <a:pt x="403" y="106"/>
                  </a:lnTo>
                  <a:lnTo>
                    <a:pt x="403" y="106"/>
                  </a:lnTo>
                  <a:lnTo>
                    <a:pt x="401" y="108"/>
                  </a:lnTo>
                  <a:lnTo>
                    <a:pt x="399" y="108"/>
                  </a:lnTo>
                  <a:lnTo>
                    <a:pt x="397" y="110"/>
                  </a:lnTo>
                  <a:lnTo>
                    <a:pt x="395" y="110"/>
                  </a:lnTo>
                  <a:lnTo>
                    <a:pt x="395" y="112"/>
                  </a:lnTo>
                  <a:lnTo>
                    <a:pt x="395" y="112"/>
                  </a:lnTo>
                  <a:lnTo>
                    <a:pt x="393" y="112"/>
                  </a:lnTo>
                  <a:lnTo>
                    <a:pt x="393" y="114"/>
                  </a:lnTo>
                  <a:lnTo>
                    <a:pt x="390" y="114"/>
                  </a:lnTo>
                  <a:lnTo>
                    <a:pt x="388" y="116"/>
                  </a:lnTo>
                  <a:lnTo>
                    <a:pt x="384" y="116"/>
                  </a:lnTo>
                  <a:lnTo>
                    <a:pt x="382" y="116"/>
                  </a:lnTo>
                  <a:lnTo>
                    <a:pt x="382" y="116"/>
                  </a:lnTo>
                  <a:lnTo>
                    <a:pt x="380" y="118"/>
                  </a:lnTo>
                  <a:lnTo>
                    <a:pt x="380" y="120"/>
                  </a:lnTo>
                  <a:lnTo>
                    <a:pt x="380" y="123"/>
                  </a:lnTo>
                  <a:lnTo>
                    <a:pt x="376" y="123"/>
                  </a:lnTo>
                  <a:lnTo>
                    <a:pt x="374" y="125"/>
                  </a:lnTo>
                  <a:lnTo>
                    <a:pt x="374" y="125"/>
                  </a:lnTo>
                  <a:lnTo>
                    <a:pt x="374" y="127"/>
                  </a:lnTo>
                  <a:lnTo>
                    <a:pt x="374" y="127"/>
                  </a:lnTo>
                  <a:lnTo>
                    <a:pt x="374" y="127"/>
                  </a:lnTo>
                  <a:lnTo>
                    <a:pt x="374" y="127"/>
                  </a:lnTo>
                  <a:lnTo>
                    <a:pt x="374" y="127"/>
                  </a:lnTo>
                  <a:lnTo>
                    <a:pt x="371" y="129"/>
                  </a:lnTo>
                  <a:lnTo>
                    <a:pt x="371" y="129"/>
                  </a:lnTo>
                  <a:lnTo>
                    <a:pt x="369" y="129"/>
                  </a:lnTo>
                  <a:lnTo>
                    <a:pt x="369" y="129"/>
                  </a:lnTo>
                  <a:lnTo>
                    <a:pt x="367" y="129"/>
                  </a:lnTo>
                  <a:lnTo>
                    <a:pt x="367" y="129"/>
                  </a:lnTo>
                  <a:lnTo>
                    <a:pt x="367" y="129"/>
                  </a:lnTo>
                  <a:lnTo>
                    <a:pt x="365" y="131"/>
                  </a:lnTo>
                  <a:lnTo>
                    <a:pt x="365" y="131"/>
                  </a:lnTo>
                  <a:lnTo>
                    <a:pt x="363" y="131"/>
                  </a:lnTo>
                  <a:lnTo>
                    <a:pt x="361" y="131"/>
                  </a:lnTo>
                  <a:lnTo>
                    <a:pt x="361" y="131"/>
                  </a:lnTo>
                  <a:lnTo>
                    <a:pt x="359" y="131"/>
                  </a:lnTo>
                  <a:lnTo>
                    <a:pt x="357" y="131"/>
                  </a:lnTo>
                  <a:lnTo>
                    <a:pt x="357" y="131"/>
                  </a:lnTo>
                  <a:lnTo>
                    <a:pt x="357" y="133"/>
                  </a:lnTo>
                  <a:lnTo>
                    <a:pt x="357" y="133"/>
                  </a:lnTo>
                  <a:lnTo>
                    <a:pt x="357" y="135"/>
                  </a:lnTo>
                  <a:lnTo>
                    <a:pt x="359" y="135"/>
                  </a:lnTo>
                  <a:lnTo>
                    <a:pt x="359" y="135"/>
                  </a:lnTo>
                  <a:lnTo>
                    <a:pt x="361" y="135"/>
                  </a:lnTo>
                  <a:lnTo>
                    <a:pt x="363" y="135"/>
                  </a:lnTo>
                  <a:lnTo>
                    <a:pt x="363" y="135"/>
                  </a:lnTo>
                  <a:lnTo>
                    <a:pt x="363" y="137"/>
                  </a:lnTo>
                  <a:lnTo>
                    <a:pt x="365" y="139"/>
                  </a:lnTo>
                  <a:lnTo>
                    <a:pt x="363" y="139"/>
                  </a:lnTo>
                  <a:lnTo>
                    <a:pt x="363" y="142"/>
                  </a:lnTo>
                  <a:lnTo>
                    <a:pt x="363" y="142"/>
                  </a:lnTo>
                  <a:lnTo>
                    <a:pt x="363" y="142"/>
                  </a:lnTo>
                  <a:lnTo>
                    <a:pt x="363" y="144"/>
                  </a:lnTo>
                  <a:lnTo>
                    <a:pt x="365" y="144"/>
                  </a:lnTo>
                  <a:lnTo>
                    <a:pt x="365" y="146"/>
                  </a:lnTo>
                  <a:lnTo>
                    <a:pt x="363" y="146"/>
                  </a:lnTo>
                  <a:lnTo>
                    <a:pt x="363" y="146"/>
                  </a:lnTo>
                  <a:lnTo>
                    <a:pt x="363" y="146"/>
                  </a:lnTo>
                  <a:lnTo>
                    <a:pt x="361" y="146"/>
                  </a:lnTo>
                  <a:lnTo>
                    <a:pt x="361" y="146"/>
                  </a:lnTo>
                  <a:lnTo>
                    <a:pt x="359" y="146"/>
                  </a:lnTo>
                  <a:lnTo>
                    <a:pt x="359" y="146"/>
                  </a:lnTo>
                  <a:lnTo>
                    <a:pt x="357" y="146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2" y="146"/>
                  </a:lnTo>
                  <a:lnTo>
                    <a:pt x="350" y="146"/>
                  </a:lnTo>
                  <a:lnTo>
                    <a:pt x="346" y="148"/>
                  </a:lnTo>
                  <a:lnTo>
                    <a:pt x="344" y="148"/>
                  </a:lnTo>
                  <a:lnTo>
                    <a:pt x="342" y="148"/>
                  </a:lnTo>
                  <a:lnTo>
                    <a:pt x="342" y="146"/>
                  </a:lnTo>
                  <a:lnTo>
                    <a:pt x="340" y="146"/>
                  </a:lnTo>
                  <a:lnTo>
                    <a:pt x="338" y="146"/>
                  </a:lnTo>
                  <a:lnTo>
                    <a:pt x="336" y="146"/>
                  </a:lnTo>
                  <a:lnTo>
                    <a:pt x="336" y="146"/>
                  </a:lnTo>
                  <a:lnTo>
                    <a:pt x="336" y="148"/>
                  </a:lnTo>
                  <a:lnTo>
                    <a:pt x="331" y="148"/>
                  </a:lnTo>
                  <a:lnTo>
                    <a:pt x="329" y="148"/>
                  </a:lnTo>
                  <a:lnTo>
                    <a:pt x="329" y="148"/>
                  </a:lnTo>
                  <a:lnTo>
                    <a:pt x="327" y="148"/>
                  </a:lnTo>
                  <a:lnTo>
                    <a:pt x="327" y="148"/>
                  </a:lnTo>
                  <a:lnTo>
                    <a:pt x="327" y="148"/>
                  </a:lnTo>
                  <a:lnTo>
                    <a:pt x="327" y="148"/>
                  </a:lnTo>
                  <a:lnTo>
                    <a:pt x="325" y="146"/>
                  </a:lnTo>
                  <a:lnTo>
                    <a:pt x="325" y="146"/>
                  </a:lnTo>
                  <a:lnTo>
                    <a:pt x="323" y="146"/>
                  </a:lnTo>
                  <a:lnTo>
                    <a:pt x="323" y="146"/>
                  </a:lnTo>
                  <a:lnTo>
                    <a:pt x="319" y="146"/>
                  </a:lnTo>
                  <a:lnTo>
                    <a:pt x="319" y="146"/>
                  </a:lnTo>
                  <a:lnTo>
                    <a:pt x="317" y="144"/>
                  </a:lnTo>
                  <a:lnTo>
                    <a:pt x="314" y="144"/>
                  </a:lnTo>
                  <a:lnTo>
                    <a:pt x="314" y="142"/>
                  </a:lnTo>
                  <a:lnTo>
                    <a:pt x="314" y="142"/>
                  </a:lnTo>
                  <a:lnTo>
                    <a:pt x="314" y="142"/>
                  </a:lnTo>
                  <a:lnTo>
                    <a:pt x="314" y="139"/>
                  </a:lnTo>
                  <a:lnTo>
                    <a:pt x="314" y="139"/>
                  </a:lnTo>
                  <a:lnTo>
                    <a:pt x="317" y="139"/>
                  </a:lnTo>
                  <a:lnTo>
                    <a:pt x="317" y="137"/>
                  </a:lnTo>
                  <a:lnTo>
                    <a:pt x="314" y="137"/>
                  </a:lnTo>
                  <a:lnTo>
                    <a:pt x="314" y="137"/>
                  </a:lnTo>
                  <a:lnTo>
                    <a:pt x="314" y="135"/>
                  </a:lnTo>
                  <a:lnTo>
                    <a:pt x="314" y="131"/>
                  </a:lnTo>
                  <a:lnTo>
                    <a:pt x="314" y="129"/>
                  </a:lnTo>
                  <a:lnTo>
                    <a:pt x="314" y="129"/>
                  </a:lnTo>
                  <a:lnTo>
                    <a:pt x="314" y="127"/>
                  </a:lnTo>
                  <a:lnTo>
                    <a:pt x="314" y="127"/>
                  </a:lnTo>
                  <a:lnTo>
                    <a:pt x="312" y="125"/>
                  </a:lnTo>
                  <a:lnTo>
                    <a:pt x="310" y="125"/>
                  </a:lnTo>
                  <a:lnTo>
                    <a:pt x="310" y="127"/>
                  </a:lnTo>
                  <a:lnTo>
                    <a:pt x="310" y="127"/>
                  </a:lnTo>
                  <a:lnTo>
                    <a:pt x="308" y="127"/>
                  </a:lnTo>
                  <a:lnTo>
                    <a:pt x="306" y="127"/>
                  </a:lnTo>
                  <a:lnTo>
                    <a:pt x="304" y="127"/>
                  </a:lnTo>
                  <a:lnTo>
                    <a:pt x="304" y="129"/>
                  </a:lnTo>
                  <a:lnTo>
                    <a:pt x="304" y="129"/>
                  </a:lnTo>
                  <a:lnTo>
                    <a:pt x="304" y="129"/>
                  </a:lnTo>
                  <a:lnTo>
                    <a:pt x="304" y="129"/>
                  </a:lnTo>
                  <a:lnTo>
                    <a:pt x="304" y="131"/>
                  </a:lnTo>
                  <a:lnTo>
                    <a:pt x="304" y="131"/>
                  </a:lnTo>
                  <a:lnTo>
                    <a:pt x="304" y="133"/>
                  </a:lnTo>
                  <a:lnTo>
                    <a:pt x="304" y="133"/>
                  </a:lnTo>
                  <a:lnTo>
                    <a:pt x="302" y="137"/>
                  </a:lnTo>
                  <a:lnTo>
                    <a:pt x="302" y="142"/>
                  </a:lnTo>
                  <a:lnTo>
                    <a:pt x="302" y="142"/>
                  </a:lnTo>
                  <a:lnTo>
                    <a:pt x="304" y="144"/>
                  </a:lnTo>
                  <a:lnTo>
                    <a:pt x="304" y="146"/>
                  </a:lnTo>
                  <a:lnTo>
                    <a:pt x="304" y="148"/>
                  </a:lnTo>
                  <a:lnTo>
                    <a:pt x="304" y="150"/>
                  </a:lnTo>
                  <a:lnTo>
                    <a:pt x="304" y="152"/>
                  </a:lnTo>
                  <a:lnTo>
                    <a:pt x="302" y="154"/>
                  </a:lnTo>
                  <a:lnTo>
                    <a:pt x="302" y="154"/>
                  </a:lnTo>
                  <a:lnTo>
                    <a:pt x="300" y="152"/>
                  </a:lnTo>
                  <a:lnTo>
                    <a:pt x="298" y="152"/>
                  </a:lnTo>
                  <a:lnTo>
                    <a:pt x="298" y="152"/>
                  </a:lnTo>
                  <a:lnTo>
                    <a:pt x="295" y="152"/>
                  </a:lnTo>
                  <a:lnTo>
                    <a:pt x="293" y="152"/>
                  </a:lnTo>
                  <a:lnTo>
                    <a:pt x="291" y="154"/>
                  </a:lnTo>
                  <a:lnTo>
                    <a:pt x="289" y="154"/>
                  </a:lnTo>
                  <a:lnTo>
                    <a:pt x="289" y="152"/>
                  </a:lnTo>
                  <a:lnTo>
                    <a:pt x="287" y="150"/>
                  </a:lnTo>
                  <a:lnTo>
                    <a:pt x="287" y="150"/>
                  </a:lnTo>
                  <a:lnTo>
                    <a:pt x="283" y="152"/>
                  </a:lnTo>
                  <a:lnTo>
                    <a:pt x="283" y="152"/>
                  </a:lnTo>
                  <a:lnTo>
                    <a:pt x="281" y="152"/>
                  </a:lnTo>
                  <a:lnTo>
                    <a:pt x="279" y="150"/>
                  </a:lnTo>
                  <a:lnTo>
                    <a:pt x="276" y="150"/>
                  </a:lnTo>
                  <a:lnTo>
                    <a:pt x="274" y="150"/>
                  </a:lnTo>
                  <a:lnTo>
                    <a:pt x="274" y="150"/>
                  </a:lnTo>
                  <a:lnTo>
                    <a:pt x="272" y="150"/>
                  </a:lnTo>
                  <a:lnTo>
                    <a:pt x="270" y="150"/>
                  </a:lnTo>
                  <a:lnTo>
                    <a:pt x="268" y="150"/>
                  </a:lnTo>
                  <a:lnTo>
                    <a:pt x="268" y="150"/>
                  </a:lnTo>
                  <a:lnTo>
                    <a:pt x="268" y="148"/>
                  </a:lnTo>
                  <a:lnTo>
                    <a:pt x="268" y="148"/>
                  </a:lnTo>
                  <a:lnTo>
                    <a:pt x="266" y="146"/>
                  </a:lnTo>
                  <a:lnTo>
                    <a:pt x="266" y="146"/>
                  </a:lnTo>
                  <a:lnTo>
                    <a:pt x="264" y="146"/>
                  </a:lnTo>
                  <a:lnTo>
                    <a:pt x="262" y="148"/>
                  </a:lnTo>
                  <a:lnTo>
                    <a:pt x="260" y="148"/>
                  </a:lnTo>
                  <a:lnTo>
                    <a:pt x="260" y="148"/>
                  </a:lnTo>
                  <a:lnTo>
                    <a:pt x="260" y="148"/>
                  </a:lnTo>
                  <a:lnTo>
                    <a:pt x="260" y="146"/>
                  </a:lnTo>
                  <a:lnTo>
                    <a:pt x="257" y="146"/>
                  </a:lnTo>
                  <a:lnTo>
                    <a:pt x="257" y="146"/>
                  </a:lnTo>
                  <a:lnTo>
                    <a:pt x="257" y="146"/>
                  </a:lnTo>
                  <a:lnTo>
                    <a:pt x="255" y="144"/>
                  </a:lnTo>
                  <a:lnTo>
                    <a:pt x="251" y="144"/>
                  </a:lnTo>
                  <a:lnTo>
                    <a:pt x="251" y="142"/>
                  </a:lnTo>
                  <a:lnTo>
                    <a:pt x="251" y="139"/>
                  </a:lnTo>
                  <a:lnTo>
                    <a:pt x="251" y="139"/>
                  </a:lnTo>
                  <a:lnTo>
                    <a:pt x="251" y="139"/>
                  </a:lnTo>
                  <a:lnTo>
                    <a:pt x="249" y="137"/>
                  </a:lnTo>
                  <a:lnTo>
                    <a:pt x="245" y="137"/>
                  </a:lnTo>
                  <a:lnTo>
                    <a:pt x="243" y="135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38" y="137"/>
                  </a:lnTo>
                  <a:lnTo>
                    <a:pt x="236" y="137"/>
                  </a:lnTo>
                  <a:lnTo>
                    <a:pt x="234" y="135"/>
                  </a:lnTo>
                  <a:lnTo>
                    <a:pt x="232" y="135"/>
                  </a:lnTo>
                  <a:lnTo>
                    <a:pt x="232" y="135"/>
                  </a:lnTo>
                  <a:lnTo>
                    <a:pt x="232" y="137"/>
                  </a:lnTo>
                  <a:lnTo>
                    <a:pt x="230" y="137"/>
                  </a:lnTo>
                  <a:lnTo>
                    <a:pt x="230" y="137"/>
                  </a:lnTo>
                  <a:lnTo>
                    <a:pt x="228" y="135"/>
                  </a:lnTo>
                  <a:lnTo>
                    <a:pt x="226" y="135"/>
                  </a:lnTo>
                  <a:lnTo>
                    <a:pt x="222" y="135"/>
                  </a:lnTo>
                  <a:lnTo>
                    <a:pt x="222" y="133"/>
                  </a:lnTo>
                  <a:lnTo>
                    <a:pt x="222" y="133"/>
                  </a:lnTo>
                  <a:lnTo>
                    <a:pt x="219" y="133"/>
                  </a:lnTo>
                  <a:lnTo>
                    <a:pt x="217" y="133"/>
                  </a:lnTo>
                  <a:lnTo>
                    <a:pt x="215" y="131"/>
                  </a:lnTo>
                  <a:lnTo>
                    <a:pt x="213" y="129"/>
                  </a:lnTo>
                  <a:lnTo>
                    <a:pt x="211" y="129"/>
                  </a:lnTo>
                  <a:lnTo>
                    <a:pt x="211" y="129"/>
                  </a:lnTo>
                  <a:lnTo>
                    <a:pt x="209" y="129"/>
                  </a:lnTo>
                  <a:lnTo>
                    <a:pt x="209" y="129"/>
                  </a:lnTo>
                  <a:lnTo>
                    <a:pt x="209" y="129"/>
                  </a:lnTo>
                  <a:lnTo>
                    <a:pt x="207" y="129"/>
                  </a:lnTo>
                  <a:lnTo>
                    <a:pt x="205" y="127"/>
                  </a:lnTo>
                  <a:lnTo>
                    <a:pt x="203" y="127"/>
                  </a:lnTo>
                  <a:lnTo>
                    <a:pt x="200" y="125"/>
                  </a:lnTo>
                  <a:lnTo>
                    <a:pt x="198" y="123"/>
                  </a:lnTo>
                  <a:lnTo>
                    <a:pt x="198" y="123"/>
                  </a:lnTo>
                  <a:lnTo>
                    <a:pt x="198" y="120"/>
                  </a:lnTo>
                  <a:lnTo>
                    <a:pt x="196" y="120"/>
                  </a:lnTo>
                  <a:lnTo>
                    <a:pt x="194" y="118"/>
                  </a:lnTo>
                  <a:lnTo>
                    <a:pt x="192" y="118"/>
                  </a:lnTo>
                  <a:lnTo>
                    <a:pt x="192" y="118"/>
                  </a:lnTo>
                  <a:lnTo>
                    <a:pt x="190" y="116"/>
                  </a:lnTo>
                  <a:lnTo>
                    <a:pt x="190" y="116"/>
                  </a:lnTo>
                  <a:lnTo>
                    <a:pt x="188" y="116"/>
                  </a:lnTo>
                  <a:lnTo>
                    <a:pt x="188" y="116"/>
                  </a:lnTo>
                  <a:lnTo>
                    <a:pt x="188" y="116"/>
                  </a:lnTo>
                  <a:lnTo>
                    <a:pt x="186" y="116"/>
                  </a:lnTo>
                  <a:lnTo>
                    <a:pt x="186" y="116"/>
                  </a:lnTo>
                  <a:lnTo>
                    <a:pt x="184" y="114"/>
                  </a:lnTo>
                  <a:lnTo>
                    <a:pt x="181" y="114"/>
                  </a:lnTo>
                  <a:lnTo>
                    <a:pt x="181" y="114"/>
                  </a:lnTo>
                  <a:lnTo>
                    <a:pt x="181" y="112"/>
                  </a:lnTo>
                  <a:lnTo>
                    <a:pt x="181" y="110"/>
                  </a:lnTo>
                  <a:lnTo>
                    <a:pt x="181" y="110"/>
                  </a:lnTo>
                  <a:lnTo>
                    <a:pt x="184" y="108"/>
                  </a:lnTo>
                  <a:lnTo>
                    <a:pt x="184" y="108"/>
                  </a:lnTo>
                  <a:lnTo>
                    <a:pt x="184" y="106"/>
                  </a:lnTo>
                  <a:lnTo>
                    <a:pt x="184" y="104"/>
                  </a:lnTo>
                  <a:lnTo>
                    <a:pt x="186" y="101"/>
                  </a:lnTo>
                  <a:lnTo>
                    <a:pt x="186" y="99"/>
                  </a:lnTo>
                  <a:lnTo>
                    <a:pt x="188" y="95"/>
                  </a:lnTo>
                  <a:lnTo>
                    <a:pt x="190" y="95"/>
                  </a:lnTo>
                  <a:lnTo>
                    <a:pt x="190" y="93"/>
                  </a:lnTo>
                  <a:lnTo>
                    <a:pt x="192" y="93"/>
                  </a:lnTo>
                  <a:lnTo>
                    <a:pt x="194" y="91"/>
                  </a:lnTo>
                  <a:lnTo>
                    <a:pt x="194" y="91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6" y="91"/>
                  </a:lnTo>
                  <a:lnTo>
                    <a:pt x="194" y="89"/>
                  </a:lnTo>
                  <a:lnTo>
                    <a:pt x="192" y="89"/>
                  </a:lnTo>
                  <a:lnTo>
                    <a:pt x="190" y="87"/>
                  </a:lnTo>
                  <a:lnTo>
                    <a:pt x="190" y="87"/>
                  </a:lnTo>
                  <a:lnTo>
                    <a:pt x="188" y="87"/>
                  </a:lnTo>
                  <a:lnTo>
                    <a:pt x="186" y="85"/>
                  </a:lnTo>
                  <a:lnTo>
                    <a:pt x="184" y="85"/>
                  </a:lnTo>
                  <a:lnTo>
                    <a:pt x="184" y="85"/>
                  </a:lnTo>
                  <a:lnTo>
                    <a:pt x="184" y="85"/>
                  </a:lnTo>
                  <a:lnTo>
                    <a:pt x="184" y="82"/>
                  </a:lnTo>
                  <a:lnTo>
                    <a:pt x="184" y="80"/>
                  </a:lnTo>
                  <a:lnTo>
                    <a:pt x="181" y="80"/>
                  </a:lnTo>
                  <a:lnTo>
                    <a:pt x="181" y="80"/>
                  </a:lnTo>
                  <a:lnTo>
                    <a:pt x="179" y="78"/>
                  </a:lnTo>
                  <a:lnTo>
                    <a:pt x="179" y="78"/>
                  </a:lnTo>
                  <a:lnTo>
                    <a:pt x="179" y="78"/>
                  </a:lnTo>
                  <a:lnTo>
                    <a:pt x="179" y="78"/>
                  </a:lnTo>
                  <a:lnTo>
                    <a:pt x="177" y="78"/>
                  </a:lnTo>
                  <a:lnTo>
                    <a:pt x="177" y="78"/>
                  </a:lnTo>
                  <a:lnTo>
                    <a:pt x="175" y="78"/>
                  </a:lnTo>
                  <a:lnTo>
                    <a:pt x="173" y="78"/>
                  </a:lnTo>
                  <a:lnTo>
                    <a:pt x="173" y="78"/>
                  </a:lnTo>
                  <a:lnTo>
                    <a:pt x="171" y="76"/>
                  </a:lnTo>
                  <a:lnTo>
                    <a:pt x="171" y="76"/>
                  </a:lnTo>
                  <a:lnTo>
                    <a:pt x="171" y="76"/>
                  </a:lnTo>
                  <a:lnTo>
                    <a:pt x="171" y="76"/>
                  </a:lnTo>
                  <a:lnTo>
                    <a:pt x="169" y="74"/>
                  </a:lnTo>
                  <a:lnTo>
                    <a:pt x="167" y="70"/>
                  </a:lnTo>
                  <a:lnTo>
                    <a:pt x="165" y="70"/>
                  </a:lnTo>
                  <a:lnTo>
                    <a:pt x="165" y="70"/>
                  </a:lnTo>
                  <a:lnTo>
                    <a:pt x="165" y="72"/>
                  </a:lnTo>
                  <a:lnTo>
                    <a:pt x="165" y="72"/>
                  </a:lnTo>
                  <a:lnTo>
                    <a:pt x="162" y="72"/>
                  </a:lnTo>
                  <a:lnTo>
                    <a:pt x="162" y="72"/>
                  </a:lnTo>
                  <a:lnTo>
                    <a:pt x="162" y="72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60" y="70"/>
                  </a:lnTo>
                  <a:lnTo>
                    <a:pt x="160" y="70"/>
                  </a:lnTo>
                  <a:lnTo>
                    <a:pt x="160" y="68"/>
                  </a:lnTo>
                  <a:lnTo>
                    <a:pt x="162" y="68"/>
                  </a:lnTo>
                  <a:lnTo>
                    <a:pt x="160" y="66"/>
                  </a:lnTo>
                  <a:lnTo>
                    <a:pt x="160" y="66"/>
                  </a:lnTo>
                  <a:lnTo>
                    <a:pt x="160" y="63"/>
                  </a:lnTo>
                  <a:lnTo>
                    <a:pt x="160" y="61"/>
                  </a:lnTo>
                  <a:lnTo>
                    <a:pt x="160" y="61"/>
                  </a:lnTo>
                  <a:lnTo>
                    <a:pt x="160" y="61"/>
                  </a:lnTo>
                  <a:lnTo>
                    <a:pt x="160" y="61"/>
                  </a:lnTo>
                  <a:lnTo>
                    <a:pt x="160" y="61"/>
                  </a:lnTo>
                  <a:lnTo>
                    <a:pt x="160" y="61"/>
                  </a:lnTo>
                  <a:lnTo>
                    <a:pt x="160" y="59"/>
                  </a:lnTo>
                  <a:lnTo>
                    <a:pt x="158" y="57"/>
                  </a:lnTo>
                  <a:lnTo>
                    <a:pt x="156" y="57"/>
                  </a:lnTo>
                  <a:lnTo>
                    <a:pt x="156" y="55"/>
                  </a:lnTo>
                  <a:lnTo>
                    <a:pt x="156" y="53"/>
                  </a:lnTo>
                  <a:lnTo>
                    <a:pt x="156" y="53"/>
                  </a:lnTo>
                  <a:lnTo>
                    <a:pt x="156" y="51"/>
                  </a:lnTo>
                  <a:lnTo>
                    <a:pt x="156" y="51"/>
                  </a:lnTo>
                  <a:lnTo>
                    <a:pt x="156" y="51"/>
                  </a:lnTo>
                  <a:lnTo>
                    <a:pt x="158" y="51"/>
                  </a:lnTo>
                  <a:lnTo>
                    <a:pt x="160" y="51"/>
                  </a:lnTo>
                  <a:lnTo>
                    <a:pt x="160" y="51"/>
                  </a:lnTo>
                  <a:lnTo>
                    <a:pt x="160" y="51"/>
                  </a:lnTo>
                  <a:lnTo>
                    <a:pt x="160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5" y="55"/>
                  </a:lnTo>
                  <a:lnTo>
                    <a:pt x="165" y="55"/>
                  </a:lnTo>
                  <a:lnTo>
                    <a:pt x="167" y="53"/>
                  </a:lnTo>
                  <a:lnTo>
                    <a:pt x="167" y="53"/>
                  </a:lnTo>
                  <a:lnTo>
                    <a:pt x="167" y="53"/>
                  </a:lnTo>
                  <a:lnTo>
                    <a:pt x="169" y="53"/>
                  </a:lnTo>
                  <a:lnTo>
                    <a:pt x="169" y="51"/>
                  </a:lnTo>
                  <a:lnTo>
                    <a:pt x="169" y="49"/>
                  </a:lnTo>
                  <a:lnTo>
                    <a:pt x="169" y="49"/>
                  </a:lnTo>
                  <a:lnTo>
                    <a:pt x="169" y="47"/>
                  </a:lnTo>
                  <a:lnTo>
                    <a:pt x="169" y="47"/>
                  </a:lnTo>
                  <a:lnTo>
                    <a:pt x="169" y="44"/>
                  </a:lnTo>
                  <a:lnTo>
                    <a:pt x="167" y="44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7" y="40"/>
                  </a:lnTo>
                  <a:lnTo>
                    <a:pt x="167" y="40"/>
                  </a:lnTo>
                  <a:lnTo>
                    <a:pt x="167" y="40"/>
                  </a:lnTo>
                  <a:lnTo>
                    <a:pt x="165" y="38"/>
                  </a:lnTo>
                  <a:lnTo>
                    <a:pt x="165" y="38"/>
                  </a:lnTo>
                  <a:lnTo>
                    <a:pt x="165" y="36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2" y="32"/>
                  </a:lnTo>
                  <a:lnTo>
                    <a:pt x="162" y="30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0" y="25"/>
                  </a:lnTo>
                  <a:lnTo>
                    <a:pt x="160" y="25"/>
                  </a:lnTo>
                  <a:lnTo>
                    <a:pt x="165" y="23"/>
                  </a:lnTo>
                  <a:lnTo>
                    <a:pt x="165" y="23"/>
                  </a:lnTo>
                  <a:lnTo>
                    <a:pt x="165" y="21"/>
                  </a:lnTo>
                  <a:lnTo>
                    <a:pt x="165" y="21"/>
                  </a:lnTo>
                  <a:lnTo>
                    <a:pt x="165" y="21"/>
                  </a:lnTo>
                  <a:lnTo>
                    <a:pt x="162" y="19"/>
                  </a:lnTo>
                  <a:lnTo>
                    <a:pt x="160" y="19"/>
                  </a:lnTo>
                  <a:lnTo>
                    <a:pt x="160" y="17"/>
                  </a:lnTo>
                  <a:lnTo>
                    <a:pt x="158" y="17"/>
                  </a:lnTo>
                  <a:lnTo>
                    <a:pt x="154" y="17"/>
                  </a:lnTo>
                  <a:lnTo>
                    <a:pt x="154" y="15"/>
                  </a:lnTo>
                  <a:lnTo>
                    <a:pt x="154" y="13"/>
                  </a:lnTo>
                  <a:lnTo>
                    <a:pt x="152" y="11"/>
                  </a:lnTo>
                  <a:lnTo>
                    <a:pt x="152" y="6"/>
                  </a:lnTo>
                  <a:lnTo>
                    <a:pt x="150" y="4"/>
                  </a:lnTo>
                  <a:lnTo>
                    <a:pt x="150" y="4"/>
                  </a:lnTo>
                  <a:lnTo>
                    <a:pt x="150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2"/>
                  </a:lnTo>
                  <a:lnTo>
                    <a:pt x="148" y="2"/>
                  </a:lnTo>
                  <a:lnTo>
                    <a:pt x="148" y="2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46" y="2"/>
                  </a:lnTo>
                  <a:lnTo>
                    <a:pt x="143" y="2"/>
                  </a:lnTo>
                  <a:lnTo>
                    <a:pt x="141" y="4"/>
                  </a:lnTo>
                  <a:lnTo>
                    <a:pt x="139" y="4"/>
                  </a:lnTo>
                  <a:lnTo>
                    <a:pt x="137" y="6"/>
                  </a:lnTo>
                  <a:lnTo>
                    <a:pt x="135" y="8"/>
                  </a:lnTo>
                  <a:lnTo>
                    <a:pt x="135" y="8"/>
                  </a:lnTo>
                  <a:lnTo>
                    <a:pt x="135" y="8"/>
                  </a:lnTo>
                  <a:lnTo>
                    <a:pt x="133" y="11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31" y="13"/>
                  </a:lnTo>
                  <a:lnTo>
                    <a:pt x="131" y="13"/>
                  </a:lnTo>
                  <a:lnTo>
                    <a:pt x="129" y="15"/>
                  </a:lnTo>
                  <a:lnTo>
                    <a:pt x="127" y="15"/>
                  </a:lnTo>
                  <a:lnTo>
                    <a:pt x="127" y="13"/>
                  </a:lnTo>
                  <a:lnTo>
                    <a:pt x="122" y="15"/>
                  </a:lnTo>
                  <a:lnTo>
                    <a:pt x="120" y="15"/>
                  </a:lnTo>
                  <a:lnTo>
                    <a:pt x="118" y="17"/>
                  </a:lnTo>
                  <a:lnTo>
                    <a:pt x="118" y="17"/>
                  </a:lnTo>
                  <a:lnTo>
                    <a:pt x="114" y="17"/>
                  </a:lnTo>
                  <a:lnTo>
                    <a:pt x="114" y="17"/>
                  </a:lnTo>
                  <a:lnTo>
                    <a:pt x="112" y="17"/>
                  </a:lnTo>
                  <a:lnTo>
                    <a:pt x="108" y="17"/>
                  </a:lnTo>
                  <a:lnTo>
                    <a:pt x="108" y="15"/>
                  </a:lnTo>
                  <a:lnTo>
                    <a:pt x="105" y="15"/>
                  </a:lnTo>
                  <a:lnTo>
                    <a:pt x="103" y="15"/>
                  </a:lnTo>
                  <a:lnTo>
                    <a:pt x="101" y="15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93" y="13"/>
                  </a:lnTo>
                  <a:lnTo>
                    <a:pt x="91" y="15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86" y="17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9" y="23"/>
                  </a:lnTo>
                  <a:lnTo>
                    <a:pt x="89" y="23"/>
                  </a:lnTo>
                  <a:lnTo>
                    <a:pt x="89" y="23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9" y="25"/>
                  </a:lnTo>
                  <a:lnTo>
                    <a:pt x="89" y="25"/>
                  </a:lnTo>
                  <a:lnTo>
                    <a:pt x="91" y="27"/>
                  </a:lnTo>
                  <a:lnTo>
                    <a:pt x="93" y="27"/>
                  </a:lnTo>
                  <a:lnTo>
                    <a:pt x="93" y="27"/>
                  </a:lnTo>
                  <a:lnTo>
                    <a:pt x="93" y="27"/>
                  </a:lnTo>
                  <a:lnTo>
                    <a:pt x="93" y="27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2"/>
                  </a:lnTo>
                  <a:lnTo>
                    <a:pt x="89" y="32"/>
                  </a:lnTo>
                  <a:lnTo>
                    <a:pt x="89" y="34"/>
                  </a:lnTo>
                  <a:lnTo>
                    <a:pt x="91" y="34"/>
                  </a:lnTo>
                  <a:lnTo>
                    <a:pt x="91" y="34"/>
                  </a:lnTo>
                  <a:lnTo>
                    <a:pt x="91" y="36"/>
                  </a:lnTo>
                  <a:lnTo>
                    <a:pt x="91" y="36"/>
                  </a:lnTo>
                  <a:lnTo>
                    <a:pt x="91" y="38"/>
                  </a:lnTo>
                  <a:lnTo>
                    <a:pt x="89" y="38"/>
                  </a:lnTo>
                  <a:lnTo>
                    <a:pt x="89" y="40"/>
                  </a:lnTo>
                  <a:lnTo>
                    <a:pt x="89" y="40"/>
                  </a:lnTo>
                  <a:lnTo>
                    <a:pt x="89" y="40"/>
                  </a:lnTo>
                  <a:lnTo>
                    <a:pt x="89" y="40"/>
                  </a:lnTo>
                  <a:lnTo>
                    <a:pt x="91" y="42"/>
                  </a:lnTo>
                  <a:lnTo>
                    <a:pt x="93" y="42"/>
                  </a:lnTo>
                  <a:lnTo>
                    <a:pt x="93" y="44"/>
                  </a:lnTo>
                  <a:lnTo>
                    <a:pt x="93" y="44"/>
                  </a:lnTo>
                  <a:lnTo>
                    <a:pt x="93" y="44"/>
                  </a:lnTo>
                  <a:lnTo>
                    <a:pt x="93" y="47"/>
                  </a:lnTo>
                  <a:lnTo>
                    <a:pt x="93" y="47"/>
                  </a:lnTo>
                  <a:lnTo>
                    <a:pt x="95" y="47"/>
                  </a:lnTo>
                  <a:lnTo>
                    <a:pt x="97" y="47"/>
                  </a:lnTo>
                  <a:lnTo>
                    <a:pt x="97" y="49"/>
                  </a:lnTo>
                  <a:lnTo>
                    <a:pt x="99" y="47"/>
                  </a:lnTo>
                  <a:lnTo>
                    <a:pt x="99" y="49"/>
                  </a:lnTo>
                  <a:lnTo>
                    <a:pt x="99" y="51"/>
                  </a:lnTo>
                  <a:lnTo>
                    <a:pt x="99" y="51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3" y="53"/>
                  </a:lnTo>
                  <a:lnTo>
                    <a:pt x="105" y="53"/>
                  </a:lnTo>
                  <a:lnTo>
                    <a:pt x="108" y="55"/>
                  </a:lnTo>
                  <a:lnTo>
                    <a:pt x="108" y="55"/>
                  </a:lnTo>
                  <a:lnTo>
                    <a:pt x="110" y="55"/>
                  </a:lnTo>
                  <a:lnTo>
                    <a:pt x="110" y="57"/>
                  </a:lnTo>
                  <a:lnTo>
                    <a:pt x="108" y="57"/>
                  </a:lnTo>
                  <a:lnTo>
                    <a:pt x="105" y="59"/>
                  </a:lnTo>
                  <a:lnTo>
                    <a:pt x="105" y="59"/>
                  </a:lnTo>
                  <a:lnTo>
                    <a:pt x="99" y="61"/>
                  </a:lnTo>
                  <a:lnTo>
                    <a:pt x="99" y="61"/>
                  </a:lnTo>
                  <a:lnTo>
                    <a:pt x="97" y="63"/>
                  </a:lnTo>
                  <a:lnTo>
                    <a:pt x="97" y="63"/>
                  </a:lnTo>
                  <a:lnTo>
                    <a:pt x="97" y="66"/>
                  </a:lnTo>
                  <a:lnTo>
                    <a:pt x="97" y="68"/>
                  </a:lnTo>
                  <a:lnTo>
                    <a:pt x="97" y="70"/>
                  </a:lnTo>
                  <a:lnTo>
                    <a:pt x="97" y="72"/>
                  </a:lnTo>
                  <a:lnTo>
                    <a:pt x="97" y="74"/>
                  </a:lnTo>
                  <a:lnTo>
                    <a:pt x="97" y="74"/>
                  </a:lnTo>
                  <a:lnTo>
                    <a:pt x="97" y="76"/>
                  </a:lnTo>
                  <a:lnTo>
                    <a:pt x="99" y="76"/>
                  </a:lnTo>
                  <a:lnTo>
                    <a:pt x="99" y="76"/>
                  </a:lnTo>
                  <a:lnTo>
                    <a:pt x="97" y="78"/>
                  </a:lnTo>
                  <a:lnTo>
                    <a:pt x="95" y="78"/>
                  </a:lnTo>
                  <a:lnTo>
                    <a:pt x="95" y="78"/>
                  </a:lnTo>
                  <a:lnTo>
                    <a:pt x="93" y="80"/>
                  </a:lnTo>
                  <a:lnTo>
                    <a:pt x="89" y="85"/>
                  </a:lnTo>
                  <a:lnTo>
                    <a:pt x="86" y="87"/>
                  </a:lnTo>
                  <a:lnTo>
                    <a:pt x="86" y="87"/>
                  </a:lnTo>
                  <a:lnTo>
                    <a:pt x="86" y="89"/>
                  </a:lnTo>
                  <a:lnTo>
                    <a:pt x="89" y="89"/>
                  </a:lnTo>
                  <a:lnTo>
                    <a:pt x="89" y="91"/>
                  </a:lnTo>
                  <a:lnTo>
                    <a:pt x="86" y="91"/>
                  </a:lnTo>
                  <a:lnTo>
                    <a:pt x="86" y="93"/>
                  </a:lnTo>
                  <a:lnTo>
                    <a:pt x="84" y="93"/>
                  </a:lnTo>
                  <a:lnTo>
                    <a:pt x="80" y="95"/>
                  </a:lnTo>
                  <a:lnTo>
                    <a:pt x="80" y="95"/>
                  </a:lnTo>
                  <a:lnTo>
                    <a:pt x="78" y="97"/>
                  </a:lnTo>
                  <a:lnTo>
                    <a:pt x="78" y="101"/>
                  </a:lnTo>
                  <a:lnTo>
                    <a:pt x="78" y="101"/>
                  </a:lnTo>
                  <a:lnTo>
                    <a:pt x="76" y="104"/>
                  </a:lnTo>
                  <a:lnTo>
                    <a:pt x="72" y="110"/>
                  </a:lnTo>
                  <a:lnTo>
                    <a:pt x="72" y="110"/>
                  </a:lnTo>
                  <a:lnTo>
                    <a:pt x="67" y="112"/>
                  </a:lnTo>
                  <a:lnTo>
                    <a:pt x="63" y="114"/>
                  </a:lnTo>
                  <a:lnTo>
                    <a:pt x="63" y="116"/>
                  </a:lnTo>
                  <a:lnTo>
                    <a:pt x="61" y="118"/>
                  </a:lnTo>
                  <a:lnTo>
                    <a:pt x="61" y="120"/>
                  </a:lnTo>
                  <a:lnTo>
                    <a:pt x="61" y="120"/>
                  </a:lnTo>
                  <a:lnTo>
                    <a:pt x="57" y="125"/>
                  </a:lnTo>
                  <a:lnTo>
                    <a:pt x="57" y="127"/>
                  </a:lnTo>
                  <a:lnTo>
                    <a:pt x="57" y="127"/>
                  </a:lnTo>
                  <a:lnTo>
                    <a:pt x="55" y="129"/>
                  </a:lnTo>
                  <a:lnTo>
                    <a:pt x="51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0" y="131"/>
                  </a:lnTo>
                  <a:lnTo>
                    <a:pt x="40" y="131"/>
                  </a:lnTo>
                  <a:lnTo>
                    <a:pt x="38" y="131"/>
                  </a:lnTo>
                  <a:lnTo>
                    <a:pt x="38" y="131"/>
                  </a:lnTo>
                  <a:lnTo>
                    <a:pt x="38" y="129"/>
                  </a:lnTo>
                  <a:lnTo>
                    <a:pt x="38" y="129"/>
                  </a:lnTo>
                  <a:lnTo>
                    <a:pt x="36" y="127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2" y="127"/>
                  </a:lnTo>
                  <a:lnTo>
                    <a:pt x="32" y="129"/>
                  </a:lnTo>
                  <a:lnTo>
                    <a:pt x="32" y="129"/>
                  </a:lnTo>
                  <a:lnTo>
                    <a:pt x="29" y="129"/>
                  </a:lnTo>
                  <a:lnTo>
                    <a:pt x="29" y="131"/>
                  </a:lnTo>
                  <a:lnTo>
                    <a:pt x="25" y="135"/>
                  </a:lnTo>
                  <a:lnTo>
                    <a:pt x="23" y="137"/>
                  </a:lnTo>
                  <a:lnTo>
                    <a:pt x="23" y="139"/>
                  </a:lnTo>
                  <a:lnTo>
                    <a:pt x="21" y="139"/>
                  </a:lnTo>
                  <a:lnTo>
                    <a:pt x="21" y="139"/>
                  </a:lnTo>
                  <a:lnTo>
                    <a:pt x="21" y="142"/>
                  </a:lnTo>
                  <a:lnTo>
                    <a:pt x="21" y="144"/>
                  </a:lnTo>
                  <a:lnTo>
                    <a:pt x="19" y="146"/>
                  </a:lnTo>
                  <a:lnTo>
                    <a:pt x="19" y="148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23" y="150"/>
                  </a:lnTo>
                  <a:lnTo>
                    <a:pt x="27" y="150"/>
                  </a:lnTo>
                  <a:lnTo>
                    <a:pt x="29" y="150"/>
                  </a:lnTo>
                  <a:lnTo>
                    <a:pt x="29" y="150"/>
                  </a:lnTo>
                  <a:lnTo>
                    <a:pt x="29" y="152"/>
                  </a:lnTo>
                  <a:lnTo>
                    <a:pt x="29" y="152"/>
                  </a:lnTo>
                  <a:lnTo>
                    <a:pt x="29" y="154"/>
                  </a:lnTo>
                  <a:lnTo>
                    <a:pt x="29" y="156"/>
                  </a:lnTo>
                  <a:lnTo>
                    <a:pt x="29" y="159"/>
                  </a:lnTo>
                  <a:lnTo>
                    <a:pt x="29" y="161"/>
                  </a:lnTo>
                  <a:lnTo>
                    <a:pt x="29" y="161"/>
                  </a:lnTo>
                  <a:lnTo>
                    <a:pt x="32" y="165"/>
                  </a:lnTo>
                  <a:lnTo>
                    <a:pt x="34" y="165"/>
                  </a:lnTo>
                  <a:lnTo>
                    <a:pt x="34" y="165"/>
                  </a:lnTo>
                  <a:lnTo>
                    <a:pt x="36" y="165"/>
                  </a:lnTo>
                  <a:lnTo>
                    <a:pt x="36" y="165"/>
                  </a:lnTo>
                  <a:lnTo>
                    <a:pt x="38" y="165"/>
                  </a:lnTo>
                  <a:lnTo>
                    <a:pt x="38" y="165"/>
                  </a:lnTo>
                  <a:lnTo>
                    <a:pt x="38" y="165"/>
                  </a:lnTo>
                  <a:lnTo>
                    <a:pt x="38" y="169"/>
                  </a:lnTo>
                  <a:lnTo>
                    <a:pt x="38" y="171"/>
                  </a:lnTo>
                  <a:lnTo>
                    <a:pt x="40" y="173"/>
                  </a:lnTo>
                  <a:lnTo>
                    <a:pt x="42" y="175"/>
                  </a:lnTo>
                  <a:lnTo>
                    <a:pt x="42" y="178"/>
                  </a:lnTo>
                  <a:lnTo>
                    <a:pt x="44" y="180"/>
                  </a:lnTo>
                  <a:lnTo>
                    <a:pt x="44" y="182"/>
                  </a:lnTo>
                  <a:lnTo>
                    <a:pt x="42" y="182"/>
                  </a:lnTo>
                  <a:lnTo>
                    <a:pt x="42" y="182"/>
                  </a:lnTo>
                  <a:lnTo>
                    <a:pt x="42" y="182"/>
                  </a:lnTo>
                  <a:lnTo>
                    <a:pt x="42" y="184"/>
                  </a:lnTo>
                  <a:lnTo>
                    <a:pt x="42" y="184"/>
                  </a:lnTo>
                  <a:lnTo>
                    <a:pt x="42" y="184"/>
                  </a:lnTo>
                  <a:lnTo>
                    <a:pt x="44" y="186"/>
                  </a:lnTo>
                  <a:lnTo>
                    <a:pt x="44" y="186"/>
                  </a:lnTo>
                  <a:lnTo>
                    <a:pt x="42" y="186"/>
                  </a:lnTo>
                  <a:lnTo>
                    <a:pt x="42" y="186"/>
                  </a:lnTo>
                  <a:lnTo>
                    <a:pt x="42" y="186"/>
                  </a:lnTo>
                  <a:lnTo>
                    <a:pt x="40" y="188"/>
                  </a:lnTo>
                  <a:lnTo>
                    <a:pt x="40" y="188"/>
                  </a:lnTo>
                  <a:lnTo>
                    <a:pt x="38" y="188"/>
                  </a:lnTo>
                  <a:lnTo>
                    <a:pt x="38" y="188"/>
                  </a:lnTo>
                  <a:lnTo>
                    <a:pt x="36" y="188"/>
                  </a:lnTo>
                  <a:lnTo>
                    <a:pt x="36" y="186"/>
                  </a:lnTo>
                  <a:lnTo>
                    <a:pt x="36" y="186"/>
                  </a:lnTo>
                  <a:lnTo>
                    <a:pt x="36" y="186"/>
                  </a:lnTo>
                  <a:lnTo>
                    <a:pt x="36" y="186"/>
                  </a:lnTo>
                  <a:lnTo>
                    <a:pt x="32" y="186"/>
                  </a:lnTo>
                  <a:lnTo>
                    <a:pt x="29" y="188"/>
                  </a:lnTo>
                  <a:lnTo>
                    <a:pt x="29" y="188"/>
                  </a:lnTo>
                  <a:lnTo>
                    <a:pt x="27" y="188"/>
                  </a:lnTo>
                  <a:lnTo>
                    <a:pt x="27" y="190"/>
                  </a:lnTo>
                  <a:lnTo>
                    <a:pt x="25" y="190"/>
                  </a:lnTo>
                  <a:lnTo>
                    <a:pt x="23" y="190"/>
                  </a:lnTo>
                  <a:lnTo>
                    <a:pt x="23" y="188"/>
                  </a:lnTo>
                  <a:lnTo>
                    <a:pt x="21" y="188"/>
                  </a:lnTo>
                  <a:lnTo>
                    <a:pt x="19" y="188"/>
                  </a:lnTo>
                  <a:lnTo>
                    <a:pt x="17" y="188"/>
                  </a:lnTo>
                  <a:lnTo>
                    <a:pt x="15" y="188"/>
                  </a:lnTo>
                  <a:lnTo>
                    <a:pt x="13" y="188"/>
                  </a:lnTo>
                  <a:lnTo>
                    <a:pt x="13" y="188"/>
                  </a:lnTo>
                  <a:lnTo>
                    <a:pt x="10" y="188"/>
                  </a:lnTo>
                  <a:lnTo>
                    <a:pt x="10" y="188"/>
                  </a:lnTo>
                  <a:lnTo>
                    <a:pt x="10" y="188"/>
                  </a:lnTo>
                  <a:lnTo>
                    <a:pt x="10" y="186"/>
                  </a:lnTo>
                  <a:lnTo>
                    <a:pt x="8" y="186"/>
                  </a:lnTo>
                  <a:lnTo>
                    <a:pt x="8" y="188"/>
                  </a:lnTo>
                  <a:lnTo>
                    <a:pt x="8" y="188"/>
                  </a:lnTo>
                  <a:lnTo>
                    <a:pt x="8" y="188"/>
                  </a:lnTo>
                  <a:lnTo>
                    <a:pt x="8" y="192"/>
                  </a:lnTo>
                  <a:lnTo>
                    <a:pt x="6" y="192"/>
                  </a:lnTo>
                  <a:lnTo>
                    <a:pt x="4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7"/>
                  </a:lnTo>
                  <a:lnTo>
                    <a:pt x="0" y="199"/>
                  </a:lnTo>
                  <a:lnTo>
                    <a:pt x="2" y="199"/>
                  </a:lnTo>
                  <a:lnTo>
                    <a:pt x="4" y="197"/>
                  </a:lnTo>
                  <a:lnTo>
                    <a:pt x="4" y="197"/>
                  </a:lnTo>
                  <a:lnTo>
                    <a:pt x="6" y="194"/>
                  </a:lnTo>
                  <a:lnTo>
                    <a:pt x="8" y="194"/>
                  </a:lnTo>
                  <a:lnTo>
                    <a:pt x="6" y="197"/>
                  </a:lnTo>
                  <a:lnTo>
                    <a:pt x="4" y="199"/>
                  </a:lnTo>
                  <a:lnTo>
                    <a:pt x="4" y="199"/>
                  </a:lnTo>
                  <a:lnTo>
                    <a:pt x="6" y="203"/>
                  </a:lnTo>
                  <a:lnTo>
                    <a:pt x="6" y="205"/>
                  </a:lnTo>
                  <a:lnTo>
                    <a:pt x="10" y="207"/>
                  </a:lnTo>
                  <a:lnTo>
                    <a:pt x="17" y="211"/>
                  </a:lnTo>
                  <a:lnTo>
                    <a:pt x="23" y="211"/>
                  </a:lnTo>
                  <a:lnTo>
                    <a:pt x="23" y="211"/>
                  </a:lnTo>
                  <a:lnTo>
                    <a:pt x="25" y="211"/>
                  </a:lnTo>
                  <a:lnTo>
                    <a:pt x="29" y="209"/>
                  </a:lnTo>
                  <a:lnTo>
                    <a:pt x="32" y="209"/>
                  </a:lnTo>
                  <a:lnTo>
                    <a:pt x="32" y="209"/>
                  </a:lnTo>
                  <a:lnTo>
                    <a:pt x="34" y="209"/>
                  </a:lnTo>
                  <a:lnTo>
                    <a:pt x="34" y="209"/>
                  </a:lnTo>
                  <a:lnTo>
                    <a:pt x="34" y="207"/>
                  </a:lnTo>
                  <a:lnTo>
                    <a:pt x="34" y="207"/>
                  </a:lnTo>
                  <a:lnTo>
                    <a:pt x="36" y="207"/>
                  </a:lnTo>
                  <a:lnTo>
                    <a:pt x="36" y="207"/>
                  </a:lnTo>
                  <a:lnTo>
                    <a:pt x="36" y="207"/>
                  </a:lnTo>
                  <a:lnTo>
                    <a:pt x="34" y="209"/>
                  </a:lnTo>
                  <a:lnTo>
                    <a:pt x="34" y="211"/>
                  </a:lnTo>
                  <a:lnTo>
                    <a:pt x="29" y="216"/>
                  </a:lnTo>
                  <a:lnTo>
                    <a:pt x="29" y="216"/>
                  </a:lnTo>
                  <a:lnTo>
                    <a:pt x="27" y="216"/>
                  </a:lnTo>
                  <a:lnTo>
                    <a:pt x="25" y="218"/>
                  </a:lnTo>
                  <a:lnTo>
                    <a:pt x="23" y="216"/>
                  </a:lnTo>
                  <a:lnTo>
                    <a:pt x="23" y="218"/>
                  </a:lnTo>
                  <a:lnTo>
                    <a:pt x="21" y="218"/>
                  </a:lnTo>
                  <a:lnTo>
                    <a:pt x="17" y="220"/>
                  </a:lnTo>
                  <a:lnTo>
                    <a:pt x="17" y="220"/>
                  </a:lnTo>
                  <a:lnTo>
                    <a:pt x="15" y="218"/>
                  </a:lnTo>
                  <a:lnTo>
                    <a:pt x="15" y="218"/>
                  </a:lnTo>
                  <a:lnTo>
                    <a:pt x="13" y="218"/>
                  </a:lnTo>
                  <a:lnTo>
                    <a:pt x="13" y="218"/>
                  </a:lnTo>
                  <a:lnTo>
                    <a:pt x="13" y="220"/>
                  </a:lnTo>
                  <a:lnTo>
                    <a:pt x="13" y="222"/>
                  </a:lnTo>
                  <a:lnTo>
                    <a:pt x="15" y="224"/>
                  </a:lnTo>
                  <a:lnTo>
                    <a:pt x="19" y="226"/>
                  </a:lnTo>
                  <a:lnTo>
                    <a:pt x="21" y="228"/>
                  </a:lnTo>
                  <a:lnTo>
                    <a:pt x="23" y="232"/>
                  </a:lnTo>
                  <a:lnTo>
                    <a:pt x="27" y="237"/>
                  </a:lnTo>
                  <a:lnTo>
                    <a:pt x="29" y="239"/>
                  </a:lnTo>
                  <a:lnTo>
                    <a:pt x="36" y="243"/>
                  </a:lnTo>
                  <a:lnTo>
                    <a:pt x="38" y="243"/>
                  </a:lnTo>
                  <a:lnTo>
                    <a:pt x="42" y="245"/>
                  </a:lnTo>
                  <a:lnTo>
                    <a:pt x="44" y="243"/>
                  </a:lnTo>
                  <a:lnTo>
                    <a:pt x="48" y="241"/>
                  </a:lnTo>
                  <a:lnTo>
                    <a:pt x="53" y="241"/>
                  </a:lnTo>
                  <a:lnTo>
                    <a:pt x="59" y="237"/>
                  </a:lnTo>
                  <a:lnTo>
                    <a:pt x="59" y="237"/>
                  </a:lnTo>
                  <a:lnTo>
                    <a:pt x="61" y="232"/>
                  </a:lnTo>
                  <a:lnTo>
                    <a:pt x="61" y="230"/>
                  </a:lnTo>
                  <a:lnTo>
                    <a:pt x="61" y="228"/>
                  </a:lnTo>
                  <a:lnTo>
                    <a:pt x="61" y="228"/>
                  </a:lnTo>
                  <a:lnTo>
                    <a:pt x="59" y="228"/>
                  </a:lnTo>
                  <a:lnTo>
                    <a:pt x="59" y="226"/>
                  </a:lnTo>
                  <a:lnTo>
                    <a:pt x="59" y="226"/>
                  </a:lnTo>
                  <a:lnTo>
                    <a:pt x="59" y="226"/>
                  </a:lnTo>
                  <a:lnTo>
                    <a:pt x="61" y="224"/>
                  </a:lnTo>
                  <a:lnTo>
                    <a:pt x="61" y="224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61" y="220"/>
                  </a:lnTo>
                  <a:lnTo>
                    <a:pt x="61" y="220"/>
                  </a:lnTo>
                  <a:lnTo>
                    <a:pt x="63" y="220"/>
                  </a:lnTo>
                  <a:lnTo>
                    <a:pt x="65" y="220"/>
                  </a:lnTo>
                  <a:lnTo>
                    <a:pt x="67" y="220"/>
                  </a:lnTo>
                  <a:lnTo>
                    <a:pt x="70" y="220"/>
                  </a:lnTo>
                  <a:lnTo>
                    <a:pt x="70" y="220"/>
                  </a:lnTo>
                  <a:lnTo>
                    <a:pt x="70" y="220"/>
                  </a:lnTo>
                  <a:lnTo>
                    <a:pt x="67" y="220"/>
                  </a:lnTo>
                  <a:lnTo>
                    <a:pt x="67" y="222"/>
                  </a:lnTo>
                  <a:lnTo>
                    <a:pt x="65" y="224"/>
                  </a:lnTo>
                  <a:lnTo>
                    <a:pt x="67" y="224"/>
                  </a:lnTo>
                  <a:lnTo>
                    <a:pt x="70" y="224"/>
                  </a:lnTo>
                  <a:lnTo>
                    <a:pt x="67" y="224"/>
                  </a:lnTo>
                  <a:lnTo>
                    <a:pt x="67" y="226"/>
                  </a:lnTo>
                  <a:lnTo>
                    <a:pt x="67" y="228"/>
                  </a:lnTo>
                  <a:lnTo>
                    <a:pt x="72" y="228"/>
                  </a:lnTo>
                  <a:lnTo>
                    <a:pt x="74" y="228"/>
                  </a:lnTo>
                  <a:lnTo>
                    <a:pt x="76" y="228"/>
                  </a:lnTo>
                  <a:lnTo>
                    <a:pt x="74" y="228"/>
                  </a:lnTo>
                  <a:lnTo>
                    <a:pt x="70" y="230"/>
                  </a:lnTo>
                  <a:lnTo>
                    <a:pt x="70" y="230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67" y="235"/>
                  </a:lnTo>
                  <a:lnTo>
                    <a:pt x="70" y="237"/>
                  </a:lnTo>
                  <a:lnTo>
                    <a:pt x="70" y="239"/>
                  </a:lnTo>
                  <a:lnTo>
                    <a:pt x="70" y="239"/>
                  </a:lnTo>
                  <a:lnTo>
                    <a:pt x="72" y="239"/>
                  </a:lnTo>
                  <a:lnTo>
                    <a:pt x="72" y="241"/>
                  </a:lnTo>
                  <a:lnTo>
                    <a:pt x="72" y="243"/>
                  </a:lnTo>
                  <a:lnTo>
                    <a:pt x="72" y="245"/>
                  </a:lnTo>
                  <a:lnTo>
                    <a:pt x="72" y="247"/>
                  </a:lnTo>
                  <a:lnTo>
                    <a:pt x="70" y="254"/>
                  </a:lnTo>
                  <a:lnTo>
                    <a:pt x="67" y="258"/>
                  </a:lnTo>
                  <a:lnTo>
                    <a:pt x="67" y="260"/>
                  </a:lnTo>
                  <a:lnTo>
                    <a:pt x="70" y="260"/>
                  </a:lnTo>
                  <a:lnTo>
                    <a:pt x="70" y="262"/>
                  </a:lnTo>
                  <a:lnTo>
                    <a:pt x="70" y="264"/>
                  </a:lnTo>
                  <a:lnTo>
                    <a:pt x="70" y="264"/>
                  </a:lnTo>
                  <a:lnTo>
                    <a:pt x="70" y="264"/>
                  </a:lnTo>
                  <a:lnTo>
                    <a:pt x="70" y="266"/>
                  </a:lnTo>
                  <a:lnTo>
                    <a:pt x="74" y="266"/>
                  </a:lnTo>
                  <a:lnTo>
                    <a:pt x="70" y="266"/>
                  </a:lnTo>
                  <a:lnTo>
                    <a:pt x="70" y="268"/>
                  </a:lnTo>
                  <a:lnTo>
                    <a:pt x="70" y="268"/>
                  </a:lnTo>
                  <a:lnTo>
                    <a:pt x="70" y="271"/>
                  </a:lnTo>
                  <a:lnTo>
                    <a:pt x="72" y="273"/>
                  </a:lnTo>
                  <a:lnTo>
                    <a:pt x="72" y="271"/>
                  </a:lnTo>
                  <a:lnTo>
                    <a:pt x="74" y="268"/>
                  </a:lnTo>
                  <a:lnTo>
                    <a:pt x="74" y="271"/>
                  </a:lnTo>
                  <a:lnTo>
                    <a:pt x="74" y="273"/>
                  </a:lnTo>
                  <a:lnTo>
                    <a:pt x="72" y="275"/>
                  </a:lnTo>
                  <a:lnTo>
                    <a:pt x="72" y="277"/>
                  </a:lnTo>
                  <a:lnTo>
                    <a:pt x="72" y="277"/>
                  </a:lnTo>
                  <a:lnTo>
                    <a:pt x="72" y="279"/>
                  </a:lnTo>
                  <a:lnTo>
                    <a:pt x="72" y="281"/>
                  </a:lnTo>
                  <a:lnTo>
                    <a:pt x="74" y="283"/>
                  </a:lnTo>
                  <a:lnTo>
                    <a:pt x="74" y="285"/>
                  </a:lnTo>
                  <a:lnTo>
                    <a:pt x="74" y="290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8" y="300"/>
                  </a:lnTo>
                  <a:lnTo>
                    <a:pt x="78" y="311"/>
                  </a:lnTo>
                  <a:lnTo>
                    <a:pt x="80" y="317"/>
                  </a:lnTo>
                  <a:lnTo>
                    <a:pt x="80" y="317"/>
                  </a:lnTo>
                  <a:lnTo>
                    <a:pt x="82" y="321"/>
                  </a:lnTo>
                  <a:lnTo>
                    <a:pt x="84" y="323"/>
                  </a:lnTo>
                  <a:lnTo>
                    <a:pt x="84" y="323"/>
                  </a:lnTo>
                  <a:lnTo>
                    <a:pt x="86" y="323"/>
                  </a:lnTo>
                  <a:lnTo>
                    <a:pt x="84" y="325"/>
                  </a:lnTo>
                  <a:lnTo>
                    <a:pt x="86" y="325"/>
                  </a:lnTo>
                  <a:lnTo>
                    <a:pt x="86" y="325"/>
                  </a:lnTo>
                  <a:lnTo>
                    <a:pt x="89" y="328"/>
                  </a:lnTo>
                  <a:lnTo>
                    <a:pt x="86" y="328"/>
                  </a:lnTo>
                  <a:lnTo>
                    <a:pt x="86" y="330"/>
                  </a:lnTo>
                  <a:lnTo>
                    <a:pt x="89" y="332"/>
                  </a:lnTo>
                  <a:lnTo>
                    <a:pt x="89" y="334"/>
                  </a:lnTo>
                  <a:lnTo>
                    <a:pt x="91" y="336"/>
                  </a:lnTo>
                  <a:lnTo>
                    <a:pt x="93" y="338"/>
                  </a:lnTo>
                  <a:lnTo>
                    <a:pt x="93" y="340"/>
                  </a:lnTo>
                  <a:lnTo>
                    <a:pt x="93" y="340"/>
                  </a:lnTo>
                  <a:lnTo>
                    <a:pt x="95" y="342"/>
                  </a:lnTo>
                  <a:lnTo>
                    <a:pt x="95" y="342"/>
                  </a:lnTo>
                  <a:lnTo>
                    <a:pt x="95" y="347"/>
                  </a:lnTo>
                  <a:lnTo>
                    <a:pt x="95" y="347"/>
                  </a:lnTo>
                  <a:lnTo>
                    <a:pt x="97" y="349"/>
                  </a:lnTo>
                  <a:lnTo>
                    <a:pt x="97" y="351"/>
                  </a:lnTo>
                  <a:lnTo>
                    <a:pt x="99" y="355"/>
                  </a:lnTo>
                  <a:lnTo>
                    <a:pt x="99" y="355"/>
                  </a:lnTo>
                  <a:lnTo>
                    <a:pt x="99" y="357"/>
                  </a:lnTo>
                  <a:lnTo>
                    <a:pt x="101" y="363"/>
                  </a:lnTo>
                  <a:lnTo>
                    <a:pt x="101" y="366"/>
                  </a:lnTo>
                  <a:lnTo>
                    <a:pt x="101" y="368"/>
                  </a:lnTo>
                  <a:lnTo>
                    <a:pt x="103" y="372"/>
                  </a:lnTo>
                  <a:lnTo>
                    <a:pt x="108" y="380"/>
                  </a:lnTo>
                  <a:lnTo>
                    <a:pt x="108" y="380"/>
                  </a:lnTo>
                  <a:lnTo>
                    <a:pt x="110" y="380"/>
                  </a:lnTo>
                  <a:lnTo>
                    <a:pt x="110" y="383"/>
                  </a:lnTo>
                  <a:lnTo>
                    <a:pt x="112" y="385"/>
                  </a:lnTo>
                  <a:lnTo>
                    <a:pt x="114" y="389"/>
                  </a:lnTo>
                  <a:lnTo>
                    <a:pt x="116" y="391"/>
                  </a:lnTo>
                  <a:lnTo>
                    <a:pt x="116" y="395"/>
                  </a:lnTo>
                  <a:lnTo>
                    <a:pt x="118" y="399"/>
                  </a:lnTo>
                  <a:lnTo>
                    <a:pt x="120" y="406"/>
                  </a:lnTo>
                  <a:lnTo>
                    <a:pt x="120" y="406"/>
                  </a:lnTo>
                  <a:lnTo>
                    <a:pt x="122" y="408"/>
                  </a:lnTo>
                  <a:lnTo>
                    <a:pt x="122" y="408"/>
                  </a:lnTo>
                  <a:lnTo>
                    <a:pt x="122" y="410"/>
                  </a:lnTo>
                  <a:lnTo>
                    <a:pt x="122" y="410"/>
                  </a:lnTo>
                  <a:lnTo>
                    <a:pt x="122" y="410"/>
                  </a:lnTo>
                  <a:lnTo>
                    <a:pt x="124" y="412"/>
                  </a:lnTo>
                  <a:lnTo>
                    <a:pt x="127" y="418"/>
                  </a:lnTo>
                  <a:lnTo>
                    <a:pt x="127" y="418"/>
                  </a:lnTo>
                  <a:lnTo>
                    <a:pt x="124" y="418"/>
                  </a:lnTo>
                  <a:lnTo>
                    <a:pt x="124" y="416"/>
                  </a:lnTo>
                  <a:lnTo>
                    <a:pt x="124" y="414"/>
                  </a:lnTo>
                  <a:lnTo>
                    <a:pt x="124" y="412"/>
                  </a:lnTo>
                  <a:lnTo>
                    <a:pt x="122" y="412"/>
                  </a:lnTo>
                  <a:lnTo>
                    <a:pt x="124" y="416"/>
                  </a:lnTo>
                  <a:lnTo>
                    <a:pt x="124" y="418"/>
                  </a:lnTo>
                  <a:lnTo>
                    <a:pt x="124" y="423"/>
                  </a:lnTo>
                  <a:lnTo>
                    <a:pt x="127" y="423"/>
                  </a:lnTo>
                  <a:lnTo>
                    <a:pt x="127" y="423"/>
                  </a:lnTo>
                  <a:lnTo>
                    <a:pt x="127" y="425"/>
                  </a:lnTo>
                  <a:lnTo>
                    <a:pt x="127" y="425"/>
                  </a:lnTo>
                  <a:lnTo>
                    <a:pt x="129" y="427"/>
                  </a:lnTo>
                  <a:lnTo>
                    <a:pt x="129" y="429"/>
                  </a:lnTo>
                  <a:lnTo>
                    <a:pt x="133" y="435"/>
                  </a:lnTo>
                  <a:lnTo>
                    <a:pt x="135" y="437"/>
                  </a:lnTo>
                  <a:lnTo>
                    <a:pt x="139" y="440"/>
                  </a:lnTo>
                  <a:lnTo>
                    <a:pt x="141" y="440"/>
                  </a:lnTo>
                  <a:lnTo>
                    <a:pt x="143" y="440"/>
                  </a:lnTo>
                  <a:lnTo>
                    <a:pt x="146" y="440"/>
                  </a:lnTo>
                  <a:lnTo>
                    <a:pt x="150" y="435"/>
                  </a:lnTo>
                  <a:lnTo>
                    <a:pt x="152" y="433"/>
                  </a:lnTo>
                  <a:lnTo>
                    <a:pt x="152" y="431"/>
                  </a:lnTo>
                  <a:lnTo>
                    <a:pt x="152" y="427"/>
                  </a:lnTo>
                  <a:lnTo>
                    <a:pt x="154" y="427"/>
                  </a:lnTo>
                  <a:lnTo>
                    <a:pt x="156" y="425"/>
                  </a:lnTo>
                  <a:lnTo>
                    <a:pt x="165" y="423"/>
                  </a:lnTo>
                  <a:lnTo>
                    <a:pt x="169" y="423"/>
                  </a:lnTo>
                  <a:lnTo>
                    <a:pt x="171" y="423"/>
                  </a:lnTo>
                  <a:lnTo>
                    <a:pt x="171" y="423"/>
                  </a:lnTo>
                  <a:lnTo>
                    <a:pt x="169" y="423"/>
                  </a:lnTo>
                  <a:lnTo>
                    <a:pt x="167" y="421"/>
                  </a:lnTo>
                  <a:lnTo>
                    <a:pt x="165" y="421"/>
                  </a:lnTo>
                  <a:lnTo>
                    <a:pt x="165" y="421"/>
                  </a:lnTo>
                  <a:lnTo>
                    <a:pt x="165" y="418"/>
                  </a:lnTo>
                  <a:lnTo>
                    <a:pt x="165" y="418"/>
                  </a:lnTo>
                  <a:lnTo>
                    <a:pt x="165" y="416"/>
                  </a:lnTo>
                  <a:lnTo>
                    <a:pt x="169" y="410"/>
                  </a:lnTo>
                  <a:lnTo>
                    <a:pt x="169" y="408"/>
                  </a:lnTo>
                  <a:lnTo>
                    <a:pt x="169" y="408"/>
                  </a:lnTo>
                  <a:lnTo>
                    <a:pt x="171" y="406"/>
                  </a:lnTo>
                  <a:lnTo>
                    <a:pt x="173" y="406"/>
                  </a:lnTo>
                  <a:lnTo>
                    <a:pt x="173" y="406"/>
                  </a:lnTo>
                  <a:lnTo>
                    <a:pt x="175" y="406"/>
                  </a:lnTo>
                  <a:lnTo>
                    <a:pt x="177" y="406"/>
                  </a:lnTo>
                  <a:lnTo>
                    <a:pt x="177" y="406"/>
                  </a:lnTo>
                  <a:lnTo>
                    <a:pt x="177" y="399"/>
                  </a:lnTo>
                  <a:lnTo>
                    <a:pt x="177" y="393"/>
                  </a:lnTo>
                  <a:lnTo>
                    <a:pt x="177" y="391"/>
                  </a:lnTo>
                  <a:lnTo>
                    <a:pt x="177" y="391"/>
                  </a:lnTo>
                  <a:lnTo>
                    <a:pt x="175" y="391"/>
                  </a:lnTo>
                  <a:lnTo>
                    <a:pt x="177" y="391"/>
                  </a:lnTo>
                  <a:lnTo>
                    <a:pt x="177" y="389"/>
                  </a:lnTo>
                  <a:lnTo>
                    <a:pt x="177" y="387"/>
                  </a:lnTo>
                  <a:lnTo>
                    <a:pt x="177" y="385"/>
                  </a:lnTo>
                  <a:lnTo>
                    <a:pt x="177" y="380"/>
                  </a:lnTo>
                  <a:lnTo>
                    <a:pt x="179" y="376"/>
                  </a:lnTo>
                  <a:lnTo>
                    <a:pt x="181" y="376"/>
                  </a:lnTo>
                  <a:lnTo>
                    <a:pt x="181" y="374"/>
                  </a:lnTo>
                  <a:lnTo>
                    <a:pt x="184" y="370"/>
                  </a:lnTo>
                  <a:lnTo>
                    <a:pt x="186" y="359"/>
                  </a:lnTo>
                  <a:lnTo>
                    <a:pt x="184" y="357"/>
                  </a:lnTo>
                  <a:lnTo>
                    <a:pt x="181" y="357"/>
                  </a:lnTo>
                  <a:lnTo>
                    <a:pt x="181" y="355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4" y="357"/>
                  </a:lnTo>
                  <a:lnTo>
                    <a:pt x="186" y="357"/>
                  </a:lnTo>
                  <a:lnTo>
                    <a:pt x="184" y="355"/>
                  </a:lnTo>
                  <a:lnTo>
                    <a:pt x="184" y="353"/>
                  </a:lnTo>
                  <a:lnTo>
                    <a:pt x="184" y="351"/>
                  </a:lnTo>
                  <a:lnTo>
                    <a:pt x="181" y="349"/>
                  </a:lnTo>
                  <a:lnTo>
                    <a:pt x="181" y="347"/>
                  </a:lnTo>
                  <a:lnTo>
                    <a:pt x="181" y="344"/>
                  </a:lnTo>
                  <a:lnTo>
                    <a:pt x="184" y="344"/>
                  </a:lnTo>
                  <a:lnTo>
                    <a:pt x="184" y="342"/>
                  </a:lnTo>
                  <a:lnTo>
                    <a:pt x="184" y="340"/>
                  </a:lnTo>
                  <a:lnTo>
                    <a:pt x="181" y="336"/>
                  </a:lnTo>
                  <a:lnTo>
                    <a:pt x="181" y="332"/>
                  </a:lnTo>
                  <a:lnTo>
                    <a:pt x="181" y="330"/>
                  </a:lnTo>
                  <a:lnTo>
                    <a:pt x="186" y="323"/>
                  </a:lnTo>
                  <a:lnTo>
                    <a:pt x="186" y="321"/>
                  </a:lnTo>
                  <a:lnTo>
                    <a:pt x="190" y="319"/>
                  </a:lnTo>
                  <a:lnTo>
                    <a:pt x="192" y="319"/>
                  </a:lnTo>
                  <a:lnTo>
                    <a:pt x="192" y="321"/>
                  </a:lnTo>
                  <a:lnTo>
                    <a:pt x="192" y="321"/>
                  </a:lnTo>
                  <a:lnTo>
                    <a:pt x="194" y="321"/>
                  </a:lnTo>
                  <a:lnTo>
                    <a:pt x="194" y="321"/>
                  </a:lnTo>
                  <a:lnTo>
                    <a:pt x="194" y="321"/>
                  </a:lnTo>
                  <a:lnTo>
                    <a:pt x="196" y="321"/>
                  </a:lnTo>
                  <a:lnTo>
                    <a:pt x="196" y="321"/>
                  </a:lnTo>
                  <a:lnTo>
                    <a:pt x="198" y="319"/>
                  </a:lnTo>
                  <a:lnTo>
                    <a:pt x="198" y="315"/>
                  </a:lnTo>
                  <a:lnTo>
                    <a:pt x="200" y="313"/>
                  </a:lnTo>
                  <a:lnTo>
                    <a:pt x="203" y="313"/>
                  </a:lnTo>
                  <a:lnTo>
                    <a:pt x="207" y="313"/>
                  </a:lnTo>
                  <a:lnTo>
                    <a:pt x="207" y="313"/>
                  </a:lnTo>
                  <a:lnTo>
                    <a:pt x="213" y="311"/>
                  </a:lnTo>
                  <a:lnTo>
                    <a:pt x="215" y="311"/>
                  </a:lnTo>
                  <a:lnTo>
                    <a:pt x="215" y="309"/>
                  </a:lnTo>
                  <a:lnTo>
                    <a:pt x="215" y="306"/>
                  </a:lnTo>
                  <a:lnTo>
                    <a:pt x="215" y="306"/>
                  </a:lnTo>
                  <a:lnTo>
                    <a:pt x="215" y="306"/>
                  </a:lnTo>
                  <a:lnTo>
                    <a:pt x="215" y="304"/>
                  </a:lnTo>
                  <a:lnTo>
                    <a:pt x="215" y="304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19" y="298"/>
                  </a:lnTo>
                  <a:lnTo>
                    <a:pt x="226" y="296"/>
                  </a:lnTo>
                  <a:lnTo>
                    <a:pt x="230" y="294"/>
                  </a:lnTo>
                  <a:lnTo>
                    <a:pt x="232" y="290"/>
                  </a:lnTo>
                  <a:lnTo>
                    <a:pt x="234" y="287"/>
                  </a:lnTo>
                  <a:lnTo>
                    <a:pt x="236" y="285"/>
                  </a:lnTo>
                  <a:lnTo>
                    <a:pt x="243" y="283"/>
                  </a:lnTo>
                  <a:lnTo>
                    <a:pt x="245" y="281"/>
                  </a:lnTo>
                  <a:lnTo>
                    <a:pt x="249" y="277"/>
                  </a:lnTo>
                  <a:lnTo>
                    <a:pt x="251" y="273"/>
                  </a:lnTo>
                  <a:lnTo>
                    <a:pt x="251" y="273"/>
                  </a:lnTo>
                  <a:lnTo>
                    <a:pt x="253" y="271"/>
                  </a:lnTo>
                  <a:lnTo>
                    <a:pt x="253" y="271"/>
                  </a:lnTo>
                  <a:lnTo>
                    <a:pt x="260" y="264"/>
                  </a:lnTo>
                  <a:lnTo>
                    <a:pt x="264" y="262"/>
                  </a:lnTo>
                  <a:lnTo>
                    <a:pt x="264" y="262"/>
                  </a:lnTo>
                  <a:lnTo>
                    <a:pt x="262" y="260"/>
                  </a:lnTo>
                  <a:lnTo>
                    <a:pt x="260" y="262"/>
                  </a:lnTo>
                  <a:lnTo>
                    <a:pt x="260" y="262"/>
                  </a:lnTo>
                  <a:lnTo>
                    <a:pt x="260" y="262"/>
                  </a:lnTo>
                  <a:lnTo>
                    <a:pt x="260" y="260"/>
                  </a:lnTo>
                  <a:lnTo>
                    <a:pt x="264" y="258"/>
                  </a:lnTo>
                  <a:lnTo>
                    <a:pt x="264" y="258"/>
                  </a:lnTo>
                  <a:lnTo>
                    <a:pt x="266" y="258"/>
                  </a:lnTo>
                  <a:lnTo>
                    <a:pt x="266" y="260"/>
                  </a:lnTo>
                  <a:lnTo>
                    <a:pt x="264" y="260"/>
                  </a:lnTo>
                  <a:lnTo>
                    <a:pt x="264" y="260"/>
                  </a:lnTo>
                  <a:lnTo>
                    <a:pt x="266" y="260"/>
                  </a:lnTo>
                  <a:lnTo>
                    <a:pt x="270" y="260"/>
                  </a:lnTo>
                  <a:lnTo>
                    <a:pt x="274" y="258"/>
                  </a:lnTo>
                  <a:lnTo>
                    <a:pt x="276" y="258"/>
                  </a:lnTo>
                  <a:lnTo>
                    <a:pt x="276" y="256"/>
                  </a:lnTo>
                  <a:lnTo>
                    <a:pt x="276" y="256"/>
                  </a:lnTo>
                  <a:lnTo>
                    <a:pt x="276" y="256"/>
                  </a:lnTo>
                  <a:lnTo>
                    <a:pt x="276" y="256"/>
                  </a:lnTo>
                  <a:lnTo>
                    <a:pt x="276" y="256"/>
                  </a:lnTo>
                  <a:lnTo>
                    <a:pt x="279" y="254"/>
                  </a:lnTo>
                  <a:lnTo>
                    <a:pt x="279" y="254"/>
                  </a:lnTo>
                  <a:lnTo>
                    <a:pt x="283" y="251"/>
                  </a:lnTo>
                  <a:lnTo>
                    <a:pt x="283" y="249"/>
                  </a:lnTo>
                  <a:lnTo>
                    <a:pt x="283" y="249"/>
                  </a:lnTo>
                  <a:lnTo>
                    <a:pt x="285" y="247"/>
                  </a:lnTo>
                  <a:lnTo>
                    <a:pt x="285" y="245"/>
                  </a:lnTo>
                  <a:lnTo>
                    <a:pt x="287" y="245"/>
                  </a:lnTo>
                  <a:lnTo>
                    <a:pt x="287" y="243"/>
                  </a:lnTo>
                  <a:lnTo>
                    <a:pt x="285" y="241"/>
                  </a:lnTo>
                  <a:lnTo>
                    <a:pt x="285" y="239"/>
                  </a:lnTo>
                  <a:lnTo>
                    <a:pt x="285" y="237"/>
                  </a:lnTo>
                  <a:lnTo>
                    <a:pt x="287" y="235"/>
                  </a:lnTo>
                  <a:lnTo>
                    <a:pt x="289" y="232"/>
                  </a:lnTo>
                  <a:lnTo>
                    <a:pt x="289" y="230"/>
                  </a:lnTo>
                  <a:lnTo>
                    <a:pt x="298" y="230"/>
                  </a:lnTo>
                  <a:lnTo>
                    <a:pt x="300" y="228"/>
                  </a:lnTo>
                  <a:lnTo>
                    <a:pt x="302" y="226"/>
                  </a:lnTo>
                  <a:lnTo>
                    <a:pt x="304" y="224"/>
                  </a:lnTo>
                  <a:lnTo>
                    <a:pt x="304" y="224"/>
                  </a:lnTo>
                  <a:lnTo>
                    <a:pt x="304" y="222"/>
                  </a:lnTo>
                  <a:lnTo>
                    <a:pt x="304" y="222"/>
                  </a:lnTo>
                  <a:lnTo>
                    <a:pt x="302" y="220"/>
                  </a:lnTo>
                  <a:lnTo>
                    <a:pt x="302" y="220"/>
                  </a:lnTo>
                  <a:lnTo>
                    <a:pt x="302" y="218"/>
                  </a:lnTo>
                  <a:lnTo>
                    <a:pt x="302" y="220"/>
                  </a:lnTo>
                  <a:lnTo>
                    <a:pt x="304" y="220"/>
                  </a:lnTo>
                  <a:lnTo>
                    <a:pt x="306" y="222"/>
                  </a:lnTo>
                  <a:lnTo>
                    <a:pt x="304" y="224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4" y="230"/>
                  </a:lnTo>
                  <a:lnTo>
                    <a:pt x="306" y="230"/>
                  </a:lnTo>
                  <a:lnTo>
                    <a:pt x="306" y="228"/>
                  </a:lnTo>
                  <a:lnTo>
                    <a:pt x="306" y="228"/>
                  </a:lnTo>
                  <a:lnTo>
                    <a:pt x="306" y="228"/>
                  </a:lnTo>
                  <a:lnTo>
                    <a:pt x="308" y="230"/>
                  </a:lnTo>
                  <a:lnTo>
                    <a:pt x="310" y="230"/>
                  </a:lnTo>
                  <a:lnTo>
                    <a:pt x="312" y="228"/>
                  </a:lnTo>
                  <a:lnTo>
                    <a:pt x="310" y="226"/>
                  </a:lnTo>
                  <a:lnTo>
                    <a:pt x="312" y="222"/>
                  </a:lnTo>
                  <a:lnTo>
                    <a:pt x="312" y="222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314" y="224"/>
                  </a:lnTo>
                  <a:lnTo>
                    <a:pt x="312" y="228"/>
                  </a:lnTo>
                  <a:lnTo>
                    <a:pt x="312" y="230"/>
                  </a:lnTo>
                  <a:lnTo>
                    <a:pt x="312" y="230"/>
                  </a:lnTo>
                  <a:lnTo>
                    <a:pt x="314" y="230"/>
                  </a:lnTo>
                  <a:lnTo>
                    <a:pt x="314" y="230"/>
                  </a:lnTo>
                  <a:lnTo>
                    <a:pt x="314" y="228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9" y="230"/>
                  </a:lnTo>
                  <a:lnTo>
                    <a:pt x="319" y="228"/>
                  </a:lnTo>
                  <a:lnTo>
                    <a:pt x="319" y="226"/>
                  </a:lnTo>
                  <a:lnTo>
                    <a:pt x="317" y="224"/>
                  </a:lnTo>
                  <a:lnTo>
                    <a:pt x="319" y="224"/>
                  </a:lnTo>
                  <a:lnTo>
                    <a:pt x="319" y="222"/>
                  </a:lnTo>
                  <a:lnTo>
                    <a:pt x="319" y="222"/>
                  </a:lnTo>
                  <a:lnTo>
                    <a:pt x="319" y="220"/>
                  </a:lnTo>
                  <a:lnTo>
                    <a:pt x="317" y="216"/>
                  </a:lnTo>
                  <a:lnTo>
                    <a:pt x="317" y="213"/>
                  </a:lnTo>
                  <a:lnTo>
                    <a:pt x="317" y="213"/>
                  </a:lnTo>
                  <a:lnTo>
                    <a:pt x="317" y="213"/>
                  </a:lnTo>
                  <a:lnTo>
                    <a:pt x="317" y="211"/>
                  </a:lnTo>
                  <a:lnTo>
                    <a:pt x="314" y="209"/>
                  </a:lnTo>
                  <a:lnTo>
                    <a:pt x="314" y="207"/>
                  </a:lnTo>
                  <a:lnTo>
                    <a:pt x="317" y="205"/>
                  </a:lnTo>
                  <a:lnTo>
                    <a:pt x="317" y="205"/>
                  </a:lnTo>
                  <a:lnTo>
                    <a:pt x="314" y="205"/>
                  </a:lnTo>
                  <a:lnTo>
                    <a:pt x="312" y="205"/>
                  </a:lnTo>
                  <a:lnTo>
                    <a:pt x="312" y="203"/>
                  </a:lnTo>
                  <a:lnTo>
                    <a:pt x="314" y="201"/>
                  </a:lnTo>
                  <a:lnTo>
                    <a:pt x="312" y="201"/>
                  </a:lnTo>
                  <a:lnTo>
                    <a:pt x="312" y="199"/>
                  </a:lnTo>
                  <a:lnTo>
                    <a:pt x="312" y="199"/>
                  </a:lnTo>
                  <a:lnTo>
                    <a:pt x="310" y="199"/>
                  </a:lnTo>
                  <a:lnTo>
                    <a:pt x="310" y="197"/>
                  </a:lnTo>
                  <a:lnTo>
                    <a:pt x="312" y="194"/>
                  </a:lnTo>
                  <a:lnTo>
                    <a:pt x="312" y="192"/>
                  </a:lnTo>
                  <a:lnTo>
                    <a:pt x="312" y="190"/>
                  </a:lnTo>
                  <a:lnTo>
                    <a:pt x="312" y="188"/>
                  </a:lnTo>
                  <a:lnTo>
                    <a:pt x="312" y="188"/>
                  </a:lnTo>
                  <a:lnTo>
                    <a:pt x="312" y="188"/>
                  </a:lnTo>
                  <a:lnTo>
                    <a:pt x="312" y="186"/>
                  </a:lnTo>
                  <a:lnTo>
                    <a:pt x="310" y="186"/>
                  </a:lnTo>
                  <a:lnTo>
                    <a:pt x="308" y="186"/>
                  </a:lnTo>
                  <a:lnTo>
                    <a:pt x="308" y="184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4" y="184"/>
                  </a:lnTo>
                  <a:lnTo>
                    <a:pt x="304" y="184"/>
                  </a:lnTo>
                  <a:lnTo>
                    <a:pt x="302" y="182"/>
                  </a:lnTo>
                  <a:lnTo>
                    <a:pt x="302" y="182"/>
                  </a:lnTo>
                  <a:lnTo>
                    <a:pt x="304" y="180"/>
                  </a:lnTo>
                  <a:lnTo>
                    <a:pt x="304" y="178"/>
                  </a:lnTo>
                  <a:lnTo>
                    <a:pt x="306" y="178"/>
                  </a:lnTo>
                  <a:lnTo>
                    <a:pt x="306" y="178"/>
                  </a:lnTo>
                  <a:lnTo>
                    <a:pt x="306" y="178"/>
                  </a:lnTo>
                  <a:lnTo>
                    <a:pt x="308" y="178"/>
                  </a:lnTo>
                  <a:lnTo>
                    <a:pt x="308" y="173"/>
                  </a:lnTo>
                  <a:lnTo>
                    <a:pt x="310" y="173"/>
                  </a:lnTo>
                  <a:lnTo>
                    <a:pt x="312" y="173"/>
                  </a:lnTo>
                  <a:lnTo>
                    <a:pt x="314" y="173"/>
                  </a:lnTo>
                  <a:lnTo>
                    <a:pt x="314" y="173"/>
                  </a:lnTo>
                  <a:lnTo>
                    <a:pt x="317" y="173"/>
                  </a:lnTo>
                  <a:lnTo>
                    <a:pt x="317" y="173"/>
                  </a:lnTo>
                  <a:lnTo>
                    <a:pt x="317" y="171"/>
                  </a:lnTo>
                  <a:lnTo>
                    <a:pt x="317" y="171"/>
                  </a:lnTo>
                  <a:lnTo>
                    <a:pt x="314" y="171"/>
                  </a:lnTo>
                  <a:lnTo>
                    <a:pt x="314" y="169"/>
                  </a:lnTo>
                  <a:lnTo>
                    <a:pt x="314" y="169"/>
                  </a:lnTo>
                  <a:lnTo>
                    <a:pt x="314" y="167"/>
                  </a:lnTo>
                  <a:lnTo>
                    <a:pt x="310" y="167"/>
                  </a:lnTo>
                  <a:lnTo>
                    <a:pt x="310" y="167"/>
                  </a:lnTo>
                  <a:lnTo>
                    <a:pt x="308" y="167"/>
                  </a:lnTo>
                  <a:lnTo>
                    <a:pt x="308" y="165"/>
                  </a:lnTo>
                  <a:lnTo>
                    <a:pt x="306" y="163"/>
                  </a:lnTo>
                  <a:lnTo>
                    <a:pt x="304" y="163"/>
                  </a:lnTo>
                  <a:lnTo>
                    <a:pt x="304" y="163"/>
                  </a:lnTo>
                  <a:lnTo>
                    <a:pt x="304" y="161"/>
                  </a:lnTo>
                  <a:lnTo>
                    <a:pt x="304" y="161"/>
                  </a:lnTo>
                  <a:lnTo>
                    <a:pt x="304" y="159"/>
                  </a:lnTo>
                  <a:lnTo>
                    <a:pt x="304" y="159"/>
                  </a:lnTo>
                  <a:lnTo>
                    <a:pt x="306" y="156"/>
                  </a:lnTo>
                  <a:lnTo>
                    <a:pt x="308" y="156"/>
                  </a:lnTo>
                  <a:lnTo>
                    <a:pt x="308" y="154"/>
                  </a:lnTo>
                  <a:lnTo>
                    <a:pt x="308" y="154"/>
                  </a:lnTo>
                  <a:lnTo>
                    <a:pt x="308" y="152"/>
                  </a:lnTo>
                  <a:lnTo>
                    <a:pt x="308" y="152"/>
                  </a:lnTo>
                  <a:lnTo>
                    <a:pt x="308" y="152"/>
                  </a:lnTo>
                  <a:lnTo>
                    <a:pt x="308" y="152"/>
                  </a:lnTo>
                  <a:lnTo>
                    <a:pt x="308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310" y="152"/>
                  </a:lnTo>
                  <a:lnTo>
                    <a:pt x="312" y="152"/>
                  </a:lnTo>
                  <a:lnTo>
                    <a:pt x="312" y="154"/>
                  </a:lnTo>
                  <a:lnTo>
                    <a:pt x="312" y="154"/>
                  </a:lnTo>
                  <a:lnTo>
                    <a:pt x="312" y="154"/>
                  </a:lnTo>
                  <a:lnTo>
                    <a:pt x="314" y="154"/>
                  </a:lnTo>
                  <a:lnTo>
                    <a:pt x="314" y="156"/>
                  </a:lnTo>
                  <a:lnTo>
                    <a:pt x="317" y="156"/>
                  </a:lnTo>
                  <a:lnTo>
                    <a:pt x="317" y="156"/>
                  </a:lnTo>
                  <a:lnTo>
                    <a:pt x="317" y="156"/>
                  </a:lnTo>
                  <a:lnTo>
                    <a:pt x="317" y="154"/>
                  </a:lnTo>
                  <a:lnTo>
                    <a:pt x="317" y="154"/>
                  </a:lnTo>
                  <a:lnTo>
                    <a:pt x="317" y="154"/>
                  </a:lnTo>
                  <a:lnTo>
                    <a:pt x="317" y="152"/>
                  </a:lnTo>
                  <a:lnTo>
                    <a:pt x="317" y="152"/>
                  </a:lnTo>
                  <a:lnTo>
                    <a:pt x="319" y="152"/>
                  </a:lnTo>
                  <a:lnTo>
                    <a:pt x="319" y="154"/>
                  </a:lnTo>
                  <a:lnTo>
                    <a:pt x="319" y="154"/>
                  </a:lnTo>
                  <a:lnTo>
                    <a:pt x="319" y="156"/>
                  </a:lnTo>
                  <a:lnTo>
                    <a:pt x="321" y="159"/>
                  </a:lnTo>
                  <a:lnTo>
                    <a:pt x="321" y="159"/>
                  </a:lnTo>
                  <a:lnTo>
                    <a:pt x="323" y="161"/>
                  </a:lnTo>
                  <a:lnTo>
                    <a:pt x="325" y="161"/>
                  </a:lnTo>
                  <a:lnTo>
                    <a:pt x="325" y="161"/>
                  </a:lnTo>
                  <a:lnTo>
                    <a:pt x="327" y="159"/>
                  </a:lnTo>
                  <a:lnTo>
                    <a:pt x="327" y="159"/>
                  </a:lnTo>
                  <a:lnTo>
                    <a:pt x="327" y="156"/>
                  </a:lnTo>
                  <a:lnTo>
                    <a:pt x="327" y="156"/>
                  </a:lnTo>
                  <a:lnTo>
                    <a:pt x="327" y="156"/>
                  </a:lnTo>
                  <a:lnTo>
                    <a:pt x="329" y="156"/>
                  </a:lnTo>
                  <a:lnTo>
                    <a:pt x="329" y="161"/>
                  </a:lnTo>
                  <a:lnTo>
                    <a:pt x="329" y="163"/>
                  </a:lnTo>
                  <a:lnTo>
                    <a:pt x="329" y="167"/>
                  </a:lnTo>
                  <a:lnTo>
                    <a:pt x="329" y="169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31" y="171"/>
                  </a:lnTo>
                  <a:lnTo>
                    <a:pt x="333" y="171"/>
                  </a:lnTo>
                  <a:lnTo>
                    <a:pt x="333" y="173"/>
                  </a:lnTo>
                  <a:lnTo>
                    <a:pt x="336" y="173"/>
                  </a:lnTo>
                  <a:lnTo>
                    <a:pt x="340" y="173"/>
                  </a:lnTo>
                  <a:lnTo>
                    <a:pt x="342" y="173"/>
                  </a:lnTo>
                  <a:lnTo>
                    <a:pt x="342" y="173"/>
                  </a:lnTo>
                  <a:lnTo>
                    <a:pt x="344" y="173"/>
                  </a:lnTo>
                  <a:lnTo>
                    <a:pt x="348" y="173"/>
                  </a:lnTo>
                  <a:lnTo>
                    <a:pt x="352" y="173"/>
                  </a:lnTo>
                  <a:lnTo>
                    <a:pt x="355" y="173"/>
                  </a:lnTo>
                  <a:lnTo>
                    <a:pt x="355" y="173"/>
                  </a:lnTo>
                  <a:lnTo>
                    <a:pt x="359" y="173"/>
                  </a:lnTo>
                  <a:lnTo>
                    <a:pt x="363" y="173"/>
                  </a:lnTo>
                  <a:lnTo>
                    <a:pt x="367" y="173"/>
                  </a:lnTo>
                  <a:lnTo>
                    <a:pt x="369" y="175"/>
                  </a:lnTo>
                  <a:lnTo>
                    <a:pt x="369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69" y="178"/>
                  </a:lnTo>
                  <a:lnTo>
                    <a:pt x="369" y="178"/>
                  </a:lnTo>
                  <a:lnTo>
                    <a:pt x="367" y="178"/>
                  </a:lnTo>
                  <a:lnTo>
                    <a:pt x="367" y="178"/>
                  </a:lnTo>
                  <a:lnTo>
                    <a:pt x="367" y="180"/>
                  </a:lnTo>
                  <a:lnTo>
                    <a:pt x="367" y="180"/>
                  </a:lnTo>
                  <a:lnTo>
                    <a:pt x="367" y="182"/>
                  </a:lnTo>
                  <a:lnTo>
                    <a:pt x="365" y="184"/>
                  </a:lnTo>
                  <a:lnTo>
                    <a:pt x="365" y="186"/>
                  </a:lnTo>
                  <a:lnTo>
                    <a:pt x="365" y="186"/>
                  </a:lnTo>
                  <a:lnTo>
                    <a:pt x="365" y="186"/>
                  </a:lnTo>
                  <a:lnTo>
                    <a:pt x="363" y="186"/>
                  </a:lnTo>
                  <a:lnTo>
                    <a:pt x="363" y="186"/>
                  </a:lnTo>
                  <a:lnTo>
                    <a:pt x="363" y="186"/>
                  </a:lnTo>
                  <a:lnTo>
                    <a:pt x="361" y="188"/>
                  </a:lnTo>
                  <a:lnTo>
                    <a:pt x="361" y="188"/>
                  </a:lnTo>
                  <a:lnTo>
                    <a:pt x="361" y="190"/>
                  </a:lnTo>
                  <a:lnTo>
                    <a:pt x="359" y="188"/>
                  </a:lnTo>
                  <a:lnTo>
                    <a:pt x="359" y="188"/>
                  </a:lnTo>
                  <a:lnTo>
                    <a:pt x="359" y="188"/>
                  </a:lnTo>
                  <a:lnTo>
                    <a:pt x="357" y="190"/>
                  </a:lnTo>
                  <a:lnTo>
                    <a:pt x="357" y="190"/>
                  </a:lnTo>
                  <a:lnTo>
                    <a:pt x="357" y="190"/>
                  </a:lnTo>
                  <a:lnTo>
                    <a:pt x="355" y="190"/>
                  </a:lnTo>
                  <a:lnTo>
                    <a:pt x="355" y="190"/>
                  </a:lnTo>
                  <a:lnTo>
                    <a:pt x="352" y="190"/>
                  </a:lnTo>
                  <a:lnTo>
                    <a:pt x="352" y="192"/>
                  </a:lnTo>
                  <a:lnTo>
                    <a:pt x="352" y="192"/>
                  </a:lnTo>
                  <a:lnTo>
                    <a:pt x="350" y="197"/>
                  </a:lnTo>
                  <a:lnTo>
                    <a:pt x="350" y="197"/>
                  </a:lnTo>
                  <a:lnTo>
                    <a:pt x="350" y="199"/>
                  </a:lnTo>
                  <a:lnTo>
                    <a:pt x="352" y="203"/>
                  </a:lnTo>
                  <a:lnTo>
                    <a:pt x="352" y="207"/>
                  </a:lnTo>
                  <a:lnTo>
                    <a:pt x="352" y="207"/>
                  </a:lnTo>
                  <a:lnTo>
                    <a:pt x="352" y="207"/>
                  </a:lnTo>
                  <a:lnTo>
                    <a:pt x="355" y="207"/>
                  </a:lnTo>
                  <a:lnTo>
                    <a:pt x="355" y="205"/>
                  </a:lnTo>
                  <a:lnTo>
                    <a:pt x="355" y="205"/>
                  </a:lnTo>
                  <a:lnTo>
                    <a:pt x="355" y="205"/>
                  </a:lnTo>
                  <a:lnTo>
                    <a:pt x="355" y="205"/>
                  </a:lnTo>
                  <a:lnTo>
                    <a:pt x="355" y="205"/>
                  </a:lnTo>
                  <a:lnTo>
                    <a:pt x="357" y="207"/>
                  </a:lnTo>
                  <a:lnTo>
                    <a:pt x="357" y="209"/>
                  </a:lnTo>
                  <a:lnTo>
                    <a:pt x="357" y="209"/>
                  </a:lnTo>
                  <a:lnTo>
                    <a:pt x="359" y="207"/>
                  </a:lnTo>
                  <a:lnTo>
                    <a:pt x="359" y="207"/>
                  </a:lnTo>
                  <a:lnTo>
                    <a:pt x="359" y="207"/>
                  </a:lnTo>
                  <a:lnTo>
                    <a:pt x="359" y="205"/>
                  </a:lnTo>
                  <a:lnTo>
                    <a:pt x="359" y="203"/>
                  </a:lnTo>
                  <a:lnTo>
                    <a:pt x="361" y="203"/>
                  </a:lnTo>
                  <a:lnTo>
                    <a:pt x="361" y="201"/>
                  </a:lnTo>
                  <a:lnTo>
                    <a:pt x="363" y="201"/>
                  </a:lnTo>
                  <a:lnTo>
                    <a:pt x="363" y="199"/>
                  </a:lnTo>
                  <a:lnTo>
                    <a:pt x="363" y="197"/>
                  </a:lnTo>
                  <a:lnTo>
                    <a:pt x="363" y="197"/>
                  </a:lnTo>
                  <a:lnTo>
                    <a:pt x="363" y="197"/>
                  </a:lnTo>
                  <a:lnTo>
                    <a:pt x="365" y="197"/>
                  </a:lnTo>
                  <a:lnTo>
                    <a:pt x="365" y="197"/>
                  </a:lnTo>
                  <a:lnTo>
                    <a:pt x="365" y="197"/>
                  </a:lnTo>
                  <a:lnTo>
                    <a:pt x="367" y="197"/>
                  </a:lnTo>
                  <a:lnTo>
                    <a:pt x="367" y="201"/>
                  </a:lnTo>
                  <a:lnTo>
                    <a:pt x="367" y="203"/>
                  </a:lnTo>
                  <a:lnTo>
                    <a:pt x="367" y="205"/>
                  </a:lnTo>
                  <a:lnTo>
                    <a:pt x="369" y="207"/>
                  </a:lnTo>
                  <a:lnTo>
                    <a:pt x="369" y="209"/>
                  </a:lnTo>
                  <a:lnTo>
                    <a:pt x="369" y="209"/>
                  </a:lnTo>
                  <a:lnTo>
                    <a:pt x="369" y="211"/>
                  </a:lnTo>
                  <a:lnTo>
                    <a:pt x="369" y="211"/>
                  </a:lnTo>
                  <a:lnTo>
                    <a:pt x="371" y="213"/>
                  </a:lnTo>
                  <a:lnTo>
                    <a:pt x="371" y="216"/>
                  </a:lnTo>
                  <a:lnTo>
                    <a:pt x="371" y="218"/>
                  </a:lnTo>
                  <a:lnTo>
                    <a:pt x="371" y="224"/>
                  </a:lnTo>
                  <a:lnTo>
                    <a:pt x="371" y="224"/>
                  </a:lnTo>
                  <a:lnTo>
                    <a:pt x="374" y="224"/>
                  </a:lnTo>
                  <a:lnTo>
                    <a:pt x="374" y="224"/>
                  </a:lnTo>
                  <a:lnTo>
                    <a:pt x="374" y="222"/>
                  </a:lnTo>
                  <a:lnTo>
                    <a:pt x="374" y="222"/>
                  </a:lnTo>
                  <a:lnTo>
                    <a:pt x="374" y="222"/>
                  </a:lnTo>
                  <a:lnTo>
                    <a:pt x="376" y="222"/>
                  </a:lnTo>
                  <a:lnTo>
                    <a:pt x="376" y="224"/>
                  </a:lnTo>
                  <a:lnTo>
                    <a:pt x="378" y="224"/>
                  </a:lnTo>
                  <a:lnTo>
                    <a:pt x="378" y="224"/>
                  </a:lnTo>
                  <a:lnTo>
                    <a:pt x="378" y="222"/>
                  </a:lnTo>
                  <a:lnTo>
                    <a:pt x="380" y="222"/>
                  </a:lnTo>
                  <a:lnTo>
                    <a:pt x="380" y="220"/>
                  </a:lnTo>
                  <a:lnTo>
                    <a:pt x="380" y="220"/>
                  </a:lnTo>
                  <a:lnTo>
                    <a:pt x="380" y="220"/>
                  </a:lnTo>
                  <a:lnTo>
                    <a:pt x="380" y="220"/>
                  </a:lnTo>
                  <a:lnTo>
                    <a:pt x="380" y="218"/>
                  </a:lnTo>
                  <a:lnTo>
                    <a:pt x="380" y="216"/>
                  </a:lnTo>
                  <a:lnTo>
                    <a:pt x="380" y="213"/>
                  </a:lnTo>
                  <a:lnTo>
                    <a:pt x="380" y="213"/>
                  </a:lnTo>
                  <a:lnTo>
                    <a:pt x="380" y="211"/>
                  </a:lnTo>
                  <a:lnTo>
                    <a:pt x="380" y="209"/>
                  </a:lnTo>
                  <a:lnTo>
                    <a:pt x="380" y="207"/>
                  </a:lnTo>
                  <a:lnTo>
                    <a:pt x="380" y="207"/>
                  </a:lnTo>
                  <a:lnTo>
                    <a:pt x="382" y="207"/>
                  </a:lnTo>
                  <a:lnTo>
                    <a:pt x="382" y="207"/>
                  </a:lnTo>
                  <a:lnTo>
                    <a:pt x="384" y="207"/>
                  </a:lnTo>
                  <a:lnTo>
                    <a:pt x="384" y="207"/>
                  </a:lnTo>
                  <a:lnTo>
                    <a:pt x="384" y="205"/>
                  </a:lnTo>
                  <a:lnTo>
                    <a:pt x="384" y="203"/>
                  </a:lnTo>
                  <a:lnTo>
                    <a:pt x="384" y="199"/>
                  </a:lnTo>
                  <a:lnTo>
                    <a:pt x="384" y="197"/>
                  </a:lnTo>
                  <a:lnTo>
                    <a:pt x="384" y="197"/>
                  </a:lnTo>
                  <a:lnTo>
                    <a:pt x="384" y="192"/>
                  </a:lnTo>
                  <a:lnTo>
                    <a:pt x="384" y="190"/>
                  </a:lnTo>
                  <a:lnTo>
                    <a:pt x="384" y="190"/>
                  </a:lnTo>
                  <a:lnTo>
                    <a:pt x="386" y="192"/>
                  </a:lnTo>
                  <a:lnTo>
                    <a:pt x="386" y="192"/>
                  </a:lnTo>
                  <a:lnTo>
                    <a:pt x="386" y="192"/>
                  </a:lnTo>
                  <a:lnTo>
                    <a:pt x="388" y="192"/>
                  </a:lnTo>
                  <a:lnTo>
                    <a:pt x="388" y="192"/>
                  </a:lnTo>
                  <a:lnTo>
                    <a:pt x="390" y="192"/>
                  </a:lnTo>
                  <a:lnTo>
                    <a:pt x="390" y="192"/>
                  </a:lnTo>
                  <a:lnTo>
                    <a:pt x="395" y="194"/>
                  </a:lnTo>
                  <a:lnTo>
                    <a:pt x="395" y="194"/>
                  </a:lnTo>
                  <a:lnTo>
                    <a:pt x="395" y="194"/>
                  </a:lnTo>
                  <a:lnTo>
                    <a:pt x="397" y="192"/>
                  </a:lnTo>
                  <a:lnTo>
                    <a:pt x="397" y="190"/>
                  </a:lnTo>
                  <a:lnTo>
                    <a:pt x="399" y="186"/>
                  </a:lnTo>
                  <a:lnTo>
                    <a:pt x="399" y="184"/>
                  </a:lnTo>
                  <a:lnTo>
                    <a:pt x="399" y="184"/>
                  </a:lnTo>
                  <a:lnTo>
                    <a:pt x="401" y="182"/>
                  </a:lnTo>
                  <a:lnTo>
                    <a:pt x="403" y="180"/>
                  </a:lnTo>
                  <a:lnTo>
                    <a:pt x="403" y="178"/>
                  </a:lnTo>
                  <a:lnTo>
                    <a:pt x="405" y="175"/>
                  </a:lnTo>
                  <a:lnTo>
                    <a:pt x="405" y="173"/>
                  </a:lnTo>
                  <a:lnTo>
                    <a:pt x="403" y="173"/>
                  </a:lnTo>
                  <a:lnTo>
                    <a:pt x="403" y="173"/>
                  </a:lnTo>
                  <a:lnTo>
                    <a:pt x="403" y="173"/>
                  </a:lnTo>
                  <a:lnTo>
                    <a:pt x="403" y="173"/>
                  </a:lnTo>
                  <a:lnTo>
                    <a:pt x="403" y="171"/>
                  </a:lnTo>
                  <a:lnTo>
                    <a:pt x="403" y="171"/>
                  </a:lnTo>
                  <a:lnTo>
                    <a:pt x="403" y="169"/>
                  </a:lnTo>
                  <a:lnTo>
                    <a:pt x="403" y="169"/>
                  </a:lnTo>
                  <a:lnTo>
                    <a:pt x="405" y="167"/>
                  </a:lnTo>
                  <a:lnTo>
                    <a:pt x="407" y="167"/>
                  </a:lnTo>
                  <a:lnTo>
                    <a:pt x="407" y="165"/>
                  </a:lnTo>
                  <a:lnTo>
                    <a:pt x="409" y="163"/>
                  </a:lnTo>
                  <a:lnTo>
                    <a:pt x="409" y="161"/>
                  </a:lnTo>
                  <a:lnTo>
                    <a:pt x="409" y="161"/>
                  </a:lnTo>
                  <a:lnTo>
                    <a:pt x="409" y="161"/>
                  </a:lnTo>
                  <a:lnTo>
                    <a:pt x="412" y="159"/>
                  </a:lnTo>
                  <a:lnTo>
                    <a:pt x="412" y="159"/>
                  </a:lnTo>
                  <a:lnTo>
                    <a:pt x="412" y="159"/>
                  </a:lnTo>
                  <a:lnTo>
                    <a:pt x="409" y="156"/>
                  </a:lnTo>
                  <a:lnTo>
                    <a:pt x="409" y="154"/>
                  </a:lnTo>
                  <a:lnTo>
                    <a:pt x="409" y="152"/>
                  </a:lnTo>
                  <a:lnTo>
                    <a:pt x="409" y="152"/>
                  </a:lnTo>
                  <a:lnTo>
                    <a:pt x="412" y="150"/>
                  </a:lnTo>
                  <a:lnTo>
                    <a:pt x="412" y="150"/>
                  </a:lnTo>
                  <a:lnTo>
                    <a:pt x="414" y="148"/>
                  </a:lnTo>
                  <a:lnTo>
                    <a:pt x="416" y="148"/>
                  </a:lnTo>
                  <a:lnTo>
                    <a:pt x="420" y="144"/>
                  </a:lnTo>
                  <a:lnTo>
                    <a:pt x="422" y="144"/>
                  </a:lnTo>
                  <a:lnTo>
                    <a:pt x="422" y="142"/>
                  </a:lnTo>
                  <a:lnTo>
                    <a:pt x="424" y="142"/>
                  </a:lnTo>
                  <a:lnTo>
                    <a:pt x="424" y="139"/>
                  </a:lnTo>
                  <a:lnTo>
                    <a:pt x="426" y="139"/>
                  </a:lnTo>
                  <a:lnTo>
                    <a:pt x="428" y="139"/>
                  </a:lnTo>
                  <a:lnTo>
                    <a:pt x="435" y="137"/>
                  </a:lnTo>
                  <a:lnTo>
                    <a:pt x="435" y="137"/>
                  </a:lnTo>
                  <a:lnTo>
                    <a:pt x="437" y="139"/>
                  </a:lnTo>
                  <a:lnTo>
                    <a:pt x="437" y="139"/>
                  </a:lnTo>
                  <a:lnTo>
                    <a:pt x="439" y="142"/>
                  </a:lnTo>
                  <a:lnTo>
                    <a:pt x="439" y="142"/>
                  </a:lnTo>
                  <a:lnTo>
                    <a:pt x="441" y="142"/>
                  </a:lnTo>
                  <a:lnTo>
                    <a:pt x="441" y="142"/>
                  </a:lnTo>
                  <a:lnTo>
                    <a:pt x="437" y="135"/>
                  </a:lnTo>
                  <a:lnTo>
                    <a:pt x="437" y="135"/>
                  </a:lnTo>
                  <a:lnTo>
                    <a:pt x="437" y="133"/>
                  </a:lnTo>
                  <a:lnTo>
                    <a:pt x="437" y="133"/>
                  </a:lnTo>
                  <a:lnTo>
                    <a:pt x="439" y="131"/>
                  </a:lnTo>
                  <a:lnTo>
                    <a:pt x="441" y="131"/>
                  </a:lnTo>
                  <a:lnTo>
                    <a:pt x="441" y="129"/>
                  </a:lnTo>
                  <a:lnTo>
                    <a:pt x="443" y="129"/>
                  </a:lnTo>
                  <a:lnTo>
                    <a:pt x="443" y="129"/>
                  </a:lnTo>
                  <a:lnTo>
                    <a:pt x="445" y="129"/>
                  </a:lnTo>
                  <a:lnTo>
                    <a:pt x="445" y="127"/>
                  </a:lnTo>
                  <a:lnTo>
                    <a:pt x="445" y="127"/>
                  </a:lnTo>
                  <a:close/>
                  <a:moveTo>
                    <a:pt x="388" y="450"/>
                  </a:moveTo>
                  <a:lnTo>
                    <a:pt x="388" y="450"/>
                  </a:lnTo>
                  <a:lnTo>
                    <a:pt x="388" y="452"/>
                  </a:lnTo>
                  <a:lnTo>
                    <a:pt x="388" y="452"/>
                  </a:lnTo>
                  <a:lnTo>
                    <a:pt x="388" y="452"/>
                  </a:lnTo>
                  <a:lnTo>
                    <a:pt x="390" y="452"/>
                  </a:lnTo>
                  <a:lnTo>
                    <a:pt x="388" y="450"/>
                  </a:lnTo>
                  <a:close/>
                  <a:moveTo>
                    <a:pt x="378" y="380"/>
                  </a:moveTo>
                  <a:lnTo>
                    <a:pt x="378" y="380"/>
                  </a:lnTo>
                  <a:lnTo>
                    <a:pt x="378" y="380"/>
                  </a:lnTo>
                  <a:lnTo>
                    <a:pt x="380" y="383"/>
                  </a:lnTo>
                  <a:lnTo>
                    <a:pt x="378" y="380"/>
                  </a:lnTo>
                  <a:lnTo>
                    <a:pt x="378" y="380"/>
                  </a:lnTo>
                  <a:close/>
                  <a:moveTo>
                    <a:pt x="380" y="435"/>
                  </a:moveTo>
                  <a:lnTo>
                    <a:pt x="380" y="437"/>
                  </a:lnTo>
                  <a:lnTo>
                    <a:pt x="380" y="437"/>
                  </a:lnTo>
                  <a:lnTo>
                    <a:pt x="380" y="437"/>
                  </a:lnTo>
                  <a:lnTo>
                    <a:pt x="382" y="437"/>
                  </a:lnTo>
                  <a:lnTo>
                    <a:pt x="380" y="437"/>
                  </a:lnTo>
                  <a:lnTo>
                    <a:pt x="380" y="435"/>
                  </a:lnTo>
                  <a:close/>
                  <a:moveTo>
                    <a:pt x="384" y="442"/>
                  </a:moveTo>
                  <a:lnTo>
                    <a:pt x="384" y="442"/>
                  </a:lnTo>
                  <a:lnTo>
                    <a:pt x="384" y="442"/>
                  </a:lnTo>
                  <a:lnTo>
                    <a:pt x="384" y="444"/>
                  </a:lnTo>
                  <a:lnTo>
                    <a:pt x="384" y="444"/>
                  </a:lnTo>
                  <a:lnTo>
                    <a:pt x="384" y="444"/>
                  </a:lnTo>
                  <a:lnTo>
                    <a:pt x="386" y="444"/>
                  </a:lnTo>
                  <a:lnTo>
                    <a:pt x="384" y="442"/>
                  </a:lnTo>
                  <a:lnTo>
                    <a:pt x="384" y="442"/>
                  </a:lnTo>
                  <a:close/>
                  <a:moveTo>
                    <a:pt x="386" y="437"/>
                  </a:moveTo>
                  <a:lnTo>
                    <a:pt x="386" y="437"/>
                  </a:lnTo>
                  <a:lnTo>
                    <a:pt x="386" y="440"/>
                  </a:lnTo>
                  <a:lnTo>
                    <a:pt x="386" y="440"/>
                  </a:lnTo>
                  <a:lnTo>
                    <a:pt x="386" y="440"/>
                  </a:lnTo>
                  <a:lnTo>
                    <a:pt x="386" y="442"/>
                  </a:lnTo>
                  <a:lnTo>
                    <a:pt x="386" y="442"/>
                  </a:lnTo>
                  <a:lnTo>
                    <a:pt x="386" y="442"/>
                  </a:lnTo>
                  <a:lnTo>
                    <a:pt x="386" y="442"/>
                  </a:lnTo>
                  <a:lnTo>
                    <a:pt x="386" y="440"/>
                  </a:lnTo>
                  <a:lnTo>
                    <a:pt x="386" y="437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79" name="Freeform 546" descr="" title=""/>
            <p:cNvSpPr>
              <a:spLocks/>
            </p:cNvSpPr>
            <p:nvPr/>
          </p:nvSpPr>
          <p:spPr bwMode="auto">
            <a:xfrm>
              <a:off x="1933711" y="1999331"/>
              <a:ext cx="58522" cy="159177"/>
            </a:xfrm>
            <a:custGeom>
              <a:avLst/>
              <a:gdLst>
                <a:gd name="T0" fmla="*/ 25 w 25"/>
                <a:gd name="T1" fmla="*/ 6 h 68"/>
                <a:gd name="T2" fmla="*/ 25 w 25"/>
                <a:gd name="T3" fmla="*/ 6 h 68"/>
                <a:gd name="T4" fmla="*/ 25 w 25"/>
                <a:gd name="T5" fmla="*/ 4 h 68"/>
                <a:gd name="T6" fmla="*/ 23 w 25"/>
                <a:gd name="T7" fmla="*/ 2 h 68"/>
                <a:gd name="T8" fmla="*/ 25 w 25"/>
                <a:gd name="T9" fmla="*/ 0 h 68"/>
                <a:gd name="T10" fmla="*/ 23 w 25"/>
                <a:gd name="T11" fmla="*/ 2 h 68"/>
                <a:gd name="T12" fmla="*/ 21 w 25"/>
                <a:gd name="T13" fmla="*/ 2 h 68"/>
                <a:gd name="T14" fmla="*/ 21 w 25"/>
                <a:gd name="T15" fmla="*/ 2 h 68"/>
                <a:gd name="T16" fmla="*/ 19 w 25"/>
                <a:gd name="T17" fmla="*/ 6 h 68"/>
                <a:gd name="T18" fmla="*/ 17 w 25"/>
                <a:gd name="T19" fmla="*/ 6 h 68"/>
                <a:gd name="T20" fmla="*/ 12 w 25"/>
                <a:gd name="T21" fmla="*/ 6 h 68"/>
                <a:gd name="T22" fmla="*/ 10 w 25"/>
                <a:gd name="T23" fmla="*/ 11 h 68"/>
                <a:gd name="T24" fmla="*/ 8 w 25"/>
                <a:gd name="T25" fmla="*/ 21 h 68"/>
                <a:gd name="T26" fmla="*/ 4 w 25"/>
                <a:gd name="T27" fmla="*/ 32 h 68"/>
                <a:gd name="T28" fmla="*/ 4 w 25"/>
                <a:gd name="T29" fmla="*/ 32 h 68"/>
                <a:gd name="T30" fmla="*/ 2 w 25"/>
                <a:gd name="T31" fmla="*/ 36 h 68"/>
                <a:gd name="T32" fmla="*/ 0 w 25"/>
                <a:gd name="T33" fmla="*/ 38 h 68"/>
                <a:gd name="T34" fmla="*/ 2 w 25"/>
                <a:gd name="T35" fmla="*/ 44 h 68"/>
                <a:gd name="T36" fmla="*/ 4 w 25"/>
                <a:gd name="T37" fmla="*/ 49 h 68"/>
                <a:gd name="T38" fmla="*/ 6 w 25"/>
                <a:gd name="T39" fmla="*/ 55 h 68"/>
                <a:gd name="T40" fmla="*/ 8 w 25"/>
                <a:gd name="T41" fmla="*/ 61 h 68"/>
                <a:gd name="T42" fmla="*/ 10 w 25"/>
                <a:gd name="T43" fmla="*/ 68 h 68"/>
                <a:gd name="T44" fmla="*/ 12 w 25"/>
                <a:gd name="T45" fmla="*/ 61 h 68"/>
                <a:gd name="T46" fmla="*/ 12 w 25"/>
                <a:gd name="T47" fmla="*/ 59 h 68"/>
                <a:gd name="T48" fmla="*/ 12 w 25"/>
                <a:gd name="T49" fmla="*/ 55 h 68"/>
                <a:gd name="T50" fmla="*/ 12 w 25"/>
                <a:gd name="T51" fmla="*/ 51 h 68"/>
                <a:gd name="T52" fmla="*/ 14 w 25"/>
                <a:gd name="T53" fmla="*/ 46 h 68"/>
                <a:gd name="T54" fmla="*/ 17 w 25"/>
                <a:gd name="T55" fmla="*/ 44 h 68"/>
                <a:gd name="T56" fmla="*/ 19 w 25"/>
                <a:gd name="T57" fmla="*/ 38 h 68"/>
                <a:gd name="T58" fmla="*/ 17 w 25"/>
                <a:gd name="T59" fmla="*/ 38 h 68"/>
                <a:gd name="T60" fmla="*/ 17 w 25"/>
                <a:gd name="T61" fmla="*/ 36 h 68"/>
                <a:gd name="T62" fmla="*/ 17 w 25"/>
                <a:gd name="T63" fmla="*/ 34 h 68"/>
                <a:gd name="T64" fmla="*/ 12 w 25"/>
                <a:gd name="T65" fmla="*/ 36 h 68"/>
                <a:gd name="T66" fmla="*/ 10 w 25"/>
                <a:gd name="T67" fmla="*/ 36 h 68"/>
                <a:gd name="T68" fmla="*/ 10 w 25"/>
                <a:gd name="T69" fmla="*/ 32 h 68"/>
                <a:gd name="T70" fmla="*/ 12 w 25"/>
                <a:gd name="T71" fmla="*/ 30 h 68"/>
                <a:gd name="T72" fmla="*/ 14 w 25"/>
                <a:gd name="T73" fmla="*/ 30 h 68"/>
                <a:gd name="T74" fmla="*/ 12 w 25"/>
                <a:gd name="T75" fmla="*/ 27 h 68"/>
                <a:gd name="T76" fmla="*/ 10 w 25"/>
                <a:gd name="T77" fmla="*/ 27 h 68"/>
                <a:gd name="T78" fmla="*/ 10 w 25"/>
                <a:gd name="T79" fmla="*/ 27 h 68"/>
                <a:gd name="T80" fmla="*/ 10 w 25"/>
                <a:gd name="T81" fmla="*/ 25 h 68"/>
                <a:gd name="T82" fmla="*/ 10 w 25"/>
                <a:gd name="T83" fmla="*/ 23 h 68"/>
                <a:gd name="T84" fmla="*/ 10 w 25"/>
                <a:gd name="T85" fmla="*/ 19 h 68"/>
                <a:gd name="T86" fmla="*/ 12 w 25"/>
                <a:gd name="T87" fmla="*/ 17 h 68"/>
                <a:gd name="T88" fmla="*/ 17 w 25"/>
                <a:gd name="T89" fmla="*/ 15 h 68"/>
                <a:gd name="T90" fmla="*/ 17 w 25"/>
                <a:gd name="T91" fmla="*/ 17 h 68"/>
                <a:gd name="T92" fmla="*/ 19 w 25"/>
                <a:gd name="T93" fmla="*/ 17 h 68"/>
                <a:gd name="T94" fmla="*/ 19 w 25"/>
                <a:gd name="T95" fmla="*/ 15 h 68"/>
                <a:gd name="T96" fmla="*/ 21 w 25"/>
                <a:gd name="T97" fmla="*/ 13 h 68"/>
                <a:gd name="T98" fmla="*/ 23 w 25"/>
                <a:gd name="T99" fmla="*/ 13 h 68"/>
                <a:gd name="T100" fmla="*/ 23 w 25"/>
                <a:gd name="T101" fmla="*/ 11 h 68"/>
                <a:gd name="T102" fmla="*/ 25 w 25"/>
                <a:gd name="T103" fmla="*/ 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" h="68">
                  <a:moveTo>
                    <a:pt x="25" y="8"/>
                  </a:moveTo>
                  <a:lnTo>
                    <a:pt x="25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0" y="11"/>
                  </a:lnTo>
                  <a:lnTo>
                    <a:pt x="10" y="15"/>
                  </a:lnTo>
                  <a:lnTo>
                    <a:pt x="8" y="21"/>
                  </a:lnTo>
                  <a:lnTo>
                    <a:pt x="6" y="25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6" y="55"/>
                  </a:lnTo>
                  <a:lnTo>
                    <a:pt x="6" y="59"/>
                  </a:lnTo>
                  <a:lnTo>
                    <a:pt x="8" y="61"/>
                  </a:lnTo>
                  <a:lnTo>
                    <a:pt x="8" y="65"/>
                  </a:lnTo>
                  <a:lnTo>
                    <a:pt x="10" y="68"/>
                  </a:lnTo>
                  <a:lnTo>
                    <a:pt x="10" y="65"/>
                  </a:lnTo>
                  <a:lnTo>
                    <a:pt x="12" y="61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4" y="49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7" y="42"/>
                  </a:lnTo>
                  <a:lnTo>
                    <a:pt x="19" y="38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9" y="34"/>
                  </a:lnTo>
                  <a:lnTo>
                    <a:pt x="17" y="34"/>
                  </a:lnTo>
                  <a:lnTo>
                    <a:pt x="14" y="34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34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4" y="30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3"/>
                  </a:lnTo>
                  <a:lnTo>
                    <a:pt x="10" y="21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7" y="15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5" y="11"/>
                  </a:lnTo>
                  <a:lnTo>
                    <a:pt x="25" y="8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0" name="Freeform 548" descr="" title=""/>
            <p:cNvSpPr>
              <a:spLocks noEditPoints="1"/>
            </p:cNvSpPr>
            <p:nvPr/>
          </p:nvSpPr>
          <p:spPr bwMode="auto">
            <a:xfrm>
              <a:off x="4108358" y="3022280"/>
              <a:ext cx="1633911" cy="599257"/>
            </a:xfrm>
            <a:custGeom>
              <a:avLst/>
              <a:gdLst>
                <a:gd name="T0" fmla="*/ 162 w 698"/>
                <a:gd name="T1" fmla="*/ 47 h 256"/>
                <a:gd name="T2" fmla="*/ 160 w 698"/>
                <a:gd name="T3" fmla="*/ 117 h 256"/>
                <a:gd name="T4" fmla="*/ 344 w 698"/>
                <a:gd name="T5" fmla="*/ 30 h 256"/>
                <a:gd name="T6" fmla="*/ 111 w 698"/>
                <a:gd name="T7" fmla="*/ 76 h 256"/>
                <a:gd name="T8" fmla="*/ 126 w 698"/>
                <a:gd name="T9" fmla="*/ 74 h 256"/>
                <a:gd name="T10" fmla="*/ 2 w 698"/>
                <a:gd name="T11" fmla="*/ 2 h 256"/>
                <a:gd name="T12" fmla="*/ 139 w 698"/>
                <a:gd name="T13" fmla="*/ 74 h 256"/>
                <a:gd name="T14" fmla="*/ 542 w 698"/>
                <a:gd name="T15" fmla="*/ 106 h 256"/>
                <a:gd name="T16" fmla="*/ 510 w 698"/>
                <a:gd name="T17" fmla="*/ 85 h 256"/>
                <a:gd name="T18" fmla="*/ 432 w 698"/>
                <a:gd name="T19" fmla="*/ 114 h 256"/>
                <a:gd name="T20" fmla="*/ 529 w 698"/>
                <a:gd name="T21" fmla="*/ 121 h 256"/>
                <a:gd name="T22" fmla="*/ 614 w 698"/>
                <a:gd name="T23" fmla="*/ 114 h 256"/>
                <a:gd name="T24" fmla="*/ 544 w 698"/>
                <a:gd name="T25" fmla="*/ 95 h 256"/>
                <a:gd name="T26" fmla="*/ 418 w 698"/>
                <a:gd name="T27" fmla="*/ 169 h 256"/>
                <a:gd name="T28" fmla="*/ 418 w 698"/>
                <a:gd name="T29" fmla="*/ 176 h 256"/>
                <a:gd name="T30" fmla="*/ 422 w 698"/>
                <a:gd name="T31" fmla="*/ 220 h 256"/>
                <a:gd name="T32" fmla="*/ 443 w 698"/>
                <a:gd name="T33" fmla="*/ 214 h 256"/>
                <a:gd name="T34" fmla="*/ 369 w 698"/>
                <a:gd name="T35" fmla="*/ 174 h 256"/>
                <a:gd name="T36" fmla="*/ 409 w 698"/>
                <a:gd name="T37" fmla="*/ 163 h 256"/>
                <a:gd name="T38" fmla="*/ 405 w 698"/>
                <a:gd name="T39" fmla="*/ 117 h 256"/>
                <a:gd name="T40" fmla="*/ 377 w 698"/>
                <a:gd name="T41" fmla="*/ 93 h 256"/>
                <a:gd name="T42" fmla="*/ 428 w 698"/>
                <a:gd name="T43" fmla="*/ 76 h 256"/>
                <a:gd name="T44" fmla="*/ 371 w 698"/>
                <a:gd name="T45" fmla="*/ 104 h 256"/>
                <a:gd name="T46" fmla="*/ 510 w 698"/>
                <a:gd name="T47" fmla="*/ 197 h 256"/>
                <a:gd name="T48" fmla="*/ 462 w 698"/>
                <a:gd name="T49" fmla="*/ 117 h 256"/>
                <a:gd name="T50" fmla="*/ 483 w 698"/>
                <a:gd name="T51" fmla="*/ 138 h 256"/>
                <a:gd name="T52" fmla="*/ 458 w 698"/>
                <a:gd name="T53" fmla="*/ 117 h 256"/>
                <a:gd name="T54" fmla="*/ 603 w 698"/>
                <a:gd name="T55" fmla="*/ 180 h 256"/>
                <a:gd name="T56" fmla="*/ 648 w 698"/>
                <a:gd name="T57" fmla="*/ 218 h 256"/>
                <a:gd name="T58" fmla="*/ 665 w 698"/>
                <a:gd name="T59" fmla="*/ 119 h 256"/>
                <a:gd name="T60" fmla="*/ 595 w 698"/>
                <a:gd name="T61" fmla="*/ 108 h 256"/>
                <a:gd name="T62" fmla="*/ 591 w 698"/>
                <a:gd name="T63" fmla="*/ 123 h 256"/>
                <a:gd name="T64" fmla="*/ 589 w 698"/>
                <a:gd name="T65" fmla="*/ 138 h 256"/>
                <a:gd name="T66" fmla="*/ 656 w 698"/>
                <a:gd name="T67" fmla="*/ 176 h 256"/>
                <a:gd name="T68" fmla="*/ 684 w 698"/>
                <a:gd name="T69" fmla="*/ 212 h 256"/>
                <a:gd name="T70" fmla="*/ 523 w 698"/>
                <a:gd name="T71" fmla="*/ 131 h 256"/>
                <a:gd name="T72" fmla="*/ 542 w 698"/>
                <a:gd name="T73" fmla="*/ 148 h 256"/>
                <a:gd name="T74" fmla="*/ 572 w 698"/>
                <a:gd name="T75" fmla="*/ 180 h 256"/>
                <a:gd name="T76" fmla="*/ 266 w 698"/>
                <a:gd name="T77" fmla="*/ 199 h 256"/>
                <a:gd name="T78" fmla="*/ 185 w 698"/>
                <a:gd name="T79" fmla="*/ 180 h 256"/>
                <a:gd name="T80" fmla="*/ 204 w 698"/>
                <a:gd name="T81" fmla="*/ 207 h 256"/>
                <a:gd name="T82" fmla="*/ 164 w 698"/>
                <a:gd name="T83" fmla="*/ 148 h 256"/>
                <a:gd name="T84" fmla="*/ 128 w 698"/>
                <a:gd name="T85" fmla="*/ 85 h 256"/>
                <a:gd name="T86" fmla="*/ 52 w 698"/>
                <a:gd name="T87" fmla="*/ 32 h 256"/>
                <a:gd name="T88" fmla="*/ 42 w 698"/>
                <a:gd name="T89" fmla="*/ 55 h 256"/>
                <a:gd name="T90" fmla="*/ 147 w 698"/>
                <a:gd name="T91" fmla="*/ 176 h 256"/>
                <a:gd name="T92" fmla="*/ 48 w 698"/>
                <a:gd name="T93" fmla="*/ 89 h 256"/>
                <a:gd name="T94" fmla="*/ 78 w 698"/>
                <a:gd name="T95" fmla="*/ 138 h 256"/>
                <a:gd name="T96" fmla="*/ 432 w 698"/>
                <a:gd name="T97" fmla="*/ 218 h 256"/>
                <a:gd name="T98" fmla="*/ 377 w 698"/>
                <a:gd name="T99" fmla="*/ 233 h 256"/>
                <a:gd name="T100" fmla="*/ 363 w 698"/>
                <a:gd name="T101" fmla="*/ 218 h 256"/>
                <a:gd name="T102" fmla="*/ 335 w 698"/>
                <a:gd name="T103" fmla="*/ 226 h 256"/>
                <a:gd name="T104" fmla="*/ 434 w 698"/>
                <a:gd name="T105" fmla="*/ 243 h 256"/>
                <a:gd name="T106" fmla="*/ 409 w 698"/>
                <a:gd name="T107" fmla="*/ 220 h 256"/>
                <a:gd name="T108" fmla="*/ 418 w 698"/>
                <a:gd name="T109" fmla="*/ 222 h 256"/>
                <a:gd name="T110" fmla="*/ 342 w 698"/>
                <a:gd name="T111" fmla="*/ 38 h 256"/>
                <a:gd name="T112" fmla="*/ 358 w 698"/>
                <a:gd name="T113" fmla="*/ 76 h 256"/>
                <a:gd name="T114" fmla="*/ 339 w 698"/>
                <a:gd name="T115" fmla="*/ 28 h 256"/>
                <a:gd name="T116" fmla="*/ 299 w 698"/>
                <a:gd name="T117" fmla="*/ 60 h 256"/>
                <a:gd name="T118" fmla="*/ 223 w 698"/>
                <a:gd name="T119" fmla="*/ 68 h 256"/>
                <a:gd name="T120" fmla="*/ 228 w 698"/>
                <a:gd name="T121" fmla="*/ 123 h 256"/>
                <a:gd name="T122" fmla="*/ 291 w 698"/>
                <a:gd name="T123" fmla="*/ 1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98" h="256">
                  <a:moveTo>
                    <a:pt x="196" y="32"/>
                  </a:moveTo>
                  <a:lnTo>
                    <a:pt x="198" y="32"/>
                  </a:lnTo>
                  <a:lnTo>
                    <a:pt x="198" y="32"/>
                  </a:lnTo>
                  <a:lnTo>
                    <a:pt x="198" y="32"/>
                  </a:lnTo>
                  <a:lnTo>
                    <a:pt x="198" y="32"/>
                  </a:lnTo>
                  <a:lnTo>
                    <a:pt x="196" y="34"/>
                  </a:lnTo>
                  <a:lnTo>
                    <a:pt x="198" y="34"/>
                  </a:lnTo>
                  <a:lnTo>
                    <a:pt x="200" y="34"/>
                  </a:lnTo>
                  <a:lnTo>
                    <a:pt x="200" y="32"/>
                  </a:lnTo>
                  <a:lnTo>
                    <a:pt x="202" y="32"/>
                  </a:lnTo>
                  <a:lnTo>
                    <a:pt x="200" y="30"/>
                  </a:lnTo>
                  <a:lnTo>
                    <a:pt x="198" y="28"/>
                  </a:lnTo>
                  <a:lnTo>
                    <a:pt x="198" y="26"/>
                  </a:lnTo>
                  <a:lnTo>
                    <a:pt x="198" y="26"/>
                  </a:lnTo>
                  <a:lnTo>
                    <a:pt x="196" y="28"/>
                  </a:lnTo>
                  <a:lnTo>
                    <a:pt x="196" y="30"/>
                  </a:lnTo>
                  <a:lnTo>
                    <a:pt x="196" y="32"/>
                  </a:lnTo>
                  <a:lnTo>
                    <a:pt x="196" y="32"/>
                  </a:lnTo>
                  <a:close/>
                  <a:moveTo>
                    <a:pt x="190" y="136"/>
                  </a:moveTo>
                  <a:lnTo>
                    <a:pt x="190" y="136"/>
                  </a:lnTo>
                  <a:lnTo>
                    <a:pt x="190" y="136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2" y="138"/>
                  </a:lnTo>
                  <a:lnTo>
                    <a:pt x="192" y="138"/>
                  </a:lnTo>
                  <a:lnTo>
                    <a:pt x="194" y="138"/>
                  </a:lnTo>
                  <a:lnTo>
                    <a:pt x="194" y="138"/>
                  </a:lnTo>
                  <a:lnTo>
                    <a:pt x="194" y="138"/>
                  </a:lnTo>
                  <a:lnTo>
                    <a:pt x="194" y="140"/>
                  </a:lnTo>
                  <a:lnTo>
                    <a:pt x="196" y="140"/>
                  </a:lnTo>
                  <a:lnTo>
                    <a:pt x="196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198" y="136"/>
                  </a:lnTo>
                  <a:lnTo>
                    <a:pt x="200" y="134"/>
                  </a:lnTo>
                  <a:lnTo>
                    <a:pt x="198" y="131"/>
                  </a:lnTo>
                  <a:lnTo>
                    <a:pt x="196" y="129"/>
                  </a:lnTo>
                  <a:lnTo>
                    <a:pt x="194" y="129"/>
                  </a:lnTo>
                  <a:lnTo>
                    <a:pt x="192" y="129"/>
                  </a:lnTo>
                  <a:lnTo>
                    <a:pt x="190" y="129"/>
                  </a:lnTo>
                  <a:lnTo>
                    <a:pt x="190" y="131"/>
                  </a:lnTo>
                  <a:lnTo>
                    <a:pt x="190" y="134"/>
                  </a:lnTo>
                  <a:lnTo>
                    <a:pt x="190" y="134"/>
                  </a:lnTo>
                  <a:lnTo>
                    <a:pt x="187" y="134"/>
                  </a:lnTo>
                  <a:lnTo>
                    <a:pt x="190" y="136"/>
                  </a:lnTo>
                  <a:close/>
                  <a:moveTo>
                    <a:pt x="187" y="134"/>
                  </a:moveTo>
                  <a:lnTo>
                    <a:pt x="187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5" y="134"/>
                  </a:lnTo>
                  <a:lnTo>
                    <a:pt x="185" y="134"/>
                  </a:lnTo>
                  <a:lnTo>
                    <a:pt x="185" y="134"/>
                  </a:lnTo>
                  <a:lnTo>
                    <a:pt x="187" y="134"/>
                  </a:lnTo>
                  <a:close/>
                  <a:moveTo>
                    <a:pt x="160" y="45"/>
                  </a:moveTo>
                  <a:lnTo>
                    <a:pt x="160" y="47"/>
                  </a:lnTo>
                  <a:lnTo>
                    <a:pt x="160" y="47"/>
                  </a:lnTo>
                  <a:lnTo>
                    <a:pt x="160" y="47"/>
                  </a:lnTo>
                  <a:lnTo>
                    <a:pt x="162" y="47"/>
                  </a:lnTo>
                  <a:lnTo>
                    <a:pt x="162" y="45"/>
                  </a:lnTo>
                  <a:lnTo>
                    <a:pt x="162" y="45"/>
                  </a:lnTo>
                  <a:lnTo>
                    <a:pt x="162" y="45"/>
                  </a:lnTo>
                  <a:lnTo>
                    <a:pt x="160" y="45"/>
                  </a:lnTo>
                  <a:lnTo>
                    <a:pt x="160" y="45"/>
                  </a:lnTo>
                  <a:lnTo>
                    <a:pt x="160" y="43"/>
                  </a:lnTo>
                  <a:lnTo>
                    <a:pt x="160" y="45"/>
                  </a:lnTo>
                  <a:lnTo>
                    <a:pt x="160" y="45"/>
                  </a:lnTo>
                  <a:lnTo>
                    <a:pt x="160" y="45"/>
                  </a:lnTo>
                  <a:close/>
                  <a:moveTo>
                    <a:pt x="168" y="43"/>
                  </a:moveTo>
                  <a:lnTo>
                    <a:pt x="168" y="43"/>
                  </a:lnTo>
                  <a:lnTo>
                    <a:pt x="168" y="41"/>
                  </a:lnTo>
                  <a:lnTo>
                    <a:pt x="168" y="41"/>
                  </a:lnTo>
                  <a:lnTo>
                    <a:pt x="168" y="41"/>
                  </a:lnTo>
                  <a:lnTo>
                    <a:pt x="168" y="43"/>
                  </a:lnTo>
                  <a:lnTo>
                    <a:pt x="168" y="43"/>
                  </a:lnTo>
                  <a:close/>
                  <a:moveTo>
                    <a:pt x="154" y="123"/>
                  </a:moveTo>
                  <a:lnTo>
                    <a:pt x="154" y="123"/>
                  </a:lnTo>
                  <a:lnTo>
                    <a:pt x="158" y="121"/>
                  </a:lnTo>
                  <a:lnTo>
                    <a:pt x="158" y="123"/>
                  </a:lnTo>
                  <a:lnTo>
                    <a:pt x="160" y="123"/>
                  </a:lnTo>
                  <a:lnTo>
                    <a:pt x="162" y="123"/>
                  </a:lnTo>
                  <a:lnTo>
                    <a:pt x="162" y="125"/>
                  </a:lnTo>
                  <a:lnTo>
                    <a:pt x="162" y="127"/>
                  </a:lnTo>
                  <a:lnTo>
                    <a:pt x="164" y="127"/>
                  </a:lnTo>
                  <a:lnTo>
                    <a:pt x="164" y="127"/>
                  </a:lnTo>
                  <a:lnTo>
                    <a:pt x="164" y="129"/>
                  </a:lnTo>
                  <a:lnTo>
                    <a:pt x="164" y="131"/>
                  </a:lnTo>
                  <a:lnTo>
                    <a:pt x="164" y="134"/>
                  </a:lnTo>
                  <a:lnTo>
                    <a:pt x="166" y="134"/>
                  </a:lnTo>
                  <a:lnTo>
                    <a:pt x="168" y="134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73" y="136"/>
                  </a:lnTo>
                  <a:lnTo>
                    <a:pt x="173" y="136"/>
                  </a:lnTo>
                  <a:lnTo>
                    <a:pt x="175" y="136"/>
                  </a:lnTo>
                  <a:lnTo>
                    <a:pt x="175" y="136"/>
                  </a:lnTo>
                  <a:lnTo>
                    <a:pt x="175" y="136"/>
                  </a:lnTo>
                  <a:lnTo>
                    <a:pt x="175" y="136"/>
                  </a:lnTo>
                  <a:lnTo>
                    <a:pt x="175" y="134"/>
                  </a:lnTo>
                  <a:lnTo>
                    <a:pt x="175" y="131"/>
                  </a:lnTo>
                  <a:lnTo>
                    <a:pt x="175" y="131"/>
                  </a:lnTo>
                  <a:lnTo>
                    <a:pt x="177" y="129"/>
                  </a:lnTo>
                  <a:lnTo>
                    <a:pt x="177" y="129"/>
                  </a:lnTo>
                  <a:lnTo>
                    <a:pt x="171" y="127"/>
                  </a:lnTo>
                  <a:lnTo>
                    <a:pt x="168" y="123"/>
                  </a:lnTo>
                  <a:lnTo>
                    <a:pt x="166" y="119"/>
                  </a:lnTo>
                  <a:lnTo>
                    <a:pt x="166" y="117"/>
                  </a:lnTo>
                  <a:lnTo>
                    <a:pt x="166" y="117"/>
                  </a:lnTo>
                  <a:lnTo>
                    <a:pt x="166" y="114"/>
                  </a:lnTo>
                  <a:lnTo>
                    <a:pt x="164" y="114"/>
                  </a:lnTo>
                  <a:lnTo>
                    <a:pt x="164" y="112"/>
                  </a:lnTo>
                  <a:lnTo>
                    <a:pt x="164" y="112"/>
                  </a:lnTo>
                  <a:lnTo>
                    <a:pt x="162" y="112"/>
                  </a:lnTo>
                  <a:lnTo>
                    <a:pt x="160" y="112"/>
                  </a:lnTo>
                  <a:lnTo>
                    <a:pt x="160" y="114"/>
                  </a:lnTo>
                  <a:lnTo>
                    <a:pt x="160" y="117"/>
                  </a:lnTo>
                  <a:lnTo>
                    <a:pt x="160" y="117"/>
                  </a:lnTo>
                  <a:lnTo>
                    <a:pt x="160" y="114"/>
                  </a:lnTo>
                  <a:lnTo>
                    <a:pt x="158" y="112"/>
                  </a:lnTo>
                  <a:lnTo>
                    <a:pt x="156" y="114"/>
                  </a:lnTo>
                  <a:lnTo>
                    <a:pt x="156" y="114"/>
                  </a:lnTo>
                  <a:lnTo>
                    <a:pt x="156" y="114"/>
                  </a:lnTo>
                  <a:lnTo>
                    <a:pt x="156" y="117"/>
                  </a:lnTo>
                  <a:lnTo>
                    <a:pt x="156" y="117"/>
                  </a:lnTo>
                  <a:lnTo>
                    <a:pt x="156" y="117"/>
                  </a:lnTo>
                  <a:lnTo>
                    <a:pt x="154" y="119"/>
                  </a:lnTo>
                  <a:lnTo>
                    <a:pt x="152" y="119"/>
                  </a:lnTo>
                  <a:lnTo>
                    <a:pt x="152" y="121"/>
                  </a:lnTo>
                  <a:lnTo>
                    <a:pt x="152" y="121"/>
                  </a:lnTo>
                  <a:lnTo>
                    <a:pt x="154" y="121"/>
                  </a:lnTo>
                  <a:lnTo>
                    <a:pt x="154" y="123"/>
                  </a:lnTo>
                  <a:close/>
                  <a:moveTo>
                    <a:pt x="432" y="172"/>
                  </a:moveTo>
                  <a:lnTo>
                    <a:pt x="432" y="172"/>
                  </a:lnTo>
                  <a:lnTo>
                    <a:pt x="434" y="169"/>
                  </a:lnTo>
                  <a:lnTo>
                    <a:pt x="432" y="169"/>
                  </a:lnTo>
                  <a:lnTo>
                    <a:pt x="432" y="169"/>
                  </a:lnTo>
                  <a:lnTo>
                    <a:pt x="432" y="169"/>
                  </a:lnTo>
                  <a:lnTo>
                    <a:pt x="432" y="172"/>
                  </a:lnTo>
                  <a:lnTo>
                    <a:pt x="432" y="172"/>
                  </a:lnTo>
                  <a:close/>
                  <a:moveTo>
                    <a:pt x="177" y="134"/>
                  </a:moveTo>
                  <a:lnTo>
                    <a:pt x="177" y="136"/>
                  </a:lnTo>
                  <a:lnTo>
                    <a:pt x="177" y="136"/>
                  </a:lnTo>
                  <a:lnTo>
                    <a:pt x="177" y="136"/>
                  </a:lnTo>
                  <a:lnTo>
                    <a:pt x="177" y="136"/>
                  </a:lnTo>
                  <a:lnTo>
                    <a:pt x="179" y="136"/>
                  </a:lnTo>
                  <a:lnTo>
                    <a:pt x="179" y="136"/>
                  </a:lnTo>
                  <a:lnTo>
                    <a:pt x="177" y="134"/>
                  </a:lnTo>
                  <a:lnTo>
                    <a:pt x="177" y="134"/>
                  </a:lnTo>
                  <a:close/>
                  <a:moveTo>
                    <a:pt x="388" y="197"/>
                  </a:moveTo>
                  <a:lnTo>
                    <a:pt x="388" y="199"/>
                  </a:lnTo>
                  <a:lnTo>
                    <a:pt x="388" y="199"/>
                  </a:lnTo>
                  <a:lnTo>
                    <a:pt x="390" y="199"/>
                  </a:lnTo>
                  <a:lnTo>
                    <a:pt x="390" y="197"/>
                  </a:lnTo>
                  <a:lnTo>
                    <a:pt x="390" y="197"/>
                  </a:lnTo>
                  <a:lnTo>
                    <a:pt x="388" y="197"/>
                  </a:lnTo>
                  <a:close/>
                  <a:moveTo>
                    <a:pt x="405" y="169"/>
                  </a:moveTo>
                  <a:lnTo>
                    <a:pt x="405" y="169"/>
                  </a:lnTo>
                  <a:lnTo>
                    <a:pt x="407" y="172"/>
                  </a:lnTo>
                  <a:lnTo>
                    <a:pt x="409" y="174"/>
                  </a:lnTo>
                  <a:lnTo>
                    <a:pt x="409" y="174"/>
                  </a:lnTo>
                  <a:lnTo>
                    <a:pt x="409" y="169"/>
                  </a:lnTo>
                  <a:lnTo>
                    <a:pt x="409" y="167"/>
                  </a:lnTo>
                  <a:lnTo>
                    <a:pt x="409" y="167"/>
                  </a:lnTo>
                  <a:lnTo>
                    <a:pt x="409" y="167"/>
                  </a:lnTo>
                  <a:lnTo>
                    <a:pt x="407" y="167"/>
                  </a:lnTo>
                  <a:lnTo>
                    <a:pt x="407" y="167"/>
                  </a:lnTo>
                  <a:lnTo>
                    <a:pt x="407" y="167"/>
                  </a:lnTo>
                  <a:lnTo>
                    <a:pt x="407" y="167"/>
                  </a:lnTo>
                  <a:lnTo>
                    <a:pt x="405" y="169"/>
                  </a:lnTo>
                  <a:close/>
                  <a:moveTo>
                    <a:pt x="346" y="28"/>
                  </a:moveTo>
                  <a:lnTo>
                    <a:pt x="346" y="28"/>
                  </a:lnTo>
                  <a:lnTo>
                    <a:pt x="346" y="26"/>
                  </a:lnTo>
                  <a:lnTo>
                    <a:pt x="344" y="28"/>
                  </a:lnTo>
                  <a:lnTo>
                    <a:pt x="342" y="28"/>
                  </a:lnTo>
                  <a:lnTo>
                    <a:pt x="342" y="28"/>
                  </a:lnTo>
                  <a:lnTo>
                    <a:pt x="344" y="30"/>
                  </a:lnTo>
                  <a:lnTo>
                    <a:pt x="346" y="28"/>
                  </a:lnTo>
                  <a:close/>
                  <a:moveTo>
                    <a:pt x="405" y="95"/>
                  </a:moveTo>
                  <a:lnTo>
                    <a:pt x="403" y="98"/>
                  </a:lnTo>
                  <a:lnTo>
                    <a:pt x="403" y="98"/>
                  </a:lnTo>
                  <a:lnTo>
                    <a:pt x="403" y="98"/>
                  </a:lnTo>
                  <a:lnTo>
                    <a:pt x="405" y="98"/>
                  </a:lnTo>
                  <a:lnTo>
                    <a:pt x="405" y="98"/>
                  </a:lnTo>
                  <a:lnTo>
                    <a:pt x="407" y="98"/>
                  </a:lnTo>
                  <a:lnTo>
                    <a:pt x="407" y="98"/>
                  </a:lnTo>
                  <a:lnTo>
                    <a:pt x="407" y="98"/>
                  </a:lnTo>
                  <a:lnTo>
                    <a:pt x="407" y="95"/>
                  </a:lnTo>
                  <a:lnTo>
                    <a:pt x="405" y="95"/>
                  </a:lnTo>
                  <a:lnTo>
                    <a:pt x="405" y="95"/>
                  </a:lnTo>
                  <a:close/>
                  <a:moveTo>
                    <a:pt x="365" y="214"/>
                  </a:moveTo>
                  <a:lnTo>
                    <a:pt x="363" y="214"/>
                  </a:lnTo>
                  <a:lnTo>
                    <a:pt x="363" y="214"/>
                  </a:lnTo>
                  <a:lnTo>
                    <a:pt x="363" y="216"/>
                  </a:lnTo>
                  <a:lnTo>
                    <a:pt x="365" y="216"/>
                  </a:lnTo>
                  <a:lnTo>
                    <a:pt x="365" y="216"/>
                  </a:lnTo>
                  <a:lnTo>
                    <a:pt x="365" y="214"/>
                  </a:lnTo>
                  <a:lnTo>
                    <a:pt x="365" y="214"/>
                  </a:lnTo>
                  <a:lnTo>
                    <a:pt x="365" y="214"/>
                  </a:lnTo>
                  <a:lnTo>
                    <a:pt x="365" y="214"/>
                  </a:lnTo>
                  <a:close/>
                  <a:moveTo>
                    <a:pt x="386" y="184"/>
                  </a:moveTo>
                  <a:lnTo>
                    <a:pt x="386" y="186"/>
                  </a:lnTo>
                  <a:lnTo>
                    <a:pt x="386" y="188"/>
                  </a:lnTo>
                  <a:lnTo>
                    <a:pt x="386" y="186"/>
                  </a:lnTo>
                  <a:lnTo>
                    <a:pt x="386" y="180"/>
                  </a:lnTo>
                  <a:lnTo>
                    <a:pt x="386" y="180"/>
                  </a:lnTo>
                  <a:lnTo>
                    <a:pt x="386" y="178"/>
                  </a:lnTo>
                  <a:lnTo>
                    <a:pt x="386" y="180"/>
                  </a:lnTo>
                  <a:lnTo>
                    <a:pt x="386" y="182"/>
                  </a:lnTo>
                  <a:lnTo>
                    <a:pt x="384" y="184"/>
                  </a:lnTo>
                  <a:lnTo>
                    <a:pt x="386" y="184"/>
                  </a:lnTo>
                  <a:close/>
                  <a:moveTo>
                    <a:pt x="371" y="220"/>
                  </a:moveTo>
                  <a:lnTo>
                    <a:pt x="371" y="220"/>
                  </a:lnTo>
                  <a:lnTo>
                    <a:pt x="371" y="220"/>
                  </a:lnTo>
                  <a:lnTo>
                    <a:pt x="371" y="218"/>
                  </a:lnTo>
                  <a:lnTo>
                    <a:pt x="371" y="218"/>
                  </a:lnTo>
                  <a:lnTo>
                    <a:pt x="371" y="218"/>
                  </a:lnTo>
                  <a:lnTo>
                    <a:pt x="369" y="218"/>
                  </a:lnTo>
                  <a:lnTo>
                    <a:pt x="369" y="218"/>
                  </a:lnTo>
                  <a:lnTo>
                    <a:pt x="369" y="218"/>
                  </a:lnTo>
                  <a:lnTo>
                    <a:pt x="369" y="220"/>
                  </a:lnTo>
                  <a:lnTo>
                    <a:pt x="369" y="220"/>
                  </a:lnTo>
                  <a:lnTo>
                    <a:pt x="369" y="222"/>
                  </a:lnTo>
                  <a:lnTo>
                    <a:pt x="369" y="222"/>
                  </a:lnTo>
                  <a:lnTo>
                    <a:pt x="369" y="222"/>
                  </a:lnTo>
                  <a:lnTo>
                    <a:pt x="369" y="222"/>
                  </a:lnTo>
                  <a:lnTo>
                    <a:pt x="369" y="222"/>
                  </a:lnTo>
                  <a:lnTo>
                    <a:pt x="371" y="222"/>
                  </a:lnTo>
                  <a:lnTo>
                    <a:pt x="371" y="220"/>
                  </a:lnTo>
                  <a:close/>
                  <a:moveTo>
                    <a:pt x="209" y="47"/>
                  </a:moveTo>
                  <a:lnTo>
                    <a:pt x="209" y="45"/>
                  </a:lnTo>
                  <a:lnTo>
                    <a:pt x="209" y="45"/>
                  </a:lnTo>
                  <a:lnTo>
                    <a:pt x="206" y="47"/>
                  </a:lnTo>
                  <a:lnTo>
                    <a:pt x="209" y="47"/>
                  </a:lnTo>
                  <a:lnTo>
                    <a:pt x="209" y="47"/>
                  </a:lnTo>
                  <a:close/>
                  <a:moveTo>
                    <a:pt x="111" y="76"/>
                  </a:moveTo>
                  <a:lnTo>
                    <a:pt x="111" y="76"/>
                  </a:lnTo>
                  <a:lnTo>
                    <a:pt x="111" y="76"/>
                  </a:lnTo>
                  <a:lnTo>
                    <a:pt x="111" y="76"/>
                  </a:lnTo>
                  <a:lnTo>
                    <a:pt x="114" y="79"/>
                  </a:lnTo>
                  <a:lnTo>
                    <a:pt x="116" y="79"/>
                  </a:lnTo>
                  <a:lnTo>
                    <a:pt x="118" y="79"/>
                  </a:lnTo>
                  <a:lnTo>
                    <a:pt x="120" y="79"/>
                  </a:lnTo>
                  <a:lnTo>
                    <a:pt x="120" y="79"/>
                  </a:lnTo>
                  <a:lnTo>
                    <a:pt x="120" y="76"/>
                  </a:lnTo>
                  <a:lnTo>
                    <a:pt x="118" y="76"/>
                  </a:lnTo>
                  <a:lnTo>
                    <a:pt x="116" y="76"/>
                  </a:lnTo>
                  <a:lnTo>
                    <a:pt x="116" y="74"/>
                  </a:lnTo>
                  <a:lnTo>
                    <a:pt x="114" y="74"/>
                  </a:lnTo>
                  <a:lnTo>
                    <a:pt x="111" y="72"/>
                  </a:lnTo>
                  <a:lnTo>
                    <a:pt x="111" y="74"/>
                  </a:lnTo>
                  <a:lnTo>
                    <a:pt x="111" y="74"/>
                  </a:lnTo>
                  <a:lnTo>
                    <a:pt x="111" y="76"/>
                  </a:lnTo>
                  <a:close/>
                  <a:moveTo>
                    <a:pt x="19" y="53"/>
                  </a:moveTo>
                  <a:lnTo>
                    <a:pt x="19" y="51"/>
                  </a:lnTo>
                  <a:lnTo>
                    <a:pt x="14" y="49"/>
                  </a:lnTo>
                  <a:lnTo>
                    <a:pt x="14" y="49"/>
                  </a:lnTo>
                  <a:lnTo>
                    <a:pt x="14" y="49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8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9" y="53"/>
                  </a:lnTo>
                  <a:lnTo>
                    <a:pt x="19" y="53"/>
                  </a:lnTo>
                  <a:close/>
                  <a:moveTo>
                    <a:pt x="105" y="68"/>
                  </a:moveTo>
                  <a:lnTo>
                    <a:pt x="105" y="68"/>
                  </a:lnTo>
                  <a:lnTo>
                    <a:pt x="107" y="68"/>
                  </a:lnTo>
                  <a:lnTo>
                    <a:pt x="109" y="68"/>
                  </a:lnTo>
                  <a:lnTo>
                    <a:pt x="109" y="70"/>
                  </a:lnTo>
                  <a:lnTo>
                    <a:pt x="111" y="70"/>
                  </a:lnTo>
                  <a:lnTo>
                    <a:pt x="111" y="68"/>
                  </a:lnTo>
                  <a:lnTo>
                    <a:pt x="111" y="68"/>
                  </a:lnTo>
                  <a:lnTo>
                    <a:pt x="105" y="66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5" y="68"/>
                  </a:lnTo>
                  <a:close/>
                  <a:moveTo>
                    <a:pt x="126" y="74"/>
                  </a:moveTo>
                  <a:lnTo>
                    <a:pt x="126" y="74"/>
                  </a:lnTo>
                  <a:lnTo>
                    <a:pt x="124" y="74"/>
                  </a:lnTo>
                  <a:lnTo>
                    <a:pt x="124" y="72"/>
                  </a:lnTo>
                  <a:lnTo>
                    <a:pt x="124" y="72"/>
                  </a:lnTo>
                  <a:lnTo>
                    <a:pt x="124" y="74"/>
                  </a:lnTo>
                  <a:lnTo>
                    <a:pt x="124" y="74"/>
                  </a:lnTo>
                  <a:lnTo>
                    <a:pt x="126" y="74"/>
                  </a:lnTo>
                  <a:close/>
                  <a:moveTo>
                    <a:pt x="122" y="83"/>
                  </a:moveTo>
                  <a:lnTo>
                    <a:pt x="122" y="83"/>
                  </a:lnTo>
                  <a:lnTo>
                    <a:pt x="124" y="83"/>
                  </a:lnTo>
                  <a:lnTo>
                    <a:pt x="124" y="81"/>
                  </a:lnTo>
                  <a:lnTo>
                    <a:pt x="122" y="79"/>
                  </a:lnTo>
                  <a:lnTo>
                    <a:pt x="122" y="79"/>
                  </a:lnTo>
                  <a:lnTo>
                    <a:pt x="122" y="81"/>
                  </a:lnTo>
                  <a:lnTo>
                    <a:pt x="122" y="83"/>
                  </a:lnTo>
                  <a:close/>
                  <a:moveTo>
                    <a:pt x="145" y="91"/>
                  </a:moveTo>
                  <a:lnTo>
                    <a:pt x="143" y="91"/>
                  </a:lnTo>
                  <a:lnTo>
                    <a:pt x="143" y="89"/>
                  </a:lnTo>
                  <a:lnTo>
                    <a:pt x="141" y="91"/>
                  </a:lnTo>
                  <a:lnTo>
                    <a:pt x="141" y="93"/>
                  </a:lnTo>
                  <a:lnTo>
                    <a:pt x="141" y="93"/>
                  </a:lnTo>
                  <a:lnTo>
                    <a:pt x="143" y="93"/>
                  </a:lnTo>
                  <a:lnTo>
                    <a:pt x="145" y="93"/>
                  </a:lnTo>
                  <a:lnTo>
                    <a:pt x="147" y="95"/>
                  </a:lnTo>
                  <a:lnTo>
                    <a:pt x="147" y="95"/>
                  </a:lnTo>
                  <a:lnTo>
                    <a:pt x="149" y="93"/>
                  </a:lnTo>
                  <a:lnTo>
                    <a:pt x="149" y="93"/>
                  </a:lnTo>
                  <a:lnTo>
                    <a:pt x="149" y="93"/>
                  </a:lnTo>
                  <a:lnTo>
                    <a:pt x="147" y="93"/>
                  </a:lnTo>
                  <a:lnTo>
                    <a:pt x="147" y="91"/>
                  </a:lnTo>
                  <a:lnTo>
                    <a:pt x="147" y="93"/>
                  </a:lnTo>
                  <a:lnTo>
                    <a:pt x="145" y="93"/>
                  </a:lnTo>
                  <a:lnTo>
                    <a:pt x="145" y="91"/>
                  </a:lnTo>
                  <a:lnTo>
                    <a:pt x="143" y="91"/>
                  </a:lnTo>
                  <a:lnTo>
                    <a:pt x="145" y="91"/>
                  </a:lnTo>
                  <a:close/>
                  <a:moveTo>
                    <a:pt x="97" y="64"/>
                  </a:moveTo>
                  <a:lnTo>
                    <a:pt x="97" y="64"/>
                  </a:lnTo>
                  <a:lnTo>
                    <a:pt x="99" y="64"/>
                  </a:lnTo>
                  <a:lnTo>
                    <a:pt x="99" y="62"/>
                  </a:lnTo>
                  <a:lnTo>
                    <a:pt x="101" y="62"/>
                  </a:lnTo>
                  <a:lnTo>
                    <a:pt x="101" y="60"/>
                  </a:lnTo>
                  <a:lnTo>
                    <a:pt x="99" y="60"/>
                  </a:lnTo>
                  <a:lnTo>
                    <a:pt x="99" y="57"/>
                  </a:lnTo>
                  <a:lnTo>
                    <a:pt x="97" y="60"/>
                  </a:lnTo>
                  <a:lnTo>
                    <a:pt x="95" y="60"/>
                  </a:lnTo>
                  <a:lnTo>
                    <a:pt x="95" y="60"/>
                  </a:lnTo>
                  <a:lnTo>
                    <a:pt x="95" y="62"/>
                  </a:lnTo>
                  <a:lnTo>
                    <a:pt x="95" y="64"/>
                  </a:lnTo>
                  <a:lnTo>
                    <a:pt x="97" y="64"/>
                  </a:lnTo>
                  <a:close/>
                  <a:moveTo>
                    <a:pt x="109" y="70"/>
                  </a:moveTo>
                  <a:lnTo>
                    <a:pt x="107" y="68"/>
                  </a:lnTo>
                  <a:lnTo>
                    <a:pt x="107" y="68"/>
                  </a:lnTo>
                  <a:lnTo>
                    <a:pt x="107" y="70"/>
                  </a:lnTo>
                  <a:lnTo>
                    <a:pt x="107" y="70"/>
                  </a:lnTo>
                  <a:lnTo>
                    <a:pt x="107" y="72"/>
                  </a:lnTo>
                  <a:lnTo>
                    <a:pt x="107" y="74"/>
                  </a:lnTo>
                  <a:lnTo>
                    <a:pt x="109" y="74"/>
                  </a:lnTo>
                  <a:lnTo>
                    <a:pt x="109" y="76"/>
                  </a:lnTo>
                  <a:lnTo>
                    <a:pt x="109" y="74"/>
                  </a:lnTo>
                  <a:lnTo>
                    <a:pt x="109" y="74"/>
                  </a:lnTo>
                  <a:lnTo>
                    <a:pt x="111" y="72"/>
                  </a:lnTo>
                  <a:lnTo>
                    <a:pt x="111" y="72"/>
                  </a:lnTo>
                  <a:lnTo>
                    <a:pt x="109" y="70"/>
                  </a:lnTo>
                  <a:lnTo>
                    <a:pt x="109" y="70"/>
                  </a:lnTo>
                  <a:close/>
                  <a:moveTo>
                    <a:pt x="2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  <a:moveTo>
                    <a:pt x="143" y="87"/>
                  </a:moveTo>
                  <a:lnTo>
                    <a:pt x="141" y="87"/>
                  </a:lnTo>
                  <a:lnTo>
                    <a:pt x="143" y="89"/>
                  </a:lnTo>
                  <a:lnTo>
                    <a:pt x="143" y="89"/>
                  </a:lnTo>
                  <a:lnTo>
                    <a:pt x="143" y="89"/>
                  </a:lnTo>
                  <a:lnTo>
                    <a:pt x="145" y="89"/>
                  </a:lnTo>
                  <a:lnTo>
                    <a:pt x="145" y="89"/>
                  </a:lnTo>
                  <a:lnTo>
                    <a:pt x="145" y="89"/>
                  </a:lnTo>
                  <a:lnTo>
                    <a:pt x="143" y="87"/>
                  </a:lnTo>
                  <a:close/>
                  <a:moveTo>
                    <a:pt x="139" y="95"/>
                  </a:moveTo>
                  <a:lnTo>
                    <a:pt x="139" y="95"/>
                  </a:lnTo>
                  <a:lnTo>
                    <a:pt x="139" y="95"/>
                  </a:lnTo>
                  <a:lnTo>
                    <a:pt x="139" y="95"/>
                  </a:lnTo>
                  <a:lnTo>
                    <a:pt x="139" y="98"/>
                  </a:lnTo>
                  <a:lnTo>
                    <a:pt x="139" y="98"/>
                  </a:lnTo>
                  <a:lnTo>
                    <a:pt x="139" y="100"/>
                  </a:lnTo>
                  <a:lnTo>
                    <a:pt x="141" y="100"/>
                  </a:lnTo>
                  <a:lnTo>
                    <a:pt x="141" y="100"/>
                  </a:lnTo>
                  <a:lnTo>
                    <a:pt x="141" y="100"/>
                  </a:lnTo>
                  <a:lnTo>
                    <a:pt x="143" y="98"/>
                  </a:lnTo>
                  <a:lnTo>
                    <a:pt x="143" y="98"/>
                  </a:lnTo>
                  <a:lnTo>
                    <a:pt x="143" y="98"/>
                  </a:lnTo>
                  <a:lnTo>
                    <a:pt x="141" y="95"/>
                  </a:lnTo>
                  <a:lnTo>
                    <a:pt x="139" y="95"/>
                  </a:lnTo>
                  <a:close/>
                  <a:moveTo>
                    <a:pt x="124" y="76"/>
                  </a:moveTo>
                  <a:lnTo>
                    <a:pt x="124" y="79"/>
                  </a:lnTo>
                  <a:lnTo>
                    <a:pt x="126" y="81"/>
                  </a:lnTo>
                  <a:lnTo>
                    <a:pt x="126" y="81"/>
                  </a:lnTo>
                  <a:lnTo>
                    <a:pt x="126" y="79"/>
                  </a:lnTo>
                  <a:lnTo>
                    <a:pt x="126" y="79"/>
                  </a:lnTo>
                  <a:lnTo>
                    <a:pt x="126" y="79"/>
                  </a:lnTo>
                  <a:lnTo>
                    <a:pt x="124" y="76"/>
                  </a:lnTo>
                  <a:lnTo>
                    <a:pt x="124" y="76"/>
                  </a:lnTo>
                  <a:close/>
                  <a:moveTo>
                    <a:pt x="139" y="74"/>
                  </a:moveTo>
                  <a:lnTo>
                    <a:pt x="141" y="74"/>
                  </a:lnTo>
                  <a:lnTo>
                    <a:pt x="141" y="74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43" y="76"/>
                  </a:lnTo>
                  <a:lnTo>
                    <a:pt x="143" y="76"/>
                  </a:lnTo>
                  <a:lnTo>
                    <a:pt x="143" y="76"/>
                  </a:lnTo>
                  <a:lnTo>
                    <a:pt x="145" y="74"/>
                  </a:lnTo>
                  <a:lnTo>
                    <a:pt x="143" y="74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1" y="72"/>
                  </a:lnTo>
                  <a:lnTo>
                    <a:pt x="141" y="72"/>
                  </a:lnTo>
                  <a:lnTo>
                    <a:pt x="139" y="72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9" y="74"/>
                  </a:lnTo>
                  <a:close/>
                  <a:moveTo>
                    <a:pt x="133" y="79"/>
                  </a:moveTo>
                  <a:lnTo>
                    <a:pt x="133" y="79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33" y="79"/>
                  </a:lnTo>
                  <a:close/>
                  <a:moveTo>
                    <a:pt x="133" y="74"/>
                  </a:moveTo>
                  <a:lnTo>
                    <a:pt x="135" y="74"/>
                  </a:lnTo>
                  <a:lnTo>
                    <a:pt x="137" y="74"/>
                  </a:lnTo>
                  <a:lnTo>
                    <a:pt x="137" y="72"/>
                  </a:lnTo>
                  <a:lnTo>
                    <a:pt x="137" y="72"/>
                  </a:lnTo>
                  <a:lnTo>
                    <a:pt x="135" y="72"/>
                  </a:lnTo>
                  <a:lnTo>
                    <a:pt x="135" y="72"/>
                  </a:lnTo>
                  <a:lnTo>
                    <a:pt x="135" y="72"/>
                  </a:lnTo>
                  <a:lnTo>
                    <a:pt x="133" y="72"/>
                  </a:lnTo>
                  <a:lnTo>
                    <a:pt x="133" y="74"/>
                  </a:lnTo>
                  <a:lnTo>
                    <a:pt x="133" y="74"/>
                  </a:lnTo>
                  <a:lnTo>
                    <a:pt x="133" y="74"/>
                  </a:lnTo>
                  <a:lnTo>
                    <a:pt x="133" y="74"/>
                  </a:lnTo>
                  <a:close/>
                  <a:moveTo>
                    <a:pt x="137" y="76"/>
                  </a:moveTo>
                  <a:lnTo>
                    <a:pt x="135" y="76"/>
                  </a:lnTo>
                  <a:lnTo>
                    <a:pt x="135" y="76"/>
                  </a:lnTo>
                  <a:lnTo>
                    <a:pt x="137" y="79"/>
                  </a:lnTo>
                  <a:lnTo>
                    <a:pt x="137" y="76"/>
                  </a:lnTo>
                  <a:lnTo>
                    <a:pt x="137" y="76"/>
                  </a:lnTo>
                  <a:lnTo>
                    <a:pt x="137" y="76"/>
                  </a:lnTo>
                  <a:lnTo>
                    <a:pt x="137" y="76"/>
                  </a:lnTo>
                  <a:lnTo>
                    <a:pt x="137" y="76"/>
                  </a:lnTo>
                  <a:close/>
                  <a:moveTo>
                    <a:pt x="116" y="74"/>
                  </a:moveTo>
                  <a:lnTo>
                    <a:pt x="118" y="74"/>
                  </a:lnTo>
                  <a:lnTo>
                    <a:pt x="118" y="76"/>
                  </a:lnTo>
                  <a:lnTo>
                    <a:pt x="120" y="76"/>
                  </a:lnTo>
                  <a:lnTo>
                    <a:pt x="120" y="76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14" y="74"/>
                  </a:lnTo>
                  <a:lnTo>
                    <a:pt x="116" y="74"/>
                  </a:lnTo>
                  <a:lnTo>
                    <a:pt x="116" y="74"/>
                  </a:lnTo>
                  <a:close/>
                  <a:moveTo>
                    <a:pt x="504" y="60"/>
                  </a:moveTo>
                  <a:lnTo>
                    <a:pt x="506" y="60"/>
                  </a:lnTo>
                  <a:lnTo>
                    <a:pt x="508" y="57"/>
                  </a:lnTo>
                  <a:lnTo>
                    <a:pt x="510" y="55"/>
                  </a:lnTo>
                  <a:lnTo>
                    <a:pt x="510" y="53"/>
                  </a:lnTo>
                  <a:lnTo>
                    <a:pt x="508" y="51"/>
                  </a:lnTo>
                  <a:lnTo>
                    <a:pt x="508" y="51"/>
                  </a:lnTo>
                  <a:lnTo>
                    <a:pt x="508" y="51"/>
                  </a:lnTo>
                  <a:lnTo>
                    <a:pt x="504" y="53"/>
                  </a:lnTo>
                  <a:lnTo>
                    <a:pt x="504" y="55"/>
                  </a:lnTo>
                  <a:lnTo>
                    <a:pt x="504" y="60"/>
                  </a:lnTo>
                  <a:lnTo>
                    <a:pt x="504" y="60"/>
                  </a:lnTo>
                  <a:close/>
                  <a:moveTo>
                    <a:pt x="542" y="106"/>
                  </a:moveTo>
                  <a:lnTo>
                    <a:pt x="542" y="108"/>
                  </a:lnTo>
                  <a:lnTo>
                    <a:pt x="542" y="108"/>
                  </a:lnTo>
                  <a:lnTo>
                    <a:pt x="544" y="110"/>
                  </a:lnTo>
                  <a:lnTo>
                    <a:pt x="546" y="110"/>
                  </a:lnTo>
                  <a:lnTo>
                    <a:pt x="546" y="110"/>
                  </a:lnTo>
                  <a:lnTo>
                    <a:pt x="546" y="108"/>
                  </a:lnTo>
                  <a:lnTo>
                    <a:pt x="546" y="104"/>
                  </a:lnTo>
                  <a:lnTo>
                    <a:pt x="546" y="104"/>
                  </a:lnTo>
                  <a:lnTo>
                    <a:pt x="544" y="104"/>
                  </a:lnTo>
                  <a:lnTo>
                    <a:pt x="544" y="104"/>
                  </a:lnTo>
                  <a:lnTo>
                    <a:pt x="540" y="104"/>
                  </a:lnTo>
                  <a:lnTo>
                    <a:pt x="540" y="106"/>
                  </a:lnTo>
                  <a:lnTo>
                    <a:pt x="542" y="106"/>
                  </a:lnTo>
                  <a:lnTo>
                    <a:pt x="542" y="106"/>
                  </a:lnTo>
                  <a:close/>
                  <a:moveTo>
                    <a:pt x="491" y="72"/>
                  </a:moveTo>
                  <a:lnTo>
                    <a:pt x="494" y="76"/>
                  </a:lnTo>
                  <a:lnTo>
                    <a:pt x="494" y="76"/>
                  </a:lnTo>
                  <a:lnTo>
                    <a:pt x="494" y="79"/>
                  </a:lnTo>
                  <a:lnTo>
                    <a:pt x="494" y="79"/>
                  </a:lnTo>
                  <a:lnTo>
                    <a:pt x="494" y="81"/>
                  </a:lnTo>
                  <a:lnTo>
                    <a:pt x="494" y="81"/>
                  </a:lnTo>
                  <a:lnTo>
                    <a:pt x="494" y="83"/>
                  </a:lnTo>
                  <a:lnTo>
                    <a:pt x="494" y="85"/>
                  </a:lnTo>
                  <a:lnTo>
                    <a:pt x="496" y="85"/>
                  </a:lnTo>
                  <a:lnTo>
                    <a:pt x="496" y="85"/>
                  </a:lnTo>
                  <a:lnTo>
                    <a:pt x="496" y="87"/>
                  </a:lnTo>
                  <a:lnTo>
                    <a:pt x="496" y="89"/>
                  </a:lnTo>
                  <a:lnTo>
                    <a:pt x="496" y="91"/>
                  </a:lnTo>
                  <a:lnTo>
                    <a:pt x="496" y="93"/>
                  </a:lnTo>
                  <a:lnTo>
                    <a:pt x="496" y="93"/>
                  </a:lnTo>
                  <a:lnTo>
                    <a:pt x="496" y="95"/>
                  </a:lnTo>
                  <a:lnTo>
                    <a:pt x="498" y="95"/>
                  </a:lnTo>
                  <a:lnTo>
                    <a:pt x="498" y="95"/>
                  </a:lnTo>
                  <a:lnTo>
                    <a:pt x="500" y="100"/>
                  </a:lnTo>
                  <a:lnTo>
                    <a:pt x="500" y="102"/>
                  </a:lnTo>
                  <a:lnTo>
                    <a:pt x="504" y="102"/>
                  </a:lnTo>
                  <a:lnTo>
                    <a:pt x="504" y="104"/>
                  </a:lnTo>
                  <a:lnTo>
                    <a:pt x="506" y="104"/>
                  </a:lnTo>
                  <a:lnTo>
                    <a:pt x="506" y="102"/>
                  </a:lnTo>
                  <a:lnTo>
                    <a:pt x="504" y="102"/>
                  </a:lnTo>
                  <a:lnTo>
                    <a:pt x="502" y="98"/>
                  </a:lnTo>
                  <a:lnTo>
                    <a:pt x="500" y="93"/>
                  </a:lnTo>
                  <a:lnTo>
                    <a:pt x="498" y="89"/>
                  </a:lnTo>
                  <a:lnTo>
                    <a:pt x="498" y="87"/>
                  </a:lnTo>
                  <a:lnTo>
                    <a:pt x="498" y="87"/>
                  </a:lnTo>
                  <a:lnTo>
                    <a:pt x="498" y="85"/>
                  </a:lnTo>
                  <a:lnTo>
                    <a:pt x="498" y="85"/>
                  </a:lnTo>
                  <a:lnTo>
                    <a:pt x="500" y="83"/>
                  </a:lnTo>
                  <a:lnTo>
                    <a:pt x="500" y="83"/>
                  </a:lnTo>
                  <a:lnTo>
                    <a:pt x="502" y="83"/>
                  </a:lnTo>
                  <a:lnTo>
                    <a:pt x="504" y="83"/>
                  </a:lnTo>
                  <a:lnTo>
                    <a:pt x="506" y="85"/>
                  </a:lnTo>
                  <a:lnTo>
                    <a:pt x="506" y="85"/>
                  </a:lnTo>
                  <a:lnTo>
                    <a:pt x="508" y="85"/>
                  </a:lnTo>
                  <a:lnTo>
                    <a:pt x="515" y="87"/>
                  </a:lnTo>
                  <a:lnTo>
                    <a:pt x="513" y="87"/>
                  </a:lnTo>
                  <a:lnTo>
                    <a:pt x="513" y="85"/>
                  </a:lnTo>
                  <a:lnTo>
                    <a:pt x="510" y="85"/>
                  </a:lnTo>
                  <a:lnTo>
                    <a:pt x="510" y="85"/>
                  </a:lnTo>
                  <a:lnTo>
                    <a:pt x="510" y="83"/>
                  </a:lnTo>
                  <a:lnTo>
                    <a:pt x="510" y="83"/>
                  </a:lnTo>
                  <a:lnTo>
                    <a:pt x="510" y="83"/>
                  </a:lnTo>
                  <a:lnTo>
                    <a:pt x="506" y="81"/>
                  </a:lnTo>
                  <a:lnTo>
                    <a:pt x="504" y="79"/>
                  </a:lnTo>
                  <a:lnTo>
                    <a:pt x="504" y="79"/>
                  </a:lnTo>
                  <a:lnTo>
                    <a:pt x="504" y="76"/>
                  </a:lnTo>
                  <a:lnTo>
                    <a:pt x="506" y="76"/>
                  </a:lnTo>
                  <a:lnTo>
                    <a:pt x="508" y="74"/>
                  </a:lnTo>
                  <a:lnTo>
                    <a:pt x="510" y="74"/>
                  </a:lnTo>
                  <a:lnTo>
                    <a:pt x="510" y="74"/>
                  </a:lnTo>
                  <a:lnTo>
                    <a:pt x="510" y="70"/>
                  </a:lnTo>
                  <a:lnTo>
                    <a:pt x="510" y="68"/>
                  </a:lnTo>
                  <a:lnTo>
                    <a:pt x="510" y="66"/>
                  </a:lnTo>
                  <a:lnTo>
                    <a:pt x="510" y="66"/>
                  </a:lnTo>
                  <a:lnTo>
                    <a:pt x="508" y="66"/>
                  </a:lnTo>
                  <a:lnTo>
                    <a:pt x="506" y="68"/>
                  </a:lnTo>
                  <a:lnTo>
                    <a:pt x="504" y="68"/>
                  </a:lnTo>
                  <a:lnTo>
                    <a:pt x="502" y="70"/>
                  </a:lnTo>
                  <a:lnTo>
                    <a:pt x="502" y="72"/>
                  </a:lnTo>
                  <a:lnTo>
                    <a:pt x="502" y="72"/>
                  </a:lnTo>
                  <a:lnTo>
                    <a:pt x="502" y="72"/>
                  </a:lnTo>
                  <a:lnTo>
                    <a:pt x="502" y="72"/>
                  </a:lnTo>
                  <a:lnTo>
                    <a:pt x="500" y="74"/>
                  </a:lnTo>
                  <a:lnTo>
                    <a:pt x="500" y="76"/>
                  </a:lnTo>
                  <a:lnTo>
                    <a:pt x="500" y="76"/>
                  </a:lnTo>
                  <a:lnTo>
                    <a:pt x="498" y="76"/>
                  </a:lnTo>
                  <a:lnTo>
                    <a:pt x="498" y="79"/>
                  </a:lnTo>
                  <a:lnTo>
                    <a:pt x="496" y="76"/>
                  </a:lnTo>
                  <a:lnTo>
                    <a:pt x="496" y="76"/>
                  </a:lnTo>
                  <a:lnTo>
                    <a:pt x="494" y="76"/>
                  </a:lnTo>
                  <a:lnTo>
                    <a:pt x="494" y="74"/>
                  </a:lnTo>
                  <a:lnTo>
                    <a:pt x="496" y="74"/>
                  </a:lnTo>
                  <a:lnTo>
                    <a:pt x="498" y="72"/>
                  </a:lnTo>
                  <a:lnTo>
                    <a:pt x="500" y="70"/>
                  </a:lnTo>
                  <a:lnTo>
                    <a:pt x="500" y="70"/>
                  </a:lnTo>
                  <a:lnTo>
                    <a:pt x="500" y="68"/>
                  </a:lnTo>
                  <a:lnTo>
                    <a:pt x="500" y="66"/>
                  </a:lnTo>
                  <a:lnTo>
                    <a:pt x="500" y="64"/>
                  </a:lnTo>
                  <a:lnTo>
                    <a:pt x="500" y="64"/>
                  </a:lnTo>
                  <a:lnTo>
                    <a:pt x="498" y="62"/>
                  </a:lnTo>
                  <a:lnTo>
                    <a:pt x="498" y="62"/>
                  </a:lnTo>
                  <a:lnTo>
                    <a:pt x="498" y="60"/>
                  </a:lnTo>
                  <a:lnTo>
                    <a:pt x="500" y="57"/>
                  </a:lnTo>
                  <a:lnTo>
                    <a:pt x="500" y="57"/>
                  </a:lnTo>
                  <a:lnTo>
                    <a:pt x="500" y="57"/>
                  </a:lnTo>
                  <a:lnTo>
                    <a:pt x="500" y="57"/>
                  </a:lnTo>
                  <a:lnTo>
                    <a:pt x="498" y="57"/>
                  </a:lnTo>
                  <a:lnTo>
                    <a:pt x="496" y="60"/>
                  </a:lnTo>
                  <a:lnTo>
                    <a:pt x="494" y="62"/>
                  </a:lnTo>
                  <a:lnTo>
                    <a:pt x="494" y="64"/>
                  </a:lnTo>
                  <a:lnTo>
                    <a:pt x="494" y="66"/>
                  </a:lnTo>
                  <a:lnTo>
                    <a:pt x="494" y="66"/>
                  </a:lnTo>
                  <a:lnTo>
                    <a:pt x="494" y="68"/>
                  </a:lnTo>
                  <a:lnTo>
                    <a:pt x="491" y="70"/>
                  </a:lnTo>
                  <a:lnTo>
                    <a:pt x="491" y="72"/>
                  </a:lnTo>
                  <a:close/>
                  <a:moveTo>
                    <a:pt x="432" y="117"/>
                  </a:moveTo>
                  <a:lnTo>
                    <a:pt x="432" y="114"/>
                  </a:lnTo>
                  <a:lnTo>
                    <a:pt x="432" y="114"/>
                  </a:lnTo>
                  <a:lnTo>
                    <a:pt x="432" y="114"/>
                  </a:lnTo>
                  <a:lnTo>
                    <a:pt x="432" y="112"/>
                  </a:lnTo>
                  <a:lnTo>
                    <a:pt x="432" y="112"/>
                  </a:lnTo>
                  <a:lnTo>
                    <a:pt x="432" y="112"/>
                  </a:lnTo>
                  <a:lnTo>
                    <a:pt x="430" y="117"/>
                  </a:lnTo>
                  <a:lnTo>
                    <a:pt x="432" y="117"/>
                  </a:lnTo>
                  <a:lnTo>
                    <a:pt x="432" y="117"/>
                  </a:lnTo>
                  <a:close/>
                  <a:moveTo>
                    <a:pt x="523" y="91"/>
                  </a:moveTo>
                  <a:lnTo>
                    <a:pt x="523" y="93"/>
                  </a:lnTo>
                  <a:lnTo>
                    <a:pt x="523" y="93"/>
                  </a:lnTo>
                  <a:lnTo>
                    <a:pt x="523" y="91"/>
                  </a:lnTo>
                  <a:lnTo>
                    <a:pt x="521" y="89"/>
                  </a:lnTo>
                  <a:lnTo>
                    <a:pt x="521" y="91"/>
                  </a:lnTo>
                  <a:lnTo>
                    <a:pt x="523" y="91"/>
                  </a:lnTo>
                  <a:close/>
                  <a:moveTo>
                    <a:pt x="491" y="102"/>
                  </a:moveTo>
                  <a:lnTo>
                    <a:pt x="491" y="102"/>
                  </a:lnTo>
                  <a:lnTo>
                    <a:pt x="494" y="102"/>
                  </a:lnTo>
                  <a:lnTo>
                    <a:pt x="496" y="102"/>
                  </a:lnTo>
                  <a:lnTo>
                    <a:pt x="496" y="102"/>
                  </a:lnTo>
                  <a:lnTo>
                    <a:pt x="496" y="104"/>
                  </a:lnTo>
                  <a:lnTo>
                    <a:pt x="498" y="104"/>
                  </a:lnTo>
                  <a:lnTo>
                    <a:pt x="498" y="102"/>
                  </a:lnTo>
                  <a:lnTo>
                    <a:pt x="498" y="102"/>
                  </a:lnTo>
                  <a:lnTo>
                    <a:pt x="498" y="102"/>
                  </a:lnTo>
                  <a:lnTo>
                    <a:pt x="498" y="100"/>
                  </a:lnTo>
                  <a:lnTo>
                    <a:pt x="496" y="100"/>
                  </a:lnTo>
                  <a:lnTo>
                    <a:pt x="494" y="100"/>
                  </a:lnTo>
                  <a:lnTo>
                    <a:pt x="496" y="98"/>
                  </a:lnTo>
                  <a:lnTo>
                    <a:pt x="494" y="95"/>
                  </a:lnTo>
                  <a:lnTo>
                    <a:pt x="494" y="95"/>
                  </a:lnTo>
                  <a:lnTo>
                    <a:pt x="491" y="95"/>
                  </a:lnTo>
                  <a:lnTo>
                    <a:pt x="491" y="95"/>
                  </a:lnTo>
                  <a:lnTo>
                    <a:pt x="491" y="95"/>
                  </a:lnTo>
                  <a:lnTo>
                    <a:pt x="489" y="95"/>
                  </a:lnTo>
                  <a:lnTo>
                    <a:pt x="489" y="95"/>
                  </a:lnTo>
                  <a:lnTo>
                    <a:pt x="489" y="98"/>
                  </a:lnTo>
                  <a:lnTo>
                    <a:pt x="489" y="98"/>
                  </a:lnTo>
                  <a:lnTo>
                    <a:pt x="491" y="100"/>
                  </a:lnTo>
                  <a:lnTo>
                    <a:pt x="491" y="100"/>
                  </a:lnTo>
                  <a:lnTo>
                    <a:pt x="491" y="102"/>
                  </a:lnTo>
                  <a:lnTo>
                    <a:pt x="491" y="102"/>
                  </a:lnTo>
                  <a:close/>
                  <a:moveTo>
                    <a:pt x="491" y="81"/>
                  </a:moveTo>
                  <a:lnTo>
                    <a:pt x="491" y="81"/>
                  </a:lnTo>
                  <a:lnTo>
                    <a:pt x="491" y="81"/>
                  </a:lnTo>
                  <a:lnTo>
                    <a:pt x="491" y="81"/>
                  </a:lnTo>
                  <a:lnTo>
                    <a:pt x="491" y="79"/>
                  </a:lnTo>
                  <a:lnTo>
                    <a:pt x="491" y="79"/>
                  </a:lnTo>
                  <a:lnTo>
                    <a:pt x="491" y="79"/>
                  </a:lnTo>
                  <a:lnTo>
                    <a:pt x="491" y="81"/>
                  </a:lnTo>
                  <a:lnTo>
                    <a:pt x="491" y="81"/>
                  </a:lnTo>
                  <a:close/>
                  <a:moveTo>
                    <a:pt x="491" y="89"/>
                  </a:moveTo>
                  <a:lnTo>
                    <a:pt x="491" y="89"/>
                  </a:lnTo>
                  <a:lnTo>
                    <a:pt x="491" y="87"/>
                  </a:lnTo>
                  <a:lnTo>
                    <a:pt x="491" y="89"/>
                  </a:lnTo>
                  <a:lnTo>
                    <a:pt x="491" y="89"/>
                  </a:lnTo>
                  <a:lnTo>
                    <a:pt x="491" y="89"/>
                  </a:lnTo>
                  <a:lnTo>
                    <a:pt x="491" y="91"/>
                  </a:lnTo>
                  <a:lnTo>
                    <a:pt x="491" y="89"/>
                  </a:lnTo>
                  <a:close/>
                  <a:moveTo>
                    <a:pt x="529" y="121"/>
                  </a:moveTo>
                  <a:lnTo>
                    <a:pt x="532" y="121"/>
                  </a:lnTo>
                  <a:lnTo>
                    <a:pt x="534" y="121"/>
                  </a:lnTo>
                  <a:lnTo>
                    <a:pt x="534" y="121"/>
                  </a:lnTo>
                  <a:lnTo>
                    <a:pt x="536" y="121"/>
                  </a:lnTo>
                  <a:lnTo>
                    <a:pt x="536" y="121"/>
                  </a:lnTo>
                  <a:lnTo>
                    <a:pt x="536" y="121"/>
                  </a:lnTo>
                  <a:lnTo>
                    <a:pt x="538" y="121"/>
                  </a:lnTo>
                  <a:lnTo>
                    <a:pt x="536" y="119"/>
                  </a:lnTo>
                  <a:lnTo>
                    <a:pt x="536" y="119"/>
                  </a:lnTo>
                  <a:lnTo>
                    <a:pt x="536" y="119"/>
                  </a:lnTo>
                  <a:lnTo>
                    <a:pt x="538" y="117"/>
                  </a:lnTo>
                  <a:lnTo>
                    <a:pt x="536" y="117"/>
                  </a:lnTo>
                  <a:lnTo>
                    <a:pt x="536" y="117"/>
                  </a:lnTo>
                  <a:lnTo>
                    <a:pt x="536" y="117"/>
                  </a:lnTo>
                  <a:lnTo>
                    <a:pt x="534" y="117"/>
                  </a:lnTo>
                  <a:lnTo>
                    <a:pt x="532" y="117"/>
                  </a:lnTo>
                  <a:lnTo>
                    <a:pt x="532" y="117"/>
                  </a:lnTo>
                  <a:lnTo>
                    <a:pt x="527" y="119"/>
                  </a:lnTo>
                  <a:lnTo>
                    <a:pt x="527" y="119"/>
                  </a:lnTo>
                  <a:lnTo>
                    <a:pt x="529" y="121"/>
                  </a:lnTo>
                  <a:close/>
                  <a:moveTo>
                    <a:pt x="605" y="108"/>
                  </a:moveTo>
                  <a:lnTo>
                    <a:pt x="605" y="106"/>
                  </a:lnTo>
                  <a:lnTo>
                    <a:pt x="608" y="106"/>
                  </a:lnTo>
                  <a:lnTo>
                    <a:pt x="605" y="106"/>
                  </a:lnTo>
                  <a:lnTo>
                    <a:pt x="605" y="104"/>
                  </a:lnTo>
                  <a:lnTo>
                    <a:pt x="605" y="104"/>
                  </a:lnTo>
                  <a:lnTo>
                    <a:pt x="603" y="104"/>
                  </a:lnTo>
                  <a:lnTo>
                    <a:pt x="603" y="106"/>
                  </a:lnTo>
                  <a:lnTo>
                    <a:pt x="605" y="106"/>
                  </a:lnTo>
                  <a:lnTo>
                    <a:pt x="605" y="108"/>
                  </a:lnTo>
                  <a:close/>
                  <a:moveTo>
                    <a:pt x="614" y="102"/>
                  </a:moveTo>
                  <a:lnTo>
                    <a:pt x="614" y="102"/>
                  </a:lnTo>
                  <a:lnTo>
                    <a:pt x="614" y="102"/>
                  </a:lnTo>
                  <a:lnTo>
                    <a:pt x="614" y="102"/>
                  </a:lnTo>
                  <a:lnTo>
                    <a:pt x="616" y="104"/>
                  </a:lnTo>
                  <a:lnTo>
                    <a:pt x="618" y="102"/>
                  </a:lnTo>
                  <a:lnTo>
                    <a:pt x="620" y="106"/>
                  </a:lnTo>
                  <a:lnTo>
                    <a:pt x="620" y="106"/>
                  </a:lnTo>
                  <a:lnTo>
                    <a:pt x="620" y="108"/>
                  </a:lnTo>
                  <a:lnTo>
                    <a:pt x="622" y="108"/>
                  </a:lnTo>
                  <a:lnTo>
                    <a:pt x="624" y="108"/>
                  </a:lnTo>
                  <a:lnTo>
                    <a:pt x="624" y="108"/>
                  </a:lnTo>
                  <a:lnTo>
                    <a:pt x="627" y="108"/>
                  </a:lnTo>
                  <a:lnTo>
                    <a:pt x="629" y="106"/>
                  </a:lnTo>
                  <a:lnTo>
                    <a:pt x="627" y="106"/>
                  </a:lnTo>
                  <a:lnTo>
                    <a:pt x="624" y="104"/>
                  </a:lnTo>
                  <a:lnTo>
                    <a:pt x="622" y="104"/>
                  </a:lnTo>
                  <a:lnTo>
                    <a:pt x="620" y="102"/>
                  </a:lnTo>
                  <a:lnTo>
                    <a:pt x="620" y="102"/>
                  </a:lnTo>
                  <a:lnTo>
                    <a:pt x="618" y="102"/>
                  </a:lnTo>
                  <a:lnTo>
                    <a:pt x="618" y="100"/>
                  </a:lnTo>
                  <a:lnTo>
                    <a:pt x="616" y="100"/>
                  </a:lnTo>
                  <a:lnTo>
                    <a:pt x="612" y="100"/>
                  </a:lnTo>
                  <a:lnTo>
                    <a:pt x="612" y="102"/>
                  </a:lnTo>
                  <a:lnTo>
                    <a:pt x="614" y="102"/>
                  </a:lnTo>
                  <a:close/>
                  <a:moveTo>
                    <a:pt x="622" y="114"/>
                  </a:moveTo>
                  <a:lnTo>
                    <a:pt x="620" y="114"/>
                  </a:lnTo>
                  <a:lnTo>
                    <a:pt x="614" y="114"/>
                  </a:lnTo>
                  <a:lnTo>
                    <a:pt x="614" y="114"/>
                  </a:lnTo>
                  <a:lnTo>
                    <a:pt x="614" y="114"/>
                  </a:lnTo>
                  <a:lnTo>
                    <a:pt x="620" y="117"/>
                  </a:lnTo>
                  <a:lnTo>
                    <a:pt x="622" y="119"/>
                  </a:lnTo>
                  <a:lnTo>
                    <a:pt x="624" y="119"/>
                  </a:lnTo>
                  <a:lnTo>
                    <a:pt x="627" y="119"/>
                  </a:lnTo>
                  <a:lnTo>
                    <a:pt x="627" y="119"/>
                  </a:lnTo>
                  <a:lnTo>
                    <a:pt x="629" y="119"/>
                  </a:lnTo>
                  <a:lnTo>
                    <a:pt x="631" y="119"/>
                  </a:lnTo>
                  <a:lnTo>
                    <a:pt x="633" y="119"/>
                  </a:lnTo>
                  <a:lnTo>
                    <a:pt x="635" y="117"/>
                  </a:lnTo>
                  <a:lnTo>
                    <a:pt x="635" y="117"/>
                  </a:lnTo>
                  <a:lnTo>
                    <a:pt x="633" y="117"/>
                  </a:lnTo>
                  <a:lnTo>
                    <a:pt x="629" y="117"/>
                  </a:lnTo>
                  <a:lnTo>
                    <a:pt x="624" y="114"/>
                  </a:lnTo>
                  <a:lnTo>
                    <a:pt x="622" y="114"/>
                  </a:lnTo>
                  <a:close/>
                  <a:moveTo>
                    <a:pt x="540" y="98"/>
                  </a:moveTo>
                  <a:lnTo>
                    <a:pt x="540" y="98"/>
                  </a:lnTo>
                  <a:lnTo>
                    <a:pt x="540" y="98"/>
                  </a:lnTo>
                  <a:lnTo>
                    <a:pt x="540" y="95"/>
                  </a:lnTo>
                  <a:lnTo>
                    <a:pt x="540" y="95"/>
                  </a:lnTo>
                  <a:lnTo>
                    <a:pt x="540" y="98"/>
                  </a:lnTo>
                  <a:lnTo>
                    <a:pt x="538" y="98"/>
                  </a:lnTo>
                  <a:lnTo>
                    <a:pt x="538" y="98"/>
                  </a:lnTo>
                  <a:lnTo>
                    <a:pt x="540" y="98"/>
                  </a:lnTo>
                  <a:lnTo>
                    <a:pt x="540" y="98"/>
                  </a:lnTo>
                  <a:close/>
                  <a:moveTo>
                    <a:pt x="538" y="104"/>
                  </a:moveTo>
                  <a:lnTo>
                    <a:pt x="536" y="104"/>
                  </a:lnTo>
                  <a:lnTo>
                    <a:pt x="544" y="104"/>
                  </a:lnTo>
                  <a:lnTo>
                    <a:pt x="544" y="102"/>
                  </a:lnTo>
                  <a:lnTo>
                    <a:pt x="544" y="102"/>
                  </a:lnTo>
                  <a:lnTo>
                    <a:pt x="542" y="102"/>
                  </a:lnTo>
                  <a:lnTo>
                    <a:pt x="542" y="102"/>
                  </a:lnTo>
                  <a:lnTo>
                    <a:pt x="542" y="102"/>
                  </a:lnTo>
                  <a:lnTo>
                    <a:pt x="540" y="102"/>
                  </a:lnTo>
                  <a:lnTo>
                    <a:pt x="540" y="102"/>
                  </a:lnTo>
                  <a:lnTo>
                    <a:pt x="540" y="102"/>
                  </a:lnTo>
                  <a:lnTo>
                    <a:pt x="540" y="102"/>
                  </a:lnTo>
                  <a:lnTo>
                    <a:pt x="538" y="102"/>
                  </a:lnTo>
                  <a:lnTo>
                    <a:pt x="538" y="102"/>
                  </a:lnTo>
                  <a:lnTo>
                    <a:pt x="538" y="104"/>
                  </a:lnTo>
                  <a:lnTo>
                    <a:pt x="538" y="104"/>
                  </a:lnTo>
                  <a:close/>
                  <a:moveTo>
                    <a:pt x="597" y="123"/>
                  </a:moveTo>
                  <a:lnTo>
                    <a:pt x="597" y="121"/>
                  </a:lnTo>
                  <a:lnTo>
                    <a:pt x="597" y="121"/>
                  </a:lnTo>
                  <a:lnTo>
                    <a:pt x="597" y="121"/>
                  </a:lnTo>
                  <a:lnTo>
                    <a:pt x="597" y="121"/>
                  </a:lnTo>
                  <a:lnTo>
                    <a:pt x="597" y="121"/>
                  </a:lnTo>
                  <a:lnTo>
                    <a:pt x="597" y="123"/>
                  </a:lnTo>
                  <a:lnTo>
                    <a:pt x="597" y="123"/>
                  </a:lnTo>
                  <a:close/>
                  <a:moveTo>
                    <a:pt x="538" y="93"/>
                  </a:moveTo>
                  <a:lnTo>
                    <a:pt x="540" y="95"/>
                  </a:lnTo>
                  <a:lnTo>
                    <a:pt x="540" y="95"/>
                  </a:lnTo>
                  <a:lnTo>
                    <a:pt x="540" y="95"/>
                  </a:lnTo>
                  <a:lnTo>
                    <a:pt x="542" y="95"/>
                  </a:lnTo>
                  <a:lnTo>
                    <a:pt x="542" y="95"/>
                  </a:lnTo>
                  <a:lnTo>
                    <a:pt x="542" y="98"/>
                  </a:lnTo>
                  <a:lnTo>
                    <a:pt x="544" y="95"/>
                  </a:lnTo>
                  <a:lnTo>
                    <a:pt x="544" y="95"/>
                  </a:lnTo>
                  <a:lnTo>
                    <a:pt x="544" y="95"/>
                  </a:lnTo>
                  <a:lnTo>
                    <a:pt x="542" y="95"/>
                  </a:lnTo>
                  <a:lnTo>
                    <a:pt x="542" y="95"/>
                  </a:lnTo>
                  <a:lnTo>
                    <a:pt x="542" y="93"/>
                  </a:lnTo>
                  <a:lnTo>
                    <a:pt x="540" y="91"/>
                  </a:lnTo>
                  <a:lnTo>
                    <a:pt x="540" y="91"/>
                  </a:lnTo>
                  <a:lnTo>
                    <a:pt x="540" y="91"/>
                  </a:lnTo>
                  <a:lnTo>
                    <a:pt x="542" y="93"/>
                  </a:lnTo>
                  <a:lnTo>
                    <a:pt x="544" y="93"/>
                  </a:lnTo>
                  <a:lnTo>
                    <a:pt x="544" y="95"/>
                  </a:lnTo>
                  <a:lnTo>
                    <a:pt x="546" y="95"/>
                  </a:lnTo>
                  <a:lnTo>
                    <a:pt x="546" y="95"/>
                  </a:lnTo>
                  <a:lnTo>
                    <a:pt x="548" y="95"/>
                  </a:lnTo>
                  <a:lnTo>
                    <a:pt x="548" y="95"/>
                  </a:lnTo>
                  <a:lnTo>
                    <a:pt x="551" y="95"/>
                  </a:lnTo>
                  <a:lnTo>
                    <a:pt x="551" y="95"/>
                  </a:lnTo>
                  <a:lnTo>
                    <a:pt x="551" y="93"/>
                  </a:lnTo>
                  <a:lnTo>
                    <a:pt x="551" y="93"/>
                  </a:lnTo>
                  <a:lnTo>
                    <a:pt x="551" y="93"/>
                  </a:lnTo>
                  <a:lnTo>
                    <a:pt x="546" y="91"/>
                  </a:lnTo>
                  <a:lnTo>
                    <a:pt x="546" y="91"/>
                  </a:lnTo>
                  <a:lnTo>
                    <a:pt x="542" y="89"/>
                  </a:lnTo>
                  <a:lnTo>
                    <a:pt x="542" y="91"/>
                  </a:lnTo>
                  <a:lnTo>
                    <a:pt x="540" y="91"/>
                  </a:lnTo>
                  <a:lnTo>
                    <a:pt x="540" y="91"/>
                  </a:lnTo>
                  <a:lnTo>
                    <a:pt x="538" y="91"/>
                  </a:lnTo>
                  <a:lnTo>
                    <a:pt x="538" y="91"/>
                  </a:lnTo>
                  <a:lnTo>
                    <a:pt x="536" y="91"/>
                  </a:lnTo>
                  <a:lnTo>
                    <a:pt x="536" y="91"/>
                  </a:lnTo>
                  <a:lnTo>
                    <a:pt x="536" y="93"/>
                  </a:lnTo>
                  <a:lnTo>
                    <a:pt x="534" y="93"/>
                  </a:lnTo>
                  <a:lnTo>
                    <a:pt x="536" y="93"/>
                  </a:lnTo>
                  <a:lnTo>
                    <a:pt x="538" y="93"/>
                  </a:lnTo>
                  <a:close/>
                  <a:moveTo>
                    <a:pt x="489" y="79"/>
                  </a:moveTo>
                  <a:lnTo>
                    <a:pt x="491" y="79"/>
                  </a:lnTo>
                  <a:lnTo>
                    <a:pt x="489" y="76"/>
                  </a:lnTo>
                  <a:lnTo>
                    <a:pt x="489" y="76"/>
                  </a:lnTo>
                  <a:lnTo>
                    <a:pt x="489" y="76"/>
                  </a:lnTo>
                  <a:lnTo>
                    <a:pt x="489" y="79"/>
                  </a:lnTo>
                  <a:lnTo>
                    <a:pt x="489" y="79"/>
                  </a:lnTo>
                  <a:lnTo>
                    <a:pt x="489" y="79"/>
                  </a:lnTo>
                  <a:close/>
                  <a:moveTo>
                    <a:pt x="424" y="150"/>
                  </a:moveTo>
                  <a:lnTo>
                    <a:pt x="424" y="153"/>
                  </a:lnTo>
                  <a:lnTo>
                    <a:pt x="424" y="153"/>
                  </a:lnTo>
                  <a:lnTo>
                    <a:pt x="426" y="155"/>
                  </a:lnTo>
                  <a:lnTo>
                    <a:pt x="426" y="155"/>
                  </a:lnTo>
                  <a:lnTo>
                    <a:pt x="428" y="153"/>
                  </a:lnTo>
                  <a:lnTo>
                    <a:pt x="428" y="150"/>
                  </a:lnTo>
                  <a:lnTo>
                    <a:pt x="428" y="150"/>
                  </a:lnTo>
                  <a:lnTo>
                    <a:pt x="424" y="150"/>
                  </a:lnTo>
                  <a:lnTo>
                    <a:pt x="424" y="150"/>
                  </a:lnTo>
                  <a:close/>
                  <a:moveTo>
                    <a:pt x="413" y="172"/>
                  </a:moveTo>
                  <a:lnTo>
                    <a:pt x="413" y="172"/>
                  </a:lnTo>
                  <a:lnTo>
                    <a:pt x="413" y="172"/>
                  </a:lnTo>
                  <a:lnTo>
                    <a:pt x="415" y="172"/>
                  </a:lnTo>
                  <a:lnTo>
                    <a:pt x="415" y="172"/>
                  </a:lnTo>
                  <a:lnTo>
                    <a:pt x="418" y="172"/>
                  </a:lnTo>
                  <a:lnTo>
                    <a:pt x="418" y="172"/>
                  </a:lnTo>
                  <a:lnTo>
                    <a:pt x="418" y="172"/>
                  </a:lnTo>
                  <a:lnTo>
                    <a:pt x="418" y="169"/>
                  </a:lnTo>
                  <a:lnTo>
                    <a:pt x="418" y="167"/>
                  </a:lnTo>
                  <a:lnTo>
                    <a:pt x="420" y="165"/>
                  </a:lnTo>
                  <a:lnTo>
                    <a:pt x="420" y="161"/>
                  </a:lnTo>
                  <a:lnTo>
                    <a:pt x="420" y="161"/>
                  </a:lnTo>
                  <a:lnTo>
                    <a:pt x="420" y="161"/>
                  </a:lnTo>
                  <a:lnTo>
                    <a:pt x="418" y="161"/>
                  </a:lnTo>
                  <a:lnTo>
                    <a:pt x="413" y="163"/>
                  </a:lnTo>
                  <a:lnTo>
                    <a:pt x="413" y="163"/>
                  </a:lnTo>
                  <a:lnTo>
                    <a:pt x="415" y="165"/>
                  </a:lnTo>
                  <a:lnTo>
                    <a:pt x="415" y="167"/>
                  </a:lnTo>
                  <a:lnTo>
                    <a:pt x="413" y="167"/>
                  </a:lnTo>
                  <a:lnTo>
                    <a:pt x="413" y="172"/>
                  </a:lnTo>
                  <a:close/>
                  <a:moveTo>
                    <a:pt x="426" y="117"/>
                  </a:moveTo>
                  <a:lnTo>
                    <a:pt x="426" y="117"/>
                  </a:lnTo>
                  <a:lnTo>
                    <a:pt x="426" y="117"/>
                  </a:lnTo>
                  <a:lnTo>
                    <a:pt x="426" y="119"/>
                  </a:lnTo>
                  <a:lnTo>
                    <a:pt x="426" y="119"/>
                  </a:lnTo>
                  <a:lnTo>
                    <a:pt x="426" y="117"/>
                  </a:lnTo>
                  <a:lnTo>
                    <a:pt x="426" y="117"/>
                  </a:lnTo>
                  <a:close/>
                  <a:moveTo>
                    <a:pt x="424" y="172"/>
                  </a:moveTo>
                  <a:lnTo>
                    <a:pt x="424" y="172"/>
                  </a:lnTo>
                  <a:lnTo>
                    <a:pt x="424" y="172"/>
                  </a:lnTo>
                  <a:lnTo>
                    <a:pt x="426" y="172"/>
                  </a:lnTo>
                  <a:lnTo>
                    <a:pt x="426" y="172"/>
                  </a:lnTo>
                  <a:lnTo>
                    <a:pt x="426" y="169"/>
                  </a:lnTo>
                  <a:lnTo>
                    <a:pt x="426" y="169"/>
                  </a:lnTo>
                  <a:lnTo>
                    <a:pt x="424" y="167"/>
                  </a:lnTo>
                  <a:lnTo>
                    <a:pt x="424" y="169"/>
                  </a:lnTo>
                  <a:lnTo>
                    <a:pt x="424" y="169"/>
                  </a:lnTo>
                  <a:lnTo>
                    <a:pt x="424" y="167"/>
                  </a:lnTo>
                  <a:lnTo>
                    <a:pt x="424" y="165"/>
                  </a:lnTo>
                  <a:lnTo>
                    <a:pt x="424" y="165"/>
                  </a:lnTo>
                  <a:lnTo>
                    <a:pt x="424" y="163"/>
                  </a:lnTo>
                  <a:lnTo>
                    <a:pt x="424" y="163"/>
                  </a:lnTo>
                  <a:lnTo>
                    <a:pt x="426" y="163"/>
                  </a:lnTo>
                  <a:lnTo>
                    <a:pt x="426" y="161"/>
                  </a:lnTo>
                  <a:lnTo>
                    <a:pt x="426" y="161"/>
                  </a:lnTo>
                  <a:lnTo>
                    <a:pt x="426" y="161"/>
                  </a:lnTo>
                  <a:lnTo>
                    <a:pt x="426" y="163"/>
                  </a:lnTo>
                  <a:lnTo>
                    <a:pt x="426" y="163"/>
                  </a:lnTo>
                  <a:lnTo>
                    <a:pt x="426" y="159"/>
                  </a:lnTo>
                  <a:lnTo>
                    <a:pt x="424" y="157"/>
                  </a:lnTo>
                  <a:lnTo>
                    <a:pt x="426" y="157"/>
                  </a:lnTo>
                  <a:lnTo>
                    <a:pt x="424" y="157"/>
                  </a:lnTo>
                  <a:lnTo>
                    <a:pt x="424" y="157"/>
                  </a:lnTo>
                  <a:lnTo>
                    <a:pt x="422" y="161"/>
                  </a:lnTo>
                  <a:lnTo>
                    <a:pt x="422" y="163"/>
                  </a:lnTo>
                  <a:lnTo>
                    <a:pt x="422" y="165"/>
                  </a:lnTo>
                  <a:lnTo>
                    <a:pt x="422" y="165"/>
                  </a:lnTo>
                  <a:lnTo>
                    <a:pt x="420" y="167"/>
                  </a:lnTo>
                  <a:lnTo>
                    <a:pt x="420" y="169"/>
                  </a:lnTo>
                  <a:lnTo>
                    <a:pt x="420" y="169"/>
                  </a:lnTo>
                  <a:lnTo>
                    <a:pt x="420" y="169"/>
                  </a:lnTo>
                  <a:lnTo>
                    <a:pt x="420" y="172"/>
                  </a:lnTo>
                  <a:lnTo>
                    <a:pt x="418" y="172"/>
                  </a:lnTo>
                  <a:lnTo>
                    <a:pt x="418" y="172"/>
                  </a:lnTo>
                  <a:lnTo>
                    <a:pt x="418" y="174"/>
                  </a:lnTo>
                  <a:lnTo>
                    <a:pt x="418" y="174"/>
                  </a:lnTo>
                  <a:lnTo>
                    <a:pt x="418" y="176"/>
                  </a:lnTo>
                  <a:lnTo>
                    <a:pt x="420" y="176"/>
                  </a:lnTo>
                  <a:lnTo>
                    <a:pt x="420" y="176"/>
                  </a:lnTo>
                  <a:lnTo>
                    <a:pt x="422" y="176"/>
                  </a:lnTo>
                  <a:lnTo>
                    <a:pt x="422" y="176"/>
                  </a:lnTo>
                  <a:lnTo>
                    <a:pt x="422" y="174"/>
                  </a:lnTo>
                  <a:lnTo>
                    <a:pt x="422" y="174"/>
                  </a:lnTo>
                  <a:lnTo>
                    <a:pt x="424" y="172"/>
                  </a:lnTo>
                  <a:lnTo>
                    <a:pt x="424" y="172"/>
                  </a:lnTo>
                  <a:close/>
                  <a:moveTo>
                    <a:pt x="430" y="112"/>
                  </a:moveTo>
                  <a:lnTo>
                    <a:pt x="432" y="112"/>
                  </a:lnTo>
                  <a:lnTo>
                    <a:pt x="432" y="110"/>
                  </a:lnTo>
                  <a:lnTo>
                    <a:pt x="432" y="110"/>
                  </a:lnTo>
                  <a:lnTo>
                    <a:pt x="432" y="108"/>
                  </a:lnTo>
                  <a:lnTo>
                    <a:pt x="430" y="108"/>
                  </a:lnTo>
                  <a:lnTo>
                    <a:pt x="428" y="108"/>
                  </a:lnTo>
                  <a:lnTo>
                    <a:pt x="428" y="110"/>
                  </a:lnTo>
                  <a:lnTo>
                    <a:pt x="426" y="110"/>
                  </a:lnTo>
                  <a:lnTo>
                    <a:pt x="428" y="108"/>
                  </a:lnTo>
                  <a:lnTo>
                    <a:pt x="428" y="108"/>
                  </a:lnTo>
                  <a:lnTo>
                    <a:pt x="426" y="108"/>
                  </a:lnTo>
                  <a:lnTo>
                    <a:pt x="424" y="108"/>
                  </a:lnTo>
                  <a:lnTo>
                    <a:pt x="422" y="108"/>
                  </a:lnTo>
                  <a:lnTo>
                    <a:pt x="422" y="110"/>
                  </a:lnTo>
                  <a:lnTo>
                    <a:pt x="422" y="112"/>
                  </a:lnTo>
                  <a:lnTo>
                    <a:pt x="422" y="114"/>
                  </a:lnTo>
                  <a:lnTo>
                    <a:pt x="422" y="114"/>
                  </a:lnTo>
                  <a:lnTo>
                    <a:pt x="424" y="112"/>
                  </a:lnTo>
                  <a:lnTo>
                    <a:pt x="426" y="110"/>
                  </a:lnTo>
                  <a:lnTo>
                    <a:pt x="426" y="110"/>
                  </a:lnTo>
                  <a:lnTo>
                    <a:pt x="426" y="112"/>
                  </a:lnTo>
                  <a:lnTo>
                    <a:pt x="426" y="114"/>
                  </a:lnTo>
                  <a:lnTo>
                    <a:pt x="426" y="114"/>
                  </a:lnTo>
                  <a:lnTo>
                    <a:pt x="426" y="114"/>
                  </a:lnTo>
                  <a:lnTo>
                    <a:pt x="428" y="114"/>
                  </a:lnTo>
                  <a:lnTo>
                    <a:pt x="428" y="114"/>
                  </a:lnTo>
                  <a:lnTo>
                    <a:pt x="428" y="112"/>
                  </a:lnTo>
                  <a:lnTo>
                    <a:pt x="428" y="112"/>
                  </a:lnTo>
                  <a:lnTo>
                    <a:pt x="430" y="112"/>
                  </a:lnTo>
                  <a:lnTo>
                    <a:pt x="430" y="112"/>
                  </a:lnTo>
                  <a:close/>
                  <a:moveTo>
                    <a:pt x="437" y="119"/>
                  </a:moveTo>
                  <a:lnTo>
                    <a:pt x="437" y="121"/>
                  </a:lnTo>
                  <a:lnTo>
                    <a:pt x="437" y="121"/>
                  </a:lnTo>
                  <a:lnTo>
                    <a:pt x="437" y="119"/>
                  </a:lnTo>
                  <a:lnTo>
                    <a:pt x="437" y="119"/>
                  </a:lnTo>
                  <a:lnTo>
                    <a:pt x="437" y="119"/>
                  </a:lnTo>
                  <a:close/>
                  <a:moveTo>
                    <a:pt x="487" y="98"/>
                  </a:moveTo>
                  <a:lnTo>
                    <a:pt x="489" y="98"/>
                  </a:lnTo>
                  <a:lnTo>
                    <a:pt x="489" y="95"/>
                  </a:lnTo>
                  <a:lnTo>
                    <a:pt x="489" y="95"/>
                  </a:lnTo>
                  <a:lnTo>
                    <a:pt x="489" y="93"/>
                  </a:lnTo>
                  <a:lnTo>
                    <a:pt x="487" y="93"/>
                  </a:lnTo>
                  <a:lnTo>
                    <a:pt x="487" y="93"/>
                  </a:lnTo>
                  <a:lnTo>
                    <a:pt x="487" y="95"/>
                  </a:lnTo>
                  <a:lnTo>
                    <a:pt x="487" y="98"/>
                  </a:lnTo>
                  <a:lnTo>
                    <a:pt x="487" y="98"/>
                  </a:lnTo>
                  <a:close/>
                  <a:moveTo>
                    <a:pt x="424" y="218"/>
                  </a:moveTo>
                  <a:lnTo>
                    <a:pt x="424" y="220"/>
                  </a:lnTo>
                  <a:lnTo>
                    <a:pt x="422" y="220"/>
                  </a:lnTo>
                  <a:lnTo>
                    <a:pt x="422" y="220"/>
                  </a:lnTo>
                  <a:lnTo>
                    <a:pt x="424" y="220"/>
                  </a:lnTo>
                  <a:lnTo>
                    <a:pt x="424" y="220"/>
                  </a:lnTo>
                  <a:lnTo>
                    <a:pt x="424" y="220"/>
                  </a:lnTo>
                  <a:lnTo>
                    <a:pt x="426" y="218"/>
                  </a:lnTo>
                  <a:lnTo>
                    <a:pt x="426" y="218"/>
                  </a:lnTo>
                  <a:lnTo>
                    <a:pt x="426" y="218"/>
                  </a:lnTo>
                  <a:lnTo>
                    <a:pt x="424" y="218"/>
                  </a:lnTo>
                  <a:close/>
                  <a:moveTo>
                    <a:pt x="428" y="218"/>
                  </a:moveTo>
                  <a:lnTo>
                    <a:pt x="428" y="216"/>
                  </a:lnTo>
                  <a:lnTo>
                    <a:pt x="428" y="216"/>
                  </a:lnTo>
                  <a:lnTo>
                    <a:pt x="426" y="216"/>
                  </a:lnTo>
                  <a:lnTo>
                    <a:pt x="426" y="216"/>
                  </a:lnTo>
                  <a:lnTo>
                    <a:pt x="424" y="216"/>
                  </a:lnTo>
                  <a:lnTo>
                    <a:pt x="424" y="218"/>
                  </a:lnTo>
                  <a:lnTo>
                    <a:pt x="428" y="218"/>
                  </a:lnTo>
                  <a:lnTo>
                    <a:pt x="428" y="218"/>
                  </a:lnTo>
                  <a:close/>
                  <a:moveTo>
                    <a:pt x="481" y="32"/>
                  </a:moveTo>
                  <a:lnTo>
                    <a:pt x="481" y="32"/>
                  </a:lnTo>
                  <a:lnTo>
                    <a:pt x="481" y="32"/>
                  </a:lnTo>
                  <a:lnTo>
                    <a:pt x="483" y="32"/>
                  </a:lnTo>
                  <a:lnTo>
                    <a:pt x="483" y="32"/>
                  </a:lnTo>
                  <a:lnTo>
                    <a:pt x="483" y="32"/>
                  </a:lnTo>
                  <a:lnTo>
                    <a:pt x="483" y="32"/>
                  </a:lnTo>
                  <a:lnTo>
                    <a:pt x="481" y="32"/>
                  </a:lnTo>
                  <a:lnTo>
                    <a:pt x="481" y="32"/>
                  </a:lnTo>
                  <a:close/>
                  <a:moveTo>
                    <a:pt x="481" y="28"/>
                  </a:moveTo>
                  <a:lnTo>
                    <a:pt x="481" y="30"/>
                  </a:lnTo>
                  <a:lnTo>
                    <a:pt x="481" y="30"/>
                  </a:lnTo>
                  <a:lnTo>
                    <a:pt x="483" y="28"/>
                  </a:lnTo>
                  <a:lnTo>
                    <a:pt x="483" y="26"/>
                  </a:lnTo>
                  <a:lnTo>
                    <a:pt x="483" y="26"/>
                  </a:lnTo>
                  <a:lnTo>
                    <a:pt x="483" y="24"/>
                  </a:lnTo>
                  <a:lnTo>
                    <a:pt x="483" y="22"/>
                  </a:lnTo>
                  <a:lnTo>
                    <a:pt x="483" y="22"/>
                  </a:lnTo>
                  <a:lnTo>
                    <a:pt x="481" y="22"/>
                  </a:lnTo>
                  <a:lnTo>
                    <a:pt x="481" y="24"/>
                  </a:lnTo>
                  <a:lnTo>
                    <a:pt x="481" y="24"/>
                  </a:lnTo>
                  <a:lnTo>
                    <a:pt x="481" y="26"/>
                  </a:lnTo>
                  <a:lnTo>
                    <a:pt x="483" y="26"/>
                  </a:lnTo>
                  <a:lnTo>
                    <a:pt x="481" y="28"/>
                  </a:lnTo>
                  <a:lnTo>
                    <a:pt x="481" y="28"/>
                  </a:lnTo>
                  <a:close/>
                  <a:moveTo>
                    <a:pt x="481" y="32"/>
                  </a:moveTo>
                  <a:lnTo>
                    <a:pt x="481" y="32"/>
                  </a:lnTo>
                  <a:lnTo>
                    <a:pt x="481" y="30"/>
                  </a:lnTo>
                  <a:lnTo>
                    <a:pt x="481" y="30"/>
                  </a:lnTo>
                  <a:lnTo>
                    <a:pt x="479" y="28"/>
                  </a:lnTo>
                  <a:lnTo>
                    <a:pt x="479" y="30"/>
                  </a:lnTo>
                  <a:lnTo>
                    <a:pt x="481" y="32"/>
                  </a:lnTo>
                  <a:close/>
                  <a:moveTo>
                    <a:pt x="439" y="218"/>
                  </a:moveTo>
                  <a:lnTo>
                    <a:pt x="439" y="218"/>
                  </a:lnTo>
                  <a:lnTo>
                    <a:pt x="441" y="220"/>
                  </a:lnTo>
                  <a:lnTo>
                    <a:pt x="441" y="220"/>
                  </a:lnTo>
                  <a:lnTo>
                    <a:pt x="443" y="220"/>
                  </a:lnTo>
                  <a:lnTo>
                    <a:pt x="443" y="218"/>
                  </a:lnTo>
                  <a:lnTo>
                    <a:pt x="443" y="216"/>
                  </a:lnTo>
                  <a:lnTo>
                    <a:pt x="443" y="216"/>
                  </a:lnTo>
                  <a:lnTo>
                    <a:pt x="443" y="214"/>
                  </a:lnTo>
                  <a:lnTo>
                    <a:pt x="443" y="214"/>
                  </a:lnTo>
                  <a:lnTo>
                    <a:pt x="443" y="214"/>
                  </a:lnTo>
                  <a:lnTo>
                    <a:pt x="441" y="218"/>
                  </a:lnTo>
                  <a:lnTo>
                    <a:pt x="441" y="218"/>
                  </a:lnTo>
                  <a:lnTo>
                    <a:pt x="441" y="216"/>
                  </a:lnTo>
                  <a:lnTo>
                    <a:pt x="439" y="216"/>
                  </a:lnTo>
                  <a:lnTo>
                    <a:pt x="439" y="218"/>
                  </a:lnTo>
                  <a:lnTo>
                    <a:pt x="439" y="218"/>
                  </a:lnTo>
                  <a:close/>
                  <a:moveTo>
                    <a:pt x="441" y="180"/>
                  </a:moveTo>
                  <a:lnTo>
                    <a:pt x="439" y="180"/>
                  </a:lnTo>
                  <a:lnTo>
                    <a:pt x="439" y="180"/>
                  </a:lnTo>
                  <a:lnTo>
                    <a:pt x="439" y="180"/>
                  </a:lnTo>
                  <a:lnTo>
                    <a:pt x="439" y="180"/>
                  </a:lnTo>
                  <a:lnTo>
                    <a:pt x="441" y="182"/>
                  </a:lnTo>
                  <a:lnTo>
                    <a:pt x="441" y="180"/>
                  </a:lnTo>
                  <a:close/>
                  <a:moveTo>
                    <a:pt x="462" y="36"/>
                  </a:moveTo>
                  <a:lnTo>
                    <a:pt x="462" y="36"/>
                  </a:lnTo>
                  <a:lnTo>
                    <a:pt x="462" y="38"/>
                  </a:lnTo>
                  <a:lnTo>
                    <a:pt x="464" y="38"/>
                  </a:lnTo>
                  <a:lnTo>
                    <a:pt x="464" y="38"/>
                  </a:lnTo>
                  <a:lnTo>
                    <a:pt x="464" y="36"/>
                  </a:lnTo>
                  <a:lnTo>
                    <a:pt x="464" y="36"/>
                  </a:lnTo>
                  <a:lnTo>
                    <a:pt x="462" y="34"/>
                  </a:lnTo>
                  <a:lnTo>
                    <a:pt x="462" y="34"/>
                  </a:lnTo>
                  <a:lnTo>
                    <a:pt x="462" y="34"/>
                  </a:lnTo>
                  <a:lnTo>
                    <a:pt x="462" y="34"/>
                  </a:lnTo>
                  <a:lnTo>
                    <a:pt x="462" y="36"/>
                  </a:lnTo>
                  <a:close/>
                  <a:moveTo>
                    <a:pt x="361" y="129"/>
                  </a:moveTo>
                  <a:lnTo>
                    <a:pt x="361" y="129"/>
                  </a:lnTo>
                  <a:lnTo>
                    <a:pt x="361" y="131"/>
                  </a:lnTo>
                  <a:lnTo>
                    <a:pt x="361" y="131"/>
                  </a:lnTo>
                  <a:lnTo>
                    <a:pt x="361" y="131"/>
                  </a:lnTo>
                  <a:lnTo>
                    <a:pt x="361" y="134"/>
                  </a:lnTo>
                  <a:lnTo>
                    <a:pt x="361" y="134"/>
                  </a:lnTo>
                  <a:lnTo>
                    <a:pt x="361" y="136"/>
                  </a:lnTo>
                  <a:lnTo>
                    <a:pt x="361" y="138"/>
                  </a:lnTo>
                  <a:lnTo>
                    <a:pt x="361" y="140"/>
                  </a:lnTo>
                  <a:lnTo>
                    <a:pt x="361" y="142"/>
                  </a:lnTo>
                  <a:lnTo>
                    <a:pt x="363" y="142"/>
                  </a:lnTo>
                  <a:lnTo>
                    <a:pt x="363" y="144"/>
                  </a:lnTo>
                  <a:lnTo>
                    <a:pt x="367" y="142"/>
                  </a:lnTo>
                  <a:lnTo>
                    <a:pt x="369" y="142"/>
                  </a:lnTo>
                  <a:lnTo>
                    <a:pt x="369" y="142"/>
                  </a:lnTo>
                  <a:lnTo>
                    <a:pt x="369" y="144"/>
                  </a:lnTo>
                  <a:lnTo>
                    <a:pt x="371" y="144"/>
                  </a:lnTo>
                  <a:lnTo>
                    <a:pt x="371" y="144"/>
                  </a:lnTo>
                  <a:lnTo>
                    <a:pt x="371" y="146"/>
                  </a:lnTo>
                  <a:lnTo>
                    <a:pt x="371" y="146"/>
                  </a:lnTo>
                  <a:lnTo>
                    <a:pt x="371" y="146"/>
                  </a:lnTo>
                  <a:lnTo>
                    <a:pt x="373" y="150"/>
                  </a:lnTo>
                  <a:lnTo>
                    <a:pt x="373" y="150"/>
                  </a:lnTo>
                  <a:lnTo>
                    <a:pt x="373" y="157"/>
                  </a:lnTo>
                  <a:lnTo>
                    <a:pt x="371" y="159"/>
                  </a:lnTo>
                  <a:lnTo>
                    <a:pt x="371" y="161"/>
                  </a:lnTo>
                  <a:lnTo>
                    <a:pt x="371" y="161"/>
                  </a:lnTo>
                  <a:lnTo>
                    <a:pt x="371" y="163"/>
                  </a:lnTo>
                  <a:lnTo>
                    <a:pt x="369" y="167"/>
                  </a:lnTo>
                  <a:lnTo>
                    <a:pt x="369" y="169"/>
                  </a:lnTo>
                  <a:lnTo>
                    <a:pt x="369" y="172"/>
                  </a:lnTo>
                  <a:lnTo>
                    <a:pt x="369" y="172"/>
                  </a:lnTo>
                  <a:lnTo>
                    <a:pt x="369" y="174"/>
                  </a:lnTo>
                  <a:lnTo>
                    <a:pt x="371" y="176"/>
                  </a:lnTo>
                  <a:lnTo>
                    <a:pt x="373" y="176"/>
                  </a:lnTo>
                  <a:lnTo>
                    <a:pt x="375" y="176"/>
                  </a:lnTo>
                  <a:lnTo>
                    <a:pt x="375" y="176"/>
                  </a:lnTo>
                  <a:lnTo>
                    <a:pt x="377" y="176"/>
                  </a:lnTo>
                  <a:lnTo>
                    <a:pt x="377" y="176"/>
                  </a:lnTo>
                  <a:lnTo>
                    <a:pt x="380" y="174"/>
                  </a:lnTo>
                  <a:lnTo>
                    <a:pt x="382" y="174"/>
                  </a:lnTo>
                  <a:lnTo>
                    <a:pt x="382" y="174"/>
                  </a:lnTo>
                  <a:lnTo>
                    <a:pt x="384" y="174"/>
                  </a:lnTo>
                  <a:lnTo>
                    <a:pt x="384" y="176"/>
                  </a:lnTo>
                  <a:lnTo>
                    <a:pt x="384" y="174"/>
                  </a:lnTo>
                  <a:lnTo>
                    <a:pt x="384" y="172"/>
                  </a:lnTo>
                  <a:lnTo>
                    <a:pt x="382" y="167"/>
                  </a:lnTo>
                  <a:lnTo>
                    <a:pt x="382" y="167"/>
                  </a:lnTo>
                  <a:lnTo>
                    <a:pt x="384" y="165"/>
                  </a:lnTo>
                  <a:lnTo>
                    <a:pt x="384" y="161"/>
                  </a:lnTo>
                  <a:lnTo>
                    <a:pt x="384" y="161"/>
                  </a:lnTo>
                  <a:lnTo>
                    <a:pt x="384" y="157"/>
                  </a:lnTo>
                  <a:lnTo>
                    <a:pt x="384" y="153"/>
                  </a:lnTo>
                  <a:lnTo>
                    <a:pt x="384" y="148"/>
                  </a:lnTo>
                  <a:lnTo>
                    <a:pt x="384" y="146"/>
                  </a:lnTo>
                  <a:lnTo>
                    <a:pt x="384" y="146"/>
                  </a:lnTo>
                  <a:lnTo>
                    <a:pt x="384" y="140"/>
                  </a:lnTo>
                  <a:lnTo>
                    <a:pt x="384" y="140"/>
                  </a:lnTo>
                  <a:lnTo>
                    <a:pt x="382" y="138"/>
                  </a:lnTo>
                  <a:lnTo>
                    <a:pt x="382" y="136"/>
                  </a:lnTo>
                  <a:lnTo>
                    <a:pt x="382" y="136"/>
                  </a:lnTo>
                  <a:lnTo>
                    <a:pt x="384" y="134"/>
                  </a:lnTo>
                  <a:lnTo>
                    <a:pt x="386" y="131"/>
                  </a:lnTo>
                  <a:lnTo>
                    <a:pt x="388" y="131"/>
                  </a:lnTo>
                  <a:lnTo>
                    <a:pt x="390" y="129"/>
                  </a:lnTo>
                  <a:lnTo>
                    <a:pt x="392" y="129"/>
                  </a:lnTo>
                  <a:lnTo>
                    <a:pt x="392" y="131"/>
                  </a:lnTo>
                  <a:lnTo>
                    <a:pt x="394" y="131"/>
                  </a:lnTo>
                  <a:lnTo>
                    <a:pt x="394" y="134"/>
                  </a:lnTo>
                  <a:lnTo>
                    <a:pt x="394" y="136"/>
                  </a:lnTo>
                  <a:lnTo>
                    <a:pt x="394" y="138"/>
                  </a:lnTo>
                  <a:lnTo>
                    <a:pt x="394" y="138"/>
                  </a:lnTo>
                  <a:lnTo>
                    <a:pt x="392" y="142"/>
                  </a:lnTo>
                  <a:lnTo>
                    <a:pt x="392" y="142"/>
                  </a:lnTo>
                  <a:lnTo>
                    <a:pt x="392" y="144"/>
                  </a:lnTo>
                  <a:lnTo>
                    <a:pt x="392" y="144"/>
                  </a:lnTo>
                  <a:lnTo>
                    <a:pt x="399" y="150"/>
                  </a:lnTo>
                  <a:lnTo>
                    <a:pt x="401" y="150"/>
                  </a:lnTo>
                  <a:lnTo>
                    <a:pt x="401" y="150"/>
                  </a:lnTo>
                  <a:lnTo>
                    <a:pt x="403" y="153"/>
                  </a:lnTo>
                  <a:lnTo>
                    <a:pt x="403" y="153"/>
                  </a:lnTo>
                  <a:lnTo>
                    <a:pt x="403" y="155"/>
                  </a:lnTo>
                  <a:lnTo>
                    <a:pt x="403" y="155"/>
                  </a:lnTo>
                  <a:lnTo>
                    <a:pt x="401" y="155"/>
                  </a:lnTo>
                  <a:lnTo>
                    <a:pt x="401" y="159"/>
                  </a:lnTo>
                  <a:lnTo>
                    <a:pt x="401" y="161"/>
                  </a:lnTo>
                  <a:lnTo>
                    <a:pt x="403" y="163"/>
                  </a:lnTo>
                  <a:lnTo>
                    <a:pt x="403" y="163"/>
                  </a:lnTo>
                  <a:lnTo>
                    <a:pt x="405" y="163"/>
                  </a:lnTo>
                  <a:lnTo>
                    <a:pt x="407" y="163"/>
                  </a:lnTo>
                  <a:lnTo>
                    <a:pt x="409" y="163"/>
                  </a:lnTo>
                  <a:lnTo>
                    <a:pt x="409" y="163"/>
                  </a:lnTo>
                  <a:lnTo>
                    <a:pt x="409" y="161"/>
                  </a:lnTo>
                  <a:lnTo>
                    <a:pt x="409" y="161"/>
                  </a:lnTo>
                  <a:lnTo>
                    <a:pt x="411" y="159"/>
                  </a:lnTo>
                  <a:lnTo>
                    <a:pt x="411" y="159"/>
                  </a:lnTo>
                  <a:lnTo>
                    <a:pt x="415" y="157"/>
                  </a:lnTo>
                  <a:lnTo>
                    <a:pt x="418" y="157"/>
                  </a:lnTo>
                  <a:lnTo>
                    <a:pt x="420" y="157"/>
                  </a:lnTo>
                  <a:lnTo>
                    <a:pt x="420" y="157"/>
                  </a:lnTo>
                  <a:lnTo>
                    <a:pt x="420" y="157"/>
                  </a:lnTo>
                  <a:lnTo>
                    <a:pt x="420" y="157"/>
                  </a:lnTo>
                  <a:lnTo>
                    <a:pt x="422" y="157"/>
                  </a:lnTo>
                  <a:lnTo>
                    <a:pt x="422" y="157"/>
                  </a:lnTo>
                  <a:lnTo>
                    <a:pt x="422" y="157"/>
                  </a:lnTo>
                  <a:lnTo>
                    <a:pt x="422" y="155"/>
                  </a:lnTo>
                  <a:lnTo>
                    <a:pt x="422" y="153"/>
                  </a:lnTo>
                  <a:lnTo>
                    <a:pt x="422" y="153"/>
                  </a:lnTo>
                  <a:lnTo>
                    <a:pt x="422" y="153"/>
                  </a:lnTo>
                  <a:lnTo>
                    <a:pt x="422" y="153"/>
                  </a:lnTo>
                  <a:lnTo>
                    <a:pt x="420" y="153"/>
                  </a:lnTo>
                  <a:lnTo>
                    <a:pt x="420" y="153"/>
                  </a:lnTo>
                  <a:lnTo>
                    <a:pt x="420" y="153"/>
                  </a:lnTo>
                  <a:lnTo>
                    <a:pt x="418" y="150"/>
                  </a:lnTo>
                  <a:lnTo>
                    <a:pt x="418" y="150"/>
                  </a:lnTo>
                  <a:lnTo>
                    <a:pt x="418" y="150"/>
                  </a:lnTo>
                  <a:lnTo>
                    <a:pt x="418" y="148"/>
                  </a:lnTo>
                  <a:lnTo>
                    <a:pt x="418" y="148"/>
                  </a:lnTo>
                  <a:lnTo>
                    <a:pt x="415" y="146"/>
                  </a:lnTo>
                  <a:lnTo>
                    <a:pt x="415" y="146"/>
                  </a:lnTo>
                  <a:lnTo>
                    <a:pt x="413" y="146"/>
                  </a:lnTo>
                  <a:lnTo>
                    <a:pt x="413" y="146"/>
                  </a:lnTo>
                  <a:lnTo>
                    <a:pt x="413" y="144"/>
                  </a:lnTo>
                  <a:lnTo>
                    <a:pt x="413" y="144"/>
                  </a:lnTo>
                  <a:lnTo>
                    <a:pt x="413" y="144"/>
                  </a:lnTo>
                  <a:lnTo>
                    <a:pt x="413" y="142"/>
                  </a:lnTo>
                  <a:lnTo>
                    <a:pt x="413" y="140"/>
                  </a:lnTo>
                  <a:lnTo>
                    <a:pt x="415" y="138"/>
                  </a:lnTo>
                  <a:lnTo>
                    <a:pt x="415" y="138"/>
                  </a:lnTo>
                  <a:lnTo>
                    <a:pt x="413" y="136"/>
                  </a:lnTo>
                  <a:lnTo>
                    <a:pt x="413" y="136"/>
                  </a:lnTo>
                  <a:lnTo>
                    <a:pt x="413" y="136"/>
                  </a:lnTo>
                  <a:lnTo>
                    <a:pt x="413" y="134"/>
                  </a:lnTo>
                  <a:lnTo>
                    <a:pt x="409" y="131"/>
                  </a:lnTo>
                  <a:lnTo>
                    <a:pt x="409" y="131"/>
                  </a:lnTo>
                  <a:lnTo>
                    <a:pt x="409" y="129"/>
                  </a:lnTo>
                  <a:lnTo>
                    <a:pt x="407" y="125"/>
                  </a:lnTo>
                  <a:lnTo>
                    <a:pt x="405" y="125"/>
                  </a:lnTo>
                  <a:lnTo>
                    <a:pt x="405" y="123"/>
                  </a:lnTo>
                  <a:lnTo>
                    <a:pt x="403" y="123"/>
                  </a:lnTo>
                  <a:lnTo>
                    <a:pt x="403" y="123"/>
                  </a:lnTo>
                  <a:lnTo>
                    <a:pt x="401" y="121"/>
                  </a:lnTo>
                  <a:lnTo>
                    <a:pt x="399" y="121"/>
                  </a:lnTo>
                  <a:lnTo>
                    <a:pt x="399" y="119"/>
                  </a:lnTo>
                  <a:lnTo>
                    <a:pt x="399" y="119"/>
                  </a:lnTo>
                  <a:lnTo>
                    <a:pt x="399" y="119"/>
                  </a:lnTo>
                  <a:lnTo>
                    <a:pt x="401" y="119"/>
                  </a:lnTo>
                  <a:lnTo>
                    <a:pt x="403" y="119"/>
                  </a:lnTo>
                  <a:lnTo>
                    <a:pt x="403" y="119"/>
                  </a:lnTo>
                  <a:lnTo>
                    <a:pt x="405" y="119"/>
                  </a:lnTo>
                  <a:lnTo>
                    <a:pt x="405" y="117"/>
                  </a:lnTo>
                  <a:lnTo>
                    <a:pt x="407" y="117"/>
                  </a:lnTo>
                  <a:lnTo>
                    <a:pt x="411" y="114"/>
                  </a:lnTo>
                  <a:lnTo>
                    <a:pt x="413" y="114"/>
                  </a:lnTo>
                  <a:lnTo>
                    <a:pt x="413" y="112"/>
                  </a:lnTo>
                  <a:lnTo>
                    <a:pt x="415" y="110"/>
                  </a:lnTo>
                  <a:lnTo>
                    <a:pt x="420" y="108"/>
                  </a:lnTo>
                  <a:lnTo>
                    <a:pt x="420" y="106"/>
                  </a:lnTo>
                  <a:lnTo>
                    <a:pt x="422" y="104"/>
                  </a:lnTo>
                  <a:lnTo>
                    <a:pt x="422" y="104"/>
                  </a:lnTo>
                  <a:lnTo>
                    <a:pt x="422" y="104"/>
                  </a:lnTo>
                  <a:lnTo>
                    <a:pt x="424" y="104"/>
                  </a:lnTo>
                  <a:lnTo>
                    <a:pt x="426" y="104"/>
                  </a:lnTo>
                  <a:lnTo>
                    <a:pt x="428" y="106"/>
                  </a:lnTo>
                  <a:lnTo>
                    <a:pt x="428" y="106"/>
                  </a:lnTo>
                  <a:lnTo>
                    <a:pt x="430" y="106"/>
                  </a:lnTo>
                  <a:lnTo>
                    <a:pt x="430" y="104"/>
                  </a:lnTo>
                  <a:lnTo>
                    <a:pt x="430" y="102"/>
                  </a:lnTo>
                  <a:lnTo>
                    <a:pt x="430" y="102"/>
                  </a:lnTo>
                  <a:lnTo>
                    <a:pt x="430" y="100"/>
                  </a:lnTo>
                  <a:lnTo>
                    <a:pt x="428" y="100"/>
                  </a:lnTo>
                  <a:lnTo>
                    <a:pt x="426" y="100"/>
                  </a:lnTo>
                  <a:lnTo>
                    <a:pt x="424" y="100"/>
                  </a:lnTo>
                  <a:lnTo>
                    <a:pt x="422" y="100"/>
                  </a:lnTo>
                  <a:lnTo>
                    <a:pt x="422" y="100"/>
                  </a:lnTo>
                  <a:lnTo>
                    <a:pt x="422" y="100"/>
                  </a:lnTo>
                  <a:lnTo>
                    <a:pt x="422" y="102"/>
                  </a:lnTo>
                  <a:lnTo>
                    <a:pt x="422" y="102"/>
                  </a:lnTo>
                  <a:lnTo>
                    <a:pt x="420" y="102"/>
                  </a:lnTo>
                  <a:lnTo>
                    <a:pt x="418" y="102"/>
                  </a:lnTo>
                  <a:lnTo>
                    <a:pt x="413" y="102"/>
                  </a:lnTo>
                  <a:lnTo>
                    <a:pt x="411" y="102"/>
                  </a:lnTo>
                  <a:lnTo>
                    <a:pt x="411" y="102"/>
                  </a:lnTo>
                  <a:lnTo>
                    <a:pt x="409" y="104"/>
                  </a:lnTo>
                  <a:lnTo>
                    <a:pt x="409" y="104"/>
                  </a:lnTo>
                  <a:lnTo>
                    <a:pt x="407" y="104"/>
                  </a:lnTo>
                  <a:lnTo>
                    <a:pt x="405" y="104"/>
                  </a:lnTo>
                  <a:lnTo>
                    <a:pt x="403" y="104"/>
                  </a:lnTo>
                  <a:lnTo>
                    <a:pt x="403" y="102"/>
                  </a:lnTo>
                  <a:lnTo>
                    <a:pt x="403" y="102"/>
                  </a:lnTo>
                  <a:lnTo>
                    <a:pt x="401" y="104"/>
                  </a:lnTo>
                  <a:lnTo>
                    <a:pt x="401" y="104"/>
                  </a:lnTo>
                  <a:lnTo>
                    <a:pt x="399" y="106"/>
                  </a:lnTo>
                  <a:lnTo>
                    <a:pt x="396" y="108"/>
                  </a:lnTo>
                  <a:lnTo>
                    <a:pt x="396" y="110"/>
                  </a:lnTo>
                  <a:lnTo>
                    <a:pt x="394" y="112"/>
                  </a:lnTo>
                  <a:lnTo>
                    <a:pt x="392" y="110"/>
                  </a:lnTo>
                  <a:lnTo>
                    <a:pt x="390" y="110"/>
                  </a:lnTo>
                  <a:lnTo>
                    <a:pt x="390" y="110"/>
                  </a:lnTo>
                  <a:lnTo>
                    <a:pt x="388" y="110"/>
                  </a:lnTo>
                  <a:lnTo>
                    <a:pt x="388" y="108"/>
                  </a:lnTo>
                  <a:lnTo>
                    <a:pt x="386" y="106"/>
                  </a:lnTo>
                  <a:lnTo>
                    <a:pt x="384" y="104"/>
                  </a:lnTo>
                  <a:lnTo>
                    <a:pt x="382" y="104"/>
                  </a:lnTo>
                  <a:lnTo>
                    <a:pt x="382" y="104"/>
                  </a:lnTo>
                  <a:lnTo>
                    <a:pt x="380" y="100"/>
                  </a:lnTo>
                  <a:lnTo>
                    <a:pt x="380" y="98"/>
                  </a:lnTo>
                  <a:lnTo>
                    <a:pt x="380" y="98"/>
                  </a:lnTo>
                  <a:lnTo>
                    <a:pt x="377" y="95"/>
                  </a:lnTo>
                  <a:lnTo>
                    <a:pt x="377" y="93"/>
                  </a:lnTo>
                  <a:lnTo>
                    <a:pt x="380" y="91"/>
                  </a:lnTo>
                  <a:lnTo>
                    <a:pt x="380" y="89"/>
                  </a:lnTo>
                  <a:lnTo>
                    <a:pt x="380" y="87"/>
                  </a:lnTo>
                  <a:lnTo>
                    <a:pt x="382" y="87"/>
                  </a:lnTo>
                  <a:lnTo>
                    <a:pt x="384" y="85"/>
                  </a:lnTo>
                  <a:lnTo>
                    <a:pt x="384" y="83"/>
                  </a:lnTo>
                  <a:lnTo>
                    <a:pt x="386" y="83"/>
                  </a:lnTo>
                  <a:lnTo>
                    <a:pt x="388" y="83"/>
                  </a:lnTo>
                  <a:lnTo>
                    <a:pt x="388" y="83"/>
                  </a:lnTo>
                  <a:lnTo>
                    <a:pt x="392" y="83"/>
                  </a:lnTo>
                  <a:lnTo>
                    <a:pt x="394" y="83"/>
                  </a:lnTo>
                  <a:lnTo>
                    <a:pt x="401" y="83"/>
                  </a:lnTo>
                  <a:lnTo>
                    <a:pt x="401" y="83"/>
                  </a:lnTo>
                  <a:lnTo>
                    <a:pt x="403" y="83"/>
                  </a:lnTo>
                  <a:lnTo>
                    <a:pt x="405" y="83"/>
                  </a:lnTo>
                  <a:lnTo>
                    <a:pt x="407" y="83"/>
                  </a:lnTo>
                  <a:lnTo>
                    <a:pt x="409" y="83"/>
                  </a:lnTo>
                  <a:lnTo>
                    <a:pt x="413" y="83"/>
                  </a:lnTo>
                  <a:lnTo>
                    <a:pt x="422" y="83"/>
                  </a:lnTo>
                  <a:lnTo>
                    <a:pt x="424" y="83"/>
                  </a:lnTo>
                  <a:lnTo>
                    <a:pt x="426" y="83"/>
                  </a:lnTo>
                  <a:lnTo>
                    <a:pt x="426" y="83"/>
                  </a:lnTo>
                  <a:lnTo>
                    <a:pt x="428" y="85"/>
                  </a:lnTo>
                  <a:lnTo>
                    <a:pt x="428" y="85"/>
                  </a:lnTo>
                  <a:lnTo>
                    <a:pt x="432" y="85"/>
                  </a:lnTo>
                  <a:lnTo>
                    <a:pt x="434" y="85"/>
                  </a:lnTo>
                  <a:lnTo>
                    <a:pt x="434" y="85"/>
                  </a:lnTo>
                  <a:lnTo>
                    <a:pt x="441" y="85"/>
                  </a:lnTo>
                  <a:lnTo>
                    <a:pt x="443" y="85"/>
                  </a:lnTo>
                  <a:lnTo>
                    <a:pt x="443" y="85"/>
                  </a:lnTo>
                  <a:lnTo>
                    <a:pt x="445" y="83"/>
                  </a:lnTo>
                  <a:lnTo>
                    <a:pt x="445" y="83"/>
                  </a:lnTo>
                  <a:lnTo>
                    <a:pt x="447" y="81"/>
                  </a:lnTo>
                  <a:lnTo>
                    <a:pt x="447" y="81"/>
                  </a:lnTo>
                  <a:lnTo>
                    <a:pt x="449" y="79"/>
                  </a:lnTo>
                  <a:lnTo>
                    <a:pt x="449" y="79"/>
                  </a:lnTo>
                  <a:lnTo>
                    <a:pt x="453" y="74"/>
                  </a:lnTo>
                  <a:lnTo>
                    <a:pt x="453" y="74"/>
                  </a:lnTo>
                  <a:lnTo>
                    <a:pt x="456" y="72"/>
                  </a:lnTo>
                  <a:lnTo>
                    <a:pt x="456" y="70"/>
                  </a:lnTo>
                  <a:lnTo>
                    <a:pt x="456" y="68"/>
                  </a:lnTo>
                  <a:lnTo>
                    <a:pt x="458" y="68"/>
                  </a:lnTo>
                  <a:lnTo>
                    <a:pt x="458" y="68"/>
                  </a:lnTo>
                  <a:lnTo>
                    <a:pt x="458" y="66"/>
                  </a:lnTo>
                  <a:lnTo>
                    <a:pt x="456" y="64"/>
                  </a:lnTo>
                  <a:lnTo>
                    <a:pt x="453" y="64"/>
                  </a:lnTo>
                  <a:lnTo>
                    <a:pt x="453" y="64"/>
                  </a:lnTo>
                  <a:lnTo>
                    <a:pt x="451" y="66"/>
                  </a:lnTo>
                  <a:lnTo>
                    <a:pt x="451" y="68"/>
                  </a:lnTo>
                  <a:lnTo>
                    <a:pt x="451" y="68"/>
                  </a:lnTo>
                  <a:lnTo>
                    <a:pt x="449" y="68"/>
                  </a:lnTo>
                  <a:lnTo>
                    <a:pt x="449" y="68"/>
                  </a:lnTo>
                  <a:lnTo>
                    <a:pt x="447" y="70"/>
                  </a:lnTo>
                  <a:lnTo>
                    <a:pt x="447" y="72"/>
                  </a:lnTo>
                  <a:lnTo>
                    <a:pt x="445" y="72"/>
                  </a:lnTo>
                  <a:lnTo>
                    <a:pt x="443" y="74"/>
                  </a:lnTo>
                  <a:lnTo>
                    <a:pt x="439" y="76"/>
                  </a:lnTo>
                  <a:lnTo>
                    <a:pt x="437" y="76"/>
                  </a:lnTo>
                  <a:lnTo>
                    <a:pt x="428" y="76"/>
                  </a:lnTo>
                  <a:lnTo>
                    <a:pt x="424" y="76"/>
                  </a:lnTo>
                  <a:lnTo>
                    <a:pt x="424" y="76"/>
                  </a:lnTo>
                  <a:lnTo>
                    <a:pt x="424" y="76"/>
                  </a:lnTo>
                  <a:lnTo>
                    <a:pt x="422" y="76"/>
                  </a:lnTo>
                  <a:lnTo>
                    <a:pt x="422" y="76"/>
                  </a:lnTo>
                  <a:lnTo>
                    <a:pt x="420" y="76"/>
                  </a:lnTo>
                  <a:lnTo>
                    <a:pt x="420" y="76"/>
                  </a:lnTo>
                  <a:lnTo>
                    <a:pt x="418" y="74"/>
                  </a:lnTo>
                  <a:lnTo>
                    <a:pt x="415" y="74"/>
                  </a:lnTo>
                  <a:lnTo>
                    <a:pt x="411" y="74"/>
                  </a:lnTo>
                  <a:lnTo>
                    <a:pt x="407" y="74"/>
                  </a:lnTo>
                  <a:lnTo>
                    <a:pt x="403" y="74"/>
                  </a:lnTo>
                  <a:lnTo>
                    <a:pt x="403" y="74"/>
                  </a:lnTo>
                  <a:lnTo>
                    <a:pt x="401" y="74"/>
                  </a:lnTo>
                  <a:lnTo>
                    <a:pt x="401" y="72"/>
                  </a:lnTo>
                  <a:lnTo>
                    <a:pt x="401" y="72"/>
                  </a:lnTo>
                  <a:lnTo>
                    <a:pt x="399" y="72"/>
                  </a:lnTo>
                  <a:lnTo>
                    <a:pt x="399" y="70"/>
                  </a:lnTo>
                  <a:lnTo>
                    <a:pt x="399" y="70"/>
                  </a:lnTo>
                  <a:lnTo>
                    <a:pt x="396" y="70"/>
                  </a:lnTo>
                  <a:lnTo>
                    <a:pt x="394" y="70"/>
                  </a:lnTo>
                  <a:lnTo>
                    <a:pt x="394" y="70"/>
                  </a:lnTo>
                  <a:lnTo>
                    <a:pt x="392" y="70"/>
                  </a:lnTo>
                  <a:lnTo>
                    <a:pt x="392" y="70"/>
                  </a:lnTo>
                  <a:lnTo>
                    <a:pt x="392" y="70"/>
                  </a:lnTo>
                  <a:lnTo>
                    <a:pt x="390" y="72"/>
                  </a:lnTo>
                  <a:lnTo>
                    <a:pt x="390" y="74"/>
                  </a:lnTo>
                  <a:lnTo>
                    <a:pt x="388" y="74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86" y="79"/>
                  </a:lnTo>
                  <a:lnTo>
                    <a:pt x="384" y="76"/>
                  </a:lnTo>
                  <a:lnTo>
                    <a:pt x="384" y="76"/>
                  </a:lnTo>
                  <a:lnTo>
                    <a:pt x="384" y="74"/>
                  </a:lnTo>
                  <a:lnTo>
                    <a:pt x="382" y="74"/>
                  </a:lnTo>
                  <a:lnTo>
                    <a:pt x="382" y="74"/>
                  </a:lnTo>
                  <a:lnTo>
                    <a:pt x="382" y="76"/>
                  </a:lnTo>
                  <a:lnTo>
                    <a:pt x="380" y="79"/>
                  </a:lnTo>
                  <a:lnTo>
                    <a:pt x="380" y="79"/>
                  </a:lnTo>
                  <a:lnTo>
                    <a:pt x="380" y="79"/>
                  </a:lnTo>
                  <a:lnTo>
                    <a:pt x="380" y="81"/>
                  </a:lnTo>
                  <a:lnTo>
                    <a:pt x="377" y="83"/>
                  </a:lnTo>
                  <a:lnTo>
                    <a:pt x="377" y="83"/>
                  </a:lnTo>
                  <a:lnTo>
                    <a:pt x="375" y="87"/>
                  </a:lnTo>
                  <a:lnTo>
                    <a:pt x="375" y="87"/>
                  </a:lnTo>
                  <a:lnTo>
                    <a:pt x="375" y="89"/>
                  </a:lnTo>
                  <a:lnTo>
                    <a:pt x="375" y="91"/>
                  </a:lnTo>
                  <a:lnTo>
                    <a:pt x="375" y="91"/>
                  </a:lnTo>
                  <a:lnTo>
                    <a:pt x="373" y="91"/>
                  </a:lnTo>
                  <a:lnTo>
                    <a:pt x="373" y="91"/>
                  </a:lnTo>
                  <a:lnTo>
                    <a:pt x="375" y="98"/>
                  </a:lnTo>
                  <a:lnTo>
                    <a:pt x="375" y="100"/>
                  </a:lnTo>
                  <a:lnTo>
                    <a:pt x="375" y="102"/>
                  </a:lnTo>
                  <a:lnTo>
                    <a:pt x="375" y="104"/>
                  </a:lnTo>
                  <a:lnTo>
                    <a:pt x="375" y="102"/>
                  </a:lnTo>
                  <a:lnTo>
                    <a:pt x="373" y="100"/>
                  </a:lnTo>
                  <a:lnTo>
                    <a:pt x="373" y="102"/>
                  </a:lnTo>
                  <a:lnTo>
                    <a:pt x="371" y="104"/>
                  </a:lnTo>
                  <a:lnTo>
                    <a:pt x="369" y="108"/>
                  </a:lnTo>
                  <a:lnTo>
                    <a:pt x="367" y="112"/>
                  </a:lnTo>
                  <a:lnTo>
                    <a:pt x="367" y="112"/>
                  </a:lnTo>
                  <a:lnTo>
                    <a:pt x="367" y="114"/>
                  </a:lnTo>
                  <a:lnTo>
                    <a:pt x="367" y="114"/>
                  </a:lnTo>
                  <a:lnTo>
                    <a:pt x="369" y="119"/>
                  </a:lnTo>
                  <a:lnTo>
                    <a:pt x="367" y="119"/>
                  </a:lnTo>
                  <a:lnTo>
                    <a:pt x="367" y="121"/>
                  </a:lnTo>
                  <a:lnTo>
                    <a:pt x="365" y="123"/>
                  </a:lnTo>
                  <a:lnTo>
                    <a:pt x="365" y="125"/>
                  </a:lnTo>
                  <a:lnTo>
                    <a:pt x="365" y="127"/>
                  </a:lnTo>
                  <a:lnTo>
                    <a:pt x="365" y="127"/>
                  </a:lnTo>
                  <a:lnTo>
                    <a:pt x="363" y="129"/>
                  </a:lnTo>
                  <a:lnTo>
                    <a:pt x="361" y="129"/>
                  </a:lnTo>
                  <a:close/>
                  <a:moveTo>
                    <a:pt x="209" y="114"/>
                  </a:moveTo>
                  <a:lnTo>
                    <a:pt x="211" y="114"/>
                  </a:lnTo>
                  <a:lnTo>
                    <a:pt x="211" y="114"/>
                  </a:lnTo>
                  <a:lnTo>
                    <a:pt x="209" y="112"/>
                  </a:lnTo>
                  <a:lnTo>
                    <a:pt x="206" y="114"/>
                  </a:lnTo>
                  <a:lnTo>
                    <a:pt x="209" y="114"/>
                  </a:lnTo>
                  <a:close/>
                  <a:moveTo>
                    <a:pt x="498" y="136"/>
                  </a:moveTo>
                  <a:lnTo>
                    <a:pt x="500" y="136"/>
                  </a:lnTo>
                  <a:lnTo>
                    <a:pt x="500" y="136"/>
                  </a:lnTo>
                  <a:lnTo>
                    <a:pt x="500" y="136"/>
                  </a:lnTo>
                  <a:lnTo>
                    <a:pt x="498" y="136"/>
                  </a:lnTo>
                  <a:lnTo>
                    <a:pt x="498" y="136"/>
                  </a:lnTo>
                  <a:close/>
                  <a:moveTo>
                    <a:pt x="502" y="117"/>
                  </a:moveTo>
                  <a:lnTo>
                    <a:pt x="502" y="117"/>
                  </a:lnTo>
                  <a:lnTo>
                    <a:pt x="502" y="114"/>
                  </a:lnTo>
                  <a:lnTo>
                    <a:pt x="502" y="114"/>
                  </a:lnTo>
                  <a:lnTo>
                    <a:pt x="500" y="112"/>
                  </a:lnTo>
                  <a:lnTo>
                    <a:pt x="498" y="112"/>
                  </a:lnTo>
                  <a:lnTo>
                    <a:pt x="496" y="110"/>
                  </a:lnTo>
                  <a:lnTo>
                    <a:pt x="496" y="110"/>
                  </a:lnTo>
                  <a:lnTo>
                    <a:pt x="494" y="110"/>
                  </a:lnTo>
                  <a:lnTo>
                    <a:pt x="491" y="112"/>
                  </a:lnTo>
                  <a:lnTo>
                    <a:pt x="491" y="114"/>
                  </a:lnTo>
                  <a:lnTo>
                    <a:pt x="491" y="114"/>
                  </a:lnTo>
                  <a:lnTo>
                    <a:pt x="491" y="117"/>
                  </a:lnTo>
                  <a:lnTo>
                    <a:pt x="494" y="117"/>
                  </a:lnTo>
                  <a:lnTo>
                    <a:pt x="496" y="117"/>
                  </a:lnTo>
                  <a:lnTo>
                    <a:pt x="498" y="117"/>
                  </a:lnTo>
                  <a:lnTo>
                    <a:pt x="502" y="117"/>
                  </a:lnTo>
                  <a:close/>
                  <a:moveTo>
                    <a:pt x="494" y="140"/>
                  </a:moveTo>
                  <a:lnTo>
                    <a:pt x="494" y="140"/>
                  </a:lnTo>
                  <a:lnTo>
                    <a:pt x="491" y="140"/>
                  </a:lnTo>
                  <a:lnTo>
                    <a:pt x="494" y="140"/>
                  </a:lnTo>
                  <a:lnTo>
                    <a:pt x="494" y="142"/>
                  </a:lnTo>
                  <a:lnTo>
                    <a:pt x="494" y="140"/>
                  </a:lnTo>
                  <a:lnTo>
                    <a:pt x="494" y="140"/>
                  </a:lnTo>
                  <a:close/>
                  <a:moveTo>
                    <a:pt x="500" y="214"/>
                  </a:moveTo>
                  <a:lnTo>
                    <a:pt x="498" y="214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500" y="216"/>
                  </a:lnTo>
                  <a:lnTo>
                    <a:pt x="502" y="214"/>
                  </a:lnTo>
                  <a:lnTo>
                    <a:pt x="502" y="214"/>
                  </a:lnTo>
                  <a:lnTo>
                    <a:pt x="500" y="214"/>
                  </a:lnTo>
                  <a:close/>
                  <a:moveTo>
                    <a:pt x="510" y="197"/>
                  </a:moveTo>
                  <a:lnTo>
                    <a:pt x="510" y="197"/>
                  </a:lnTo>
                  <a:lnTo>
                    <a:pt x="508" y="197"/>
                  </a:lnTo>
                  <a:lnTo>
                    <a:pt x="508" y="199"/>
                  </a:lnTo>
                  <a:lnTo>
                    <a:pt x="508" y="199"/>
                  </a:lnTo>
                  <a:lnTo>
                    <a:pt x="510" y="199"/>
                  </a:lnTo>
                  <a:lnTo>
                    <a:pt x="510" y="199"/>
                  </a:lnTo>
                  <a:lnTo>
                    <a:pt x="510" y="199"/>
                  </a:lnTo>
                  <a:lnTo>
                    <a:pt x="510" y="199"/>
                  </a:lnTo>
                  <a:lnTo>
                    <a:pt x="510" y="197"/>
                  </a:lnTo>
                  <a:close/>
                  <a:moveTo>
                    <a:pt x="510" y="144"/>
                  </a:moveTo>
                  <a:lnTo>
                    <a:pt x="508" y="144"/>
                  </a:lnTo>
                  <a:lnTo>
                    <a:pt x="508" y="144"/>
                  </a:lnTo>
                  <a:lnTo>
                    <a:pt x="510" y="144"/>
                  </a:lnTo>
                  <a:lnTo>
                    <a:pt x="510" y="144"/>
                  </a:lnTo>
                  <a:lnTo>
                    <a:pt x="510" y="144"/>
                  </a:lnTo>
                  <a:lnTo>
                    <a:pt x="510" y="144"/>
                  </a:lnTo>
                  <a:lnTo>
                    <a:pt x="510" y="144"/>
                  </a:lnTo>
                  <a:lnTo>
                    <a:pt x="510" y="144"/>
                  </a:lnTo>
                  <a:lnTo>
                    <a:pt x="510" y="144"/>
                  </a:lnTo>
                  <a:close/>
                  <a:moveTo>
                    <a:pt x="491" y="205"/>
                  </a:moveTo>
                  <a:lnTo>
                    <a:pt x="489" y="205"/>
                  </a:lnTo>
                  <a:lnTo>
                    <a:pt x="491" y="205"/>
                  </a:lnTo>
                  <a:lnTo>
                    <a:pt x="491" y="205"/>
                  </a:lnTo>
                  <a:lnTo>
                    <a:pt x="491" y="205"/>
                  </a:lnTo>
                  <a:lnTo>
                    <a:pt x="491" y="205"/>
                  </a:lnTo>
                  <a:lnTo>
                    <a:pt x="491" y="203"/>
                  </a:lnTo>
                  <a:lnTo>
                    <a:pt x="491" y="205"/>
                  </a:lnTo>
                  <a:close/>
                  <a:moveTo>
                    <a:pt x="502" y="144"/>
                  </a:moveTo>
                  <a:lnTo>
                    <a:pt x="500" y="144"/>
                  </a:lnTo>
                  <a:lnTo>
                    <a:pt x="500" y="146"/>
                  </a:lnTo>
                  <a:lnTo>
                    <a:pt x="500" y="146"/>
                  </a:lnTo>
                  <a:lnTo>
                    <a:pt x="500" y="146"/>
                  </a:lnTo>
                  <a:lnTo>
                    <a:pt x="500" y="148"/>
                  </a:lnTo>
                  <a:lnTo>
                    <a:pt x="500" y="146"/>
                  </a:lnTo>
                  <a:lnTo>
                    <a:pt x="502" y="146"/>
                  </a:lnTo>
                  <a:lnTo>
                    <a:pt x="502" y="146"/>
                  </a:lnTo>
                  <a:lnTo>
                    <a:pt x="502" y="146"/>
                  </a:lnTo>
                  <a:lnTo>
                    <a:pt x="502" y="146"/>
                  </a:lnTo>
                  <a:lnTo>
                    <a:pt x="502" y="146"/>
                  </a:lnTo>
                  <a:lnTo>
                    <a:pt x="504" y="146"/>
                  </a:lnTo>
                  <a:lnTo>
                    <a:pt x="504" y="146"/>
                  </a:lnTo>
                  <a:lnTo>
                    <a:pt x="504" y="146"/>
                  </a:lnTo>
                  <a:lnTo>
                    <a:pt x="504" y="144"/>
                  </a:lnTo>
                  <a:lnTo>
                    <a:pt x="504" y="144"/>
                  </a:lnTo>
                  <a:lnTo>
                    <a:pt x="504" y="144"/>
                  </a:lnTo>
                  <a:lnTo>
                    <a:pt x="504" y="144"/>
                  </a:lnTo>
                  <a:lnTo>
                    <a:pt x="502" y="144"/>
                  </a:lnTo>
                  <a:close/>
                  <a:moveTo>
                    <a:pt x="508" y="144"/>
                  </a:moveTo>
                  <a:lnTo>
                    <a:pt x="506" y="144"/>
                  </a:lnTo>
                  <a:lnTo>
                    <a:pt x="506" y="144"/>
                  </a:lnTo>
                  <a:lnTo>
                    <a:pt x="506" y="146"/>
                  </a:lnTo>
                  <a:lnTo>
                    <a:pt x="508" y="144"/>
                  </a:lnTo>
                  <a:lnTo>
                    <a:pt x="508" y="144"/>
                  </a:lnTo>
                  <a:close/>
                  <a:moveTo>
                    <a:pt x="468" y="119"/>
                  </a:moveTo>
                  <a:lnTo>
                    <a:pt x="475" y="119"/>
                  </a:lnTo>
                  <a:lnTo>
                    <a:pt x="475" y="119"/>
                  </a:lnTo>
                  <a:lnTo>
                    <a:pt x="470" y="117"/>
                  </a:lnTo>
                  <a:lnTo>
                    <a:pt x="466" y="117"/>
                  </a:lnTo>
                  <a:lnTo>
                    <a:pt x="462" y="117"/>
                  </a:lnTo>
                  <a:lnTo>
                    <a:pt x="462" y="117"/>
                  </a:lnTo>
                  <a:lnTo>
                    <a:pt x="460" y="119"/>
                  </a:lnTo>
                  <a:lnTo>
                    <a:pt x="462" y="119"/>
                  </a:lnTo>
                  <a:lnTo>
                    <a:pt x="462" y="119"/>
                  </a:lnTo>
                  <a:lnTo>
                    <a:pt x="462" y="119"/>
                  </a:lnTo>
                  <a:lnTo>
                    <a:pt x="466" y="119"/>
                  </a:lnTo>
                  <a:lnTo>
                    <a:pt x="468" y="119"/>
                  </a:lnTo>
                  <a:close/>
                  <a:moveTo>
                    <a:pt x="460" y="49"/>
                  </a:moveTo>
                  <a:lnTo>
                    <a:pt x="460" y="49"/>
                  </a:lnTo>
                  <a:lnTo>
                    <a:pt x="462" y="49"/>
                  </a:lnTo>
                  <a:lnTo>
                    <a:pt x="462" y="47"/>
                  </a:lnTo>
                  <a:lnTo>
                    <a:pt x="460" y="47"/>
                  </a:lnTo>
                  <a:lnTo>
                    <a:pt x="460" y="49"/>
                  </a:lnTo>
                  <a:lnTo>
                    <a:pt x="460" y="51"/>
                  </a:lnTo>
                  <a:lnTo>
                    <a:pt x="460" y="49"/>
                  </a:lnTo>
                  <a:close/>
                  <a:moveTo>
                    <a:pt x="445" y="218"/>
                  </a:moveTo>
                  <a:lnTo>
                    <a:pt x="445" y="218"/>
                  </a:lnTo>
                  <a:lnTo>
                    <a:pt x="456" y="218"/>
                  </a:lnTo>
                  <a:lnTo>
                    <a:pt x="456" y="216"/>
                  </a:lnTo>
                  <a:lnTo>
                    <a:pt x="456" y="214"/>
                  </a:lnTo>
                  <a:lnTo>
                    <a:pt x="456" y="214"/>
                  </a:lnTo>
                  <a:lnTo>
                    <a:pt x="453" y="214"/>
                  </a:lnTo>
                  <a:lnTo>
                    <a:pt x="451" y="214"/>
                  </a:lnTo>
                  <a:lnTo>
                    <a:pt x="449" y="214"/>
                  </a:lnTo>
                  <a:lnTo>
                    <a:pt x="449" y="214"/>
                  </a:lnTo>
                  <a:lnTo>
                    <a:pt x="447" y="214"/>
                  </a:lnTo>
                  <a:lnTo>
                    <a:pt x="447" y="214"/>
                  </a:lnTo>
                  <a:lnTo>
                    <a:pt x="445" y="214"/>
                  </a:lnTo>
                  <a:lnTo>
                    <a:pt x="445" y="216"/>
                  </a:lnTo>
                  <a:lnTo>
                    <a:pt x="445" y="216"/>
                  </a:lnTo>
                  <a:lnTo>
                    <a:pt x="445" y="218"/>
                  </a:lnTo>
                  <a:lnTo>
                    <a:pt x="445" y="218"/>
                  </a:lnTo>
                  <a:close/>
                  <a:moveTo>
                    <a:pt x="40" y="72"/>
                  </a:moveTo>
                  <a:lnTo>
                    <a:pt x="38" y="72"/>
                  </a:lnTo>
                  <a:lnTo>
                    <a:pt x="35" y="68"/>
                  </a:lnTo>
                  <a:lnTo>
                    <a:pt x="33" y="66"/>
                  </a:lnTo>
                  <a:lnTo>
                    <a:pt x="33" y="66"/>
                  </a:lnTo>
                  <a:lnTo>
                    <a:pt x="33" y="68"/>
                  </a:lnTo>
                  <a:lnTo>
                    <a:pt x="31" y="68"/>
                  </a:lnTo>
                  <a:lnTo>
                    <a:pt x="29" y="68"/>
                  </a:lnTo>
                  <a:lnTo>
                    <a:pt x="31" y="72"/>
                  </a:lnTo>
                  <a:lnTo>
                    <a:pt x="33" y="74"/>
                  </a:lnTo>
                  <a:lnTo>
                    <a:pt x="33" y="76"/>
                  </a:lnTo>
                  <a:lnTo>
                    <a:pt x="35" y="76"/>
                  </a:lnTo>
                  <a:lnTo>
                    <a:pt x="38" y="76"/>
                  </a:lnTo>
                  <a:lnTo>
                    <a:pt x="38" y="81"/>
                  </a:lnTo>
                  <a:lnTo>
                    <a:pt x="38" y="81"/>
                  </a:lnTo>
                  <a:lnTo>
                    <a:pt x="40" y="81"/>
                  </a:lnTo>
                  <a:lnTo>
                    <a:pt x="42" y="81"/>
                  </a:lnTo>
                  <a:lnTo>
                    <a:pt x="42" y="76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0" y="72"/>
                  </a:lnTo>
                  <a:close/>
                  <a:moveTo>
                    <a:pt x="487" y="140"/>
                  </a:moveTo>
                  <a:lnTo>
                    <a:pt x="487" y="140"/>
                  </a:lnTo>
                  <a:lnTo>
                    <a:pt x="487" y="140"/>
                  </a:lnTo>
                  <a:lnTo>
                    <a:pt x="485" y="140"/>
                  </a:lnTo>
                  <a:lnTo>
                    <a:pt x="485" y="138"/>
                  </a:lnTo>
                  <a:lnTo>
                    <a:pt x="483" y="138"/>
                  </a:lnTo>
                  <a:lnTo>
                    <a:pt x="481" y="136"/>
                  </a:lnTo>
                  <a:lnTo>
                    <a:pt x="479" y="136"/>
                  </a:lnTo>
                  <a:lnTo>
                    <a:pt x="475" y="138"/>
                  </a:lnTo>
                  <a:lnTo>
                    <a:pt x="472" y="138"/>
                  </a:lnTo>
                  <a:lnTo>
                    <a:pt x="470" y="138"/>
                  </a:lnTo>
                  <a:lnTo>
                    <a:pt x="470" y="138"/>
                  </a:lnTo>
                  <a:lnTo>
                    <a:pt x="470" y="138"/>
                  </a:lnTo>
                  <a:lnTo>
                    <a:pt x="470" y="142"/>
                  </a:lnTo>
                  <a:lnTo>
                    <a:pt x="470" y="142"/>
                  </a:lnTo>
                  <a:lnTo>
                    <a:pt x="472" y="144"/>
                  </a:lnTo>
                  <a:lnTo>
                    <a:pt x="472" y="144"/>
                  </a:lnTo>
                  <a:lnTo>
                    <a:pt x="472" y="144"/>
                  </a:lnTo>
                  <a:lnTo>
                    <a:pt x="477" y="146"/>
                  </a:lnTo>
                  <a:lnTo>
                    <a:pt x="479" y="148"/>
                  </a:lnTo>
                  <a:lnTo>
                    <a:pt x="481" y="148"/>
                  </a:lnTo>
                  <a:lnTo>
                    <a:pt x="481" y="148"/>
                  </a:lnTo>
                  <a:lnTo>
                    <a:pt x="481" y="148"/>
                  </a:lnTo>
                  <a:lnTo>
                    <a:pt x="483" y="148"/>
                  </a:lnTo>
                  <a:lnTo>
                    <a:pt x="483" y="146"/>
                  </a:lnTo>
                  <a:lnTo>
                    <a:pt x="485" y="146"/>
                  </a:lnTo>
                  <a:lnTo>
                    <a:pt x="487" y="146"/>
                  </a:lnTo>
                  <a:lnTo>
                    <a:pt x="489" y="146"/>
                  </a:lnTo>
                  <a:lnTo>
                    <a:pt x="489" y="142"/>
                  </a:lnTo>
                  <a:lnTo>
                    <a:pt x="489" y="142"/>
                  </a:lnTo>
                  <a:lnTo>
                    <a:pt x="487" y="140"/>
                  </a:lnTo>
                  <a:close/>
                  <a:moveTo>
                    <a:pt x="481" y="207"/>
                  </a:moveTo>
                  <a:lnTo>
                    <a:pt x="479" y="205"/>
                  </a:lnTo>
                  <a:lnTo>
                    <a:pt x="477" y="205"/>
                  </a:lnTo>
                  <a:lnTo>
                    <a:pt x="475" y="207"/>
                  </a:lnTo>
                  <a:lnTo>
                    <a:pt x="472" y="207"/>
                  </a:lnTo>
                  <a:lnTo>
                    <a:pt x="470" y="207"/>
                  </a:lnTo>
                  <a:lnTo>
                    <a:pt x="468" y="207"/>
                  </a:lnTo>
                  <a:lnTo>
                    <a:pt x="468" y="210"/>
                  </a:lnTo>
                  <a:lnTo>
                    <a:pt x="466" y="210"/>
                  </a:lnTo>
                  <a:lnTo>
                    <a:pt x="466" y="212"/>
                  </a:lnTo>
                  <a:lnTo>
                    <a:pt x="466" y="212"/>
                  </a:lnTo>
                  <a:lnTo>
                    <a:pt x="468" y="210"/>
                  </a:lnTo>
                  <a:lnTo>
                    <a:pt x="470" y="210"/>
                  </a:lnTo>
                  <a:lnTo>
                    <a:pt x="470" y="210"/>
                  </a:lnTo>
                  <a:lnTo>
                    <a:pt x="472" y="210"/>
                  </a:lnTo>
                  <a:lnTo>
                    <a:pt x="475" y="210"/>
                  </a:lnTo>
                  <a:lnTo>
                    <a:pt x="477" y="212"/>
                  </a:lnTo>
                  <a:lnTo>
                    <a:pt x="477" y="210"/>
                  </a:lnTo>
                  <a:lnTo>
                    <a:pt x="479" y="210"/>
                  </a:lnTo>
                  <a:lnTo>
                    <a:pt x="481" y="207"/>
                  </a:lnTo>
                  <a:lnTo>
                    <a:pt x="483" y="207"/>
                  </a:lnTo>
                  <a:lnTo>
                    <a:pt x="483" y="207"/>
                  </a:lnTo>
                  <a:lnTo>
                    <a:pt x="481" y="207"/>
                  </a:lnTo>
                  <a:lnTo>
                    <a:pt x="481" y="207"/>
                  </a:lnTo>
                  <a:close/>
                  <a:moveTo>
                    <a:pt x="487" y="100"/>
                  </a:moveTo>
                  <a:lnTo>
                    <a:pt x="487" y="102"/>
                  </a:lnTo>
                  <a:lnTo>
                    <a:pt x="487" y="102"/>
                  </a:lnTo>
                  <a:lnTo>
                    <a:pt x="489" y="102"/>
                  </a:lnTo>
                  <a:lnTo>
                    <a:pt x="489" y="102"/>
                  </a:lnTo>
                  <a:lnTo>
                    <a:pt x="489" y="102"/>
                  </a:lnTo>
                  <a:lnTo>
                    <a:pt x="489" y="100"/>
                  </a:lnTo>
                  <a:lnTo>
                    <a:pt x="487" y="100"/>
                  </a:lnTo>
                  <a:close/>
                  <a:moveTo>
                    <a:pt x="458" y="117"/>
                  </a:moveTo>
                  <a:lnTo>
                    <a:pt x="458" y="117"/>
                  </a:lnTo>
                  <a:lnTo>
                    <a:pt x="458" y="117"/>
                  </a:lnTo>
                  <a:lnTo>
                    <a:pt x="456" y="117"/>
                  </a:lnTo>
                  <a:lnTo>
                    <a:pt x="456" y="117"/>
                  </a:lnTo>
                  <a:lnTo>
                    <a:pt x="456" y="117"/>
                  </a:lnTo>
                  <a:lnTo>
                    <a:pt x="456" y="117"/>
                  </a:lnTo>
                  <a:lnTo>
                    <a:pt x="453" y="117"/>
                  </a:lnTo>
                  <a:lnTo>
                    <a:pt x="449" y="114"/>
                  </a:lnTo>
                  <a:lnTo>
                    <a:pt x="447" y="114"/>
                  </a:lnTo>
                  <a:lnTo>
                    <a:pt x="445" y="114"/>
                  </a:lnTo>
                  <a:lnTo>
                    <a:pt x="445" y="117"/>
                  </a:lnTo>
                  <a:lnTo>
                    <a:pt x="445" y="119"/>
                  </a:lnTo>
                  <a:lnTo>
                    <a:pt x="445" y="121"/>
                  </a:lnTo>
                  <a:lnTo>
                    <a:pt x="447" y="121"/>
                  </a:lnTo>
                  <a:lnTo>
                    <a:pt x="449" y="121"/>
                  </a:lnTo>
                  <a:lnTo>
                    <a:pt x="451" y="119"/>
                  </a:lnTo>
                  <a:lnTo>
                    <a:pt x="453" y="119"/>
                  </a:lnTo>
                  <a:lnTo>
                    <a:pt x="456" y="119"/>
                  </a:lnTo>
                  <a:lnTo>
                    <a:pt x="460" y="119"/>
                  </a:lnTo>
                  <a:lnTo>
                    <a:pt x="460" y="117"/>
                  </a:lnTo>
                  <a:lnTo>
                    <a:pt x="460" y="117"/>
                  </a:lnTo>
                  <a:lnTo>
                    <a:pt x="458" y="117"/>
                  </a:lnTo>
                  <a:close/>
                  <a:moveTo>
                    <a:pt x="603" y="180"/>
                  </a:moveTo>
                  <a:lnTo>
                    <a:pt x="603" y="180"/>
                  </a:lnTo>
                  <a:lnTo>
                    <a:pt x="603" y="178"/>
                  </a:lnTo>
                  <a:lnTo>
                    <a:pt x="603" y="178"/>
                  </a:lnTo>
                  <a:lnTo>
                    <a:pt x="603" y="176"/>
                  </a:lnTo>
                  <a:lnTo>
                    <a:pt x="603" y="176"/>
                  </a:lnTo>
                  <a:lnTo>
                    <a:pt x="601" y="176"/>
                  </a:lnTo>
                  <a:lnTo>
                    <a:pt x="601" y="174"/>
                  </a:lnTo>
                  <a:lnTo>
                    <a:pt x="601" y="174"/>
                  </a:lnTo>
                  <a:lnTo>
                    <a:pt x="601" y="174"/>
                  </a:lnTo>
                  <a:lnTo>
                    <a:pt x="601" y="172"/>
                  </a:lnTo>
                  <a:lnTo>
                    <a:pt x="599" y="174"/>
                  </a:lnTo>
                  <a:lnTo>
                    <a:pt x="599" y="174"/>
                  </a:lnTo>
                  <a:lnTo>
                    <a:pt x="599" y="174"/>
                  </a:lnTo>
                  <a:lnTo>
                    <a:pt x="597" y="176"/>
                  </a:lnTo>
                  <a:lnTo>
                    <a:pt x="595" y="176"/>
                  </a:lnTo>
                  <a:lnTo>
                    <a:pt x="595" y="176"/>
                  </a:lnTo>
                  <a:lnTo>
                    <a:pt x="595" y="178"/>
                  </a:lnTo>
                  <a:lnTo>
                    <a:pt x="597" y="178"/>
                  </a:lnTo>
                  <a:lnTo>
                    <a:pt x="597" y="180"/>
                  </a:lnTo>
                  <a:lnTo>
                    <a:pt x="597" y="182"/>
                  </a:lnTo>
                  <a:lnTo>
                    <a:pt x="595" y="182"/>
                  </a:lnTo>
                  <a:lnTo>
                    <a:pt x="595" y="182"/>
                  </a:lnTo>
                  <a:lnTo>
                    <a:pt x="595" y="182"/>
                  </a:lnTo>
                  <a:lnTo>
                    <a:pt x="595" y="182"/>
                  </a:lnTo>
                  <a:lnTo>
                    <a:pt x="595" y="184"/>
                  </a:lnTo>
                  <a:lnTo>
                    <a:pt x="595" y="184"/>
                  </a:lnTo>
                  <a:lnTo>
                    <a:pt x="597" y="184"/>
                  </a:lnTo>
                  <a:lnTo>
                    <a:pt x="599" y="186"/>
                  </a:lnTo>
                  <a:lnTo>
                    <a:pt x="601" y="186"/>
                  </a:lnTo>
                  <a:lnTo>
                    <a:pt x="601" y="186"/>
                  </a:lnTo>
                  <a:lnTo>
                    <a:pt x="601" y="186"/>
                  </a:lnTo>
                  <a:lnTo>
                    <a:pt x="603" y="186"/>
                  </a:lnTo>
                  <a:lnTo>
                    <a:pt x="603" y="184"/>
                  </a:lnTo>
                  <a:lnTo>
                    <a:pt x="603" y="184"/>
                  </a:lnTo>
                  <a:lnTo>
                    <a:pt x="603" y="182"/>
                  </a:lnTo>
                  <a:lnTo>
                    <a:pt x="603" y="182"/>
                  </a:lnTo>
                  <a:lnTo>
                    <a:pt x="603" y="180"/>
                  </a:lnTo>
                  <a:close/>
                  <a:moveTo>
                    <a:pt x="597" y="186"/>
                  </a:moveTo>
                  <a:lnTo>
                    <a:pt x="595" y="184"/>
                  </a:lnTo>
                  <a:lnTo>
                    <a:pt x="595" y="184"/>
                  </a:lnTo>
                  <a:lnTo>
                    <a:pt x="593" y="184"/>
                  </a:lnTo>
                  <a:lnTo>
                    <a:pt x="593" y="184"/>
                  </a:lnTo>
                  <a:lnTo>
                    <a:pt x="593" y="188"/>
                  </a:lnTo>
                  <a:lnTo>
                    <a:pt x="595" y="188"/>
                  </a:lnTo>
                  <a:lnTo>
                    <a:pt x="595" y="188"/>
                  </a:lnTo>
                  <a:lnTo>
                    <a:pt x="595" y="188"/>
                  </a:lnTo>
                  <a:lnTo>
                    <a:pt x="593" y="188"/>
                  </a:lnTo>
                  <a:lnTo>
                    <a:pt x="593" y="193"/>
                  </a:lnTo>
                  <a:lnTo>
                    <a:pt x="593" y="195"/>
                  </a:lnTo>
                  <a:lnTo>
                    <a:pt x="595" y="195"/>
                  </a:lnTo>
                  <a:lnTo>
                    <a:pt x="597" y="195"/>
                  </a:lnTo>
                  <a:lnTo>
                    <a:pt x="597" y="193"/>
                  </a:lnTo>
                  <a:lnTo>
                    <a:pt x="597" y="191"/>
                  </a:lnTo>
                  <a:lnTo>
                    <a:pt x="599" y="191"/>
                  </a:lnTo>
                  <a:lnTo>
                    <a:pt x="599" y="188"/>
                  </a:lnTo>
                  <a:lnTo>
                    <a:pt x="599" y="188"/>
                  </a:lnTo>
                  <a:lnTo>
                    <a:pt x="597" y="186"/>
                  </a:lnTo>
                  <a:lnTo>
                    <a:pt x="597" y="186"/>
                  </a:lnTo>
                  <a:close/>
                  <a:moveTo>
                    <a:pt x="603" y="186"/>
                  </a:moveTo>
                  <a:lnTo>
                    <a:pt x="603" y="186"/>
                  </a:lnTo>
                  <a:lnTo>
                    <a:pt x="603" y="188"/>
                  </a:lnTo>
                  <a:lnTo>
                    <a:pt x="603" y="188"/>
                  </a:lnTo>
                  <a:lnTo>
                    <a:pt x="605" y="186"/>
                  </a:lnTo>
                  <a:lnTo>
                    <a:pt x="605" y="186"/>
                  </a:lnTo>
                  <a:lnTo>
                    <a:pt x="603" y="186"/>
                  </a:lnTo>
                  <a:close/>
                  <a:moveTo>
                    <a:pt x="601" y="191"/>
                  </a:moveTo>
                  <a:lnTo>
                    <a:pt x="601" y="193"/>
                  </a:lnTo>
                  <a:lnTo>
                    <a:pt x="601" y="193"/>
                  </a:lnTo>
                  <a:lnTo>
                    <a:pt x="601" y="193"/>
                  </a:lnTo>
                  <a:lnTo>
                    <a:pt x="601" y="193"/>
                  </a:lnTo>
                  <a:lnTo>
                    <a:pt x="603" y="191"/>
                  </a:lnTo>
                  <a:lnTo>
                    <a:pt x="603" y="191"/>
                  </a:lnTo>
                  <a:lnTo>
                    <a:pt x="601" y="191"/>
                  </a:lnTo>
                  <a:lnTo>
                    <a:pt x="601" y="191"/>
                  </a:lnTo>
                  <a:close/>
                  <a:moveTo>
                    <a:pt x="603" y="188"/>
                  </a:moveTo>
                  <a:lnTo>
                    <a:pt x="601" y="188"/>
                  </a:lnTo>
                  <a:lnTo>
                    <a:pt x="601" y="188"/>
                  </a:lnTo>
                  <a:lnTo>
                    <a:pt x="601" y="191"/>
                  </a:lnTo>
                  <a:lnTo>
                    <a:pt x="603" y="191"/>
                  </a:lnTo>
                  <a:lnTo>
                    <a:pt x="603" y="188"/>
                  </a:lnTo>
                  <a:close/>
                  <a:moveTo>
                    <a:pt x="665" y="212"/>
                  </a:moveTo>
                  <a:lnTo>
                    <a:pt x="667" y="210"/>
                  </a:lnTo>
                  <a:lnTo>
                    <a:pt x="667" y="207"/>
                  </a:lnTo>
                  <a:lnTo>
                    <a:pt x="667" y="205"/>
                  </a:lnTo>
                  <a:lnTo>
                    <a:pt x="667" y="203"/>
                  </a:lnTo>
                  <a:lnTo>
                    <a:pt x="665" y="203"/>
                  </a:lnTo>
                  <a:lnTo>
                    <a:pt x="665" y="203"/>
                  </a:lnTo>
                  <a:lnTo>
                    <a:pt x="660" y="201"/>
                  </a:lnTo>
                  <a:lnTo>
                    <a:pt x="656" y="203"/>
                  </a:lnTo>
                  <a:lnTo>
                    <a:pt x="656" y="203"/>
                  </a:lnTo>
                  <a:lnTo>
                    <a:pt x="654" y="205"/>
                  </a:lnTo>
                  <a:lnTo>
                    <a:pt x="652" y="205"/>
                  </a:lnTo>
                  <a:lnTo>
                    <a:pt x="650" y="210"/>
                  </a:lnTo>
                  <a:lnTo>
                    <a:pt x="648" y="216"/>
                  </a:lnTo>
                  <a:lnTo>
                    <a:pt x="648" y="218"/>
                  </a:lnTo>
                  <a:lnTo>
                    <a:pt x="648" y="218"/>
                  </a:lnTo>
                  <a:lnTo>
                    <a:pt x="650" y="218"/>
                  </a:lnTo>
                  <a:lnTo>
                    <a:pt x="652" y="218"/>
                  </a:lnTo>
                  <a:lnTo>
                    <a:pt x="656" y="218"/>
                  </a:lnTo>
                  <a:lnTo>
                    <a:pt x="660" y="216"/>
                  </a:lnTo>
                  <a:lnTo>
                    <a:pt x="662" y="214"/>
                  </a:lnTo>
                  <a:lnTo>
                    <a:pt x="665" y="212"/>
                  </a:lnTo>
                  <a:close/>
                  <a:moveTo>
                    <a:pt x="698" y="229"/>
                  </a:moveTo>
                  <a:lnTo>
                    <a:pt x="698" y="224"/>
                  </a:lnTo>
                  <a:lnTo>
                    <a:pt x="698" y="222"/>
                  </a:lnTo>
                  <a:lnTo>
                    <a:pt x="698" y="220"/>
                  </a:lnTo>
                  <a:lnTo>
                    <a:pt x="698" y="216"/>
                  </a:lnTo>
                  <a:lnTo>
                    <a:pt x="698" y="214"/>
                  </a:lnTo>
                  <a:lnTo>
                    <a:pt x="698" y="210"/>
                  </a:lnTo>
                  <a:lnTo>
                    <a:pt x="698" y="207"/>
                  </a:lnTo>
                  <a:lnTo>
                    <a:pt x="698" y="203"/>
                  </a:lnTo>
                  <a:lnTo>
                    <a:pt x="698" y="201"/>
                  </a:lnTo>
                  <a:lnTo>
                    <a:pt x="698" y="197"/>
                  </a:lnTo>
                  <a:lnTo>
                    <a:pt x="698" y="195"/>
                  </a:lnTo>
                  <a:lnTo>
                    <a:pt x="696" y="195"/>
                  </a:lnTo>
                  <a:lnTo>
                    <a:pt x="696" y="193"/>
                  </a:lnTo>
                  <a:lnTo>
                    <a:pt x="696" y="191"/>
                  </a:lnTo>
                  <a:lnTo>
                    <a:pt x="698" y="188"/>
                  </a:lnTo>
                  <a:lnTo>
                    <a:pt x="698" y="186"/>
                  </a:lnTo>
                  <a:lnTo>
                    <a:pt x="698" y="184"/>
                  </a:lnTo>
                  <a:lnTo>
                    <a:pt x="698" y="182"/>
                  </a:lnTo>
                  <a:lnTo>
                    <a:pt x="698" y="178"/>
                  </a:lnTo>
                  <a:lnTo>
                    <a:pt x="698" y="176"/>
                  </a:lnTo>
                  <a:lnTo>
                    <a:pt x="698" y="174"/>
                  </a:lnTo>
                  <a:lnTo>
                    <a:pt x="698" y="169"/>
                  </a:lnTo>
                  <a:lnTo>
                    <a:pt x="698" y="167"/>
                  </a:lnTo>
                  <a:lnTo>
                    <a:pt x="698" y="163"/>
                  </a:lnTo>
                  <a:lnTo>
                    <a:pt x="698" y="161"/>
                  </a:lnTo>
                  <a:lnTo>
                    <a:pt x="698" y="157"/>
                  </a:lnTo>
                  <a:lnTo>
                    <a:pt x="698" y="155"/>
                  </a:lnTo>
                  <a:lnTo>
                    <a:pt x="698" y="150"/>
                  </a:lnTo>
                  <a:lnTo>
                    <a:pt x="698" y="148"/>
                  </a:lnTo>
                  <a:lnTo>
                    <a:pt x="698" y="144"/>
                  </a:lnTo>
                  <a:lnTo>
                    <a:pt x="698" y="142"/>
                  </a:lnTo>
                  <a:lnTo>
                    <a:pt x="698" y="138"/>
                  </a:lnTo>
                  <a:lnTo>
                    <a:pt x="698" y="136"/>
                  </a:lnTo>
                  <a:lnTo>
                    <a:pt x="698" y="134"/>
                  </a:lnTo>
                  <a:lnTo>
                    <a:pt x="698" y="129"/>
                  </a:lnTo>
                  <a:lnTo>
                    <a:pt x="694" y="129"/>
                  </a:lnTo>
                  <a:lnTo>
                    <a:pt x="694" y="127"/>
                  </a:lnTo>
                  <a:lnTo>
                    <a:pt x="694" y="127"/>
                  </a:lnTo>
                  <a:lnTo>
                    <a:pt x="692" y="127"/>
                  </a:lnTo>
                  <a:lnTo>
                    <a:pt x="688" y="127"/>
                  </a:lnTo>
                  <a:lnTo>
                    <a:pt x="688" y="127"/>
                  </a:lnTo>
                  <a:lnTo>
                    <a:pt x="686" y="125"/>
                  </a:lnTo>
                  <a:lnTo>
                    <a:pt x="686" y="125"/>
                  </a:lnTo>
                  <a:lnTo>
                    <a:pt x="681" y="125"/>
                  </a:lnTo>
                  <a:lnTo>
                    <a:pt x="679" y="125"/>
                  </a:lnTo>
                  <a:lnTo>
                    <a:pt x="675" y="123"/>
                  </a:lnTo>
                  <a:lnTo>
                    <a:pt x="671" y="123"/>
                  </a:lnTo>
                  <a:lnTo>
                    <a:pt x="671" y="121"/>
                  </a:lnTo>
                  <a:lnTo>
                    <a:pt x="669" y="121"/>
                  </a:lnTo>
                  <a:lnTo>
                    <a:pt x="667" y="121"/>
                  </a:lnTo>
                  <a:lnTo>
                    <a:pt x="665" y="119"/>
                  </a:lnTo>
                  <a:lnTo>
                    <a:pt x="665" y="119"/>
                  </a:lnTo>
                  <a:lnTo>
                    <a:pt x="662" y="117"/>
                  </a:lnTo>
                  <a:lnTo>
                    <a:pt x="654" y="114"/>
                  </a:lnTo>
                  <a:lnTo>
                    <a:pt x="652" y="114"/>
                  </a:lnTo>
                  <a:lnTo>
                    <a:pt x="652" y="112"/>
                  </a:lnTo>
                  <a:lnTo>
                    <a:pt x="650" y="112"/>
                  </a:lnTo>
                  <a:lnTo>
                    <a:pt x="648" y="114"/>
                  </a:lnTo>
                  <a:lnTo>
                    <a:pt x="643" y="117"/>
                  </a:lnTo>
                  <a:lnTo>
                    <a:pt x="639" y="117"/>
                  </a:lnTo>
                  <a:lnTo>
                    <a:pt x="639" y="119"/>
                  </a:lnTo>
                  <a:lnTo>
                    <a:pt x="639" y="119"/>
                  </a:lnTo>
                  <a:lnTo>
                    <a:pt x="639" y="121"/>
                  </a:lnTo>
                  <a:lnTo>
                    <a:pt x="639" y="121"/>
                  </a:lnTo>
                  <a:lnTo>
                    <a:pt x="639" y="123"/>
                  </a:lnTo>
                  <a:lnTo>
                    <a:pt x="635" y="123"/>
                  </a:lnTo>
                  <a:lnTo>
                    <a:pt x="631" y="123"/>
                  </a:lnTo>
                  <a:lnTo>
                    <a:pt x="629" y="125"/>
                  </a:lnTo>
                  <a:lnTo>
                    <a:pt x="627" y="125"/>
                  </a:lnTo>
                  <a:lnTo>
                    <a:pt x="627" y="127"/>
                  </a:lnTo>
                  <a:lnTo>
                    <a:pt x="627" y="129"/>
                  </a:lnTo>
                  <a:lnTo>
                    <a:pt x="627" y="129"/>
                  </a:lnTo>
                  <a:lnTo>
                    <a:pt x="622" y="131"/>
                  </a:lnTo>
                  <a:lnTo>
                    <a:pt x="622" y="131"/>
                  </a:lnTo>
                  <a:lnTo>
                    <a:pt x="620" y="134"/>
                  </a:lnTo>
                  <a:lnTo>
                    <a:pt x="620" y="136"/>
                  </a:lnTo>
                  <a:lnTo>
                    <a:pt x="616" y="138"/>
                  </a:lnTo>
                  <a:lnTo>
                    <a:pt x="616" y="140"/>
                  </a:lnTo>
                  <a:lnTo>
                    <a:pt x="614" y="140"/>
                  </a:lnTo>
                  <a:lnTo>
                    <a:pt x="612" y="142"/>
                  </a:lnTo>
                  <a:lnTo>
                    <a:pt x="610" y="142"/>
                  </a:lnTo>
                  <a:lnTo>
                    <a:pt x="608" y="140"/>
                  </a:lnTo>
                  <a:lnTo>
                    <a:pt x="608" y="140"/>
                  </a:lnTo>
                  <a:lnTo>
                    <a:pt x="605" y="140"/>
                  </a:lnTo>
                  <a:lnTo>
                    <a:pt x="605" y="138"/>
                  </a:lnTo>
                  <a:lnTo>
                    <a:pt x="605" y="138"/>
                  </a:lnTo>
                  <a:lnTo>
                    <a:pt x="605" y="136"/>
                  </a:lnTo>
                  <a:lnTo>
                    <a:pt x="605" y="134"/>
                  </a:lnTo>
                  <a:lnTo>
                    <a:pt x="603" y="136"/>
                  </a:lnTo>
                  <a:lnTo>
                    <a:pt x="603" y="136"/>
                  </a:lnTo>
                  <a:lnTo>
                    <a:pt x="601" y="131"/>
                  </a:lnTo>
                  <a:lnTo>
                    <a:pt x="601" y="129"/>
                  </a:lnTo>
                  <a:lnTo>
                    <a:pt x="601" y="129"/>
                  </a:lnTo>
                  <a:lnTo>
                    <a:pt x="601" y="127"/>
                  </a:lnTo>
                  <a:lnTo>
                    <a:pt x="599" y="129"/>
                  </a:lnTo>
                  <a:lnTo>
                    <a:pt x="599" y="129"/>
                  </a:lnTo>
                  <a:lnTo>
                    <a:pt x="599" y="131"/>
                  </a:lnTo>
                  <a:lnTo>
                    <a:pt x="599" y="134"/>
                  </a:lnTo>
                  <a:lnTo>
                    <a:pt x="597" y="129"/>
                  </a:lnTo>
                  <a:lnTo>
                    <a:pt x="595" y="125"/>
                  </a:lnTo>
                  <a:lnTo>
                    <a:pt x="595" y="123"/>
                  </a:lnTo>
                  <a:lnTo>
                    <a:pt x="593" y="121"/>
                  </a:lnTo>
                  <a:lnTo>
                    <a:pt x="593" y="121"/>
                  </a:lnTo>
                  <a:lnTo>
                    <a:pt x="593" y="119"/>
                  </a:lnTo>
                  <a:lnTo>
                    <a:pt x="593" y="117"/>
                  </a:lnTo>
                  <a:lnTo>
                    <a:pt x="593" y="114"/>
                  </a:lnTo>
                  <a:lnTo>
                    <a:pt x="595" y="112"/>
                  </a:lnTo>
                  <a:lnTo>
                    <a:pt x="595" y="112"/>
                  </a:lnTo>
                  <a:lnTo>
                    <a:pt x="595" y="110"/>
                  </a:lnTo>
                  <a:lnTo>
                    <a:pt x="595" y="110"/>
                  </a:lnTo>
                  <a:lnTo>
                    <a:pt x="595" y="108"/>
                  </a:lnTo>
                  <a:lnTo>
                    <a:pt x="593" y="106"/>
                  </a:lnTo>
                  <a:lnTo>
                    <a:pt x="593" y="106"/>
                  </a:lnTo>
                  <a:lnTo>
                    <a:pt x="593" y="104"/>
                  </a:lnTo>
                  <a:lnTo>
                    <a:pt x="593" y="104"/>
                  </a:lnTo>
                  <a:lnTo>
                    <a:pt x="593" y="102"/>
                  </a:lnTo>
                  <a:lnTo>
                    <a:pt x="591" y="102"/>
                  </a:lnTo>
                  <a:lnTo>
                    <a:pt x="589" y="102"/>
                  </a:lnTo>
                  <a:lnTo>
                    <a:pt x="586" y="102"/>
                  </a:lnTo>
                  <a:lnTo>
                    <a:pt x="584" y="102"/>
                  </a:lnTo>
                  <a:lnTo>
                    <a:pt x="580" y="100"/>
                  </a:lnTo>
                  <a:lnTo>
                    <a:pt x="578" y="98"/>
                  </a:lnTo>
                  <a:lnTo>
                    <a:pt x="574" y="95"/>
                  </a:lnTo>
                  <a:lnTo>
                    <a:pt x="572" y="95"/>
                  </a:lnTo>
                  <a:lnTo>
                    <a:pt x="570" y="95"/>
                  </a:lnTo>
                  <a:lnTo>
                    <a:pt x="567" y="95"/>
                  </a:lnTo>
                  <a:lnTo>
                    <a:pt x="563" y="98"/>
                  </a:lnTo>
                  <a:lnTo>
                    <a:pt x="563" y="98"/>
                  </a:lnTo>
                  <a:lnTo>
                    <a:pt x="561" y="98"/>
                  </a:lnTo>
                  <a:lnTo>
                    <a:pt x="561" y="100"/>
                  </a:lnTo>
                  <a:lnTo>
                    <a:pt x="559" y="100"/>
                  </a:lnTo>
                  <a:lnTo>
                    <a:pt x="559" y="100"/>
                  </a:lnTo>
                  <a:lnTo>
                    <a:pt x="553" y="102"/>
                  </a:lnTo>
                  <a:lnTo>
                    <a:pt x="551" y="102"/>
                  </a:lnTo>
                  <a:lnTo>
                    <a:pt x="551" y="104"/>
                  </a:lnTo>
                  <a:lnTo>
                    <a:pt x="551" y="104"/>
                  </a:lnTo>
                  <a:lnTo>
                    <a:pt x="551" y="104"/>
                  </a:lnTo>
                  <a:lnTo>
                    <a:pt x="551" y="106"/>
                  </a:lnTo>
                  <a:lnTo>
                    <a:pt x="548" y="108"/>
                  </a:lnTo>
                  <a:lnTo>
                    <a:pt x="548" y="108"/>
                  </a:lnTo>
                  <a:lnTo>
                    <a:pt x="546" y="108"/>
                  </a:lnTo>
                  <a:lnTo>
                    <a:pt x="546" y="110"/>
                  </a:lnTo>
                  <a:lnTo>
                    <a:pt x="546" y="110"/>
                  </a:lnTo>
                  <a:lnTo>
                    <a:pt x="546" y="112"/>
                  </a:lnTo>
                  <a:lnTo>
                    <a:pt x="546" y="112"/>
                  </a:lnTo>
                  <a:lnTo>
                    <a:pt x="548" y="112"/>
                  </a:lnTo>
                  <a:lnTo>
                    <a:pt x="548" y="112"/>
                  </a:lnTo>
                  <a:lnTo>
                    <a:pt x="551" y="112"/>
                  </a:lnTo>
                  <a:lnTo>
                    <a:pt x="551" y="110"/>
                  </a:lnTo>
                  <a:lnTo>
                    <a:pt x="557" y="114"/>
                  </a:lnTo>
                  <a:lnTo>
                    <a:pt x="559" y="114"/>
                  </a:lnTo>
                  <a:lnTo>
                    <a:pt x="559" y="114"/>
                  </a:lnTo>
                  <a:lnTo>
                    <a:pt x="561" y="117"/>
                  </a:lnTo>
                  <a:lnTo>
                    <a:pt x="561" y="119"/>
                  </a:lnTo>
                  <a:lnTo>
                    <a:pt x="561" y="121"/>
                  </a:lnTo>
                  <a:lnTo>
                    <a:pt x="563" y="121"/>
                  </a:lnTo>
                  <a:lnTo>
                    <a:pt x="563" y="121"/>
                  </a:lnTo>
                  <a:lnTo>
                    <a:pt x="563" y="123"/>
                  </a:lnTo>
                  <a:lnTo>
                    <a:pt x="565" y="125"/>
                  </a:lnTo>
                  <a:lnTo>
                    <a:pt x="567" y="125"/>
                  </a:lnTo>
                  <a:lnTo>
                    <a:pt x="570" y="123"/>
                  </a:lnTo>
                  <a:lnTo>
                    <a:pt x="572" y="125"/>
                  </a:lnTo>
                  <a:lnTo>
                    <a:pt x="574" y="125"/>
                  </a:lnTo>
                  <a:lnTo>
                    <a:pt x="576" y="125"/>
                  </a:lnTo>
                  <a:lnTo>
                    <a:pt x="580" y="123"/>
                  </a:lnTo>
                  <a:lnTo>
                    <a:pt x="582" y="123"/>
                  </a:lnTo>
                  <a:lnTo>
                    <a:pt x="584" y="123"/>
                  </a:lnTo>
                  <a:lnTo>
                    <a:pt x="586" y="123"/>
                  </a:lnTo>
                  <a:lnTo>
                    <a:pt x="591" y="123"/>
                  </a:lnTo>
                  <a:lnTo>
                    <a:pt x="591" y="123"/>
                  </a:lnTo>
                  <a:lnTo>
                    <a:pt x="591" y="123"/>
                  </a:lnTo>
                  <a:lnTo>
                    <a:pt x="589" y="123"/>
                  </a:lnTo>
                  <a:lnTo>
                    <a:pt x="589" y="125"/>
                  </a:lnTo>
                  <a:lnTo>
                    <a:pt x="591" y="125"/>
                  </a:lnTo>
                  <a:lnTo>
                    <a:pt x="591" y="127"/>
                  </a:lnTo>
                  <a:lnTo>
                    <a:pt x="591" y="127"/>
                  </a:lnTo>
                  <a:lnTo>
                    <a:pt x="589" y="127"/>
                  </a:lnTo>
                  <a:lnTo>
                    <a:pt x="589" y="127"/>
                  </a:lnTo>
                  <a:lnTo>
                    <a:pt x="586" y="129"/>
                  </a:lnTo>
                  <a:lnTo>
                    <a:pt x="586" y="129"/>
                  </a:lnTo>
                  <a:lnTo>
                    <a:pt x="586" y="129"/>
                  </a:lnTo>
                  <a:lnTo>
                    <a:pt x="586" y="129"/>
                  </a:lnTo>
                  <a:lnTo>
                    <a:pt x="584" y="129"/>
                  </a:lnTo>
                  <a:lnTo>
                    <a:pt x="582" y="127"/>
                  </a:lnTo>
                  <a:lnTo>
                    <a:pt x="580" y="127"/>
                  </a:lnTo>
                  <a:lnTo>
                    <a:pt x="580" y="127"/>
                  </a:lnTo>
                  <a:lnTo>
                    <a:pt x="578" y="127"/>
                  </a:lnTo>
                  <a:lnTo>
                    <a:pt x="576" y="127"/>
                  </a:lnTo>
                  <a:lnTo>
                    <a:pt x="574" y="131"/>
                  </a:lnTo>
                  <a:lnTo>
                    <a:pt x="572" y="131"/>
                  </a:lnTo>
                  <a:lnTo>
                    <a:pt x="572" y="131"/>
                  </a:lnTo>
                  <a:lnTo>
                    <a:pt x="570" y="131"/>
                  </a:lnTo>
                  <a:lnTo>
                    <a:pt x="565" y="131"/>
                  </a:lnTo>
                  <a:lnTo>
                    <a:pt x="565" y="131"/>
                  </a:lnTo>
                  <a:lnTo>
                    <a:pt x="561" y="131"/>
                  </a:lnTo>
                  <a:lnTo>
                    <a:pt x="561" y="131"/>
                  </a:lnTo>
                  <a:lnTo>
                    <a:pt x="561" y="134"/>
                  </a:lnTo>
                  <a:lnTo>
                    <a:pt x="561" y="134"/>
                  </a:lnTo>
                  <a:lnTo>
                    <a:pt x="563" y="134"/>
                  </a:lnTo>
                  <a:lnTo>
                    <a:pt x="565" y="136"/>
                  </a:lnTo>
                  <a:lnTo>
                    <a:pt x="567" y="136"/>
                  </a:lnTo>
                  <a:lnTo>
                    <a:pt x="570" y="138"/>
                  </a:lnTo>
                  <a:lnTo>
                    <a:pt x="572" y="140"/>
                  </a:lnTo>
                  <a:lnTo>
                    <a:pt x="574" y="142"/>
                  </a:lnTo>
                  <a:lnTo>
                    <a:pt x="574" y="144"/>
                  </a:lnTo>
                  <a:lnTo>
                    <a:pt x="572" y="146"/>
                  </a:lnTo>
                  <a:lnTo>
                    <a:pt x="574" y="148"/>
                  </a:lnTo>
                  <a:lnTo>
                    <a:pt x="574" y="150"/>
                  </a:lnTo>
                  <a:lnTo>
                    <a:pt x="574" y="150"/>
                  </a:lnTo>
                  <a:lnTo>
                    <a:pt x="576" y="153"/>
                  </a:lnTo>
                  <a:lnTo>
                    <a:pt x="576" y="153"/>
                  </a:lnTo>
                  <a:lnTo>
                    <a:pt x="578" y="153"/>
                  </a:lnTo>
                  <a:lnTo>
                    <a:pt x="580" y="153"/>
                  </a:lnTo>
                  <a:lnTo>
                    <a:pt x="580" y="153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2" y="146"/>
                  </a:lnTo>
                  <a:lnTo>
                    <a:pt x="584" y="144"/>
                  </a:lnTo>
                  <a:lnTo>
                    <a:pt x="584" y="144"/>
                  </a:lnTo>
                  <a:lnTo>
                    <a:pt x="584" y="142"/>
                  </a:lnTo>
                  <a:lnTo>
                    <a:pt x="586" y="142"/>
                  </a:lnTo>
                  <a:lnTo>
                    <a:pt x="586" y="142"/>
                  </a:lnTo>
                  <a:lnTo>
                    <a:pt x="586" y="138"/>
                  </a:lnTo>
                  <a:lnTo>
                    <a:pt x="586" y="138"/>
                  </a:lnTo>
                  <a:lnTo>
                    <a:pt x="586" y="138"/>
                  </a:lnTo>
                  <a:lnTo>
                    <a:pt x="589" y="136"/>
                  </a:lnTo>
                  <a:lnTo>
                    <a:pt x="589" y="136"/>
                  </a:lnTo>
                  <a:lnTo>
                    <a:pt x="589" y="138"/>
                  </a:lnTo>
                  <a:lnTo>
                    <a:pt x="586" y="140"/>
                  </a:lnTo>
                  <a:lnTo>
                    <a:pt x="586" y="140"/>
                  </a:lnTo>
                  <a:lnTo>
                    <a:pt x="586" y="142"/>
                  </a:lnTo>
                  <a:lnTo>
                    <a:pt x="586" y="144"/>
                  </a:lnTo>
                  <a:lnTo>
                    <a:pt x="589" y="146"/>
                  </a:lnTo>
                  <a:lnTo>
                    <a:pt x="589" y="146"/>
                  </a:lnTo>
                  <a:lnTo>
                    <a:pt x="591" y="146"/>
                  </a:lnTo>
                  <a:lnTo>
                    <a:pt x="591" y="148"/>
                  </a:lnTo>
                  <a:lnTo>
                    <a:pt x="591" y="148"/>
                  </a:lnTo>
                  <a:lnTo>
                    <a:pt x="593" y="148"/>
                  </a:lnTo>
                  <a:lnTo>
                    <a:pt x="593" y="148"/>
                  </a:lnTo>
                  <a:lnTo>
                    <a:pt x="595" y="148"/>
                  </a:lnTo>
                  <a:lnTo>
                    <a:pt x="595" y="148"/>
                  </a:lnTo>
                  <a:lnTo>
                    <a:pt x="595" y="148"/>
                  </a:lnTo>
                  <a:lnTo>
                    <a:pt x="595" y="150"/>
                  </a:lnTo>
                  <a:lnTo>
                    <a:pt x="597" y="150"/>
                  </a:lnTo>
                  <a:lnTo>
                    <a:pt x="599" y="150"/>
                  </a:lnTo>
                  <a:lnTo>
                    <a:pt x="599" y="150"/>
                  </a:lnTo>
                  <a:lnTo>
                    <a:pt x="601" y="150"/>
                  </a:lnTo>
                  <a:lnTo>
                    <a:pt x="603" y="150"/>
                  </a:lnTo>
                  <a:lnTo>
                    <a:pt x="603" y="150"/>
                  </a:lnTo>
                  <a:lnTo>
                    <a:pt x="605" y="150"/>
                  </a:lnTo>
                  <a:lnTo>
                    <a:pt x="603" y="150"/>
                  </a:lnTo>
                  <a:lnTo>
                    <a:pt x="601" y="150"/>
                  </a:lnTo>
                  <a:lnTo>
                    <a:pt x="601" y="153"/>
                  </a:lnTo>
                  <a:lnTo>
                    <a:pt x="603" y="155"/>
                  </a:lnTo>
                  <a:lnTo>
                    <a:pt x="610" y="157"/>
                  </a:lnTo>
                  <a:lnTo>
                    <a:pt x="612" y="157"/>
                  </a:lnTo>
                  <a:lnTo>
                    <a:pt x="612" y="157"/>
                  </a:lnTo>
                  <a:lnTo>
                    <a:pt x="614" y="157"/>
                  </a:lnTo>
                  <a:lnTo>
                    <a:pt x="618" y="159"/>
                  </a:lnTo>
                  <a:lnTo>
                    <a:pt x="622" y="159"/>
                  </a:lnTo>
                  <a:lnTo>
                    <a:pt x="624" y="159"/>
                  </a:lnTo>
                  <a:lnTo>
                    <a:pt x="624" y="161"/>
                  </a:lnTo>
                  <a:lnTo>
                    <a:pt x="629" y="161"/>
                  </a:lnTo>
                  <a:lnTo>
                    <a:pt x="631" y="163"/>
                  </a:lnTo>
                  <a:lnTo>
                    <a:pt x="635" y="165"/>
                  </a:lnTo>
                  <a:lnTo>
                    <a:pt x="637" y="165"/>
                  </a:lnTo>
                  <a:lnTo>
                    <a:pt x="637" y="165"/>
                  </a:lnTo>
                  <a:lnTo>
                    <a:pt x="637" y="165"/>
                  </a:lnTo>
                  <a:lnTo>
                    <a:pt x="639" y="165"/>
                  </a:lnTo>
                  <a:lnTo>
                    <a:pt x="639" y="165"/>
                  </a:lnTo>
                  <a:lnTo>
                    <a:pt x="641" y="165"/>
                  </a:lnTo>
                  <a:lnTo>
                    <a:pt x="641" y="165"/>
                  </a:lnTo>
                  <a:lnTo>
                    <a:pt x="641" y="165"/>
                  </a:lnTo>
                  <a:lnTo>
                    <a:pt x="641" y="165"/>
                  </a:lnTo>
                  <a:lnTo>
                    <a:pt x="650" y="169"/>
                  </a:lnTo>
                  <a:lnTo>
                    <a:pt x="650" y="172"/>
                  </a:lnTo>
                  <a:lnTo>
                    <a:pt x="650" y="172"/>
                  </a:lnTo>
                  <a:lnTo>
                    <a:pt x="652" y="172"/>
                  </a:lnTo>
                  <a:lnTo>
                    <a:pt x="652" y="172"/>
                  </a:lnTo>
                  <a:lnTo>
                    <a:pt x="652" y="172"/>
                  </a:lnTo>
                  <a:lnTo>
                    <a:pt x="654" y="174"/>
                  </a:lnTo>
                  <a:lnTo>
                    <a:pt x="654" y="174"/>
                  </a:lnTo>
                  <a:lnTo>
                    <a:pt x="654" y="176"/>
                  </a:lnTo>
                  <a:lnTo>
                    <a:pt x="654" y="176"/>
                  </a:lnTo>
                  <a:lnTo>
                    <a:pt x="654" y="176"/>
                  </a:lnTo>
                  <a:lnTo>
                    <a:pt x="654" y="178"/>
                  </a:lnTo>
                  <a:lnTo>
                    <a:pt x="656" y="176"/>
                  </a:lnTo>
                  <a:lnTo>
                    <a:pt x="656" y="176"/>
                  </a:lnTo>
                  <a:lnTo>
                    <a:pt x="658" y="176"/>
                  </a:lnTo>
                  <a:lnTo>
                    <a:pt x="656" y="178"/>
                  </a:lnTo>
                  <a:lnTo>
                    <a:pt x="656" y="178"/>
                  </a:lnTo>
                  <a:lnTo>
                    <a:pt x="656" y="178"/>
                  </a:lnTo>
                  <a:lnTo>
                    <a:pt x="658" y="178"/>
                  </a:lnTo>
                  <a:lnTo>
                    <a:pt x="658" y="180"/>
                  </a:lnTo>
                  <a:lnTo>
                    <a:pt x="656" y="180"/>
                  </a:lnTo>
                  <a:lnTo>
                    <a:pt x="658" y="182"/>
                  </a:lnTo>
                  <a:lnTo>
                    <a:pt x="660" y="186"/>
                  </a:lnTo>
                  <a:lnTo>
                    <a:pt x="660" y="188"/>
                  </a:lnTo>
                  <a:lnTo>
                    <a:pt x="662" y="191"/>
                  </a:lnTo>
                  <a:lnTo>
                    <a:pt x="662" y="191"/>
                  </a:lnTo>
                  <a:lnTo>
                    <a:pt x="665" y="193"/>
                  </a:lnTo>
                  <a:lnTo>
                    <a:pt x="665" y="193"/>
                  </a:lnTo>
                  <a:lnTo>
                    <a:pt x="667" y="195"/>
                  </a:lnTo>
                  <a:lnTo>
                    <a:pt x="662" y="195"/>
                  </a:lnTo>
                  <a:lnTo>
                    <a:pt x="662" y="195"/>
                  </a:lnTo>
                  <a:lnTo>
                    <a:pt x="662" y="195"/>
                  </a:lnTo>
                  <a:lnTo>
                    <a:pt x="665" y="197"/>
                  </a:lnTo>
                  <a:lnTo>
                    <a:pt x="665" y="199"/>
                  </a:lnTo>
                  <a:lnTo>
                    <a:pt x="669" y="199"/>
                  </a:lnTo>
                  <a:lnTo>
                    <a:pt x="669" y="199"/>
                  </a:lnTo>
                  <a:lnTo>
                    <a:pt x="671" y="199"/>
                  </a:lnTo>
                  <a:lnTo>
                    <a:pt x="669" y="199"/>
                  </a:lnTo>
                  <a:lnTo>
                    <a:pt x="669" y="199"/>
                  </a:lnTo>
                  <a:lnTo>
                    <a:pt x="667" y="199"/>
                  </a:lnTo>
                  <a:lnTo>
                    <a:pt x="667" y="199"/>
                  </a:lnTo>
                  <a:lnTo>
                    <a:pt x="665" y="199"/>
                  </a:lnTo>
                  <a:lnTo>
                    <a:pt x="665" y="201"/>
                  </a:lnTo>
                  <a:lnTo>
                    <a:pt x="665" y="201"/>
                  </a:lnTo>
                  <a:lnTo>
                    <a:pt x="665" y="201"/>
                  </a:lnTo>
                  <a:lnTo>
                    <a:pt x="667" y="201"/>
                  </a:lnTo>
                  <a:lnTo>
                    <a:pt x="667" y="203"/>
                  </a:lnTo>
                  <a:lnTo>
                    <a:pt x="667" y="203"/>
                  </a:lnTo>
                  <a:lnTo>
                    <a:pt x="669" y="205"/>
                  </a:lnTo>
                  <a:lnTo>
                    <a:pt x="669" y="205"/>
                  </a:lnTo>
                  <a:lnTo>
                    <a:pt x="669" y="205"/>
                  </a:lnTo>
                  <a:lnTo>
                    <a:pt x="669" y="207"/>
                  </a:lnTo>
                  <a:lnTo>
                    <a:pt x="669" y="210"/>
                  </a:lnTo>
                  <a:lnTo>
                    <a:pt x="667" y="210"/>
                  </a:lnTo>
                  <a:lnTo>
                    <a:pt x="667" y="212"/>
                  </a:lnTo>
                  <a:lnTo>
                    <a:pt x="667" y="214"/>
                  </a:lnTo>
                  <a:lnTo>
                    <a:pt x="667" y="214"/>
                  </a:lnTo>
                  <a:lnTo>
                    <a:pt x="667" y="214"/>
                  </a:lnTo>
                  <a:lnTo>
                    <a:pt x="667" y="216"/>
                  </a:lnTo>
                  <a:lnTo>
                    <a:pt x="667" y="216"/>
                  </a:lnTo>
                  <a:lnTo>
                    <a:pt x="669" y="214"/>
                  </a:lnTo>
                  <a:lnTo>
                    <a:pt x="671" y="214"/>
                  </a:lnTo>
                  <a:lnTo>
                    <a:pt x="671" y="212"/>
                  </a:lnTo>
                  <a:lnTo>
                    <a:pt x="671" y="212"/>
                  </a:lnTo>
                  <a:lnTo>
                    <a:pt x="673" y="214"/>
                  </a:lnTo>
                  <a:lnTo>
                    <a:pt x="673" y="214"/>
                  </a:lnTo>
                  <a:lnTo>
                    <a:pt x="673" y="214"/>
                  </a:lnTo>
                  <a:lnTo>
                    <a:pt x="675" y="214"/>
                  </a:lnTo>
                  <a:lnTo>
                    <a:pt x="677" y="214"/>
                  </a:lnTo>
                  <a:lnTo>
                    <a:pt x="679" y="214"/>
                  </a:lnTo>
                  <a:lnTo>
                    <a:pt x="681" y="214"/>
                  </a:lnTo>
                  <a:lnTo>
                    <a:pt x="684" y="212"/>
                  </a:lnTo>
                  <a:lnTo>
                    <a:pt x="686" y="210"/>
                  </a:lnTo>
                  <a:lnTo>
                    <a:pt x="684" y="214"/>
                  </a:lnTo>
                  <a:lnTo>
                    <a:pt x="684" y="214"/>
                  </a:lnTo>
                  <a:lnTo>
                    <a:pt x="684" y="214"/>
                  </a:lnTo>
                  <a:lnTo>
                    <a:pt x="684" y="214"/>
                  </a:lnTo>
                  <a:lnTo>
                    <a:pt x="686" y="216"/>
                  </a:lnTo>
                  <a:lnTo>
                    <a:pt x="690" y="220"/>
                  </a:lnTo>
                  <a:lnTo>
                    <a:pt x="692" y="222"/>
                  </a:lnTo>
                  <a:lnTo>
                    <a:pt x="694" y="224"/>
                  </a:lnTo>
                  <a:lnTo>
                    <a:pt x="694" y="226"/>
                  </a:lnTo>
                  <a:lnTo>
                    <a:pt x="696" y="229"/>
                  </a:lnTo>
                  <a:lnTo>
                    <a:pt x="698" y="229"/>
                  </a:lnTo>
                  <a:lnTo>
                    <a:pt x="698" y="229"/>
                  </a:lnTo>
                  <a:close/>
                  <a:moveTo>
                    <a:pt x="665" y="214"/>
                  </a:moveTo>
                  <a:lnTo>
                    <a:pt x="662" y="214"/>
                  </a:lnTo>
                  <a:lnTo>
                    <a:pt x="662" y="216"/>
                  </a:lnTo>
                  <a:lnTo>
                    <a:pt x="660" y="216"/>
                  </a:lnTo>
                  <a:lnTo>
                    <a:pt x="660" y="216"/>
                  </a:lnTo>
                  <a:lnTo>
                    <a:pt x="662" y="218"/>
                  </a:lnTo>
                  <a:lnTo>
                    <a:pt x="665" y="218"/>
                  </a:lnTo>
                  <a:lnTo>
                    <a:pt x="667" y="218"/>
                  </a:lnTo>
                  <a:lnTo>
                    <a:pt x="667" y="216"/>
                  </a:lnTo>
                  <a:lnTo>
                    <a:pt x="665" y="214"/>
                  </a:lnTo>
                  <a:lnTo>
                    <a:pt x="665" y="214"/>
                  </a:lnTo>
                  <a:close/>
                  <a:moveTo>
                    <a:pt x="578" y="172"/>
                  </a:moveTo>
                  <a:lnTo>
                    <a:pt x="576" y="176"/>
                  </a:lnTo>
                  <a:lnTo>
                    <a:pt x="576" y="176"/>
                  </a:lnTo>
                  <a:lnTo>
                    <a:pt x="576" y="178"/>
                  </a:lnTo>
                  <a:lnTo>
                    <a:pt x="574" y="180"/>
                  </a:lnTo>
                  <a:lnTo>
                    <a:pt x="576" y="180"/>
                  </a:lnTo>
                  <a:lnTo>
                    <a:pt x="576" y="178"/>
                  </a:lnTo>
                  <a:lnTo>
                    <a:pt x="578" y="174"/>
                  </a:lnTo>
                  <a:lnTo>
                    <a:pt x="578" y="172"/>
                  </a:lnTo>
                  <a:lnTo>
                    <a:pt x="578" y="172"/>
                  </a:lnTo>
                  <a:lnTo>
                    <a:pt x="578" y="172"/>
                  </a:lnTo>
                  <a:close/>
                  <a:moveTo>
                    <a:pt x="546" y="214"/>
                  </a:moveTo>
                  <a:lnTo>
                    <a:pt x="544" y="216"/>
                  </a:lnTo>
                  <a:lnTo>
                    <a:pt x="542" y="216"/>
                  </a:lnTo>
                  <a:lnTo>
                    <a:pt x="544" y="216"/>
                  </a:lnTo>
                  <a:lnTo>
                    <a:pt x="544" y="216"/>
                  </a:lnTo>
                  <a:lnTo>
                    <a:pt x="546" y="214"/>
                  </a:lnTo>
                  <a:lnTo>
                    <a:pt x="548" y="214"/>
                  </a:lnTo>
                  <a:lnTo>
                    <a:pt x="546" y="214"/>
                  </a:lnTo>
                  <a:lnTo>
                    <a:pt x="546" y="214"/>
                  </a:lnTo>
                  <a:close/>
                  <a:moveTo>
                    <a:pt x="544" y="144"/>
                  </a:moveTo>
                  <a:lnTo>
                    <a:pt x="544" y="144"/>
                  </a:lnTo>
                  <a:lnTo>
                    <a:pt x="542" y="142"/>
                  </a:lnTo>
                  <a:lnTo>
                    <a:pt x="542" y="142"/>
                  </a:lnTo>
                  <a:lnTo>
                    <a:pt x="540" y="142"/>
                  </a:lnTo>
                  <a:lnTo>
                    <a:pt x="540" y="140"/>
                  </a:lnTo>
                  <a:lnTo>
                    <a:pt x="540" y="140"/>
                  </a:lnTo>
                  <a:lnTo>
                    <a:pt x="540" y="138"/>
                  </a:lnTo>
                  <a:lnTo>
                    <a:pt x="536" y="136"/>
                  </a:lnTo>
                  <a:lnTo>
                    <a:pt x="536" y="136"/>
                  </a:lnTo>
                  <a:lnTo>
                    <a:pt x="532" y="136"/>
                  </a:lnTo>
                  <a:lnTo>
                    <a:pt x="529" y="136"/>
                  </a:lnTo>
                  <a:lnTo>
                    <a:pt x="527" y="134"/>
                  </a:lnTo>
                  <a:lnTo>
                    <a:pt x="525" y="134"/>
                  </a:lnTo>
                  <a:lnTo>
                    <a:pt x="523" y="131"/>
                  </a:lnTo>
                  <a:lnTo>
                    <a:pt x="523" y="131"/>
                  </a:lnTo>
                  <a:lnTo>
                    <a:pt x="521" y="131"/>
                  </a:lnTo>
                  <a:lnTo>
                    <a:pt x="521" y="134"/>
                  </a:lnTo>
                  <a:lnTo>
                    <a:pt x="519" y="134"/>
                  </a:lnTo>
                  <a:lnTo>
                    <a:pt x="519" y="136"/>
                  </a:lnTo>
                  <a:lnTo>
                    <a:pt x="517" y="136"/>
                  </a:lnTo>
                  <a:lnTo>
                    <a:pt x="517" y="134"/>
                  </a:lnTo>
                  <a:lnTo>
                    <a:pt x="517" y="134"/>
                  </a:lnTo>
                  <a:lnTo>
                    <a:pt x="515" y="134"/>
                  </a:lnTo>
                  <a:lnTo>
                    <a:pt x="515" y="134"/>
                  </a:lnTo>
                  <a:lnTo>
                    <a:pt x="513" y="134"/>
                  </a:lnTo>
                  <a:lnTo>
                    <a:pt x="508" y="134"/>
                  </a:lnTo>
                  <a:lnTo>
                    <a:pt x="504" y="134"/>
                  </a:lnTo>
                  <a:lnTo>
                    <a:pt x="502" y="136"/>
                  </a:lnTo>
                  <a:lnTo>
                    <a:pt x="498" y="140"/>
                  </a:lnTo>
                  <a:lnTo>
                    <a:pt x="498" y="140"/>
                  </a:lnTo>
                  <a:lnTo>
                    <a:pt x="500" y="140"/>
                  </a:lnTo>
                  <a:lnTo>
                    <a:pt x="500" y="142"/>
                  </a:lnTo>
                  <a:lnTo>
                    <a:pt x="498" y="144"/>
                  </a:lnTo>
                  <a:lnTo>
                    <a:pt x="500" y="144"/>
                  </a:lnTo>
                  <a:lnTo>
                    <a:pt x="500" y="142"/>
                  </a:lnTo>
                  <a:lnTo>
                    <a:pt x="500" y="140"/>
                  </a:lnTo>
                  <a:lnTo>
                    <a:pt x="500" y="140"/>
                  </a:lnTo>
                  <a:lnTo>
                    <a:pt x="502" y="140"/>
                  </a:lnTo>
                  <a:lnTo>
                    <a:pt x="502" y="138"/>
                  </a:lnTo>
                  <a:lnTo>
                    <a:pt x="502" y="138"/>
                  </a:lnTo>
                  <a:lnTo>
                    <a:pt x="502" y="138"/>
                  </a:lnTo>
                  <a:lnTo>
                    <a:pt x="504" y="138"/>
                  </a:lnTo>
                  <a:lnTo>
                    <a:pt x="504" y="140"/>
                  </a:lnTo>
                  <a:lnTo>
                    <a:pt x="506" y="142"/>
                  </a:lnTo>
                  <a:lnTo>
                    <a:pt x="506" y="142"/>
                  </a:lnTo>
                  <a:lnTo>
                    <a:pt x="508" y="142"/>
                  </a:lnTo>
                  <a:lnTo>
                    <a:pt x="510" y="142"/>
                  </a:lnTo>
                  <a:lnTo>
                    <a:pt x="510" y="142"/>
                  </a:lnTo>
                  <a:lnTo>
                    <a:pt x="513" y="140"/>
                  </a:lnTo>
                  <a:lnTo>
                    <a:pt x="513" y="140"/>
                  </a:lnTo>
                  <a:lnTo>
                    <a:pt x="513" y="140"/>
                  </a:lnTo>
                  <a:lnTo>
                    <a:pt x="515" y="140"/>
                  </a:lnTo>
                  <a:lnTo>
                    <a:pt x="515" y="140"/>
                  </a:lnTo>
                  <a:lnTo>
                    <a:pt x="515" y="140"/>
                  </a:lnTo>
                  <a:lnTo>
                    <a:pt x="515" y="140"/>
                  </a:lnTo>
                  <a:lnTo>
                    <a:pt x="515" y="140"/>
                  </a:lnTo>
                  <a:lnTo>
                    <a:pt x="517" y="140"/>
                  </a:lnTo>
                  <a:lnTo>
                    <a:pt x="519" y="142"/>
                  </a:lnTo>
                  <a:lnTo>
                    <a:pt x="521" y="142"/>
                  </a:lnTo>
                  <a:lnTo>
                    <a:pt x="523" y="142"/>
                  </a:lnTo>
                  <a:lnTo>
                    <a:pt x="523" y="142"/>
                  </a:lnTo>
                  <a:lnTo>
                    <a:pt x="523" y="142"/>
                  </a:lnTo>
                  <a:lnTo>
                    <a:pt x="523" y="140"/>
                  </a:lnTo>
                  <a:lnTo>
                    <a:pt x="523" y="140"/>
                  </a:lnTo>
                  <a:lnTo>
                    <a:pt x="525" y="140"/>
                  </a:lnTo>
                  <a:lnTo>
                    <a:pt x="527" y="140"/>
                  </a:lnTo>
                  <a:lnTo>
                    <a:pt x="529" y="142"/>
                  </a:lnTo>
                  <a:lnTo>
                    <a:pt x="529" y="142"/>
                  </a:lnTo>
                  <a:lnTo>
                    <a:pt x="532" y="142"/>
                  </a:lnTo>
                  <a:lnTo>
                    <a:pt x="534" y="144"/>
                  </a:lnTo>
                  <a:lnTo>
                    <a:pt x="536" y="144"/>
                  </a:lnTo>
                  <a:lnTo>
                    <a:pt x="540" y="146"/>
                  </a:lnTo>
                  <a:lnTo>
                    <a:pt x="542" y="148"/>
                  </a:lnTo>
                  <a:lnTo>
                    <a:pt x="544" y="144"/>
                  </a:lnTo>
                  <a:close/>
                  <a:moveTo>
                    <a:pt x="584" y="155"/>
                  </a:moveTo>
                  <a:lnTo>
                    <a:pt x="582" y="153"/>
                  </a:lnTo>
                  <a:lnTo>
                    <a:pt x="582" y="153"/>
                  </a:lnTo>
                  <a:lnTo>
                    <a:pt x="584" y="155"/>
                  </a:lnTo>
                  <a:lnTo>
                    <a:pt x="586" y="155"/>
                  </a:lnTo>
                  <a:lnTo>
                    <a:pt x="584" y="155"/>
                  </a:lnTo>
                  <a:lnTo>
                    <a:pt x="584" y="155"/>
                  </a:lnTo>
                  <a:close/>
                  <a:moveTo>
                    <a:pt x="557" y="199"/>
                  </a:moveTo>
                  <a:lnTo>
                    <a:pt x="555" y="199"/>
                  </a:lnTo>
                  <a:lnTo>
                    <a:pt x="555" y="199"/>
                  </a:lnTo>
                  <a:lnTo>
                    <a:pt x="555" y="199"/>
                  </a:lnTo>
                  <a:lnTo>
                    <a:pt x="555" y="199"/>
                  </a:lnTo>
                  <a:lnTo>
                    <a:pt x="553" y="201"/>
                  </a:lnTo>
                  <a:lnTo>
                    <a:pt x="553" y="201"/>
                  </a:lnTo>
                  <a:lnTo>
                    <a:pt x="553" y="201"/>
                  </a:lnTo>
                  <a:lnTo>
                    <a:pt x="551" y="203"/>
                  </a:lnTo>
                  <a:lnTo>
                    <a:pt x="551" y="203"/>
                  </a:lnTo>
                  <a:lnTo>
                    <a:pt x="551" y="203"/>
                  </a:lnTo>
                  <a:lnTo>
                    <a:pt x="548" y="205"/>
                  </a:lnTo>
                  <a:lnTo>
                    <a:pt x="548" y="207"/>
                  </a:lnTo>
                  <a:lnTo>
                    <a:pt x="548" y="207"/>
                  </a:lnTo>
                  <a:lnTo>
                    <a:pt x="548" y="207"/>
                  </a:lnTo>
                  <a:lnTo>
                    <a:pt x="546" y="210"/>
                  </a:lnTo>
                  <a:lnTo>
                    <a:pt x="548" y="210"/>
                  </a:lnTo>
                  <a:lnTo>
                    <a:pt x="548" y="212"/>
                  </a:lnTo>
                  <a:lnTo>
                    <a:pt x="548" y="212"/>
                  </a:lnTo>
                  <a:lnTo>
                    <a:pt x="551" y="212"/>
                  </a:lnTo>
                  <a:lnTo>
                    <a:pt x="551" y="212"/>
                  </a:lnTo>
                  <a:lnTo>
                    <a:pt x="551" y="212"/>
                  </a:lnTo>
                  <a:lnTo>
                    <a:pt x="551" y="212"/>
                  </a:lnTo>
                  <a:lnTo>
                    <a:pt x="551" y="210"/>
                  </a:lnTo>
                  <a:lnTo>
                    <a:pt x="553" y="207"/>
                  </a:lnTo>
                  <a:lnTo>
                    <a:pt x="553" y="207"/>
                  </a:lnTo>
                  <a:lnTo>
                    <a:pt x="555" y="207"/>
                  </a:lnTo>
                  <a:lnTo>
                    <a:pt x="555" y="205"/>
                  </a:lnTo>
                  <a:lnTo>
                    <a:pt x="557" y="203"/>
                  </a:lnTo>
                  <a:lnTo>
                    <a:pt x="555" y="201"/>
                  </a:lnTo>
                  <a:lnTo>
                    <a:pt x="557" y="199"/>
                  </a:lnTo>
                  <a:lnTo>
                    <a:pt x="557" y="199"/>
                  </a:lnTo>
                  <a:close/>
                  <a:moveTo>
                    <a:pt x="525" y="207"/>
                  </a:moveTo>
                  <a:lnTo>
                    <a:pt x="525" y="210"/>
                  </a:lnTo>
                  <a:lnTo>
                    <a:pt x="525" y="210"/>
                  </a:lnTo>
                  <a:lnTo>
                    <a:pt x="525" y="210"/>
                  </a:lnTo>
                  <a:lnTo>
                    <a:pt x="525" y="212"/>
                  </a:lnTo>
                  <a:lnTo>
                    <a:pt x="527" y="212"/>
                  </a:lnTo>
                  <a:lnTo>
                    <a:pt x="527" y="212"/>
                  </a:lnTo>
                  <a:lnTo>
                    <a:pt x="527" y="210"/>
                  </a:lnTo>
                  <a:lnTo>
                    <a:pt x="527" y="210"/>
                  </a:lnTo>
                  <a:lnTo>
                    <a:pt x="525" y="207"/>
                  </a:lnTo>
                  <a:close/>
                  <a:moveTo>
                    <a:pt x="572" y="176"/>
                  </a:moveTo>
                  <a:lnTo>
                    <a:pt x="572" y="176"/>
                  </a:lnTo>
                  <a:lnTo>
                    <a:pt x="572" y="176"/>
                  </a:lnTo>
                  <a:lnTo>
                    <a:pt x="572" y="176"/>
                  </a:lnTo>
                  <a:lnTo>
                    <a:pt x="572" y="178"/>
                  </a:lnTo>
                  <a:lnTo>
                    <a:pt x="572" y="180"/>
                  </a:lnTo>
                  <a:lnTo>
                    <a:pt x="572" y="180"/>
                  </a:lnTo>
                  <a:lnTo>
                    <a:pt x="572" y="180"/>
                  </a:lnTo>
                  <a:lnTo>
                    <a:pt x="572" y="180"/>
                  </a:lnTo>
                  <a:lnTo>
                    <a:pt x="574" y="178"/>
                  </a:lnTo>
                  <a:lnTo>
                    <a:pt x="574" y="178"/>
                  </a:lnTo>
                  <a:lnTo>
                    <a:pt x="572" y="176"/>
                  </a:lnTo>
                  <a:close/>
                  <a:moveTo>
                    <a:pt x="557" y="199"/>
                  </a:moveTo>
                  <a:lnTo>
                    <a:pt x="557" y="199"/>
                  </a:lnTo>
                  <a:lnTo>
                    <a:pt x="559" y="199"/>
                  </a:lnTo>
                  <a:lnTo>
                    <a:pt x="559" y="199"/>
                  </a:lnTo>
                  <a:lnTo>
                    <a:pt x="559" y="199"/>
                  </a:lnTo>
                  <a:lnTo>
                    <a:pt x="561" y="201"/>
                  </a:lnTo>
                  <a:lnTo>
                    <a:pt x="561" y="199"/>
                  </a:lnTo>
                  <a:lnTo>
                    <a:pt x="559" y="199"/>
                  </a:lnTo>
                  <a:lnTo>
                    <a:pt x="557" y="199"/>
                  </a:lnTo>
                  <a:close/>
                  <a:moveTo>
                    <a:pt x="468" y="121"/>
                  </a:moveTo>
                  <a:lnTo>
                    <a:pt x="468" y="121"/>
                  </a:lnTo>
                  <a:lnTo>
                    <a:pt x="468" y="121"/>
                  </a:lnTo>
                  <a:lnTo>
                    <a:pt x="468" y="121"/>
                  </a:lnTo>
                  <a:lnTo>
                    <a:pt x="468" y="123"/>
                  </a:lnTo>
                  <a:lnTo>
                    <a:pt x="468" y="125"/>
                  </a:lnTo>
                  <a:lnTo>
                    <a:pt x="468" y="127"/>
                  </a:lnTo>
                  <a:lnTo>
                    <a:pt x="470" y="127"/>
                  </a:lnTo>
                  <a:lnTo>
                    <a:pt x="470" y="127"/>
                  </a:lnTo>
                  <a:lnTo>
                    <a:pt x="470" y="125"/>
                  </a:lnTo>
                  <a:lnTo>
                    <a:pt x="468" y="123"/>
                  </a:lnTo>
                  <a:lnTo>
                    <a:pt x="470" y="121"/>
                  </a:lnTo>
                  <a:lnTo>
                    <a:pt x="468" y="121"/>
                  </a:lnTo>
                  <a:close/>
                  <a:moveTo>
                    <a:pt x="221" y="108"/>
                  </a:moveTo>
                  <a:lnTo>
                    <a:pt x="221" y="108"/>
                  </a:lnTo>
                  <a:lnTo>
                    <a:pt x="221" y="106"/>
                  </a:lnTo>
                  <a:lnTo>
                    <a:pt x="221" y="106"/>
                  </a:lnTo>
                  <a:lnTo>
                    <a:pt x="221" y="106"/>
                  </a:lnTo>
                  <a:lnTo>
                    <a:pt x="219" y="104"/>
                  </a:lnTo>
                  <a:lnTo>
                    <a:pt x="217" y="106"/>
                  </a:lnTo>
                  <a:lnTo>
                    <a:pt x="217" y="106"/>
                  </a:lnTo>
                  <a:lnTo>
                    <a:pt x="217" y="108"/>
                  </a:lnTo>
                  <a:lnTo>
                    <a:pt x="217" y="110"/>
                  </a:lnTo>
                  <a:lnTo>
                    <a:pt x="219" y="110"/>
                  </a:lnTo>
                  <a:lnTo>
                    <a:pt x="221" y="108"/>
                  </a:lnTo>
                  <a:close/>
                  <a:moveTo>
                    <a:pt x="293" y="220"/>
                  </a:moveTo>
                  <a:lnTo>
                    <a:pt x="293" y="220"/>
                  </a:lnTo>
                  <a:lnTo>
                    <a:pt x="293" y="218"/>
                  </a:lnTo>
                  <a:lnTo>
                    <a:pt x="293" y="216"/>
                  </a:lnTo>
                  <a:lnTo>
                    <a:pt x="293" y="216"/>
                  </a:lnTo>
                  <a:lnTo>
                    <a:pt x="293" y="212"/>
                  </a:lnTo>
                  <a:lnTo>
                    <a:pt x="293" y="210"/>
                  </a:lnTo>
                  <a:lnTo>
                    <a:pt x="293" y="207"/>
                  </a:lnTo>
                  <a:lnTo>
                    <a:pt x="293" y="207"/>
                  </a:lnTo>
                  <a:lnTo>
                    <a:pt x="287" y="205"/>
                  </a:lnTo>
                  <a:lnTo>
                    <a:pt x="287" y="205"/>
                  </a:lnTo>
                  <a:lnTo>
                    <a:pt x="285" y="207"/>
                  </a:lnTo>
                  <a:lnTo>
                    <a:pt x="282" y="207"/>
                  </a:lnTo>
                  <a:lnTo>
                    <a:pt x="278" y="207"/>
                  </a:lnTo>
                  <a:lnTo>
                    <a:pt x="276" y="207"/>
                  </a:lnTo>
                  <a:lnTo>
                    <a:pt x="272" y="205"/>
                  </a:lnTo>
                  <a:lnTo>
                    <a:pt x="268" y="205"/>
                  </a:lnTo>
                  <a:lnTo>
                    <a:pt x="268" y="203"/>
                  </a:lnTo>
                  <a:lnTo>
                    <a:pt x="268" y="201"/>
                  </a:lnTo>
                  <a:lnTo>
                    <a:pt x="268" y="201"/>
                  </a:lnTo>
                  <a:lnTo>
                    <a:pt x="266" y="199"/>
                  </a:lnTo>
                  <a:lnTo>
                    <a:pt x="266" y="199"/>
                  </a:lnTo>
                  <a:lnTo>
                    <a:pt x="266" y="197"/>
                  </a:lnTo>
                  <a:lnTo>
                    <a:pt x="263" y="195"/>
                  </a:lnTo>
                  <a:lnTo>
                    <a:pt x="263" y="195"/>
                  </a:lnTo>
                  <a:lnTo>
                    <a:pt x="261" y="195"/>
                  </a:lnTo>
                  <a:lnTo>
                    <a:pt x="259" y="195"/>
                  </a:lnTo>
                  <a:lnTo>
                    <a:pt x="257" y="195"/>
                  </a:lnTo>
                  <a:lnTo>
                    <a:pt x="255" y="193"/>
                  </a:lnTo>
                  <a:lnTo>
                    <a:pt x="253" y="193"/>
                  </a:lnTo>
                  <a:lnTo>
                    <a:pt x="251" y="193"/>
                  </a:lnTo>
                  <a:lnTo>
                    <a:pt x="251" y="193"/>
                  </a:lnTo>
                  <a:lnTo>
                    <a:pt x="249" y="191"/>
                  </a:lnTo>
                  <a:lnTo>
                    <a:pt x="249" y="191"/>
                  </a:lnTo>
                  <a:lnTo>
                    <a:pt x="247" y="193"/>
                  </a:lnTo>
                  <a:lnTo>
                    <a:pt x="247" y="193"/>
                  </a:lnTo>
                  <a:lnTo>
                    <a:pt x="244" y="191"/>
                  </a:lnTo>
                  <a:lnTo>
                    <a:pt x="242" y="191"/>
                  </a:lnTo>
                  <a:lnTo>
                    <a:pt x="240" y="188"/>
                  </a:lnTo>
                  <a:lnTo>
                    <a:pt x="240" y="188"/>
                  </a:lnTo>
                  <a:lnTo>
                    <a:pt x="238" y="188"/>
                  </a:lnTo>
                  <a:lnTo>
                    <a:pt x="238" y="188"/>
                  </a:lnTo>
                  <a:lnTo>
                    <a:pt x="236" y="188"/>
                  </a:lnTo>
                  <a:lnTo>
                    <a:pt x="236" y="188"/>
                  </a:lnTo>
                  <a:lnTo>
                    <a:pt x="236" y="191"/>
                  </a:lnTo>
                  <a:lnTo>
                    <a:pt x="236" y="193"/>
                  </a:lnTo>
                  <a:lnTo>
                    <a:pt x="234" y="193"/>
                  </a:lnTo>
                  <a:lnTo>
                    <a:pt x="234" y="195"/>
                  </a:lnTo>
                  <a:lnTo>
                    <a:pt x="232" y="195"/>
                  </a:lnTo>
                  <a:lnTo>
                    <a:pt x="232" y="195"/>
                  </a:lnTo>
                  <a:lnTo>
                    <a:pt x="230" y="195"/>
                  </a:lnTo>
                  <a:lnTo>
                    <a:pt x="230" y="195"/>
                  </a:lnTo>
                  <a:lnTo>
                    <a:pt x="230" y="195"/>
                  </a:lnTo>
                  <a:lnTo>
                    <a:pt x="228" y="195"/>
                  </a:lnTo>
                  <a:lnTo>
                    <a:pt x="225" y="195"/>
                  </a:lnTo>
                  <a:lnTo>
                    <a:pt x="223" y="195"/>
                  </a:lnTo>
                  <a:lnTo>
                    <a:pt x="219" y="195"/>
                  </a:lnTo>
                  <a:lnTo>
                    <a:pt x="217" y="193"/>
                  </a:lnTo>
                  <a:lnTo>
                    <a:pt x="217" y="195"/>
                  </a:lnTo>
                  <a:lnTo>
                    <a:pt x="215" y="195"/>
                  </a:lnTo>
                  <a:lnTo>
                    <a:pt x="211" y="193"/>
                  </a:lnTo>
                  <a:lnTo>
                    <a:pt x="209" y="193"/>
                  </a:lnTo>
                  <a:lnTo>
                    <a:pt x="206" y="193"/>
                  </a:lnTo>
                  <a:lnTo>
                    <a:pt x="206" y="193"/>
                  </a:lnTo>
                  <a:lnTo>
                    <a:pt x="204" y="193"/>
                  </a:lnTo>
                  <a:lnTo>
                    <a:pt x="204" y="188"/>
                  </a:lnTo>
                  <a:lnTo>
                    <a:pt x="202" y="188"/>
                  </a:lnTo>
                  <a:lnTo>
                    <a:pt x="202" y="186"/>
                  </a:lnTo>
                  <a:lnTo>
                    <a:pt x="200" y="186"/>
                  </a:lnTo>
                  <a:lnTo>
                    <a:pt x="200" y="184"/>
                  </a:lnTo>
                  <a:lnTo>
                    <a:pt x="198" y="184"/>
                  </a:lnTo>
                  <a:lnTo>
                    <a:pt x="198" y="186"/>
                  </a:lnTo>
                  <a:lnTo>
                    <a:pt x="198" y="186"/>
                  </a:lnTo>
                  <a:lnTo>
                    <a:pt x="196" y="186"/>
                  </a:lnTo>
                  <a:lnTo>
                    <a:pt x="194" y="184"/>
                  </a:lnTo>
                  <a:lnTo>
                    <a:pt x="192" y="184"/>
                  </a:lnTo>
                  <a:lnTo>
                    <a:pt x="190" y="184"/>
                  </a:lnTo>
                  <a:lnTo>
                    <a:pt x="187" y="184"/>
                  </a:lnTo>
                  <a:lnTo>
                    <a:pt x="187" y="182"/>
                  </a:lnTo>
                  <a:lnTo>
                    <a:pt x="185" y="182"/>
                  </a:lnTo>
                  <a:lnTo>
                    <a:pt x="185" y="180"/>
                  </a:lnTo>
                  <a:lnTo>
                    <a:pt x="183" y="180"/>
                  </a:lnTo>
                  <a:lnTo>
                    <a:pt x="181" y="180"/>
                  </a:lnTo>
                  <a:lnTo>
                    <a:pt x="181" y="182"/>
                  </a:lnTo>
                  <a:lnTo>
                    <a:pt x="179" y="182"/>
                  </a:lnTo>
                  <a:lnTo>
                    <a:pt x="179" y="182"/>
                  </a:lnTo>
                  <a:lnTo>
                    <a:pt x="177" y="182"/>
                  </a:lnTo>
                  <a:lnTo>
                    <a:pt x="175" y="182"/>
                  </a:lnTo>
                  <a:lnTo>
                    <a:pt x="173" y="182"/>
                  </a:lnTo>
                  <a:lnTo>
                    <a:pt x="173" y="182"/>
                  </a:lnTo>
                  <a:lnTo>
                    <a:pt x="171" y="180"/>
                  </a:lnTo>
                  <a:lnTo>
                    <a:pt x="166" y="180"/>
                  </a:lnTo>
                  <a:lnTo>
                    <a:pt x="166" y="180"/>
                  </a:lnTo>
                  <a:lnTo>
                    <a:pt x="164" y="180"/>
                  </a:lnTo>
                  <a:lnTo>
                    <a:pt x="164" y="182"/>
                  </a:lnTo>
                  <a:lnTo>
                    <a:pt x="162" y="182"/>
                  </a:lnTo>
                  <a:lnTo>
                    <a:pt x="162" y="188"/>
                  </a:lnTo>
                  <a:lnTo>
                    <a:pt x="160" y="188"/>
                  </a:lnTo>
                  <a:lnTo>
                    <a:pt x="160" y="188"/>
                  </a:lnTo>
                  <a:lnTo>
                    <a:pt x="160" y="188"/>
                  </a:lnTo>
                  <a:lnTo>
                    <a:pt x="158" y="191"/>
                  </a:lnTo>
                  <a:lnTo>
                    <a:pt x="158" y="191"/>
                  </a:lnTo>
                  <a:lnTo>
                    <a:pt x="156" y="193"/>
                  </a:lnTo>
                  <a:lnTo>
                    <a:pt x="156" y="193"/>
                  </a:lnTo>
                  <a:lnTo>
                    <a:pt x="156" y="193"/>
                  </a:lnTo>
                  <a:lnTo>
                    <a:pt x="156" y="193"/>
                  </a:lnTo>
                  <a:lnTo>
                    <a:pt x="156" y="191"/>
                  </a:lnTo>
                  <a:lnTo>
                    <a:pt x="154" y="191"/>
                  </a:lnTo>
                  <a:lnTo>
                    <a:pt x="154" y="193"/>
                  </a:lnTo>
                  <a:lnTo>
                    <a:pt x="154" y="193"/>
                  </a:lnTo>
                  <a:lnTo>
                    <a:pt x="154" y="195"/>
                  </a:lnTo>
                  <a:lnTo>
                    <a:pt x="154" y="195"/>
                  </a:lnTo>
                  <a:lnTo>
                    <a:pt x="156" y="195"/>
                  </a:lnTo>
                  <a:lnTo>
                    <a:pt x="156" y="195"/>
                  </a:lnTo>
                  <a:lnTo>
                    <a:pt x="156" y="195"/>
                  </a:lnTo>
                  <a:lnTo>
                    <a:pt x="158" y="195"/>
                  </a:lnTo>
                  <a:lnTo>
                    <a:pt x="160" y="195"/>
                  </a:lnTo>
                  <a:lnTo>
                    <a:pt x="162" y="195"/>
                  </a:lnTo>
                  <a:lnTo>
                    <a:pt x="164" y="195"/>
                  </a:lnTo>
                  <a:lnTo>
                    <a:pt x="168" y="195"/>
                  </a:lnTo>
                  <a:lnTo>
                    <a:pt x="173" y="197"/>
                  </a:lnTo>
                  <a:lnTo>
                    <a:pt x="173" y="199"/>
                  </a:lnTo>
                  <a:lnTo>
                    <a:pt x="171" y="199"/>
                  </a:lnTo>
                  <a:lnTo>
                    <a:pt x="171" y="199"/>
                  </a:lnTo>
                  <a:lnTo>
                    <a:pt x="171" y="201"/>
                  </a:lnTo>
                  <a:lnTo>
                    <a:pt x="171" y="201"/>
                  </a:lnTo>
                  <a:lnTo>
                    <a:pt x="173" y="203"/>
                  </a:lnTo>
                  <a:lnTo>
                    <a:pt x="175" y="203"/>
                  </a:lnTo>
                  <a:lnTo>
                    <a:pt x="181" y="203"/>
                  </a:lnTo>
                  <a:lnTo>
                    <a:pt x="183" y="203"/>
                  </a:lnTo>
                  <a:lnTo>
                    <a:pt x="187" y="205"/>
                  </a:lnTo>
                  <a:lnTo>
                    <a:pt x="190" y="205"/>
                  </a:lnTo>
                  <a:lnTo>
                    <a:pt x="190" y="205"/>
                  </a:lnTo>
                  <a:lnTo>
                    <a:pt x="192" y="207"/>
                  </a:lnTo>
                  <a:lnTo>
                    <a:pt x="194" y="207"/>
                  </a:lnTo>
                  <a:lnTo>
                    <a:pt x="198" y="207"/>
                  </a:lnTo>
                  <a:lnTo>
                    <a:pt x="200" y="207"/>
                  </a:lnTo>
                  <a:lnTo>
                    <a:pt x="202" y="210"/>
                  </a:lnTo>
                  <a:lnTo>
                    <a:pt x="202" y="207"/>
                  </a:lnTo>
                  <a:lnTo>
                    <a:pt x="204" y="207"/>
                  </a:lnTo>
                  <a:lnTo>
                    <a:pt x="206" y="207"/>
                  </a:lnTo>
                  <a:lnTo>
                    <a:pt x="209" y="207"/>
                  </a:lnTo>
                  <a:lnTo>
                    <a:pt x="211" y="207"/>
                  </a:lnTo>
                  <a:lnTo>
                    <a:pt x="213" y="207"/>
                  </a:lnTo>
                  <a:lnTo>
                    <a:pt x="215" y="207"/>
                  </a:lnTo>
                  <a:lnTo>
                    <a:pt x="223" y="210"/>
                  </a:lnTo>
                  <a:lnTo>
                    <a:pt x="225" y="210"/>
                  </a:lnTo>
                  <a:lnTo>
                    <a:pt x="234" y="214"/>
                  </a:lnTo>
                  <a:lnTo>
                    <a:pt x="238" y="214"/>
                  </a:lnTo>
                  <a:lnTo>
                    <a:pt x="242" y="216"/>
                  </a:lnTo>
                  <a:lnTo>
                    <a:pt x="247" y="216"/>
                  </a:lnTo>
                  <a:lnTo>
                    <a:pt x="249" y="216"/>
                  </a:lnTo>
                  <a:lnTo>
                    <a:pt x="257" y="216"/>
                  </a:lnTo>
                  <a:lnTo>
                    <a:pt x="261" y="218"/>
                  </a:lnTo>
                  <a:lnTo>
                    <a:pt x="266" y="218"/>
                  </a:lnTo>
                  <a:lnTo>
                    <a:pt x="266" y="218"/>
                  </a:lnTo>
                  <a:lnTo>
                    <a:pt x="268" y="218"/>
                  </a:lnTo>
                  <a:lnTo>
                    <a:pt x="270" y="218"/>
                  </a:lnTo>
                  <a:lnTo>
                    <a:pt x="272" y="216"/>
                  </a:lnTo>
                  <a:lnTo>
                    <a:pt x="274" y="216"/>
                  </a:lnTo>
                  <a:lnTo>
                    <a:pt x="276" y="216"/>
                  </a:lnTo>
                  <a:lnTo>
                    <a:pt x="282" y="218"/>
                  </a:lnTo>
                  <a:lnTo>
                    <a:pt x="287" y="220"/>
                  </a:lnTo>
                  <a:lnTo>
                    <a:pt x="289" y="220"/>
                  </a:lnTo>
                  <a:lnTo>
                    <a:pt x="291" y="220"/>
                  </a:lnTo>
                  <a:lnTo>
                    <a:pt x="291" y="222"/>
                  </a:lnTo>
                  <a:lnTo>
                    <a:pt x="293" y="222"/>
                  </a:lnTo>
                  <a:lnTo>
                    <a:pt x="293" y="222"/>
                  </a:lnTo>
                  <a:lnTo>
                    <a:pt x="295" y="224"/>
                  </a:lnTo>
                  <a:lnTo>
                    <a:pt x="295" y="222"/>
                  </a:lnTo>
                  <a:lnTo>
                    <a:pt x="295" y="222"/>
                  </a:lnTo>
                  <a:lnTo>
                    <a:pt x="293" y="220"/>
                  </a:lnTo>
                  <a:close/>
                  <a:moveTo>
                    <a:pt x="154" y="191"/>
                  </a:moveTo>
                  <a:lnTo>
                    <a:pt x="154" y="188"/>
                  </a:lnTo>
                  <a:lnTo>
                    <a:pt x="154" y="188"/>
                  </a:lnTo>
                  <a:lnTo>
                    <a:pt x="152" y="188"/>
                  </a:lnTo>
                  <a:lnTo>
                    <a:pt x="152" y="191"/>
                  </a:lnTo>
                  <a:lnTo>
                    <a:pt x="152" y="191"/>
                  </a:lnTo>
                  <a:lnTo>
                    <a:pt x="152" y="191"/>
                  </a:lnTo>
                  <a:lnTo>
                    <a:pt x="154" y="191"/>
                  </a:lnTo>
                  <a:lnTo>
                    <a:pt x="154" y="191"/>
                  </a:lnTo>
                  <a:close/>
                  <a:moveTo>
                    <a:pt x="154" y="174"/>
                  </a:moveTo>
                  <a:lnTo>
                    <a:pt x="154" y="174"/>
                  </a:lnTo>
                  <a:lnTo>
                    <a:pt x="158" y="176"/>
                  </a:lnTo>
                  <a:lnTo>
                    <a:pt x="158" y="176"/>
                  </a:lnTo>
                  <a:lnTo>
                    <a:pt x="158" y="178"/>
                  </a:lnTo>
                  <a:lnTo>
                    <a:pt x="158" y="178"/>
                  </a:lnTo>
                  <a:lnTo>
                    <a:pt x="160" y="178"/>
                  </a:lnTo>
                  <a:lnTo>
                    <a:pt x="160" y="178"/>
                  </a:lnTo>
                  <a:lnTo>
                    <a:pt x="162" y="178"/>
                  </a:lnTo>
                  <a:lnTo>
                    <a:pt x="162" y="176"/>
                  </a:lnTo>
                  <a:lnTo>
                    <a:pt x="162" y="165"/>
                  </a:lnTo>
                  <a:lnTo>
                    <a:pt x="162" y="163"/>
                  </a:lnTo>
                  <a:lnTo>
                    <a:pt x="162" y="161"/>
                  </a:lnTo>
                  <a:lnTo>
                    <a:pt x="162" y="159"/>
                  </a:lnTo>
                  <a:lnTo>
                    <a:pt x="162" y="153"/>
                  </a:lnTo>
                  <a:lnTo>
                    <a:pt x="162" y="153"/>
                  </a:lnTo>
                  <a:lnTo>
                    <a:pt x="164" y="148"/>
                  </a:lnTo>
                  <a:lnTo>
                    <a:pt x="164" y="148"/>
                  </a:lnTo>
                  <a:lnTo>
                    <a:pt x="162" y="148"/>
                  </a:lnTo>
                  <a:lnTo>
                    <a:pt x="162" y="146"/>
                  </a:lnTo>
                  <a:lnTo>
                    <a:pt x="162" y="144"/>
                  </a:lnTo>
                  <a:lnTo>
                    <a:pt x="162" y="142"/>
                  </a:lnTo>
                  <a:lnTo>
                    <a:pt x="162" y="142"/>
                  </a:lnTo>
                  <a:lnTo>
                    <a:pt x="164" y="140"/>
                  </a:lnTo>
                  <a:lnTo>
                    <a:pt x="166" y="140"/>
                  </a:lnTo>
                  <a:lnTo>
                    <a:pt x="166" y="138"/>
                  </a:lnTo>
                  <a:lnTo>
                    <a:pt x="166" y="138"/>
                  </a:lnTo>
                  <a:lnTo>
                    <a:pt x="162" y="134"/>
                  </a:lnTo>
                  <a:lnTo>
                    <a:pt x="158" y="127"/>
                  </a:lnTo>
                  <a:lnTo>
                    <a:pt x="158" y="127"/>
                  </a:lnTo>
                  <a:lnTo>
                    <a:pt x="156" y="127"/>
                  </a:lnTo>
                  <a:lnTo>
                    <a:pt x="154" y="125"/>
                  </a:lnTo>
                  <a:lnTo>
                    <a:pt x="149" y="125"/>
                  </a:lnTo>
                  <a:lnTo>
                    <a:pt x="149" y="125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5" y="129"/>
                  </a:lnTo>
                  <a:lnTo>
                    <a:pt x="145" y="129"/>
                  </a:lnTo>
                  <a:lnTo>
                    <a:pt x="143" y="129"/>
                  </a:lnTo>
                  <a:lnTo>
                    <a:pt x="143" y="129"/>
                  </a:lnTo>
                  <a:lnTo>
                    <a:pt x="143" y="127"/>
                  </a:lnTo>
                  <a:lnTo>
                    <a:pt x="145" y="127"/>
                  </a:lnTo>
                  <a:lnTo>
                    <a:pt x="145" y="125"/>
                  </a:lnTo>
                  <a:lnTo>
                    <a:pt x="147" y="123"/>
                  </a:lnTo>
                  <a:lnTo>
                    <a:pt x="147" y="123"/>
                  </a:lnTo>
                  <a:lnTo>
                    <a:pt x="147" y="121"/>
                  </a:lnTo>
                  <a:lnTo>
                    <a:pt x="145" y="121"/>
                  </a:lnTo>
                  <a:lnTo>
                    <a:pt x="145" y="121"/>
                  </a:lnTo>
                  <a:lnTo>
                    <a:pt x="143" y="119"/>
                  </a:lnTo>
                  <a:lnTo>
                    <a:pt x="141" y="119"/>
                  </a:lnTo>
                  <a:lnTo>
                    <a:pt x="141" y="117"/>
                  </a:lnTo>
                  <a:lnTo>
                    <a:pt x="141" y="114"/>
                  </a:lnTo>
                  <a:lnTo>
                    <a:pt x="141" y="110"/>
                  </a:lnTo>
                  <a:lnTo>
                    <a:pt x="141" y="108"/>
                  </a:lnTo>
                  <a:lnTo>
                    <a:pt x="141" y="106"/>
                  </a:lnTo>
                  <a:lnTo>
                    <a:pt x="139" y="106"/>
                  </a:lnTo>
                  <a:lnTo>
                    <a:pt x="139" y="106"/>
                  </a:lnTo>
                  <a:lnTo>
                    <a:pt x="137" y="106"/>
                  </a:lnTo>
                  <a:lnTo>
                    <a:pt x="135" y="106"/>
                  </a:lnTo>
                  <a:lnTo>
                    <a:pt x="133" y="104"/>
                  </a:lnTo>
                  <a:lnTo>
                    <a:pt x="130" y="104"/>
                  </a:lnTo>
                  <a:lnTo>
                    <a:pt x="128" y="102"/>
                  </a:lnTo>
                  <a:lnTo>
                    <a:pt x="126" y="102"/>
                  </a:lnTo>
                  <a:lnTo>
                    <a:pt x="126" y="100"/>
                  </a:lnTo>
                  <a:lnTo>
                    <a:pt x="126" y="98"/>
                  </a:lnTo>
                  <a:lnTo>
                    <a:pt x="126" y="98"/>
                  </a:lnTo>
                  <a:lnTo>
                    <a:pt x="126" y="95"/>
                  </a:lnTo>
                  <a:lnTo>
                    <a:pt x="124" y="95"/>
                  </a:lnTo>
                  <a:lnTo>
                    <a:pt x="126" y="93"/>
                  </a:lnTo>
                  <a:lnTo>
                    <a:pt x="126" y="93"/>
                  </a:lnTo>
                  <a:lnTo>
                    <a:pt x="126" y="93"/>
                  </a:lnTo>
                  <a:lnTo>
                    <a:pt x="128" y="91"/>
                  </a:lnTo>
                  <a:lnTo>
                    <a:pt x="130" y="91"/>
                  </a:lnTo>
                  <a:lnTo>
                    <a:pt x="130" y="89"/>
                  </a:lnTo>
                  <a:lnTo>
                    <a:pt x="130" y="87"/>
                  </a:lnTo>
                  <a:lnTo>
                    <a:pt x="128" y="85"/>
                  </a:lnTo>
                  <a:lnTo>
                    <a:pt x="128" y="85"/>
                  </a:lnTo>
                  <a:lnTo>
                    <a:pt x="126" y="83"/>
                  </a:lnTo>
                  <a:lnTo>
                    <a:pt x="126" y="83"/>
                  </a:lnTo>
                  <a:lnTo>
                    <a:pt x="124" y="83"/>
                  </a:lnTo>
                  <a:lnTo>
                    <a:pt x="124" y="83"/>
                  </a:lnTo>
                  <a:lnTo>
                    <a:pt x="120" y="85"/>
                  </a:lnTo>
                  <a:lnTo>
                    <a:pt x="120" y="85"/>
                  </a:lnTo>
                  <a:lnTo>
                    <a:pt x="118" y="85"/>
                  </a:lnTo>
                  <a:lnTo>
                    <a:pt x="116" y="87"/>
                  </a:lnTo>
                  <a:lnTo>
                    <a:pt x="111" y="87"/>
                  </a:lnTo>
                  <a:lnTo>
                    <a:pt x="116" y="85"/>
                  </a:lnTo>
                  <a:lnTo>
                    <a:pt x="120" y="83"/>
                  </a:lnTo>
                  <a:lnTo>
                    <a:pt x="120" y="83"/>
                  </a:lnTo>
                  <a:lnTo>
                    <a:pt x="120" y="81"/>
                  </a:lnTo>
                  <a:lnTo>
                    <a:pt x="118" y="81"/>
                  </a:lnTo>
                  <a:lnTo>
                    <a:pt x="116" y="79"/>
                  </a:lnTo>
                  <a:lnTo>
                    <a:pt x="111" y="79"/>
                  </a:lnTo>
                  <a:lnTo>
                    <a:pt x="111" y="79"/>
                  </a:lnTo>
                  <a:lnTo>
                    <a:pt x="109" y="76"/>
                  </a:lnTo>
                  <a:lnTo>
                    <a:pt x="107" y="74"/>
                  </a:lnTo>
                  <a:lnTo>
                    <a:pt x="107" y="74"/>
                  </a:lnTo>
                  <a:lnTo>
                    <a:pt x="107" y="72"/>
                  </a:lnTo>
                  <a:lnTo>
                    <a:pt x="105" y="70"/>
                  </a:lnTo>
                  <a:lnTo>
                    <a:pt x="105" y="70"/>
                  </a:lnTo>
                  <a:lnTo>
                    <a:pt x="103" y="68"/>
                  </a:lnTo>
                  <a:lnTo>
                    <a:pt x="101" y="66"/>
                  </a:lnTo>
                  <a:lnTo>
                    <a:pt x="99" y="66"/>
                  </a:lnTo>
                  <a:lnTo>
                    <a:pt x="97" y="64"/>
                  </a:lnTo>
                  <a:lnTo>
                    <a:pt x="97" y="64"/>
                  </a:lnTo>
                  <a:lnTo>
                    <a:pt x="95" y="64"/>
                  </a:lnTo>
                  <a:lnTo>
                    <a:pt x="95" y="62"/>
                  </a:lnTo>
                  <a:lnTo>
                    <a:pt x="92" y="60"/>
                  </a:lnTo>
                  <a:lnTo>
                    <a:pt x="92" y="57"/>
                  </a:lnTo>
                  <a:lnTo>
                    <a:pt x="88" y="55"/>
                  </a:lnTo>
                  <a:lnTo>
                    <a:pt x="88" y="55"/>
                  </a:lnTo>
                  <a:lnTo>
                    <a:pt x="86" y="55"/>
                  </a:lnTo>
                  <a:lnTo>
                    <a:pt x="86" y="55"/>
                  </a:lnTo>
                  <a:lnTo>
                    <a:pt x="86" y="57"/>
                  </a:lnTo>
                  <a:lnTo>
                    <a:pt x="86" y="57"/>
                  </a:lnTo>
                  <a:lnTo>
                    <a:pt x="86" y="60"/>
                  </a:lnTo>
                  <a:lnTo>
                    <a:pt x="86" y="60"/>
                  </a:lnTo>
                  <a:lnTo>
                    <a:pt x="86" y="60"/>
                  </a:lnTo>
                  <a:lnTo>
                    <a:pt x="84" y="57"/>
                  </a:lnTo>
                  <a:lnTo>
                    <a:pt x="82" y="57"/>
                  </a:lnTo>
                  <a:lnTo>
                    <a:pt x="82" y="57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78" y="53"/>
                  </a:lnTo>
                  <a:lnTo>
                    <a:pt x="78" y="53"/>
                  </a:lnTo>
                  <a:lnTo>
                    <a:pt x="76" y="49"/>
                  </a:lnTo>
                  <a:lnTo>
                    <a:pt x="73" y="47"/>
                  </a:lnTo>
                  <a:lnTo>
                    <a:pt x="73" y="47"/>
                  </a:lnTo>
                  <a:lnTo>
                    <a:pt x="71" y="45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1" y="36"/>
                  </a:lnTo>
                  <a:lnTo>
                    <a:pt x="57" y="34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2"/>
                  </a:lnTo>
                  <a:lnTo>
                    <a:pt x="52" y="30"/>
                  </a:lnTo>
                  <a:lnTo>
                    <a:pt x="50" y="30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4" y="19"/>
                  </a:lnTo>
                  <a:lnTo>
                    <a:pt x="42" y="19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38" y="13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16" y="11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7"/>
                  </a:lnTo>
                  <a:lnTo>
                    <a:pt x="8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12" y="26"/>
                  </a:lnTo>
                  <a:lnTo>
                    <a:pt x="16" y="28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7" y="36"/>
                  </a:lnTo>
                  <a:lnTo>
                    <a:pt x="31" y="41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33" y="45"/>
                  </a:lnTo>
                  <a:lnTo>
                    <a:pt x="35" y="47"/>
                  </a:lnTo>
                  <a:lnTo>
                    <a:pt x="38" y="47"/>
                  </a:lnTo>
                  <a:lnTo>
                    <a:pt x="38" y="49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40" y="55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4" y="57"/>
                  </a:lnTo>
                  <a:lnTo>
                    <a:pt x="50" y="62"/>
                  </a:lnTo>
                  <a:lnTo>
                    <a:pt x="52" y="62"/>
                  </a:lnTo>
                  <a:lnTo>
                    <a:pt x="52" y="64"/>
                  </a:lnTo>
                  <a:lnTo>
                    <a:pt x="54" y="68"/>
                  </a:lnTo>
                  <a:lnTo>
                    <a:pt x="57" y="74"/>
                  </a:lnTo>
                  <a:lnTo>
                    <a:pt x="59" y="81"/>
                  </a:lnTo>
                  <a:lnTo>
                    <a:pt x="59" y="83"/>
                  </a:lnTo>
                  <a:lnTo>
                    <a:pt x="61" y="85"/>
                  </a:lnTo>
                  <a:lnTo>
                    <a:pt x="61" y="87"/>
                  </a:lnTo>
                  <a:lnTo>
                    <a:pt x="63" y="8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69" y="91"/>
                  </a:lnTo>
                  <a:lnTo>
                    <a:pt x="71" y="95"/>
                  </a:lnTo>
                  <a:lnTo>
                    <a:pt x="71" y="95"/>
                  </a:lnTo>
                  <a:lnTo>
                    <a:pt x="73" y="98"/>
                  </a:lnTo>
                  <a:lnTo>
                    <a:pt x="73" y="98"/>
                  </a:lnTo>
                  <a:lnTo>
                    <a:pt x="78" y="102"/>
                  </a:lnTo>
                  <a:lnTo>
                    <a:pt x="78" y="102"/>
                  </a:lnTo>
                  <a:lnTo>
                    <a:pt x="80" y="106"/>
                  </a:lnTo>
                  <a:lnTo>
                    <a:pt x="80" y="110"/>
                  </a:lnTo>
                  <a:lnTo>
                    <a:pt x="86" y="119"/>
                  </a:lnTo>
                  <a:lnTo>
                    <a:pt x="86" y="123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90" y="129"/>
                  </a:lnTo>
                  <a:lnTo>
                    <a:pt x="92" y="131"/>
                  </a:lnTo>
                  <a:lnTo>
                    <a:pt x="92" y="131"/>
                  </a:lnTo>
                  <a:lnTo>
                    <a:pt x="95" y="134"/>
                  </a:lnTo>
                  <a:lnTo>
                    <a:pt x="95" y="134"/>
                  </a:lnTo>
                  <a:lnTo>
                    <a:pt x="97" y="138"/>
                  </a:lnTo>
                  <a:lnTo>
                    <a:pt x="99" y="140"/>
                  </a:lnTo>
                  <a:lnTo>
                    <a:pt x="101" y="142"/>
                  </a:lnTo>
                  <a:lnTo>
                    <a:pt x="105" y="144"/>
                  </a:lnTo>
                  <a:lnTo>
                    <a:pt x="107" y="146"/>
                  </a:lnTo>
                  <a:lnTo>
                    <a:pt x="109" y="150"/>
                  </a:lnTo>
                  <a:lnTo>
                    <a:pt x="111" y="153"/>
                  </a:lnTo>
                  <a:lnTo>
                    <a:pt x="118" y="159"/>
                  </a:lnTo>
                  <a:lnTo>
                    <a:pt x="122" y="159"/>
                  </a:lnTo>
                  <a:lnTo>
                    <a:pt x="122" y="161"/>
                  </a:lnTo>
                  <a:lnTo>
                    <a:pt x="124" y="163"/>
                  </a:lnTo>
                  <a:lnTo>
                    <a:pt x="124" y="163"/>
                  </a:lnTo>
                  <a:lnTo>
                    <a:pt x="130" y="167"/>
                  </a:lnTo>
                  <a:lnTo>
                    <a:pt x="133" y="167"/>
                  </a:lnTo>
                  <a:lnTo>
                    <a:pt x="135" y="172"/>
                  </a:lnTo>
                  <a:lnTo>
                    <a:pt x="137" y="174"/>
                  </a:lnTo>
                  <a:lnTo>
                    <a:pt x="139" y="174"/>
                  </a:lnTo>
                  <a:lnTo>
                    <a:pt x="139" y="176"/>
                  </a:lnTo>
                  <a:lnTo>
                    <a:pt x="141" y="178"/>
                  </a:lnTo>
                  <a:lnTo>
                    <a:pt x="143" y="180"/>
                  </a:lnTo>
                  <a:lnTo>
                    <a:pt x="143" y="180"/>
                  </a:lnTo>
                  <a:lnTo>
                    <a:pt x="145" y="180"/>
                  </a:lnTo>
                  <a:lnTo>
                    <a:pt x="145" y="178"/>
                  </a:lnTo>
                  <a:lnTo>
                    <a:pt x="143" y="176"/>
                  </a:lnTo>
                  <a:lnTo>
                    <a:pt x="143" y="174"/>
                  </a:lnTo>
                  <a:lnTo>
                    <a:pt x="143" y="174"/>
                  </a:lnTo>
                  <a:lnTo>
                    <a:pt x="147" y="176"/>
                  </a:lnTo>
                  <a:lnTo>
                    <a:pt x="149" y="178"/>
                  </a:lnTo>
                  <a:lnTo>
                    <a:pt x="152" y="178"/>
                  </a:lnTo>
                  <a:lnTo>
                    <a:pt x="152" y="178"/>
                  </a:lnTo>
                  <a:lnTo>
                    <a:pt x="154" y="174"/>
                  </a:lnTo>
                  <a:close/>
                  <a:moveTo>
                    <a:pt x="126" y="93"/>
                  </a:moveTo>
                  <a:lnTo>
                    <a:pt x="126" y="95"/>
                  </a:lnTo>
                  <a:lnTo>
                    <a:pt x="126" y="95"/>
                  </a:lnTo>
                  <a:lnTo>
                    <a:pt x="128" y="95"/>
                  </a:lnTo>
                  <a:lnTo>
                    <a:pt x="130" y="95"/>
                  </a:lnTo>
                  <a:lnTo>
                    <a:pt x="130" y="95"/>
                  </a:lnTo>
                  <a:lnTo>
                    <a:pt x="130" y="93"/>
                  </a:lnTo>
                  <a:lnTo>
                    <a:pt x="128" y="93"/>
                  </a:lnTo>
                  <a:lnTo>
                    <a:pt x="126" y="93"/>
                  </a:lnTo>
                  <a:close/>
                  <a:moveTo>
                    <a:pt x="293" y="199"/>
                  </a:moveTo>
                  <a:lnTo>
                    <a:pt x="293" y="197"/>
                  </a:lnTo>
                  <a:lnTo>
                    <a:pt x="293" y="197"/>
                  </a:lnTo>
                  <a:lnTo>
                    <a:pt x="291" y="197"/>
                  </a:lnTo>
                  <a:lnTo>
                    <a:pt x="291" y="197"/>
                  </a:lnTo>
                  <a:lnTo>
                    <a:pt x="291" y="199"/>
                  </a:lnTo>
                  <a:lnTo>
                    <a:pt x="293" y="199"/>
                  </a:lnTo>
                  <a:lnTo>
                    <a:pt x="293" y="199"/>
                  </a:lnTo>
                  <a:close/>
                  <a:moveTo>
                    <a:pt x="266" y="178"/>
                  </a:moveTo>
                  <a:lnTo>
                    <a:pt x="266" y="178"/>
                  </a:lnTo>
                  <a:lnTo>
                    <a:pt x="266" y="178"/>
                  </a:lnTo>
                  <a:lnTo>
                    <a:pt x="268" y="178"/>
                  </a:lnTo>
                  <a:lnTo>
                    <a:pt x="268" y="178"/>
                  </a:lnTo>
                  <a:lnTo>
                    <a:pt x="268" y="178"/>
                  </a:lnTo>
                  <a:lnTo>
                    <a:pt x="268" y="178"/>
                  </a:lnTo>
                  <a:lnTo>
                    <a:pt x="266" y="178"/>
                  </a:lnTo>
                  <a:close/>
                  <a:moveTo>
                    <a:pt x="272" y="199"/>
                  </a:moveTo>
                  <a:lnTo>
                    <a:pt x="274" y="199"/>
                  </a:lnTo>
                  <a:lnTo>
                    <a:pt x="274" y="199"/>
                  </a:lnTo>
                  <a:lnTo>
                    <a:pt x="274" y="199"/>
                  </a:lnTo>
                  <a:lnTo>
                    <a:pt x="274" y="199"/>
                  </a:lnTo>
                  <a:lnTo>
                    <a:pt x="278" y="199"/>
                  </a:lnTo>
                  <a:lnTo>
                    <a:pt x="280" y="199"/>
                  </a:lnTo>
                  <a:lnTo>
                    <a:pt x="280" y="199"/>
                  </a:lnTo>
                  <a:lnTo>
                    <a:pt x="285" y="199"/>
                  </a:lnTo>
                  <a:lnTo>
                    <a:pt x="285" y="199"/>
                  </a:lnTo>
                  <a:lnTo>
                    <a:pt x="285" y="197"/>
                  </a:lnTo>
                  <a:lnTo>
                    <a:pt x="289" y="197"/>
                  </a:lnTo>
                  <a:lnTo>
                    <a:pt x="289" y="195"/>
                  </a:lnTo>
                  <a:lnTo>
                    <a:pt x="287" y="195"/>
                  </a:lnTo>
                  <a:lnTo>
                    <a:pt x="272" y="195"/>
                  </a:lnTo>
                  <a:lnTo>
                    <a:pt x="270" y="195"/>
                  </a:lnTo>
                  <a:lnTo>
                    <a:pt x="268" y="197"/>
                  </a:lnTo>
                  <a:lnTo>
                    <a:pt x="268" y="197"/>
                  </a:lnTo>
                  <a:lnTo>
                    <a:pt x="268" y="199"/>
                  </a:lnTo>
                  <a:lnTo>
                    <a:pt x="272" y="199"/>
                  </a:lnTo>
                  <a:close/>
                  <a:moveTo>
                    <a:pt x="310" y="222"/>
                  </a:moveTo>
                  <a:lnTo>
                    <a:pt x="310" y="222"/>
                  </a:lnTo>
                  <a:lnTo>
                    <a:pt x="310" y="222"/>
                  </a:lnTo>
                  <a:lnTo>
                    <a:pt x="310" y="224"/>
                  </a:lnTo>
                  <a:lnTo>
                    <a:pt x="312" y="224"/>
                  </a:lnTo>
                  <a:lnTo>
                    <a:pt x="312" y="222"/>
                  </a:lnTo>
                  <a:lnTo>
                    <a:pt x="310" y="222"/>
                  </a:lnTo>
                  <a:lnTo>
                    <a:pt x="310" y="222"/>
                  </a:lnTo>
                  <a:close/>
                  <a:moveTo>
                    <a:pt x="48" y="91"/>
                  </a:moveTo>
                  <a:lnTo>
                    <a:pt x="48" y="89"/>
                  </a:lnTo>
                  <a:lnTo>
                    <a:pt x="48" y="89"/>
                  </a:lnTo>
                  <a:lnTo>
                    <a:pt x="48" y="93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48" y="100"/>
                  </a:lnTo>
                  <a:lnTo>
                    <a:pt x="50" y="98"/>
                  </a:lnTo>
                  <a:lnTo>
                    <a:pt x="50" y="95"/>
                  </a:lnTo>
                  <a:lnTo>
                    <a:pt x="50" y="93"/>
                  </a:lnTo>
                  <a:lnTo>
                    <a:pt x="50" y="93"/>
                  </a:lnTo>
                  <a:lnTo>
                    <a:pt x="48" y="91"/>
                  </a:lnTo>
                  <a:close/>
                  <a:moveTo>
                    <a:pt x="107" y="169"/>
                  </a:moveTo>
                  <a:lnTo>
                    <a:pt x="105" y="169"/>
                  </a:lnTo>
                  <a:lnTo>
                    <a:pt x="105" y="172"/>
                  </a:lnTo>
                  <a:lnTo>
                    <a:pt x="105" y="172"/>
                  </a:lnTo>
                  <a:lnTo>
                    <a:pt x="107" y="174"/>
                  </a:lnTo>
                  <a:lnTo>
                    <a:pt x="109" y="174"/>
                  </a:lnTo>
                  <a:lnTo>
                    <a:pt x="109" y="172"/>
                  </a:lnTo>
                  <a:lnTo>
                    <a:pt x="109" y="172"/>
                  </a:lnTo>
                  <a:lnTo>
                    <a:pt x="107" y="169"/>
                  </a:lnTo>
                  <a:close/>
                  <a:moveTo>
                    <a:pt x="33" y="60"/>
                  </a:moveTo>
                  <a:lnTo>
                    <a:pt x="33" y="57"/>
                  </a:lnTo>
                  <a:lnTo>
                    <a:pt x="31" y="57"/>
                  </a:lnTo>
                  <a:lnTo>
                    <a:pt x="31" y="57"/>
                  </a:lnTo>
                  <a:lnTo>
                    <a:pt x="29" y="55"/>
                  </a:lnTo>
                  <a:lnTo>
                    <a:pt x="29" y="57"/>
                  </a:lnTo>
                  <a:lnTo>
                    <a:pt x="31" y="57"/>
                  </a:lnTo>
                  <a:lnTo>
                    <a:pt x="33" y="60"/>
                  </a:lnTo>
                  <a:lnTo>
                    <a:pt x="33" y="60"/>
                  </a:lnTo>
                  <a:close/>
                  <a:moveTo>
                    <a:pt x="61" y="114"/>
                  </a:moveTo>
                  <a:lnTo>
                    <a:pt x="61" y="112"/>
                  </a:lnTo>
                  <a:lnTo>
                    <a:pt x="61" y="112"/>
                  </a:lnTo>
                  <a:lnTo>
                    <a:pt x="61" y="110"/>
                  </a:lnTo>
                  <a:lnTo>
                    <a:pt x="59" y="110"/>
                  </a:lnTo>
                  <a:lnTo>
                    <a:pt x="59" y="108"/>
                  </a:lnTo>
                  <a:lnTo>
                    <a:pt x="57" y="106"/>
                  </a:lnTo>
                  <a:lnTo>
                    <a:pt x="57" y="104"/>
                  </a:lnTo>
                  <a:lnTo>
                    <a:pt x="57" y="104"/>
                  </a:lnTo>
                  <a:lnTo>
                    <a:pt x="52" y="104"/>
                  </a:lnTo>
                  <a:lnTo>
                    <a:pt x="52" y="108"/>
                  </a:lnTo>
                  <a:lnTo>
                    <a:pt x="52" y="108"/>
                  </a:lnTo>
                  <a:lnTo>
                    <a:pt x="54" y="112"/>
                  </a:lnTo>
                  <a:lnTo>
                    <a:pt x="54" y="114"/>
                  </a:lnTo>
                  <a:lnTo>
                    <a:pt x="57" y="114"/>
                  </a:lnTo>
                  <a:lnTo>
                    <a:pt x="59" y="117"/>
                  </a:lnTo>
                  <a:lnTo>
                    <a:pt x="61" y="117"/>
                  </a:lnTo>
                  <a:lnTo>
                    <a:pt x="63" y="117"/>
                  </a:lnTo>
                  <a:lnTo>
                    <a:pt x="63" y="114"/>
                  </a:lnTo>
                  <a:lnTo>
                    <a:pt x="61" y="114"/>
                  </a:lnTo>
                  <a:close/>
                  <a:moveTo>
                    <a:pt x="80" y="138"/>
                  </a:moveTo>
                  <a:lnTo>
                    <a:pt x="80" y="136"/>
                  </a:lnTo>
                  <a:lnTo>
                    <a:pt x="80" y="136"/>
                  </a:lnTo>
                  <a:lnTo>
                    <a:pt x="78" y="131"/>
                  </a:lnTo>
                  <a:lnTo>
                    <a:pt x="76" y="131"/>
                  </a:lnTo>
                  <a:lnTo>
                    <a:pt x="76" y="134"/>
                  </a:lnTo>
                  <a:lnTo>
                    <a:pt x="76" y="136"/>
                  </a:lnTo>
                  <a:lnTo>
                    <a:pt x="78" y="136"/>
                  </a:lnTo>
                  <a:lnTo>
                    <a:pt x="78" y="138"/>
                  </a:lnTo>
                  <a:lnTo>
                    <a:pt x="78" y="138"/>
                  </a:lnTo>
                  <a:lnTo>
                    <a:pt x="78" y="140"/>
                  </a:lnTo>
                  <a:lnTo>
                    <a:pt x="80" y="140"/>
                  </a:lnTo>
                  <a:lnTo>
                    <a:pt x="80" y="138"/>
                  </a:lnTo>
                  <a:lnTo>
                    <a:pt x="80" y="138"/>
                  </a:lnTo>
                  <a:lnTo>
                    <a:pt x="80" y="138"/>
                  </a:lnTo>
                  <a:close/>
                  <a:moveTo>
                    <a:pt x="76" y="131"/>
                  </a:moveTo>
                  <a:lnTo>
                    <a:pt x="73" y="127"/>
                  </a:lnTo>
                  <a:lnTo>
                    <a:pt x="73" y="129"/>
                  </a:lnTo>
                  <a:lnTo>
                    <a:pt x="73" y="129"/>
                  </a:lnTo>
                  <a:lnTo>
                    <a:pt x="73" y="129"/>
                  </a:lnTo>
                  <a:lnTo>
                    <a:pt x="73" y="129"/>
                  </a:lnTo>
                  <a:lnTo>
                    <a:pt x="73" y="131"/>
                  </a:lnTo>
                  <a:lnTo>
                    <a:pt x="73" y="134"/>
                  </a:lnTo>
                  <a:lnTo>
                    <a:pt x="76" y="134"/>
                  </a:lnTo>
                  <a:lnTo>
                    <a:pt x="76" y="131"/>
                  </a:lnTo>
                  <a:lnTo>
                    <a:pt x="76" y="131"/>
                  </a:lnTo>
                  <a:close/>
                  <a:moveTo>
                    <a:pt x="71" y="125"/>
                  </a:moveTo>
                  <a:lnTo>
                    <a:pt x="69" y="123"/>
                  </a:lnTo>
                  <a:lnTo>
                    <a:pt x="69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3"/>
                  </a:lnTo>
                  <a:lnTo>
                    <a:pt x="67" y="123"/>
                  </a:lnTo>
                  <a:lnTo>
                    <a:pt x="67" y="125"/>
                  </a:lnTo>
                  <a:lnTo>
                    <a:pt x="69" y="125"/>
                  </a:lnTo>
                  <a:lnTo>
                    <a:pt x="71" y="125"/>
                  </a:lnTo>
                  <a:lnTo>
                    <a:pt x="71" y="125"/>
                  </a:lnTo>
                  <a:lnTo>
                    <a:pt x="71" y="125"/>
                  </a:lnTo>
                  <a:close/>
                  <a:moveTo>
                    <a:pt x="432" y="218"/>
                  </a:moveTo>
                  <a:lnTo>
                    <a:pt x="434" y="218"/>
                  </a:lnTo>
                  <a:lnTo>
                    <a:pt x="434" y="218"/>
                  </a:lnTo>
                  <a:lnTo>
                    <a:pt x="437" y="216"/>
                  </a:lnTo>
                  <a:lnTo>
                    <a:pt x="439" y="216"/>
                  </a:lnTo>
                  <a:lnTo>
                    <a:pt x="437" y="216"/>
                  </a:lnTo>
                  <a:lnTo>
                    <a:pt x="437" y="216"/>
                  </a:lnTo>
                  <a:lnTo>
                    <a:pt x="437" y="214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0" y="216"/>
                  </a:lnTo>
                  <a:lnTo>
                    <a:pt x="430" y="216"/>
                  </a:lnTo>
                  <a:lnTo>
                    <a:pt x="430" y="216"/>
                  </a:lnTo>
                  <a:lnTo>
                    <a:pt x="430" y="216"/>
                  </a:lnTo>
                  <a:lnTo>
                    <a:pt x="430" y="216"/>
                  </a:lnTo>
                  <a:lnTo>
                    <a:pt x="430" y="218"/>
                  </a:lnTo>
                  <a:lnTo>
                    <a:pt x="428" y="218"/>
                  </a:lnTo>
                  <a:lnTo>
                    <a:pt x="428" y="220"/>
                  </a:lnTo>
                  <a:lnTo>
                    <a:pt x="428" y="220"/>
                  </a:lnTo>
                  <a:lnTo>
                    <a:pt x="428" y="220"/>
                  </a:lnTo>
                  <a:lnTo>
                    <a:pt x="430" y="220"/>
                  </a:lnTo>
                  <a:lnTo>
                    <a:pt x="430" y="220"/>
                  </a:lnTo>
                  <a:lnTo>
                    <a:pt x="432" y="220"/>
                  </a:lnTo>
                  <a:lnTo>
                    <a:pt x="432" y="220"/>
                  </a:lnTo>
                  <a:lnTo>
                    <a:pt x="432" y="220"/>
                  </a:lnTo>
                  <a:lnTo>
                    <a:pt x="432" y="220"/>
                  </a:lnTo>
                  <a:lnTo>
                    <a:pt x="432" y="220"/>
                  </a:lnTo>
                  <a:lnTo>
                    <a:pt x="432" y="218"/>
                  </a:lnTo>
                  <a:close/>
                  <a:moveTo>
                    <a:pt x="407" y="250"/>
                  </a:moveTo>
                  <a:lnTo>
                    <a:pt x="405" y="250"/>
                  </a:lnTo>
                  <a:lnTo>
                    <a:pt x="405" y="250"/>
                  </a:lnTo>
                  <a:lnTo>
                    <a:pt x="405" y="252"/>
                  </a:lnTo>
                  <a:lnTo>
                    <a:pt x="407" y="252"/>
                  </a:lnTo>
                  <a:lnTo>
                    <a:pt x="407" y="252"/>
                  </a:lnTo>
                  <a:lnTo>
                    <a:pt x="409" y="250"/>
                  </a:lnTo>
                  <a:lnTo>
                    <a:pt x="409" y="250"/>
                  </a:lnTo>
                  <a:lnTo>
                    <a:pt x="407" y="250"/>
                  </a:lnTo>
                  <a:lnTo>
                    <a:pt x="407" y="250"/>
                  </a:lnTo>
                  <a:close/>
                  <a:moveTo>
                    <a:pt x="310" y="214"/>
                  </a:moveTo>
                  <a:lnTo>
                    <a:pt x="308" y="214"/>
                  </a:lnTo>
                  <a:lnTo>
                    <a:pt x="308" y="214"/>
                  </a:lnTo>
                  <a:lnTo>
                    <a:pt x="306" y="212"/>
                  </a:lnTo>
                  <a:lnTo>
                    <a:pt x="304" y="212"/>
                  </a:lnTo>
                  <a:lnTo>
                    <a:pt x="301" y="214"/>
                  </a:lnTo>
                  <a:lnTo>
                    <a:pt x="301" y="214"/>
                  </a:lnTo>
                  <a:lnTo>
                    <a:pt x="299" y="214"/>
                  </a:lnTo>
                  <a:lnTo>
                    <a:pt x="295" y="214"/>
                  </a:lnTo>
                  <a:lnTo>
                    <a:pt x="295" y="214"/>
                  </a:lnTo>
                  <a:lnTo>
                    <a:pt x="293" y="214"/>
                  </a:lnTo>
                  <a:lnTo>
                    <a:pt x="293" y="214"/>
                  </a:lnTo>
                  <a:lnTo>
                    <a:pt x="293" y="216"/>
                  </a:lnTo>
                  <a:lnTo>
                    <a:pt x="295" y="216"/>
                  </a:lnTo>
                  <a:lnTo>
                    <a:pt x="295" y="216"/>
                  </a:lnTo>
                  <a:lnTo>
                    <a:pt x="295" y="218"/>
                  </a:lnTo>
                  <a:lnTo>
                    <a:pt x="297" y="218"/>
                  </a:lnTo>
                  <a:lnTo>
                    <a:pt x="299" y="218"/>
                  </a:lnTo>
                  <a:lnTo>
                    <a:pt x="301" y="220"/>
                  </a:lnTo>
                  <a:lnTo>
                    <a:pt x="304" y="220"/>
                  </a:lnTo>
                  <a:lnTo>
                    <a:pt x="304" y="222"/>
                  </a:lnTo>
                  <a:lnTo>
                    <a:pt x="304" y="222"/>
                  </a:lnTo>
                  <a:lnTo>
                    <a:pt x="304" y="224"/>
                  </a:lnTo>
                  <a:lnTo>
                    <a:pt x="304" y="224"/>
                  </a:lnTo>
                  <a:lnTo>
                    <a:pt x="304" y="224"/>
                  </a:lnTo>
                  <a:lnTo>
                    <a:pt x="306" y="224"/>
                  </a:lnTo>
                  <a:lnTo>
                    <a:pt x="306" y="224"/>
                  </a:lnTo>
                  <a:lnTo>
                    <a:pt x="306" y="224"/>
                  </a:lnTo>
                  <a:lnTo>
                    <a:pt x="306" y="222"/>
                  </a:lnTo>
                  <a:lnTo>
                    <a:pt x="306" y="222"/>
                  </a:lnTo>
                  <a:lnTo>
                    <a:pt x="308" y="220"/>
                  </a:lnTo>
                  <a:lnTo>
                    <a:pt x="310" y="220"/>
                  </a:lnTo>
                  <a:lnTo>
                    <a:pt x="312" y="218"/>
                  </a:lnTo>
                  <a:lnTo>
                    <a:pt x="312" y="218"/>
                  </a:lnTo>
                  <a:lnTo>
                    <a:pt x="312" y="218"/>
                  </a:lnTo>
                  <a:lnTo>
                    <a:pt x="310" y="214"/>
                  </a:lnTo>
                  <a:close/>
                  <a:moveTo>
                    <a:pt x="388" y="241"/>
                  </a:moveTo>
                  <a:lnTo>
                    <a:pt x="388" y="239"/>
                  </a:lnTo>
                  <a:lnTo>
                    <a:pt x="386" y="237"/>
                  </a:lnTo>
                  <a:lnTo>
                    <a:pt x="386" y="237"/>
                  </a:lnTo>
                  <a:lnTo>
                    <a:pt x="386" y="237"/>
                  </a:lnTo>
                  <a:lnTo>
                    <a:pt x="384" y="237"/>
                  </a:lnTo>
                  <a:lnTo>
                    <a:pt x="382" y="237"/>
                  </a:lnTo>
                  <a:lnTo>
                    <a:pt x="382" y="237"/>
                  </a:lnTo>
                  <a:lnTo>
                    <a:pt x="382" y="235"/>
                  </a:lnTo>
                  <a:lnTo>
                    <a:pt x="382" y="235"/>
                  </a:lnTo>
                  <a:lnTo>
                    <a:pt x="380" y="233"/>
                  </a:lnTo>
                  <a:lnTo>
                    <a:pt x="377" y="233"/>
                  </a:lnTo>
                  <a:lnTo>
                    <a:pt x="377" y="233"/>
                  </a:lnTo>
                  <a:lnTo>
                    <a:pt x="377" y="231"/>
                  </a:lnTo>
                  <a:lnTo>
                    <a:pt x="375" y="233"/>
                  </a:lnTo>
                  <a:lnTo>
                    <a:pt x="375" y="233"/>
                  </a:lnTo>
                  <a:lnTo>
                    <a:pt x="373" y="233"/>
                  </a:lnTo>
                  <a:lnTo>
                    <a:pt x="369" y="233"/>
                  </a:lnTo>
                  <a:lnTo>
                    <a:pt x="367" y="233"/>
                  </a:lnTo>
                  <a:lnTo>
                    <a:pt x="365" y="233"/>
                  </a:lnTo>
                  <a:lnTo>
                    <a:pt x="363" y="233"/>
                  </a:lnTo>
                  <a:lnTo>
                    <a:pt x="363" y="235"/>
                  </a:lnTo>
                  <a:lnTo>
                    <a:pt x="363" y="235"/>
                  </a:lnTo>
                  <a:lnTo>
                    <a:pt x="363" y="235"/>
                  </a:lnTo>
                  <a:lnTo>
                    <a:pt x="363" y="237"/>
                  </a:lnTo>
                  <a:lnTo>
                    <a:pt x="363" y="237"/>
                  </a:lnTo>
                  <a:lnTo>
                    <a:pt x="365" y="237"/>
                  </a:lnTo>
                  <a:lnTo>
                    <a:pt x="369" y="239"/>
                  </a:lnTo>
                  <a:lnTo>
                    <a:pt x="369" y="239"/>
                  </a:lnTo>
                  <a:lnTo>
                    <a:pt x="369" y="239"/>
                  </a:lnTo>
                  <a:lnTo>
                    <a:pt x="371" y="239"/>
                  </a:lnTo>
                  <a:lnTo>
                    <a:pt x="375" y="241"/>
                  </a:lnTo>
                  <a:lnTo>
                    <a:pt x="377" y="241"/>
                  </a:lnTo>
                  <a:lnTo>
                    <a:pt x="377" y="243"/>
                  </a:lnTo>
                  <a:lnTo>
                    <a:pt x="380" y="243"/>
                  </a:lnTo>
                  <a:lnTo>
                    <a:pt x="380" y="246"/>
                  </a:lnTo>
                  <a:lnTo>
                    <a:pt x="382" y="246"/>
                  </a:lnTo>
                  <a:lnTo>
                    <a:pt x="384" y="246"/>
                  </a:lnTo>
                  <a:lnTo>
                    <a:pt x="384" y="248"/>
                  </a:lnTo>
                  <a:lnTo>
                    <a:pt x="386" y="246"/>
                  </a:lnTo>
                  <a:lnTo>
                    <a:pt x="388" y="246"/>
                  </a:lnTo>
                  <a:lnTo>
                    <a:pt x="388" y="246"/>
                  </a:lnTo>
                  <a:lnTo>
                    <a:pt x="390" y="243"/>
                  </a:lnTo>
                  <a:lnTo>
                    <a:pt x="390" y="243"/>
                  </a:lnTo>
                  <a:lnTo>
                    <a:pt x="390" y="241"/>
                  </a:lnTo>
                  <a:lnTo>
                    <a:pt x="388" y="241"/>
                  </a:lnTo>
                  <a:close/>
                  <a:moveTo>
                    <a:pt x="430" y="252"/>
                  </a:moveTo>
                  <a:lnTo>
                    <a:pt x="430" y="250"/>
                  </a:lnTo>
                  <a:lnTo>
                    <a:pt x="430" y="250"/>
                  </a:lnTo>
                  <a:lnTo>
                    <a:pt x="428" y="250"/>
                  </a:lnTo>
                  <a:lnTo>
                    <a:pt x="428" y="250"/>
                  </a:lnTo>
                  <a:lnTo>
                    <a:pt x="426" y="252"/>
                  </a:lnTo>
                  <a:lnTo>
                    <a:pt x="424" y="254"/>
                  </a:lnTo>
                  <a:lnTo>
                    <a:pt x="422" y="254"/>
                  </a:lnTo>
                  <a:lnTo>
                    <a:pt x="422" y="254"/>
                  </a:lnTo>
                  <a:lnTo>
                    <a:pt x="422" y="256"/>
                  </a:lnTo>
                  <a:lnTo>
                    <a:pt x="422" y="256"/>
                  </a:lnTo>
                  <a:lnTo>
                    <a:pt x="424" y="256"/>
                  </a:lnTo>
                  <a:lnTo>
                    <a:pt x="424" y="256"/>
                  </a:lnTo>
                  <a:lnTo>
                    <a:pt x="428" y="254"/>
                  </a:lnTo>
                  <a:lnTo>
                    <a:pt x="428" y="254"/>
                  </a:lnTo>
                  <a:lnTo>
                    <a:pt x="430" y="252"/>
                  </a:lnTo>
                  <a:lnTo>
                    <a:pt x="430" y="252"/>
                  </a:lnTo>
                  <a:lnTo>
                    <a:pt x="430" y="252"/>
                  </a:lnTo>
                  <a:close/>
                  <a:moveTo>
                    <a:pt x="363" y="222"/>
                  </a:moveTo>
                  <a:lnTo>
                    <a:pt x="365" y="222"/>
                  </a:lnTo>
                  <a:lnTo>
                    <a:pt x="365" y="222"/>
                  </a:lnTo>
                  <a:lnTo>
                    <a:pt x="365" y="222"/>
                  </a:lnTo>
                  <a:lnTo>
                    <a:pt x="365" y="222"/>
                  </a:lnTo>
                  <a:lnTo>
                    <a:pt x="365" y="220"/>
                  </a:lnTo>
                  <a:lnTo>
                    <a:pt x="363" y="220"/>
                  </a:lnTo>
                  <a:lnTo>
                    <a:pt x="363" y="218"/>
                  </a:lnTo>
                  <a:lnTo>
                    <a:pt x="363" y="216"/>
                  </a:lnTo>
                  <a:lnTo>
                    <a:pt x="363" y="216"/>
                  </a:lnTo>
                  <a:lnTo>
                    <a:pt x="361" y="216"/>
                  </a:lnTo>
                  <a:lnTo>
                    <a:pt x="361" y="216"/>
                  </a:lnTo>
                  <a:lnTo>
                    <a:pt x="358" y="216"/>
                  </a:lnTo>
                  <a:lnTo>
                    <a:pt x="358" y="218"/>
                  </a:lnTo>
                  <a:lnTo>
                    <a:pt x="358" y="218"/>
                  </a:lnTo>
                  <a:lnTo>
                    <a:pt x="358" y="216"/>
                  </a:lnTo>
                  <a:lnTo>
                    <a:pt x="356" y="216"/>
                  </a:lnTo>
                  <a:lnTo>
                    <a:pt x="356" y="216"/>
                  </a:lnTo>
                  <a:lnTo>
                    <a:pt x="354" y="216"/>
                  </a:lnTo>
                  <a:lnTo>
                    <a:pt x="354" y="216"/>
                  </a:lnTo>
                  <a:lnTo>
                    <a:pt x="352" y="218"/>
                  </a:lnTo>
                  <a:lnTo>
                    <a:pt x="352" y="218"/>
                  </a:lnTo>
                  <a:lnTo>
                    <a:pt x="352" y="216"/>
                  </a:lnTo>
                  <a:lnTo>
                    <a:pt x="350" y="216"/>
                  </a:lnTo>
                  <a:lnTo>
                    <a:pt x="350" y="214"/>
                  </a:lnTo>
                  <a:lnTo>
                    <a:pt x="350" y="214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14"/>
                  </a:lnTo>
                  <a:lnTo>
                    <a:pt x="344" y="214"/>
                  </a:lnTo>
                  <a:lnTo>
                    <a:pt x="344" y="216"/>
                  </a:lnTo>
                  <a:lnTo>
                    <a:pt x="346" y="216"/>
                  </a:lnTo>
                  <a:lnTo>
                    <a:pt x="348" y="218"/>
                  </a:lnTo>
                  <a:lnTo>
                    <a:pt x="348" y="218"/>
                  </a:lnTo>
                  <a:lnTo>
                    <a:pt x="348" y="218"/>
                  </a:lnTo>
                  <a:lnTo>
                    <a:pt x="350" y="218"/>
                  </a:lnTo>
                  <a:lnTo>
                    <a:pt x="350" y="220"/>
                  </a:lnTo>
                  <a:lnTo>
                    <a:pt x="352" y="220"/>
                  </a:lnTo>
                  <a:lnTo>
                    <a:pt x="350" y="222"/>
                  </a:lnTo>
                  <a:lnTo>
                    <a:pt x="350" y="222"/>
                  </a:lnTo>
                  <a:lnTo>
                    <a:pt x="348" y="222"/>
                  </a:lnTo>
                  <a:lnTo>
                    <a:pt x="346" y="222"/>
                  </a:lnTo>
                  <a:lnTo>
                    <a:pt x="344" y="222"/>
                  </a:lnTo>
                  <a:lnTo>
                    <a:pt x="344" y="220"/>
                  </a:lnTo>
                  <a:lnTo>
                    <a:pt x="344" y="220"/>
                  </a:lnTo>
                  <a:lnTo>
                    <a:pt x="342" y="220"/>
                  </a:lnTo>
                  <a:lnTo>
                    <a:pt x="342" y="218"/>
                  </a:lnTo>
                  <a:lnTo>
                    <a:pt x="342" y="218"/>
                  </a:lnTo>
                  <a:lnTo>
                    <a:pt x="339" y="218"/>
                  </a:lnTo>
                  <a:lnTo>
                    <a:pt x="337" y="218"/>
                  </a:lnTo>
                  <a:lnTo>
                    <a:pt x="335" y="218"/>
                  </a:lnTo>
                  <a:lnTo>
                    <a:pt x="335" y="218"/>
                  </a:lnTo>
                  <a:lnTo>
                    <a:pt x="333" y="218"/>
                  </a:lnTo>
                  <a:lnTo>
                    <a:pt x="331" y="220"/>
                  </a:lnTo>
                  <a:lnTo>
                    <a:pt x="331" y="220"/>
                  </a:lnTo>
                  <a:lnTo>
                    <a:pt x="329" y="220"/>
                  </a:lnTo>
                  <a:lnTo>
                    <a:pt x="329" y="220"/>
                  </a:lnTo>
                  <a:lnTo>
                    <a:pt x="329" y="222"/>
                  </a:lnTo>
                  <a:lnTo>
                    <a:pt x="329" y="224"/>
                  </a:lnTo>
                  <a:lnTo>
                    <a:pt x="329" y="224"/>
                  </a:lnTo>
                  <a:lnTo>
                    <a:pt x="329" y="226"/>
                  </a:lnTo>
                  <a:lnTo>
                    <a:pt x="329" y="226"/>
                  </a:lnTo>
                  <a:lnTo>
                    <a:pt x="331" y="229"/>
                  </a:lnTo>
                  <a:lnTo>
                    <a:pt x="331" y="229"/>
                  </a:lnTo>
                  <a:lnTo>
                    <a:pt x="333" y="229"/>
                  </a:lnTo>
                  <a:lnTo>
                    <a:pt x="335" y="229"/>
                  </a:lnTo>
                  <a:lnTo>
                    <a:pt x="335" y="226"/>
                  </a:lnTo>
                  <a:lnTo>
                    <a:pt x="337" y="226"/>
                  </a:lnTo>
                  <a:lnTo>
                    <a:pt x="337" y="226"/>
                  </a:lnTo>
                  <a:lnTo>
                    <a:pt x="337" y="226"/>
                  </a:lnTo>
                  <a:lnTo>
                    <a:pt x="339" y="226"/>
                  </a:lnTo>
                  <a:lnTo>
                    <a:pt x="344" y="226"/>
                  </a:lnTo>
                  <a:lnTo>
                    <a:pt x="344" y="226"/>
                  </a:lnTo>
                  <a:lnTo>
                    <a:pt x="346" y="226"/>
                  </a:lnTo>
                  <a:lnTo>
                    <a:pt x="348" y="224"/>
                  </a:lnTo>
                  <a:lnTo>
                    <a:pt x="350" y="224"/>
                  </a:lnTo>
                  <a:lnTo>
                    <a:pt x="350" y="224"/>
                  </a:lnTo>
                  <a:lnTo>
                    <a:pt x="352" y="224"/>
                  </a:lnTo>
                  <a:lnTo>
                    <a:pt x="354" y="222"/>
                  </a:lnTo>
                  <a:lnTo>
                    <a:pt x="354" y="222"/>
                  </a:lnTo>
                  <a:lnTo>
                    <a:pt x="354" y="224"/>
                  </a:lnTo>
                  <a:lnTo>
                    <a:pt x="354" y="224"/>
                  </a:lnTo>
                  <a:lnTo>
                    <a:pt x="354" y="224"/>
                  </a:lnTo>
                  <a:lnTo>
                    <a:pt x="358" y="224"/>
                  </a:lnTo>
                  <a:lnTo>
                    <a:pt x="358" y="224"/>
                  </a:lnTo>
                  <a:lnTo>
                    <a:pt x="361" y="224"/>
                  </a:lnTo>
                  <a:lnTo>
                    <a:pt x="361" y="224"/>
                  </a:lnTo>
                  <a:lnTo>
                    <a:pt x="361" y="224"/>
                  </a:lnTo>
                  <a:lnTo>
                    <a:pt x="361" y="224"/>
                  </a:lnTo>
                  <a:lnTo>
                    <a:pt x="358" y="224"/>
                  </a:lnTo>
                  <a:lnTo>
                    <a:pt x="358" y="222"/>
                  </a:lnTo>
                  <a:lnTo>
                    <a:pt x="361" y="222"/>
                  </a:lnTo>
                  <a:lnTo>
                    <a:pt x="361" y="222"/>
                  </a:lnTo>
                  <a:lnTo>
                    <a:pt x="363" y="222"/>
                  </a:lnTo>
                  <a:lnTo>
                    <a:pt x="363" y="222"/>
                  </a:lnTo>
                  <a:lnTo>
                    <a:pt x="363" y="222"/>
                  </a:lnTo>
                  <a:close/>
                  <a:moveTo>
                    <a:pt x="456" y="226"/>
                  </a:moveTo>
                  <a:lnTo>
                    <a:pt x="456" y="226"/>
                  </a:lnTo>
                  <a:lnTo>
                    <a:pt x="453" y="229"/>
                  </a:lnTo>
                  <a:lnTo>
                    <a:pt x="453" y="229"/>
                  </a:lnTo>
                  <a:lnTo>
                    <a:pt x="453" y="226"/>
                  </a:lnTo>
                  <a:lnTo>
                    <a:pt x="453" y="226"/>
                  </a:lnTo>
                  <a:lnTo>
                    <a:pt x="453" y="226"/>
                  </a:lnTo>
                  <a:lnTo>
                    <a:pt x="449" y="229"/>
                  </a:lnTo>
                  <a:lnTo>
                    <a:pt x="449" y="229"/>
                  </a:lnTo>
                  <a:lnTo>
                    <a:pt x="447" y="229"/>
                  </a:lnTo>
                  <a:lnTo>
                    <a:pt x="445" y="231"/>
                  </a:lnTo>
                  <a:lnTo>
                    <a:pt x="445" y="231"/>
                  </a:lnTo>
                  <a:lnTo>
                    <a:pt x="445" y="231"/>
                  </a:lnTo>
                  <a:lnTo>
                    <a:pt x="445" y="233"/>
                  </a:lnTo>
                  <a:lnTo>
                    <a:pt x="445" y="233"/>
                  </a:lnTo>
                  <a:lnTo>
                    <a:pt x="443" y="233"/>
                  </a:lnTo>
                  <a:lnTo>
                    <a:pt x="441" y="233"/>
                  </a:lnTo>
                  <a:lnTo>
                    <a:pt x="441" y="233"/>
                  </a:lnTo>
                  <a:lnTo>
                    <a:pt x="441" y="233"/>
                  </a:lnTo>
                  <a:lnTo>
                    <a:pt x="441" y="233"/>
                  </a:lnTo>
                  <a:lnTo>
                    <a:pt x="439" y="233"/>
                  </a:lnTo>
                  <a:lnTo>
                    <a:pt x="439" y="233"/>
                  </a:lnTo>
                  <a:lnTo>
                    <a:pt x="437" y="233"/>
                  </a:lnTo>
                  <a:lnTo>
                    <a:pt x="434" y="237"/>
                  </a:lnTo>
                  <a:lnTo>
                    <a:pt x="434" y="237"/>
                  </a:lnTo>
                  <a:lnTo>
                    <a:pt x="434" y="239"/>
                  </a:lnTo>
                  <a:lnTo>
                    <a:pt x="432" y="241"/>
                  </a:lnTo>
                  <a:lnTo>
                    <a:pt x="432" y="243"/>
                  </a:lnTo>
                  <a:lnTo>
                    <a:pt x="434" y="243"/>
                  </a:lnTo>
                  <a:lnTo>
                    <a:pt x="434" y="243"/>
                  </a:lnTo>
                  <a:lnTo>
                    <a:pt x="434" y="246"/>
                  </a:lnTo>
                  <a:lnTo>
                    <a:pt x="432" y="246"/>
                  </a:lnTo>
                  <a:lnTo>
                    <a:pt x="432" y="246"/>
                  </a:lnTo>
                  <a:lnTo>
                    <a:pt x="434" y="248"/>
                  </a:lnTo>
                  <a:lnTo>
                    <a:pt x="434" y="248"/>
                  </a:lnTo>
                  <a:lnTo>
                    <a:pt x="437" y="248"/>
                  </a:lnTo>
                  <a:lnTo>
                    <a:pt x="439" y="248"/>
                  </a:lnTo>
                  <a:lnTo>
                    <a:pt x="441" y="246"/>
                  </a:lnTo>
                  <a:lnTo>
                    <a:pt x="445" y="246"/>
                  </a:lnTo>
                  <a:lnTo>
                    <a:pt x="445" y="246"/>
                  </a:lnTo>
                  <a:lnTo>
                    <a:pt x="447" y="243"/>
                  </a:lnTo>
                  <a:lnTo>
                    <a:pt x="449" y="241"/>
                  </a:lnTo>
                  <a:lnTo>
                    <a:pt x="449" y="241"/>
                  </a:lnTo>
                  <a:lnTo>
                    <a:pt x="451" y="239"/>
                  </a:lnTo>
                  <a:lnTo>
                    <a:pt x="453" y="237"/>
                  </a:lnTo>
                  <a:lnTo>
                    <a:pt x="453" y="235"/>
                  </a:lnTo>
                  <a:lnTo>
                    <a:pt x="456" y="235"/>
                  </a:lnTo>
                  <a:lnTo>
                    <a:pt x="456" y="233"/>
                  </a:lnTo>
                  <a:lnTo>
                    <a:pt x="453" y="233"/>
                  </a:lnTo>
                  <a:lnTo>
                    <a:pt x="453" y="231"/>
                  </a:lnTo>
                  <a:lnTo>
                    <a:pt x="453" y="231"/>
                  </a:lnTo>
                  <a:lnTo>
                    <a:pt x="453" y="231"/>
                  </a:lnTo>
                  <a:lnTo>
                    <a:pt x="453" y="231"/>
                  </a:lnTo>
                  <a:lnTo>
                    <a:pt x="456" y="231"/>
                  </a:lnTo>
                  <a:lnTo>
                    <a:pt x="458" y="229"/>
                  </a:lnTo>
                  <a:lnTo>
                    <a:pt x="458" y="229"/>
                  </a:lnTo>
                  <a:lnTo>
                    <a:pt x="456" y="226"/>
                  </a:lnTo>
                  <a:close/>
                  <a:moveTo>
                    <a:pt x="430" y="243"/>
                  </a:moveTo>
                  <a:lnTo>
                    <a:pt x="430" y="246"/>
                  </a:lnTo>
                  <a:lnTo>
                    <a:pt x="428" y="246"/>
                  </a:lnTo>
                  <a:lnTo>
                    <a:pt x="428" y="248"/>
                  </a:lnTo>
                  <a:lnTo>
                    <a:pt x="430" y="248"/>
                  </a:lnTo>
                  <a:lnTo>
                    <a:pt x="430" y="246"/>
                  </a:lnTo>
                  <a:lnTo>
                    <a:pt x="432" y="246"/>
                  </a:lnTo>
                  <a:lnTo>
                    <a:pt x="432" y="246"/>
                  </a:lnTo>
                  <a:lnTo>
                    <a:pt x="430" y="243"/>
                  </a:lnTo>
                  <a:close/>
                  <a:moveTo>
                    <a:pt x="422" y="220"/>
                  </a:moveTo>
                  <a:lnTo>
                    <a:pt x="422" y="218"/>
                  </a:lnTo>
                  <a:lnTo>
                    <a:pt x="422" y="218"/>
                  </a:lnTo>
                  <a:lnTo>
                    <a:pt x="422" y="218"/>
                  </a:lnTo>
                  <a:lnTo>
                    <a:pt x="424" y="218"/>
                  </a:lnTo>
                  <a:lnTo>
                    <a:pt x="424" y="216"/>
                  </a:lnTo>
                  <a:lnTo>
                    <a:pt x="424" y="214"/>
                  </a:lnTo>
                  <a:lnTo>
                    <a:pt x="422" y="214"/>
                  </a:lnTo>
                  <a:lnTo>
                    <a:pt x="422" y="214"/>
                  </a:lnTo>
                  <a:lnTo>
                    <a:pt x="420" y="214"/>
                  </a:lnTo>
                  <a:lnTo>
                    <a:pt x="420" y="214"/>
                  </a:lnTo>
                  <a:lnTo>
                    <a:pt x="422" y="216"/>
                  </a:lnTo>
                  <a:lnTo>
                    <a:pt x="422" y="216"/>
                  </a:lnTo>
                  <a:lnTo>
                    <a:pt x="420" y="218"/>
                  </a:lnTo>
                  <a:lnTo>
                    <a:pt x="418" y="218"/>
                  </a:lnTo>
                  <a:lnTo>
                    <a:pt x="418" y="218"/>
                  </a:lnTo>
                  <a:lnTo>
                    <a:pt x="415" y="218"/>
                  </a:lnTo>
                  <a:lnTo>
                    <a:pt x="415" y="220"/>
                  </a:lnTo>
                  <a:lnTo>
                    <a:pt x="415" y="220"/>
                  </a:lnTo>
                  <a:lnTo>
                    <a:pt x="415" y="220"/>
                  </a:lnTo>
                  <a:lnTo>
                    <a:pt x="413" y="222"/>
                  </a:lnTo>
                  <a:lnTo>
                    <a:pt x="413" y="220"/>
                  </a:lnTo>
                  <a:lnTo>
                    <a:pt x="409" y="220"/>
                  </a:lnTo>
                  <a:lnTo>
                    <a:pt x="409" y="218"/>
                  </a:lnTo>
                  <a:lnTo>
                    <a:pt x="409" y="218"/>
                  </a:lnTo>
                  <a:lnTo>
                    <a:pt x="407" y="218"/>
                  </a:lnTo>
                  <a:lnTo>
                    <a:pt x="407" y="220"/>
                  </a:lnTo>
                  <a:lnTo>
                    <a:pt x="405" y="220"/>
                  </a:lnTo>
                  <a:lnTo>
                    <a:pt x="403" y="220"/>
                  </a:lnTo>
                  <a:lnTo>
                    <a:pt x="403" y="220"/>
                  </a:lnTo>
                  <a:lnTo>
                    <a:pt x="401" y="220"/>
                  </a:lnTo>
                  <a:lnTo>
                    <a:pt x="401" y="220"/>
                  </a:lnTo>
                  <a:lnTo>
                    <a:pt x="401" y="220"/>
                  </a:lnTo>
                  <a:lnTo>
                    <a:pt x="399" y="220"/>
                  </a:lnTo>
                  <a:lnTo>
                    <a:pt x="399" y="218"/>
                  </a:lnTo>
                  <a:lnTo>
                    <a:pt x="394" y="218"/>
                  </a:lnTo>
                  <a:lnTo>
                    <a:pt x="394" y="218"/>
                  </a:lnTo>
                  <a:lnTo>
                    <a:pt x="392" y="216"/>
                  </a:lnTo>
                  <a:lnTo>
                    <a:pt x="390" y="216"/>
                  </a:lnTo>
                  <a:lnTo>
                    <a:pt x="388" y="216"/>
                  </a:lnTo>
                  <a:lnTo>
                    <a:pt x="388" y="216"/>
                  </a:lnTo>
                  <a:lnTo>
                    <a:pt x="386" y="216"/>
                  </a:lnTo>
                  <a:lnTo>
                    <a:pt x="386" y="216"/>
                  </a:lnTo>
                  <a:lnTo>
                    <a:pt x="384" y="216"/>
                  </a:lnTo>
                  <a:lnTo>
                    <a:pt x="384" y="216"/>
                  </a:lnTo>
                  <a:lnTo>
                    <a:pt x="382" y="216"/>
                  </a:lnTo>
                  <a:lnTo>
                    <a:pt x="380" y="218"/>
                  </a:lnTo>
                  <a:lnTo>
                    <a:pt x="377" y="218"/>
                  </a:lnTo>
                  <a:lnTo>
                    <a:pt x="377" y="218"/>
                  </a:lnTo>
                  <a:lnTo>
                    <a:pt x="375" y="218"/>
                  </a:lnTo>
                  <a:lnTo>
                    <a:pt x="375" y="218"/>
                  </a:lnTo>
                  <a:lnTo>
                    <a:pt x="375" y="220"/>
                  </a:lnTo>
                  <a:lnTo>
                    <a:pt x="375" y="220"/>
                  </a:lnTo>
                  <a:lnTo>
                    <a:pt x="375" y="220"/>
                  </a:lnTo>
                  <a:lnTo>
                    <a:pt x="375" y="222"/>
                  </a:lnTo>
                  <a:lnTo>
                    <a:pt x="375" y="222"/>
                  </a:lnTo>
                  <a:lnTo>
                    <a:pt x="375" y="224"/>
                  </a:lnTo>
                  <a:lnTo>
                    <a:pt x="377" y="224"/>
                  </a:lnTo>
                  <a:lnTo>
                    <a:pt x="377" y="224"/>
                  </a:lnTo>
                  <a:lnTo>
                    <a:pt x="380" y="224"/>
                  </a:lnTo>
                  <a:lnTo>
                    <a:pt x="384" y="224"/>
                  </a:lnTo>
                  <a:lnTo>
                    <a:pt x="386" y="224"/>
                  </a:lnTo>
                  <a:lnTo>
                    <a:pt x="390" y="224"/>
                  </a:lnTo>
                  <a:lnTo>
                    <a:pt x="392" y="226"/>
                  </a:lnTo>
                  <a:lnTo>
                    <a:pt x="394" y="226"/>
                  </a:lnTo>
                  <a:lnTo>
                    <a:pt x="394" y="226"/>
                  </a:lnTo>
                  <a:lnTo>
                    <a:pt x="396" y="226"/>
                  </a:lnTo>
                  <a:lnTo>
                    <a:pt x="396" y="224"/>
                  </a:lnTo>
                  <a:lnTo>
                    <a:pt x="399" y="226"/>
                  </a:lnTo>
                  <a:lnTo>
                    <a:pt x="401" y="224"/>
                  </a:lnTo>
                  <a:lnTo>
                    <a:pt x="401" y="224"/>
                  </a:lnTo>
                  <a:lnTo>
                    <a:pt x="403" y="224"/>
                  </a:lnTo>
                  <a:lnTo>
                    <a:pt x="403" y="224"/>
                  </a:lnTo>
                  <a:lnTo>
                    <a:pt x="403" y="224"/>
                  </a:lnTo>
                  <a:lnTo>
                    <a:pt x="405" y="224"/>
                  </a:lnTo>
                  <a:lnTo>
                    <a:pt x="407" y="224"/>
                  </a:lnTo>
                  <a:lnTo>
                    <a:pt x="409" y="222"/>
                  </a:lnTo>
                  <a:lnTo>
                    <a:pt x="411" y="222"/>
                  </a:lnTo>
                  <a:lnTo>
                    <a:pt x="413" y="222"/>
                  </a:lnTo>
                  <a:lnTo>
                    <a:pt x="415" y="222"/>
                  </a:lnTo>
                  <a:lnTo>
                    <a:pt x="415" y="222"/>
                  </a:lnTo>
                  <a:lnTo>
                    <a:pt x="418" y="222"/>
                  </a:lnTo>
                  <a:lnTo>
                    <a:pt x="418" y="222"/>
                  </a:lnTo>
                  <a:lnTo>
                    <a:pt x="420" y="220"/>
                  </a:lnTo>
                  <a:lnTo>
                    <a:pt x="422" y="220"/>
                  </a:lnTo>
                  <a:lnTo>
                    <a:pt x="422" y="220"/>
                  </a:lnTo>
                  <a:close/>
                  <a:moveTo>
                    <a:pt x="320" y="140"/>
                  </a:moveTo>
                  <a:lnTo>
                    <a:pt x="318" y="140"/>
                  </a:lnTo>
                  <a:lnTo>
                    <a:pt x="318" y="142"/>
                  </a:lnTo>
                  <a:lnTo>
                    <a:pt x="318" y="144"/>
                  </a:lnTo>
                  <a:lnTo>
                    <a:pt x="318" y="146"/>
                  </a:lnTo>
                  <a:lnTo>
                    <a:pt x="318" y="148"/>
                  </a:lnTo>
                  <a:lnTo>
                    <a:pt x="318" y="150"/>
                  </a:lnTo>
                  <a:lnTo>
                    <a:pt x="318" y="153"/>
                  </a:lnTo>
                  <a:lnTo>
                    <a:pt x="323" y="148"/>
                  </a:lnTo>
                  <a:lnTo>
                    <a:pt x="323" y="148"/>
                  </a:lnTo>
                  <a:lnTo>
                    <a:pt x="323" y="146"/>
                  </a:lnTo>
                  <a:lnTo>
                    <a:pt x="323" y="146"/>
                  </a:lnTo>
                  <a:lnTo>
                    <a:pt x="320" y="144"/>
                  </a:lnTo>
                  <a:lnTo>
                    <a:pt x="323" y="144"/>
                  </a:lnTo>
                  <a:lnTo>
                    <a:pt x="320" y="142"/>
                  </a:lnTo>
                  <a:lnTo>
                    <a:pt x="320" y="142"/>
                  </a:lnTo>
                  <a:lnTo>
                    <a:pt x="320" y="140"/>
                  </a:lnTo>
                  <a:lnTo>
                    <a:pt x="320" y="140"/>
                  </a:lnTo>
                  <a:close/>
                  <a:moveTo>
                    <a:pt x="327" y="216"/>
                  </a:moveTo>
                  <a:lnTo>
                    <a:pt x="327" y="216"/>
                  </a:lnTo>
                  <a:lnTo>
                    <a:pt x="323" y="214"/>
                  </a:lnTo>
                  <a:lnTo>
                    <a:pt x="323" y="216"/>
                  </a:lnTo>
                  <a:lnTo>
                    <a:pt x="320" y="216"/>
                  </a:lnTo>
                  <a:lnTo>
                    <a:pt x="318" y="218"/>
                  </a:lnTo>
                  <a:lnTo>
                    <a:pt x="318" y="220"/>
                  </a:lnTo>
                  <a:lnTo>
                    <a:pt x="318" y="222"/>
                  </a:lnTo>
                  <a:lnTo>
                    <a:pt x="318" y="222"/>
                  </a:lnTo>
                  <a:lnTo>
                    <a:pt x="316" y="222"/>
                  </a:lnTo>
                  <a:lnTo>
                    <a:pt x="314" y="222"/>
                  </a:lnTo>
                  <a:lnTo>
                    <a:pt x="314" y="224"/>
                  </a:lnTo>
                  <a:lnTo>
                    <a:pt x="316" y="224"/>
                  </a:lnTo>
                  <a:lnTo>
                    <a:pt x="318" y="224"/>
                  </a:lnTo>
                  <a:lnTo>
                    <a:pt x="320" y="226"/>
                  </a:lnTo>
                  <a:lnTo>
                    <a:pt x="323" y="226"/>
                  </a:lnTo>
                  <a:lnTo>
                    <a:pt x="323" y="226"/>
                  </a:lnTo>
                  <a:lnTo>
                    <a:pt x="327" y="224"/>
                  </a:lnTo>
                  <a:lnTo>
                    <a:pt x="325" y="224"/>
                  </a:lnTo>
                  <a:lnTo>
                    <a:pt x="325" y="224"/>
                  </a:lnTo>
                  <a:lnTo>
                    <a:pt x="327" y="220"/>
                  </a:lnTo>
                  <a:lnTo>
                    <a:pt x="329" y="218"/>
                  </a:lnTo>
                  <a:lnTo>
                    <a:pt x="329" y="216"/>
                  </a:lnTo>
                  <a:lnTo>
                    <a:pt x="327" y="216"/>
                  </a:lnTo>
                  <a:close/>
                  <a:moveTo>
                    <a:pt x="308" y="195"/>
                  </a:moveTo>
                  <a:lnTo>
                    <a:pt x="310" y="195"/>
                  </a:lnTo>
                  <a:lnTo>
                    <a:pt x="310" y="195"/>
                  </a:lnTo>
                  <a:lnTo>
                    <a:pt x="310" y="195"/>
                  </a:lnTo>
                  <a:lnTo>
                    <a:pt x="308" y="195"/>
                  </a:lnTo>
                  <a:lnTo>
                    <a:pt x="308" y="195"/>
                  </a:lnTo>
                  <a:lnTo>
                    <a:pt x="306" y="195"/>
                  </a:lnTo>
                  <a:lnTo>
                    <a:pt x="306" y="195"/>
                  </a:lnTo>
                  <a:lnTo>
                    <a:pt x="306" y="195"/>
                  </a:lnTo>
                  <a:lnTo>
                    <a:pt x="306" y="197"/>
                  </a:lnTo>
                  <a:lnTo>
                    <a:pt x="308" y="197"/>
                  </a:lnTo>
                  <a:lnTo>
                    <a:pt x="308" y="195"/>
                  </a:lnTo>
                  <a:close/>
                  <a:moveTo>
                    <a:pt x="342" y="38"/>
                  </a:moveTo>
                  <a:lnTo>
                    <a:pt x="342" y="41"/>
                  </a:lnTo>
                  <a:lnTo>
                    <a:pt x="342" y="41"/>
                  </a:lnTo>
                  <a:lnTo>
                    <a:pt x="342" y="41"/>
                  </a:lnTo>
                  <a:lnTo>
                    <a:pt x="344" y="38"/>
                  </a:lnTo>
                  <a:lnTo>
                    <a:pt x="342" y="38"/>
                  </a:lnTo>
                  <a:lnTo>
                    <a:pt x="342" y="38"/>
                  </a:lnTo>
                  <a:lnTo>
                    <a:pt x="342" y="38"/>
                  </a:lnTo>
                  <a:close/>
                  <a:moveTo>
                    <a:pt x="325" y="142"/>
                  </a:moveTo>
                  <a:lnTo>
                    <a:pt x="323" y="142"/>
                  </a:lnTo>
                  <a:lnTo>
                    <a:pt x="323" y="144"/>
                  </a:lnTo>
                  <a:lnTo>
                    <a:pt x="323" y="146"/>
                  </a:lnTo>
                  <a:lnTo>
                    <a:pt x="323" y="142"/>
                  </a:lnTo>
                  <a:lnTo>
                    <a:pt x="325" y="142"/>
                  </a:lnTo>
                  <a:close/>
                  <a:moveTo>
                    <a:pt x="342" y="218"/>
                  </a:moveTo>
                  <a:lnTo>
                    <a:pt x="342" y="218"/>
                  </a:lnTo>
                  <a:lnTo>
                    <a:pt x="342" y="214"/>
                  </a:lnTo>
                  <a:lnTo>
                    <a:pt x="342" y="214"/>
                  </a:lnTo>
                  <a:lnTo>
                    <a:pt x="342" y="214"/>
                  </a:lnTo>
                  <a:lnTo>
                    <a:pt x="339" y="214"/>
                  </a:lnTo>
                  <a:lnTo>
                    <a:pt x="339" y="216"/>
                  </a:lnTo>
                  <a:lnTo>
                    <a:pt x="339" y="216"/>
                  </a:lnTo>
                  <a:lnTo>
                    <a:pt x="339" y="216"/>
                  </a:lnTo>
                  <a:lnTo>
                    <a:pt x="342" y="218"/>
                  </a:lnTo>
                  <a:close/>
                  <a:moveTo>
                    <a:pt x="329" y="108"/>
                  </a:moveTo>
                  <a:lnTo>
                    <a:pt x="329" y="108"/>
                  </a:lnTo>
                  <a:lnTo>
                    <a:pt x="329" y="106"/>
                  </a:lnTo>
                  <a:lnTo>
                    <a:pt x="329" y="106"/>
                  </a:lnTo>
                  <a:lnTo>
                    <a:pt x="329" y="106"/>
                  </a:lnTo>
                  <a:lnTo>
                    <a:pt x="329" y="108"/>
                  </a:lnTo>
                  <a:lnTo>
                    <a:pt x="331" y="108"/>
                  </a:lnTo>
                  <a:lnTo>
                    <a:pt x="331" y="108"/>
                  </a:lnTo>
                  <a:lnTo>
                    <a:pt x="333" y="108"/>
                  </a:lnTo>
                  <a:lnTo>
                    <a:pt x="333" y="106"/>
                  </a:lnTo>
                  <a:lnTo>
                    <a:pt x="335" y="106"/>
                  </a:lnTo>
                  <a:lnTo>
                    <a:pt x="335" y="104"/>
                  </a:lnTo>
                  <a:lnTo>
                    <a:pt x="337" y="104"/>
                  </a:lnTo>
                  <a:lnTo>
                    <a:pt x="339" y="102"/>
                  </a:lnTo>
                  <a:lnTo>
                    <a:pt x="342" y="102"/>
                  </a:lnTo>
                  <a:lnTo>
                    <a:pt x="342" y="102"/>
                  </a:lnTo>
                  <a:lnTo>
                    <a:pt x="342" y="100"/>
                  </a:lnTo>
                  <a:lnTo>
                    <a:pt x="342" y="98"/>
                  </a:lnTo>
                  <a:lnTo>
                    <a:pt x="339" y="95"/>
                  </a:lnTo>
                  <a:lnTo>
                    <a:pt x="339" y="93"/>
                  </a:lnTo>
                  <a:lnTo>
                    <a:pt x="339" y="87"/>
                  </a:lnTo>
                  <a:lnTo>
                    <a:pt x="342" y="85"/>
                  </a:lnTo>
                  <a:lnTo>
                    <a:pt x="344" y="79"/>
                  </a:lnTo>
                  <a:lnTo>
                    <a:pt x="344" y="79"/>
                  </a:lnTo>
                  <a:lnTo>
                    <a:pt x="346" y="79"/>
                  </a:lnTo>
                  <a:lnTo>
                    <a:pt x="346" y="76"/>
                  </a:lnTo>
                  <a:lnTo>
                    <a:pt x="348" y="76"/>
                  </a:lnTo>
                  <a:lnTo>
                    <a:pt x="348" y="76"/>
                  </a:lnTo>
                  <a:lnTo>
                    <a:pt x="348" y="74"/>
                  </a:lnTo>
                  <a:lnTo>
                    <a:pt x="346" y="74"/>
                  </a:lnTo>
                  <a:lnTo>
                    <a:pt x="348" y="74"/>
                  </a:lnTo>
                  <a:lnTo>
                    <a:pt x="350" y="76"/>
                  </a:lnTo>
                  <a:lnTo>
                    <a:pt x="350" y="76"/>
                  </a:lnTo>
                  <a:lnTo>
                    <a:pt x="352" y="76"/>
                  </a:lnTo>
                  <a:lnTo>
                    <a:pt x="356" y="79"/>
                  </a:lnTo>
                  <a:lnTo>
                    <a:pt x="358" y="76"/>
                  </a:lnTo>
                  <a:lnTo>
                    <a:pt x="361" y="76"/>
                  </a:lnTo>
                  <a:lnTo>
                    <a:pt x="363" y="74"/>
                  </a:lnTo>
                  <a:lnTo>
                    <a:pt x="363" y="74"/>
                  </a:lnTo>
                  <a:lnTo>
                    <a:pt x="361" y="74"/>
                  </a:lnTo>
                  <a:lnTo>
                    <a:pt x="356" y="70"/>
                  </a:lnTo>
                  <a:lnTo>
                    <a:pt x="354" y="68"/>
                  </a:lnTo>
                  <a:lnTo>
                    <a:pt x="350" y="66"/>
                  </a:lnTo>
                  <a:lnTo>
                    <a:pt x="348" y="64"/>
                  </a:lnTo>
                  <a:lnTo>
                    <a:pt x="346" y="62"/>
                  </a:lnTo>
                  <a:lnTo>
                    <a:pt x="346" y="60"/>
                  </a:lnTo>
                  <a:lnTo>
                    <a:pt x="346" y="60"/>
                  </a:lnTo>
                  <a:lnTo>
                    <a:pt x="344" y="60"/>
                  </a:lnTo>
                  <a:lnTo>
                    <a:pt x="346" y="60"/>
                  </a:lnTo>
                  <a:lnTo>
                    <a:pt x="346" y="57"/>
                  </a:lnTo>
                  <a:lnTo>
                    <a:pt x="348" y="57"/>
                  </a:lnTo>
                  <a:lnTo>
                    <a:pt x="348" y="57"/>
                  </a:lnTo>
                  <a:lnTo>
                    <a:pt x="348" y="55"/>
                  </a:lnTo>
                  <a:lnTo>
                    <a:pt x="348" y="55"/>
                  </a:lnTo>
                  <a:lnTo>
                    <a:pt x="348" y="53"/>
                  </a:lnTo>
                  <a:lnTo>
                    <a:pt x="346" y="51"/>
                  </a:lnTo>
                  <a:lnTo>
                    <a:pt x="344" y="49"/>
                  </a:lnTo>
                  <a:lnTo>
                    <a:pt x="344" y="49"/>
                  </a:lnTo>
                  <a:lnTo>
                    <a:pt x="344" y="49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4" y="47"/>
                  </a:lnTo>
                  <a:lnTo>
                    <a:pt x="342" y="47"/>
                  </a:lnTo>
                  <a:lnTo>
                    <a:pt x="342" y="45"/>
                  </a:lnTo>
                  <a:lnTo>
                    <a:pt x="342" y="45"/>
                  </a:lnTo>
                  <a:lnTo>
                    <a:pt x="342" y="45"/>
                  </a:lnTo>
                  <a:lnTo>
                    <a:pt x="342" y="43"/>
                  </a:lnTo>
                  <a:lnTo>
                    <a:pt x="342" y="43"/>
                  </a:lnTo>
                  <a:lnTo>
                    <a:pt x="339" y="43"/>
                  </a:lnTo>
                  <a:lnTo>
                    <a:pt x="339" y="43"/>
                  </a:lnTo>
                  <a:lnTo>
                    <a:pt x="337" y="43"/>
                  </a:lnTo>
                  <a:lnTo>
                    <a:pt x="337" y="41"/>
                  </a:lnTo>
                  <a:lnTo>
                    <a:pt x="337" y="38"/>
                  </a:lnTo>
                  <a:lnTo>
                    <a:pt x="337" y="38"/>
                  </a:lnTo>
                  <a:lnTo>
                    <a:pt x="335" y="36"/>
                  </a:lnTo>
                  <a:lnTo>
                    <a:pt x="333" y="36"/>
                  </a:lnTo>
                  <a:lnTo>
                    <a:pt x="333" y="34"/>
                  </a:lnTo>
                  <a:lnTo>
                    <a:pt x="335" y="34"/>
                  </a:lnTo>
                  <a:lnTo>
                    <a:pt x="337" y="34"/>
                  </a:lnTo>
                  <a:lnTo>
                    <a:pt x="339" y="34"/>
                  </a:lnTo>
                  <a:lnTo>
                    <a:pt x="339" y="34"/>
                  </a:lnTo>
                  <a:lnTo>
                    <a:pt x="339" y="34"/>
                  </a:lnTo>
                  <a:lnTo>
                    <a:pt x="342" y="34"/>
                  </a:lnTo>
                  <a:lnTo>
                    <a:pt x="342" y="34"/>
                  </a:lnTo>
                  <a:lnTo>
                    <a:pt x="344" y="34"/>
                  </a:lnTo>
                  <a:lnTo>
                    <a:pt x="344" y="34"/>
                  </a:lnTo>
                  <a:lnTo>
                    <a:pt x="344" y="34"/>
                  </a:lnTo>
                  <a:lnTo>
                    <a:pt x="344" y="32"/>
                  </a:lnTo>
                  <a:lnTo>
                    <a:pt x="344" y="32"/>
                  </a:lnTo>
                  <a:lnTo>
                    <a:pt x="342" y="32"/>
                  </a:lnTo>
                  <a:lnTo>
                    <a:pt x="342" y="30"/>
                  </a:lnTo>
                  <a:lnTo>
                    <a:pt x="342" y="30"/>
                  </a:lnTo>
                  <a:lnTo>
                    <a:pt x="339" y="28"/>
                  </a:lnTo>
                  <a:lnTo>
                    <a:pt x="339" y="28"/>
                  </a:lnTo>
                  <a:lnTo>
                    <a:pt x="342" y="28"/>
                  </a:lnTo>
                  <a:lnTo>
                    <a:pt x="342" y="28"/>
                  </a:lnTo>
                  <a:lnTo>
                    <a:pt x="342" y="28"/>
                  </a:lnTo>
                  <a:lnTo>
                    <a:pt x="339" y="26"/>
                  </a:lnTo>
                  <a:lnTo>
                    <a:pt x="337" y="26"/>
                  </a:lnTo>
                  <a:lnTo>
                    <a:pt x="333" y="24"/>
                  </a:lnTo>
                  <a:lnTo>
                    <a:pt x="331" y="24"/>
                  </a:lnTo>
                  <a:lnTo>
                    <a:pt x="327" y="24"/>
                  </a:lnTo>
                  <a:lnTo>
                    <a:pt x="327" y="24"/>
                  </a:lnTo>
                  <a:lnTo>
                    <a:pt x="327" y="24"/>
                  </a:lnTo>
                  <a:lnTo>
                    <a:pt x="325" y="24"/>
                  </a:lnTo>
                  <a:lnTo>
                    <a:pt x="325" y="24"/>
                  </a:lnTo>
                  <a:lnTo>
                    <a:pt x="323" y="26"/>
                  </a:lnTo>
                  <a:lnTo>
                    <a:pt x="323" y="24"/>
                  </a:lnTo>
                  <a:lnTo>
                    <a:pt x="323" y="24"/>
                  </a:lnTo>
                  <a:lnTo>
                    <a:pt x="320" y="24"/>
                  </a:lnTo>
                  <a:lnTo>
                    <a:pt x="318" y="24"/>
                  </a:lnTo>
                  <a:lnTo>
                    <a:pt x="318" y="26"/>
                  </a:lnTo>
                  <a:lnTo>
                    <a:pt x="316" y="24"/>
                  </a:lnTo>
                  <a:lnTo>
                    <a:pt x="314" y="24"/>
                  </a:lnTo>
                  <a:lnTo>
                    <a:pt x="314" y="24"/>
                  </a:lnTo>
                  <a:lnTo>
                    <a:pt x="314" y="26"/>
                  </a:lnTo>
                  <a:lnTo>
                    <a:pt x="312" y="26"/>
                  </a:lnTo>
                  <a:lnTo>
                    <a:pt x="312" y="28"/>
                  </a:lnTo>
                  <a:lnTo>
                    <a:pt x="312" y="30"/>
                  </a:lnTo>
                  <a:lnTo>
                    <a:pt x="310" y="30"/>
                  </a:lnTo>
                  <a:lnTo>
                    <a:pt x="310" y="34"/>
                  </a:lnTo>
                  <a:lnTo>
                    <a:pt x="310" y="34"/>
                  </a:lnTo>
                  <a:lnTo>
                    <a:pt x="310" y="36"/>
                  </a:lnTo>
                  <a:lnTo>
                    <a:pt x="310" y="38"/>
                  </a:lnTo>
                  <a:lnTo>
                    <a:pt x="310" y="38"/>
                  </a:lnTo>
                  <a:lnTo>
                    <a:pt x="310" y="38"/>
                  </a:lnTo>
                  <a:lnTo>
                    <a:pt x="310" y="41"/>
                  </a:lnTo>
                  <a:lnTo>
                    <a:pt x="310" y="43"/>
                  </a:lnTo>
                  <a:lnTo>
                    <a:pt x="310" y="43"/>
                  </a:lnTo>
                  <a:lnTo>
                    <a:pt x="308" y="45"/>
                  </a:lnTo>
                  <a:lnTo>
                    <a:pt x="308" y="45"/>
                  </a:lnTo>
                  <a:lnTo>
                    <a:pt x="306" y="45"/>
                  </a:lnTo>
                  <a:lnTo>
                    <a:pt x="306" y="45"/>
                  </a:lnTo>
                  <a:lnTo>
                    <a:pt x="306" y="45"/>
                  </a:lnTo>
                  <a:lnTo>
                    <a:pt x="304" y="47"/>
                  </a:lnTo>
                  <a:lnTo>
                    <a:pt x="304" y="47"/>
                  </a:lnTo>
                  <a:lnTo>
                    <a:pt x="304" y="47"/>
                  </a:lnTo>
                  <a:lnTo>
                    <a:pt x="304" y="49"/>
                  </a:lnTo>
                  <a:lnTo>
                    <a:pt x="304" y="49"/>
                  </a:lnTo>
                  <a:lnTo>
                    <a:pt x="304" y="49"/>
                  </a:lnTo>
                  <a:lnTo>
                    <a:pt x="304" y="51"/>
                  </a:lnTo>
                  <a:lnTo>
                    <a:pt x="304" y="51"/>
                  </a:lnTo>
                  <a:lnTo>
                    <a:pt x="306" y="51"/>
                  </a:lnTo>
                  <a:lnTo>
                    <a:pt x="304" y="51"/>
                  </a:lnTo>
                  <a:lnTo>
                    <a:pt x="304" y="53"/>
                  </a:lnTo>
                  <a:lnTo>
                    <a:pt x="304" y="53"/>
                  </a:lnTo>
                  <a:lnTo>
                    <a:pt x="301" y="55"/>
                  </a:lnTo>
                  <a:lnTo>
                    <a:pt x="299" y="55"/>
                  </a:lnTo>
                  <a:lnTo>
                    <a:pt x="299" y="55"/>
                  </a:lnTo>
                  <a:lnTo>
                    <a:pt x="299" y="57"/>
                  </a:lnTo>
                  <a:lnTo>
                    <a:pt x="297" y="57"/>
                  </a:lnTo>
                  <a:lnTo>
                    <a:pt x="299" y="60"/>
                  </a:lnTo>
                  <a:lnTo>
                    <a:pt x="299" y="60"/>
                  </a:lnTo>
                  <a:lnTo>
                    <a:pt x="299" y="60"/>
                  </a:lnTo>
                  <a:lnTo>
                    <a:pt x="299" y="62"/>
                  </a:lnTo>
                  <a:lnTo>
                    <a:pt x="299" y="62"/>
                  </a:lnTo>
                  <a:lnTo>
                    <a:pt x="297" y="62"/>
                  </a:lnTo>
                  <a:lnTo>
                    <a:pt x="297" y="62"/>
                  </a:lnTo>
                  <a:lnTo>
                    <a:pt x="297" y="62"/>
                  </a:lnTo>
                  <a:lnTo>
                    <a:pt x="297" y="64"/>
                  </a:lnTo>
                  <a:lnTo>
                    <a:pt x="297" y="66"/>
                  </a:lnTo>
                  <a:lnTo>
                    <a:pt x="295" y="68"/>
                  </a:lnTo>
                  <a:lnTo>
                    <a:pt x="295" y="68"/>
                  </a:lnTo>
                  <a:lnTo>
                    <a:pt x="295" y="68"/>
                  </a:lnTo>
                  <a:lnTo>
                    <a:pt x="293" y="68"/>
                  </a:lnTo>
                  <a:lnTo>
                    <a:pt x="291" y="68"/>
                  </a:lnTo>
                  <a:lnTo>
                    <a:pt x="289" y="68"/>
                  </a:lnTo>
                  <a:lnTo>
                    <a:pt x="287" y="68"/>
                  </a:lnTo>
                  <a:lnTo>
                    <a:pt x="285" y="68"/>
                  </a:lnTo>
                  <a:lnTo>
                    <a:pt x="285" y="70"/>
                  </a:lnTo>
                  <a:lnTo>
                    <a:pt x="282" y="70"/>
                  </a:lnTo>
                  <a:lnTo>
                    <a:pt x="282" y="70"/>
                  </a:lnTo>
                  <a:lnTo>
                    <a:pt x="280" y="72"/>
                  </a:lnTo>
                  <a:lnTo>
                    <a:pt x="278" y="70"/>
                  </a:lnTo>
                  <a:lnTo>
                    <a:pt x="278" y="70"/>
                  </a:lnTo>
                  <a:lnTo>
                    <a:pt x="276" y="70"/>
                  </a:lnTo>
                  <a:lnTo>
                    <a:pt x="274" y="68"/>
                  </a:lnTo>
                  <a:lnTo>
                    <a:pt x="272" y="68"/>
                  </a:lnTo>
                  <a:lnTo>
                    <a:pt x="272" y="68"/>
                  </a:lnTo>
                  <a:lnTo>
                    <a:pt x="272" y="68"/>
                  </a:lnTo>
                  <a:lnTo>
                    <a:pt x="272" y="68"/>
                  </a:lnTo>
                  <a:lnTo>
                    <a:pt x="272" y="66"/>
                  </a:lnTo>
                  <a:lnTo>
                    <a:pt x="270" y="66"/>
                  </a:lnTo>
                  <a:lnTo>
                    <a:pt x="263" y="66"/>
                  </a:lnTo>
                  <a:lnTo>
                    <a:pt x="261" y="68"/>
                  </a:lnTo>
                  <a:lnTo>
                    <a:pt x="259" y="68"/>
                  </a:lnTo>
                  <a:lnTo>
                    <a:pt x="259" y="68"/>
                  </a:lnTo>
                  <a:lnTo>
                    <a:pt x="259" y="70"/>
                  </a:lnTo>
                  <a:lnTo>
                    <a:pt x="257" y="72"/>
                  </a:lnTo>
                  <a:lnTo>
                    <a:pt x="257" y="72"/>
                  </a:lnTo>
                  <a:lnTo>
                    <a:pt x="255" y="72"/>
                  </a:lnTo>
                  <a:lnTo>
                    <a:pt x="253" y="74"/>
                  </a:lnTo>
                  <a:lnTo>
                    <a:pt x="253" y="74"/>
                  </a:lnTo>
                  <a:lnTo>
                    <a:pt x="251" y="74"/>
                  </a:lnTo>
                  <a:lnTo>
                    <a:pt x="251" y="74"/>
                  </a:lnTo>
                  <a:lnTo>
                    <a:pt x="249" y="74"/>
                  </a:lnTo>
                  <a:lnTo>
                    <a:pt x="249" y="74"/>
                  </a:lnTo>
                  <a:lnTo>
                    <a:pt x="244" y="74"/>
                  </a:lnTo>
                  <a:lnTo>
                    <a:pt x="242" y="74"/>
                  </a:lnTo>
                  <a:lnTo>
                    <a:pt x="240" y="74"/>
                  </a:lnTo>
                  <a:lnTo>
                    <a:pt x="240" y="74"/>
                  </a:lnTo>
                  <a:lnTo>
                    <a:pt x="236" y="76"/>
                  </a:lnTo>
                  <a:lnTo>
                    <a:pt x="234" y="76"/>
                  </a:lnTo>
                  <a:lnTo>
                    <a:pt x="232" y="76"/>
                  </a:lnTo>
                  <a:lnTo>
                    <a:pt x="232" y="76"/>
                  </a:lnTo>
                  <a:lnTo>
                    <a:pt x="230" y="74"/>
                  </a:lnTo>
                  <a:lnTo>
                    <a:pt x="228" y="72"/>
                  </a:lnTo>
                  <a:lnTo>
                    <a:pt x="225" y="72"/>
                  </a:lnTo>
                  <a:lnTo>
                    <a:pt x="225" y="70"/>
                  </a:lnTo>
                  <a:lnTo>
                    <a:pt x="225" y="70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21" y="68"/>
                  </a:lnTo>
                  <a:lnTo>
                    <a:pt x="221" y="66"/>
                  </a:lnTo>
                  <a:lnTo>
                    <a:pt x="219" y="64"/>
                  </a:lnTo>
                  <a:lnTo>
                    <a:pt x="219" y="62"/>
                  </a:lnTo>
                  <a:lnTo>
                    <a:pt x="219" y="62"/>
                  </a:lnTo>
                  <a:lnTo>
                    <a:pt x="219" y="62"/>
                  </a:lnTo>
                  <a:lnTo>
                    <a:pt x="219" y="60"/>
                  </a:lnTo>
                  <a:lnTo>
                    <a:pt x="217" y="62"/>
                  </a:lnTo>
                  <a:lnTo>
                    <a:pt x="215" y="62"/>
                  </a:lnTo>
                  <a:lnTo>
                    <a:pt x="215" y="64"/>
                  </a:lnTo>
                  <a:lnTo>
                    <a:pt x="213" y="66"/>
                  </a:lnTo>
                  <a:lnTo>
                    <a:pt x="211" y="68"/>
                  </a:lnTo>
                  <a:lnTo>
                    <a:pt x="211" y="68"/>
                  </a:lnTo>
                  <a:lnTo>
                    <a:pt x="211" y="72"/>
                  </a:lnTo>
                  <a:lnTo>
                    <a:pt x="211" y="72"/>
                  </a:lnTo>
                  <a:lnTo>
                    <a:pt x="213" y="70"/>
                  </a:lnTo>
                  <a:lnTo>
                    <a:pt x="213" y="70"/>
                  </a:lnTo>
                  <a:lnTo>
                    <a:pt x="213" y="72"/>
                  </a:lnTo>
                  <a:lnTo>
                    <a:pt x="211" y="72"/>
                  </a:lnTo>
                  <a:lnTo>
                    <a:pt x="211" y="72"/>
                  </a:lnTo>
                  <a:lnTo>
                    <a:pt x="209" y="76"/>
                  </a:lnTo>
                  <a:lnTo>
                    <a:pt x="209" y="79"/>
                  </a:lnTo>
                  <a:lnTo>
                    <a:pt x="209" y="83"/>
                  </a:lnTo>
                  <a:lnTo>
                    <a:pt x="209" y="85"/>
                  </a:lnTo>
                  <a:lnTo>
                    <a:pt x="211" y="87"/>
                  </a:lnTo>
                  <a:lnTo>
                    <a:pt x="213" y="87"/>
                  </a:lnTo>
                  <a:lnTo>
                    <a:pt x="213" y="89"/>
                  </a:lnTo>
                  <a:lnTo>
                    <a:pt x="213" y="89"/>
                  </a:lnTo>
                  <a:lnTo>
                    <a:pt x="215" y="89"/>
                  </a:lnTo>
                  <a:lnTo>
                    <a:pt x="215" y="89"/>
                  </a:lnTo>
                  <a:lnTo>
                    <a:pt x="213" y="91"/>
                  </a:lnTo>
                  <a:lnTo>
                    <a:pt x="213" y="91"/>
                  </a:lnTo>
                  <a:lnTo>
                    <a:pt x="213" y="93"/>
                  </a:lnTo>
                  <a:lnTo>
                    <a:pt x="213" y="93"/>
                  </a:lnTo>
                  <a:lnTo>
                    <a:pt x="213" y="95"/>
                  </a:lnTo>
                  <a:lnTo>
                    <a:pt x="213" y="98"/>
                  </a:lnTo>
                  <a:lnTo>
                    <a:pt x="213" y="98"/>
                  </a:lnTo>
                  <a:lnTo>
                    <a:pt x="215" y="100"/>
                  </a:lnTo>
                  <a:lnTo>
                    <a:pt x="217" y="100"/>
                  </a:lnTo>
                  <a:lnTo>
                    <a:pt x="217" y="100"/>
                  </a:lnTo>
                  <a:lnTo>
                    <a:pt x="215" y="100"/>
                  </a:lnTo>
                  <a:lnTo>
                    <a:pt x="215" y="102"/>
                  </a:lnTo>
                  <a:lnTo>
                    <a:pt x="215" y="102"/>
                  </a:lnTo>
                  <a:lnTo>
                    <a:pt x="215" y="104"/>
                  </a:lnTo>
                  <a:lnTo>
                    <a:pt x="215" y="104"/>
                  </a:lnTo>
                  <a:lnTo>
                    <a:pt x="217" y="104"/>
                  </a:lnTo>
                  <a:lnTo>
                    <a:pt x="221" y="104"/>
                  </a:lnTo>
                  <a:lnTo>
                    <a:pt x="223" y="106"/>
                  </a:lnTo>
                  <a:lnTo>
                    <a:pt x="223" y="106"/>
                  </a:lnTo>
                  <a:lnTo>
                    <a:pt x="225" y="108"/>
                  </a:lnTo>
                  <a:lnTo>
                    <a:pt x="225" y="110"/>
                  </a:lnTo>
                  <a:lnTo>
                    <a:pt x="225" y="110"/>
                  </a:lnTo>
                  <a:lnTo>
                    <a:pt x="225" y="112"/>
                  </a:lnTo>
                  <a:lnTo>
                    <a:pt x="225" y="114"/>
                  </a:lnTo>
                  <a:lnTo>
                    <a:pt x="225" y="117"/>
                  </a:lnTo>
                  <a:lnTo>
                    <a:pt x="225" y="119"/>
                  </a:lnTo>
                  <a:lnTo>
                    <a:pt x="228" y="119"/>
                  </a:lnTo>
                  <a:lnTo>
                    <a:pt x="228" y="121"/>
                  </a:lnTo>
                  <a:lnTo>
                    <a:pt x="228" y="123"/>
                  </a:lnTo>
                  <a:lnTo>
                    <a:pt x="230" y="131"/>
                  </a:lnTo>
                  <a:lnTo>
                    <a:pt x="230" y="134"/>
                  </a:lnTo>
                  <a:lnTo>
                    <a:pt x="230" y="136"/>
                  </a:lnTo>
                  <a:lnTo>
                    <a:pt x="230" y="136"/>
                  </a:lnTo>
                  <a:lnTo>
                    <a:pt x="232" y="136"/>
                  </a:lnTo>
                  <a:lnTo>
                    <a:pt x="232" y="136"/>
                  </a:lnTo>
                  <a:lnTo>
                    <a:pt x="234" y="134"/>
                  </a:lnTo>
                  <a:lnTo>
                    <a:pt x="236" y="136"/>
                  </a:lnTo>
                  <a:lnTo>
                    <a:pt x="236" y="136"/>
                  </a:lnTo>
                  <a:lnTo>
                    <a:pt x="236" y="136"/>
                  </a:lnTo>
                  <a:lnTo>
                    <a:pt x="238" y="136"/>
                  </a:lnTo>
                  <a:lnTo>
                    <a:pt x="240" y="134"/>
                  </a:lnTo>
                  <a:lnTo>
                    <a:pt x="238" y="136"/>
                  </a:lnTo>
                  <a:lnTo>
                    <a:pt x="238" y="136"/>
                  </a:lnTo>
                  <a:lnTo>
                    <a:pt x="238" y="136"/>
                  </a:lnTo>
                  <a:lnTo>
                    <a:pt x="240" y="136"/>
                  </a:lnTo>
                  <a:lnTo>
                    <a:pt x="242" y="136"/>
                  </a:lnTo>
                  <a:lnTo>
                    <a:pt x="244" y="136"/>
                  </a:lnTo>
                  <a:lnTo>
                    <a:pt x="247" y="136"/>
                  </a:lnTo>
                  <a:lnTo>
                    <a:pt x="249" y="136"/>
                  </a:lnTo>
                  <a:lnTo>
                    <a:pt x="251" y="136"/>
                  </a:lnTo>
                  <a:lnTo>
                    <a:pt x="251" y="134"/>
                  </a:lnTo>
                  <a:lnTo>
                    <a:pt x="251" y="134"/>
                  </a:lnTo>
                  <a:lnTo>
                    <a:pt x="253" y="136"/>
                  </a:lnTo>
                  <a:lnTo>
                    <a:pt x="253" y="136"/>
                  </a:lnTo>
                  <a:lnTo>
                    <a:pt x="253" y="136"/>
                  </a:lnTo>
                  <a:lnTo>
                    <a:pt x="253" y="140"/>
                  </a:lnTo>
                  <a:lnTo>
                    <a:pt x="253" y="142"/>
                  </a:lnTo>
                  <a:lnTo>
                    <a:pt x="253" y="144"/>
                  </a:lnTo>
                  <a:lnTo>
                    <a:pt x="255" y="144"/>
                  </a:lnTo>
                  <a:lnTo>
                    <a:pt x="255" y="144"/>
                  </a:lnTo>
                  <a:lnTo>
                    <a:pt x="255" y="144"/>
                  </a:lnTo>
                  <a:lnTo>
                    <a:pt x="257" y="142"/>
                  </a:lnTo>
                  <a:lnTo>
                    <a:pt x="261" y="140"/>
                  </a:lnTo>
                  <a:lnTo>
                    <a:pt x="263" y="142"/>
                  </a:lnTo>
                  <a:lnTo>
                    <a:pt x="266" y="142"/>
                  </a:lnTo>
                  <a:lnTo>
                    <a:pt x="268" y="140"/>
                  </a:lnTo>
                  <a:lnTo>
                    <a:pt x="272" y="138"/>
                  </a:lnTo>
                  <a:lnTo>
                    <a:pt x="272" y="136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8" y="140"/>
                  </a:lnTo>
                  <a:lnTo>
                    <a:pt x="280" y="138"/>
                  </a:lnTo>
                  <a:lnTo>
                    <a:pt x="280" y="138"/>
                  </a:lnTo>
                  <a:lnTo>
                    <a:pt x="280" y="138"/>
                  </a:lnTo>
                  <a:lnTo>
                    <a:pt x="280" y="140"/>
                  </a:lnTo>
                  <a:lnTo>
                    <a:pt x="280" y="140"/>
                  </a:lnTo>
                  <a:lnTo>
                    <a:pt x="280" y="142"/>
                  </a:lnTo>
                  <a:lnTo>
                    <a:pt x="282" y="142"/>
                  </a:lnTo>
                  <a:lnTo>
                    <a:pt x="285" y="142"/>
                  </a:lnTo>
                  <a:lnTo>
                    <a:pt x="287" y="142"/>
                  </a:lnTo>
                  <a:lnTo>
                    <a:pt x="289" y="140"/>
                  </a:lnTo>
                  <a:lnTo>
                    <a:pt x="289" y="140"/>
                  </a:lnTo>
                  <a:lnTo>
                    <a:pt x="289" y="140"/>
                  </a:lnTo>
                  <a:lnTo>
                    <a:pt x="289" y="142"/>
                  </a:lnTo>
                  <a:lnTo>
                    <a:pt x="291" y="142"/>
                  </a:lnTo>
                  <a:lnTo>
                    <a:pt x="291" y="140"/>
                  </a:lnTo>
                  <a:lnTo>
                    <a:pt x="291" y="140"/>
                  </a:lnTo>
                  <a:lnTo>
                    <a:pt x="291" y="142"/>
                  </a:lnTo>
                  <a:lnTo>
                    <a:pt x="291" y="142"/>
                  </a:lnTo>
                  <a:lnTo>
                    <a:pt x="291" y="142"/>
                  </a:lnTo>
                  <a:lnTo>
                    <a:pt x="293" y="142"/>
                  </a:lnTo>
                  <a:lnTo>
                    <a:pt x="293" y="142"/>
                  </a:lnTo>
                  <a:lnTo>
                    <a:pt x="295" y="142"/>
                  </a:lnTo>
                  <a:lnTo>
                    <a:pt x="295" y="144"/>
                  </a:lnTo>
                  <a:lnTo>
                    <a:pt x="295" y="146"/>
                  </a:lnTo>
                  <a:lnTo>
                    <a:pt x="295" y="153"/>
                  </a:lnTo>
                  <a:lnTo>
                    <a:pt x="297" y="153"/>
                  </a:lnTo>
                  <a:lnTo>
                    <a:pt x="297" y="153"/>
                  </a:lnTo>
                  <a:lnTo>
                    <a:pt x="306" y="148"/>
                  </a:lnTo>
                  <a:lnTo>
                    <a:pt x="316" y="144"/>
                  </a:lnTo>
                  <a:lnTo>
                    <a:pt x="316" y="144"/>
                  </a:lnTo>
                  <a:lnTo>
                    <a:pt x="318" y="142"/>
                  </a:lnTo>
                  <a:lnTo>
                    <a:pt x="318" y="140"/>
                  </a:lnTo>
                  <a:lnTo>
                    <a:pt x="320" y="140"/>
                  </a:lnTo>
                  <a:lnTo>
                    <a:pt x="320" y="138"/>
                  </a:lnTo>
                  <a:lnTo>
                    <a:pt x="320" y="138"/>
                  </a:lnTo>
                  <a:lnTo>
                    <a:pt x="320" y="138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3" y="136"/>
                  </a:lnTo>
                  <a:lnTo>
                    <a:pt x="323" y="134"/>
                  </a:lnTo>
                  <a:lnTo>
                    <a:pt x="323" y="134"/>
                  </a:lnTo>
                  <a:lnTo>
                    <a:pt x="323" y="131"/>
                  </a:lnTo>
                  <a:lnTo>
                    <a:pt x="323" y="129"/>
                  </a:lnTo>
                  <a:lnTo>
                    <a:pt x="323" y="129"/>
                  </a:lnTo>
                  <a:lnTo>
                    <a:pt x="323" y="129"/>
                  </a:lnTo>
                  <a:lnTo>
                    <a:pt x="323" y="129"/>
                  </a:lnTo>
                  <a:lnTo>
                    <a:pt x="323" y="129"/>
                  </a:lnTo>
                  <a:lnTo>
                    <a:pt x="325" y="129"/>
                  </a:lnTo>
                  <a:lnTo>
                    <a:pt x="325" y="127"/>
                  </a:lnTo>
                  <a:lnTo>
                    <a:pt x="325" y="127"/>
                  </a:lnTo>
                  <a:lnTo>
                    <a:pt x="327" y="125"/>
                  </a:lnTo>
                  <a:lnTo>
                    <a:pt x="325" y="123"/>
                  </a:lnTo>
                  <a:lnTo>
                    <a:pt x="323" y="123"/>
                  </a:lnTo>
                  <a:lnTo>
                    <a:pt x="323" y="123"/>
                  </a:lnTo>
                  <a:lnTo>
                    <a:pt x="323" y="123"/>
                  </a:lnTo>
                  <a:lnTo>
                    <a:pt x="323" y="121"/>
                  </a:lnTo>
                  <a:lnTo>
                    <a:pt x="325" y="119"/>
                  </a:lnTo>
                  <a:lnTo>
                    <a:pt x="325" y="119"/>
                  </a:lnTo>
                  <a:lnTo>
                    <a:pt x="323" y="117"/>
                  </a:lnTo>
                  <a:lnTo>
                    <a:pt x="323" y="117"/>
                  </a:lnTo>
                  <a:lnTo>
                    <a:pt x="320" y="117"/>
                  </a:lnTo>
                  <a:lnTo>
                    <a:pt x="323" y="117"/>
                  </a:lnTo>
                  <a:lnTo>
                    <a:pt x="323" y="117"/>
                  </a:lnTo>
                  <a:lnTo>
                    <a:pt x="325" y="114"/>
                  </a:lnTo>
                  <a:lnTo>
                    <a:pt x="325" y="114"/>
                  </a:lnTo>
                  <a:lnTo>
                    <a:pt x="325" y="114"/>
                  </a:lnTo>
                  <a:lnTo>
                    <a:pt x="325" y="112"/>
                  </a:lnTo>
                  <a:lnTo>
                    <a:pt x="327" y="112"/>
                  </a:lnTo>
                  <a:lnTo>
                    <a:pt x="329" y="110"/>
                  </a:lnTo>
                  <a:lnTo>
                    <a:pt x="329" y="110"/>
                  </a:lnTo>
                  <a:lnTo>
                    <a:pt x="329" y="110"/>
                  </a:lnTo>
                  <a:lnTo>
                    <a:pt x="329" y="108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1" name="Freeform 553" descr="" title=""/>
            <p:cNvSpPr>
              <a:spLocks noEditPoints="1"/>
            </p:cNvSpPr>
            <p:nvPr/>
          </p:nvSpPr>
          <p:spPr bwMode="auto">
            <a:xfrm>
              <a:off x="4775500" y="2420684"/>
              <a:ext cx="14045" cy="14045"/>
            </a:xfrm>
            <a:custGeom>
              <a:avLst/>
              <a:gdLst>
                <a:gd name="T0" fmla="*/ 4 w 6"/>
                <a:gd name="T1" fmla="*/ 4 h 6"/>
                <a:gd name="T2" fmla="*/ 4 w 6"/>
                <a:gd name="T3" fmla="*/ 4 h 6"/>
                <a:gd name="T4" fmla="*/ 4 w 6"/>
                <a:gd name="T5" fmla="*/ 6 h 6"/>
                <a:gd name="T6" fmla="*/ 6 w 6"/>
                <a:gd name="T7" fmla="*/ 4 h 6"/>
                <a:gd name="T8" fmla="*/ 6 w 6"/>
                <a:gd name="T9" fmla="*/ 4 h 6"/>
                <a:gd name="T10" fmla="*/ 6 w 6"/>
                <a:gd name="T11" fmla="*/ 4 h 6"/>
                <a:gd name="T12" fmla="*/ 4 w 6"/>
                <a:gd name="T13" fmla="*/ 4 h 6"/>
                <a:gd name="T14" fmla="*/ 4 w 6"/>
                <a:gd name="T15" fmla="*/ 4 h 6"/>
                <a:gd name="T16" fmla="*/ 0 w 6"/>
                <a:gd name="T17" fmla="*/ 4 h 6"/>
                <a:gd name="T18" fmla="*/ 0 w 6"/>
                <a:gd name="T19" fmla="*/ 4 h 6"/>
                <a:gd name="T20" fmla="*/ 0 w 6"/>
                <a:gd name="T21" fmla="*/ 4 h 6"/>
                <a:gd name="T22" fmla="*/ 2 w 6"/>
                <a:gd name="T23" fmla="*/ 4 h 6"/>
                <a:gd name="T24" fmla="*/ 2 w 6"/>
                <a:gd name="T25" fmla="*/ 4 h 6"/>
                <a:gd name="T26" fmla="*/ 2 w 6"/>
                <a:gd name="T27" fmla="*/ 2 h 6"/>
                <a:gd name="T28" fmla="*/ 0 w 6"/>
                <a:gd name="T29" fmla="*/ 4 h 6"/>
                <a:gd name="T30" fmla="*/ 0 w 6"/>
                <a:gd name="T31" fmla="*/ 4 h 6"/>
                <a:gd name="T32" fmla="*/ 6 w 6"/>
                <a:gd name="T33" fmla="*/ 2 h 6"/>
                <a:gd name="T34" fmla="*/ 6 w 6"/>
                <a:gd name="T35" fmla="*/ 2 h 6"/>
                <a:gd name="T36" fmla="*/ 6 w 6"/>
                <a:gd name="T37" fmla="*/ 0 h 6"/>
                <a:gd name="T38" fmla="*/ 6 w 6"/>
                <a:gd name="T39" fmla="*/ 0 h 6"/>
                <a:gd name="T40" fmla="*/ 6 w 6"/>
                <a:gd name="T41" fmla="*/ 0 h 6"/>
                <a:gd name="T42" fmla="*/ 6 w 6"/>
                <a:gd name="T43" fmla="*/ 0 h 6"/>
                <a:gd name="T44" fmla="*/ 4 w 6"/>
                <a:gd name="T45" fmla="*/ 0 h 6"/>
                <a:gd name="T46" fmla="*/ 4 w 6"/>
                <a:gd name="T47" fmla="*/ 0 h 6"/>
                <a:gd name="T48" fmla="*/ 4 w 6"/>
                <a:gd name="T49" fmla="*/ 0 h 6"/>
                <a:gd name="T50" fmla="*/ 2 w 6"/>
                <a:gd name="T51" fmla="*/ 0 h 6"/>
                <a:gd name="T52" fmla="*/ 2 w 6"/>
                <a:gd name="T53" fmla="*/ 0 h 6"/>
                <a:gd name="T54" fmla="*/ 2 w 6"/>
                <a:gd name="T55" fmla="*/ 0 h 6"/>
                <a:gd name="T56" fmla="*/ 2 w 6"/>
                <a:gd name="T57" fmla="*/ 0 h 6"/>
                <a:gd name="T58" fmla="*/ 0 w 6"/>
                <a:gd name="T59" fmla="*/ 2 h 6"/>
                <a:gd name="T60" fmla="*/ 0 w 6"/>
                <a:gd name="T61" fmla="*/ 2 h 6"/>
                <a:gd name="T62" fmla="*/ 2 w 6"/>
                <a:gd name="T63" fmla="*/ 2 h 6"/>
                <a:gd name="T64" fmla="*/ 2 w 6"/>
                <a:gd name="T65" fmla="*/ 2 h 6"/>
                <a:gd name="T66" fmla="*/ 4 w 6"/>
                <a:gd name="T67" fmla="*/ 2 h 6"/>
                <a:gd name="T68" fmla="*/ 6 w 6"/>
                <a:gd name="T69" fmla="*/ 4 h 6"/>
                <a:gd name="T70" fmla="*/ 6 w 6"/>
                <a:gd name="T71" fmla="*/ 4 h 6"/>
                <a:gd name="T72" fmla="*/ 6 w 6"/>
                <a:gd name="T73" fmla="*/ 2 h 6"/>
                <a:gd name="T74" fmla="*/ 6 w 6"/>
                <a:gd name="T75" fmla="*/ 2 h 6"/>
                <a:gd name="T76" fmla="*/ 6 w 6"/>
                <a:gd name="T7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" h="6">
                  <a:moveTo>
                    <a:pt x="4" y="4"/>
                  </a:moveTo>
                  <a:lnTo>
                    <a:pt x="4" y="4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2" name="Freeform 556" descr="" title=""/>
            <p:cNvSpPr>
              <a:spLocks/>
            </p:cNvSpPr>
            <p:nvPr/>
          </p:nvSpPr>
          <p:spPr bwMode="auto">
            <a:xfrm>
              <a:off x="5871017" y="2746061"/>
              <a:ext cx="9363" cy="14045"/>
            </a:xfrm>
            <a:custGeom>
              <a:avLst/>
              <a:gdLst>
                <a:gd name="T0" fmla="*/ 4 w 4"/>
                <a:gd name="T1" fmla="*/ 0 h 6"/>
                <a:gd name="T2" fmla="*/ 4 w 4"/>
                <a:gd name="T3" fmla="*/ 0 h 6"/>
                <a:gd name="T4" fmla="*/ 4 w 4"/>
                <a:gd name="T5" fmla="*/ 0 h 6"/>
                <a:gd name="T6" fmla="*/ 2 w 4"/>
                <a:gd name="T7" fmla="*/ 2 h 6"/>
                <a:gd name="T8" fmla="*/ 0 w 4"/>
                <a:gd name="T9" fmla="*/ 4 h 6"/>
                <a:gd name="T10" fmla="*/ 0 w 4"/>
                <a:gd name="T11" fmla="*/ 4 h 6"/>
                <a:gd name="T12" fmla="*/ 0 w 4"/>
                <a:gd name="T13" fmla="*/ 6 h 6"/>
                <a:gd name="T14" fmla="*/ 2 w 4"/>
                <a:gd name="T15" fmla="*/ 6 h 6"/>
                <a:gd name="T16" fmla="*/ 2 w 4"/>
                <a:gd name="T17" fmla="*/ 6 h 6"/>
                <a:gd name="T18" fmla="*/ 2 w 4"/>
                <a:gd name="T19" fmla="*/ 4 h 6"/>
                <a:gd name="T20" fmla="*/ 4 w 4"/>
                <a:gd name="T21" fmla="*/ 0 h 6"/>
                <a:gd name="T22" fmla="*/ 4 w 4"/>
                <a:gd name="T2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3" name="Freeform 566" descr="" title=""/>
            <p:cNvSpPr>
              <a:spLocks/>
            </p:cNvSpPr>
            <p:nvPr/>
          </p:nvSpPr>
          <p:spPr bwMode="auto">
            <a:xfrm>
              <a:off x="2135024" y="1577978"/>
              <a:ext cx="243448" cy="110020"/>
            </a:xfrm>
            <a:custGeom>
              <a:avLst/>
              <a:gdLst>
                <a:gd name="T0" fmla="*/ 99 w 104"/>
                <a:gd name="T1" fmla="*/ 38 h 47"/>
                <a:gd name="T2" fmla="*/ 95 w 104"/>
                <a:gd name="T3" fmla="*/ 36 h 47"/>
                <a:gd name="T4" fmla="*/ 95 w 104"/>
                <a:gd name="T5" fmla="*/ 34 h 47"/>
                <a:gd name="T6" fmla="*/ 97 w 104"/>
                <a:gd name="T7" fmla="*/ 34 h 47"/>
                <a:gd name="T8" fmla="*/ 99 w 104"/>
                <a:gd name="T9" fmla="*/ 32 h 47"/>
                <a:gd name="T10" fmla="*/ 95 w 104"/>
                <a:gd name="T11" fmla="*/ 30 h 47"/>
                <a:gd name="T12" fmla="*/ 91 w 104"/>
                <a:gd name="T13" fmla="*/ 28 h 47"/>
                <a:gd name="T14" fmla="*/ 89 w 104"/>
                <a:gd name="T15" fmla="*/ 26 h 47"/>
                <a:gd name="T16" fmla="*/ 89 w 104"/>
                <a:gd name="T17" fmla="*/ 24 h 47"/>
                <a:gd name="T18" fmla="*/ 87 w 104"/>
                <a:gd name="T19" fmla="*/ 19 h 47"/>
                <a:gd name="T20" fmla="*/ 80 w 104"/>
                <a:gd name="T21" fmla="*/ 17 h 47"/>
                <a:gd name="T22" fmla="*/ 76 w 104"/>
                <a:gd name="T23" fmla="*/ 15 h 47"/>
                <a:gd name="T24" fmla="*/ 74 w 104"/>
                <a:gd name="T25" fmla="*/ 17 h 47"/>
                <a:gd name="T26" fmla="*/ 72 w 104"/>
                <a:gd name="T27" fmla="*/ 15 h 47"/>
                <a:gd name="T28" fmla="*/ 66 w 104"/>
                <a:gd name="T29" fmla="*/ 17 h 47"/>
                <a:gd name="T30" fmla="*/ 61 w 104"/>
                <a:gd name="T31" fmla="*/ 19 h 47"/>
                <a:gd name="T32" fmla="*/ 57 w 104"/>
                <a:gd name="T33" fmla="*/ 17 h 47"/>
                <a:gd name="T34" fmla="*/ 59 w 104"/>
                <a:gd name="T35" fmla="*/ 15 h 47"/>
                <a:gd name="T36" fmla="*/ 55 w 104"/>
                <a:gd name="T37" fmla="*/ 13 h 47"/>
                <a:gd name="T38" fmla="*/ 47 w 104"/>
                <a:gd name="T39" fmla="*/ 11 h 47"/>
                <a:gd name="T40" fmla="*/ 42 w 104"/>
                <a:gd name="T41" fmla="*/ 9 h 47"/>
                <a:gd name="T42" fmla="*/ 38 w 104"/>
                <a:gd name="T43" fmla="*/ 7 h 47"/>
                <a:gd name="T44" fmla="*/ 34 w 104"/>
                <a:gd name="T45" fmla="*/ 7 h 47"/>
                <a:gd name="T46" fmla="*/ 23 w 104"/>
                <a:gd name="T47" fmla="*/ 7 h 47"/>
                <a:gd name="T48" fmla="*/ 15 w 104"/>
                <a:gd name="T49" fmla="*/ 2 h 47"/>
                <a:gd name="T50" fmla="*/ 9 w 104"/>
                <a:gd name="T51" fmla="*/ 2 h 47"/>
                <a:gd name="T52" fmla="*/ 2 w 104"/>
                <a:gd name="T53" fmla="*/ 0 h 47"/>
                <a:gd name="T54" fmla="*/ 4 w 104"/>
                <a:gd name="T55" fmla="*/ 5 h 47"/>
                <a:gd name="T56" fmla="*/ 15 w 104"/>
                <a:gd name="T57" fmla="*/ 9 h 47"/>
                <a:gd name="T58" fmla="*/ 23 w 104"/>
                <a:gd name="T59" fmla="*/ 15 h 47"/>
                <a:gd name="T60" fmla="*/ 26 w 104"/>
                <a:gd name="T61" fmla="*/ 26 h 47"/>
                <a:gd name="T62" fmla="*/ 28 w 104"/>
                <a:gd name="T63" fmla="*/ 32 h 47"/>
                <a:gd name="T64" fmla="*/ 26 w 104"/>
                <a:gd name="T65" fmla="*/ 38 h 47"/>
                <a:gd name="T66" fmla="*/ 30 w 104"/>
                <a:gd name="T67" fmla="*/ 40 h 47"/>
                <a:gd name="T68" fmla="*/ 34 w 104"/>
                <a:gd name="T69" fmla="*/ 38 h 47"/>
                <a:gd name="T70" fmla="*/ 38 w 104"/>
                <a:gd name="T71" fmla="*/ 40 h 47"/>
                <a:gd name="T72" fmla="*/ 40 w 104"/>
                <a:gd name="T73" fmla="*/ 36 h 47"/>
                <a:gd name="T74" fmla="*/ 42 w 104"/>
                <a:gd name="T75" fmla="*/ 36 h 47"/>
                <a:gd name="T76" fmla="*/ 45 w 104"/>
                <a:gd name="T77" fmla="*/ 38 h 47"/>
                <a:gd name="T78" fmla="*/ 49 w 104"/>
                <a:gd name="T79" fmla="*/ 43 h 47"/>
                <a:gd name="T80" fmla="*/ 51 w 104"/>
                <a:gd name="T81" fmla="*/ 45 h 47"/>
                <a:gd name="T82" fmla="*/ 53 w 104"/>
                <a:gd name="T83" fmla="*/ 45 h 47"/>
                <a:gd name="T84" fmla="*/ 53 w 104"/>
                <a:gd name="T85" fmla="*/ 45 h 47"/>
                <a:gd name="T86" fmla="*/ 59 w 104"/>
                <a:gd name="T87" fmla="*/ 45 h 47"/>
                <a:gd name="T88" fmla="*/ 64 w 104"/>
                <a:gd name="T89" fmla="*/ 45 h 47"/>
                <a:gd name="T90" fmla="*/ 70 w 104"/>
                <a:gd name="T91" fmla="*/ 45 h 47"/>
                <a:gd name="T92" fmla="*/ 74 w 104"/>
                <a:gd name="T93" fmla="*/ 43 h 47"/>
                <a:gd name="T94" fmla="*/ 78 w 104"/>
                <a:gd name="T95" fmla="*/ 43 h 47"/>
                <a:gd name="T96" fmla="*/ 85 w 104"/>
                <a:gd name="T97" fmla="*/ 40 h 47"/>
                <a:gd name="T98" fmla="*/ 89 w 104"/>
                <a:gd name="T99" fmla="*/ 43 h 47"/>
                <a:gd name="T100" fmla="*/ 93 w 104"/>
                <a:gd name="T101" fmla="*/ 45 h 47"/>
                <a:gd name="T102" fmla="*/ 97 w 104"/>
                <a:gd name="T103" fmla="*/ 45 h 47"/>
                <a:gd name="T104" fmla="*/ 99 w 104"/>
                <a:gd name="T105" fmla="*/ 47 h 47"/>
                <a:gd name="T106" fmla="*/ 104 w 104"/>
                <a:gd name="T107" fmla="*/ 4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4" h="47">
                  <a:moveTo>
                    <a:pt x="102" y="40"/>
                  </a:moveTo>
                  <a:lnTo>
                    <a:pt x="99" y="40"/>
                  </a:lnTo>
                  <a:lnTo>
                    <a:pt x="99" y="38"/>
                  </a:lnTo>
                  <a:lnTo>
                    <a:pt x="97" y="38"/>
                  </a:lnTo>
                  <a:lnTo>
                    <a:pt x="97" y="36"/>
                  </a:lnTo>
                  <a:lnTo>
                    <a:pt x="95" y="36"/>
                  </a:lnTo>
                  <a:lnTo>
                    <a:pt x="95" y="36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5" y="34"/>
                  </a:lnTo>
                  <a:lnTo>
                    <a:pt x="97" y="34"/>
                  </a:lnTo>
                  <a:lnTo>
                    <a:pt x="97" y="34"/>
                  </a:lnTo>
                  <a:lnTo>
                    <a:pt x="97" y="34"/>
                  </a:lnTo>
                  <a:lnTo>
                    <a:pt x="99" y="32"/>
                  </a:lnTo>
                  <a:lnTo>
                    <a:pt x="99" y="32"/>
                  </a:lnTo>
                  <a:lnTo>
                    <a:pt x="99" y="32"/>
                  </a:lnTo>
                  <a:lnTo>
                    <a:pt x="97" y="30"/>
                  </a:lnTo>
                  <a:lnTo>
                    <a:pt x="95" y="30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1" y="28"/>
                  </a:lnTo>
                  <a:lnTo>
                    <a:pt x="91" y="28"/>
                  </a:lnTo>
                  <a:lnTo>
                    <a:pt x="91" y="28"/>
                  </a:lnTo>
                  <a:lnTo>
                    <a:pt x="89" y="26"/>
                  </a:lnTo>
                  <a:lnTo>
                    <a:pt x="87" y="26"/>
                  </a:lnTo>
                  <a:lnTo>
                    <a:pt x="87" y="26"/>
                  </a:lnTo>
                  <a:lnTo>
                    <a:pt x="89" y="24"/>
                  </a:lnTo>
                  <a:lnTo>
                    <a:pt x="89" y="21"/>
                  </a:lnTo>
                  <a:lnTo>
                    <a:pt x="89" y="19"/>
                  </a:lnTo>
                  <a:lnTo>
                    <a:pt x="87" y="19"/>
                  </a:lnTo>
                  <a:lnTo>
                    <a:pt x="87" y="19"/>
                  </a:lnTo>
                  <a:lnTo>
                    <a:pt x="83" y="19"/>
                  </a:lnTo>
                  <a:lnTo>
                    <a:pt x="80" y="17"/>
                  </a:lnTo>
                  <a:lnTo>
                    <a:pt x="80" y="17"/>
                  </a:lnTo>
                  <a:lnTo>
                    <a:pt x="78" y="17"/>
                  </a:lnTo>
                  <a:lnTo>
                    <a:pt x="76" y="15"/>
                  </a:lnTo>
                  <a:lnTo>
                    <a:pt x="76" y="15"/>
                  </a:lnTo>
                  <a:lnTo>
                    <a:pt x="76" y="15"/>
                  </a:lnTo>
                  <a:lnTo>
                    <a:pt x="74" y="17"/>
                  </a:lnTo>
                  <a:lnTo>
                    <a:pt x="72" y="17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0" y="15"/>
                  </a:lnTo>
                  <a:lnTo>
                    <a:pt x="68" y="17"/>
                  </a:lnTo>
                  <a:lnTo>
                    <a:pt x="66" y="17"/>
                  </a:lnTo>
                  <a:lnTo>
                    <a:pt x="64" y="17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7" y="15"/>
                  </a:lnTo>
                  <a:lnTo>
                    <a:pt x="55" y="13"/>
                  </a:lnTo>
                  <a:lnTo>
                    <a:pt x="53" y="13"/>
                  </a:lnTo>
                  <a:lnTo>
                    <a:pt x="49" y="11"/>
                  </a:lnTo>
                  <a:lnTo>
                    <a:pt x="47" y="11"/>
                  </a:lnTo>
                  <a:lnTo>
                    <a:pt x="47" y="9"/>
                  </a:lnTo>
                  <a:lnTo>
                    <a:pt x="45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0" y="9"/>
                  </a:lnTo>
                  <a:lnTo>
                    <a:pt x="38" y="7"/>
                  </a:lnTo>
                  <a:lnTo>
                    <a:pt x="36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2" y="7"/>
                  </a:lnTo>
                  <a:lnTo>
                    <a:pt x="26" y="7"/>
                  </a:lnTo>
                  <a:lnTo>
                    <a:pt x="23" y="7"/>
                  </a:lnTo>
                  <a:lnTo>
                    <a:pt x="21" y="5"/>
                  </a:lnTo>
                  <a:lnTo>
                    <a:pt x="17" y="5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4" y="5"/>
                  </a:lnTo>
                  <a:lnTo>
                    <a:pt x="9" y="9"/>
                  </a:lnTo>
                  <a:lnTo>
                    <a:pt x="9" y="9"/>
                  </a:lnTo>
                  <a:lnTo>
                    <a:pt x="15" y="9"/>
                  </a:lnTo>
                  <a:lnTo>
                    <a:pt x="17" y="13"/>
                  </a:lnTo>
                  <a:lnTo>
                    <a:pt x="19" y="13"/>
                  </a:lnTo>
                  <a:lnTo>
                    <a:pt x="23" y="15"/>
                  </a:lnTo>
                  <a:lnTo>
                    <a:pt x="23" y="17"/>
                  </a:lnTo>
                  <a:lnTo>
                    <a:pt x="26" y="21"/>
                  </a:lnTo>
                  <a:lnTo>
                    <a:pt x="26" y="26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4"/>
                  </a:lnTo>
                  <a:lnTo>
                    <a:pt x="23" y="38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28" y="40"/>
                  </a:lnTo>
                  <a:lnTo>
                    <a:pt x="30" y="40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8" y="38"/>
                  </a:lnTo>
                  <a:lnTo>
                    <a:pt x="38" y="40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5" y="36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9" y="40"/>
                  </a:lnTo>
                  <a:lnTo>
                    <a:pt x="49" y="43"/>
                  </a:lnTo>
                  <a:lnTo>
                    <a:pt x="49" y="43"/>
                  </a:lnTo>
                  <a:lnTo>
                    <a:pt x="49" y="43"/>
                  </a:lnTo>
                  <a:lnTo>
                    <a:pt x="49" y="43"/>
                  </a:lnTo>
                  <a:lnTo>
                    <a:pt x="51" y="45"/>
                  </a:lnTo>
                  <a:lnTo>
                    <a:pt x="51" y="45"/>
                  </a:lnTo>
                  <a:lnTo>
                    <a:pt x="53" y="45"/>
                  </a:lnTo>
                  <a:lnTo>
                    <a:pt x="53" y="45"/>
                  </a:lnTo>
                  <a:lnTo>
                    <a:pt x="53" y="45"/>
                  </a:lnTo>
                  <a:lnTo>
                    <a:pt x="53" y="45"/>
                  </a:lnTo>
                  <a:lnTo>
                    <a:pt x="53" y="45"/>
                  </a:lnTo>
                  <a:lnTo>
                    <a:pt x="55" y="45"/>
                  </a:lnTo>
                  <a:lnTo>
                    <a:pt x="57" y="45"/>
                  </a:lnTo>
                  <a:lnTo>
                    <a:pt x="59" y="45"/>
                  </a:lnTo>
                  <a:lnTo>
                    <a:pt x="61" y="45"/>
                  </a:lnTo>
                  <a:lnTo>
                    <a:pt x="64" y="45"/>
                  </a:lnTo>
                  <a:lnTo>
                    <a:pt x="64" y="45"/>
                  </a:lnTo>
                  <a:lnTo>
                    <a:pt x="66" y="43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74" y="43"/>
                  </a:lnTo>
                  <a:lnTo>
                    <a:pt x="76" y="43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6" y="43"/>
                  </a:lnTo>
                  <a:lnTo>
                    <a:pt x="78" y="43"/>
                  </a:lnTo>
                  <a:lnTo>
                    <a:pt x="80" y="40"/>
                  </a:lnTo>
                  <a:lnTo>
                    <a:pt x="83" y="38"/>
                  </a:lnTo>
                  <a:lnTo>
                    <a:pt x="85" y="40"/>
                  </a:lnTo>
                  <a:lnTo>
                    <a:pt x="89" y="40"/>
                  </a:lnTo>
                  <a:lnTo>
                    <a:pt x="89" y="43"/>
                  </a:lnTo>
                  <a:lnTo>
                    <a:pt x="89" y="43"/>
                  </a:lnTo>
                  <a:lnTo>
                    <a:pt x="89" y="43"/>
                  </a:lnTo>
                  <a:lnTo>
                    <a:pt x="91" y="45"/>
                  </a:lnTo>
                  <a:lnTo>
                    <a:pt x="93" y="45"/>
                  </a:lnTo>
                  <a:lnTo>
                    <a:pt x="93" y="45"/>
                  </a:lnTo>
                  <a:lnTo>
                    <a:pt x="95" y="45"/>
                  </a:lnTo>
                  <a:lnTo>
                    <a:pt x="97" y="45"/>
                  </a:lnTo>
                  <a:lnTo>
                    <a:pt x="99" y="45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102" y="47"/>
                  </a:lnTo>
                  <a:lnTo>
                    <a:pt x="102" y="45"/>
                  </a:lnTo>
                  <a:lnTo>
                    <a:pt x="104" y="43"/>
                  </a:lnTo>
                  <a:lnTo>
                    <a:pt x="104" y="43"/>
                  </a:lnTo>
                  <a:lnTo>
                    <a:pt x="102" y="40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4" name="Freeform 591" descr="" title=""/>
            <p:cNvSpPr>
              <a:spLocks noEditPoints="1"/>
            </p:cNvSpPr>
            <p:nvPr/>
          </p:nvSpPr>
          <p:spPr bwMode="auto">
            <a:xfrm>
              <a:off x="3335878" y="1119172"/>
              <a:ext cx="2184012" cy="1458349"/>
            </a:xfrm>
            <a:custGeom>
              <a:avLst/>
              <a:gdLst>
                <a:gd name="T0" fmla="*/ 680 w 933"/>
                <a:gd name="T1" fmla="*/ 524 h 623"/>
                <a:gd name="T2" fmla="*/ 549 w 933"/>
                <a:gd name="T3" fmla="*/ 598 h 623"/>
                <a:gd name="T4" fmla="*/ 564 w 933"/>
                <a:gd name="T5" fmla="*/ 613 h 623"/>
                <a:gd name="T6" fmla="*/ 931 w 933"/>
                <a:gd name="T7" fmla="*/ 108 h 623"/>
                <a:gd name="T8" fmla="*/ 870 w 933"/>
                <a:gd name="T9" fmla="*/ 95 h 623"/>
                <a:gd name="T10" fmla="*/ 819 w 933"/>
                <a:gd name="T11" fmla="*/ 61 h 623"/>
                <a:gd name="T12" fmla="*/ 798 w 933"/>
                <a:gd name="T13" fmla="*/ 15 h 623"/>
                <a:gd name="T14" fmla="*/ 712 w 933"/>
                <a:gd name="T15" fmla="*/ 15 h 623"/>
                <a:gd name="T16" fmla="*/ 676 w 933"/>
                <a:gd name="T17" fmla="*/ 82 h 623"/>
                <a:gd name="T18" fmla="*/ 672 w 933"/>
                <a:gd name="T19" fmla="*/ 116 h 623"/>
                <a:gd name="T20" fmla="*/ 693 w 933"/>
                <a:gd name="T21" fmla="*/ 137 h 623"/>
                <a:gd name="T22" fmla="*/ 642 w 933"/>
                <a:gd name="T23" fmla="*/ 160 h 623"/>
                <a:gd name="T24" fmla="*/ 577 w 933"/>
                <a:gd name="T25" fmla="*/ 182 h 623"/>
                <a:gd name="T26" fmla="*/ 530 w 933"/>
                <a:gd name="T27" fmla="*/ 217 h 623"/>
                <a:gd name="T28" fmla="*/ 414 w 933"/>
                <a:gd name="T29" fmla="*/ 215 h 623"/>
                <a:gd name="T30" fmla="*/ 306 w 933"/>
                <a:gd name="T31" fmla="*/ 171 h 623"/>
                <a:gd name="T32" fmla="*/ 266 w 933"/>
                <a:gd name="T33" fmla="*/ 137 h 623"/>
                <a:gd name="T34" fmla="*/ 222 w 933"/>
                <a:gd name="T35" fmla="*/ 101 h 623"/>
                <a:gd name="T36" fmla="*/ 190 w 933"/>
                <a:gd name="T37" fmla="*/ 103 h 623"/>
                <a:gd name="T38" fmla="*/ 142 w 933"/>
                <a:gd name="T39" fmla="*/ 139 h 623"/>
                <a:gd name="T40" fmla="*/ 97 w 933"/>
                <a:gd name="T41" fmla="*/ 173 h 623"/>
                <a:gd name="T42" fmla="*/ 102 w 933"/>
                <a:gd name="T43" fmla="*/ 213 h 623"/>
                <a:gd name="T44" fmla="*/ 42 w 933"/>
                <a:gd name="T45" fmla="*/ 255 h 623"/>
                <a:gd name="T46" fmla="*/ 0 w 933"/>
                <a:gd name="T47" fmla="*/ 272 h 623"/>
                <a:gd name="T48" fmla="*/ 21 w 933"/>
                <a:gd name="T49" fmla="*/ 310 h 623"/>
                <a:gd name="T50" fmla="*/ 40 w 933"/>
                <a:gd name="T51" fmla="*/ 336 h 623"/>
                <a:gd name="T52" fmla="*/ 78 w 933"/>
                <a:gd name="T53" fmla="*/ 365 h 623"/>
                <a:gd name="T54" fmla="*/ 74 w 933"/>
                <a:gd name="T55" fmla="*/ 395 h 623"/>
                <a:gd name="T56" fmla="*/ 104 w 933"/>
                <a:gd name="T57" fmla="*/ 425 h 623"/>
                <a:gd name="T58" fmla="*/ 169 w 933"/>
                <a:gd name="T59" fmla="*/ 456 h 623"/>
                <a:gd name="T60" fmla="*/ 216 w 933"/>
                <a:gd name="T61" fmla="*/ 469 h 623"/>
                <a:gd name="T62" fmla="*/ 256 w 933"/>
                <a:gd name="T63" fmla="*/ 465 h 623"/>
                <a:gd name="T64" fmla="*/ 298 w 933"/>
                <a:gd name="T65" fmla="*/ 458 h 623"/>
                <a:gd name="T66" fmla="*/ 344 w 933"/>
                <a:gd name="T67" fmla="*/ 450 h 623"/>
                <a:gd name="T68" fmla="*/ 372 w 933"/>
                <a:gd name="T69" fmla="*/ 463 h 623"/>
                <a:gd name="T70" fmla="*/ 374 w 933"/>
                <a:gd name="T71" fmla="*/ 511 h 623"/>
                <a:gd name="T72" fmla="*/ 384 w 933"/>
                <a:gd name="T73" fmla="*/ 539 h 623"/>
                <a:gd name="T74" fmla="*/ 410 w 933"/>
                <a:gd name="T75" fmla="*/ 572 h 623"/>
                <a:gd name="T76" fmla="*/ 427 w 933"/>
                <a:gd name="T77" fmla="*/ 560 h 623"/>
                <a:gd name="T78" fmla="*/ 458 w 933"/>
                <a:gd name="T79" fmla="*/ 551 h 623"/>
                <a:gd name="T80" fmla="*/ 501 w 933"/>
                <a:gd name="T81" fmla="*/ 549 h 623"/>
                <a:gd name="T82" fmla="*/ 530 w 933"/>
                <a:gd name="T83" fmla="*/ 568 h 623"/>
                <a:gd name="T84" fmla="*/ 551 w 933"/>
                <a:gd name="T85" fmla="*/ 583 h 623"/>
                <a:gd name="T86" fmla="*/ 574 w 933"/>
                <a:gd name="T87" fmla="*/ 572 h 623"/>
                <a:gd name="T88" fmla="*/ 608 w 933"/>
                <a:gd name="T89" fmla="*/ 560 h 623"/>
                <a:gd name="T90" fmla="*/ 627 w 933"/>
                <a:gd name="T91" fmla="*/ 551 h 623"/>
                <a:gd name="T92" fmla="*/ 667 w 933"/>
                <a:gd name="T93" fmla="*/ 539 h 623"/>
                <a:gd name="T94" fmla="*/ 695 w 933"/>
                <a:gd name="T95" fmla="*/ 509 h 623"/>
                <a:gd name="T96" fmla="*/ 705 w 933"/>
                <a:gd name="T97" fmla="*/ 486 h 623"/>
                <a:gd name="T98" fmla="*/ 731 w 933"/>
                <a:gd name="T99" fmla="*/ 452 h 623"/>
                <a:gd name="T100" fmla="*/ 722 w 933"/>
                <a:gd name="T101" fmla="*/ 427 h 623"/>
                <a:gd name="T102" fmla="*/ 729 w 933"/>
                <a:gd name="T103" fmla="*/ 397 h 623"/>
                <a:gd name="T104" fmla="*/ 712 w 933"/>
                <a:gd name="T105" fmla="*/ 329 h 623"/>
                <a:gd name="T106" fmla="*/ 748 w 933"/>
                <a:gd name="T107" fmla="*/ 306 h 623"/>
                <a:gd name="T108" fmla="*/ 678 w 933"/>
                <a:gd name="T109" fmla="*/ 294 h 623"/>
                <a:gd name="T110" fmla="*/ 743 w 933"/>
                <a:gd name="T111" fmla="*/ 253 h 623"/>
                <a:gd name="T112" fmla="*/ 739 w 933"/>
                <a:gd name="T113" fmla="*/ 277 h 623"/>
                <a:gd name="T114" fmla="*/ 800 w 933"/>
                <a:gd name="T115" fmla="*/ 243 h 623"/>
                <a:gd name="T116" fmla="*/ 832 w 933"/>
                <a:gd name="T117" fmla="*/ 228 h 623"/>
                <a:gd name="T118" fmla="*/ 864 w 933"/>
                <a:gd name="T119" fmla="*/ 211 h 623"/>
                <a:gd name="T120" fmla="*/ 876 w 933"/>
                <a:gd name="T121" fmla="*/ 173 h 623"/>
                <a:gd name="T122" fmla="*/ 916 w 933"/>
                <a:gd name="T123" fmla="*/ 152 h 623"/>
                <a:gd name="T124" fmla="*/ 741 w 933"/>
                <a:gd name="T125" fmla="*/ 439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33" h="623">
                  <a:moveTo>
                    <a:pt x="726" y="465"/>
                  </a:moveTo>
                  <a:lnTo>
                    <a:pt x="726" y="465"/>
                  </a:lnTo>
                  <a:lnTo>
                    <a:pt x="726" y="465"/>
                  </a:lnTo>
                  <a:lnTo>
                    <a:pt x="724" y="467"/>
                  </a:lnTo>
                  <a:lnTo>
                    <a:pt x="726" y="467"/>
                  </a:lnTo>
                  <a:lnTo>
                    <a:pt x="726" y="465"/>
                  </a:lnTo>
                  <a:lnTo>
                    <a:pt x="726" y="465"/>
                  </a:lnTo>
                  <a:lnTo>
                    <a:pt x="726" y="465"/>
                  </a:lnTo>
                  <a:close/>
                  <a:moveTo>
                    <a:pt x="598" y="568"/>
                  </a:moveTo>
                  <a:lnTo>
                    <a:pt x="598" y="568"/>
                  </a:lnTo>
                  <a:lnTo>
                    <a:pt x="598" y="568"/>
                  </a:lnTo>
                  <a:lnTo>
                    <a:pt x="598" y="568"/>
                  </a:lnTo>
                  <a:lnTo>
                    <a:pt x="598" y="570"/>
                  </a:lnTo>
                  <a:lnTo>
                    <a:pt x="598" y="570"/>
                  </a:lnTo>
                  <a:lnTo>
                    <a:pt x="598" y="570"/>
                  </a:lnTo>
                  <a:lnTo>
                    <a:pt x="598" y="568"/>
                  </a:lnTo>
                  <a:lnTo>
                    <a:pt x="598" y="568"/>
                  </a:lnTo>
                  <a:lnTo>
                    <a:pt x="600" y="568"/>
                  </a:lnTo>
                  <a:lnTo>
                    <a:pt x="600" y="568"/>
                  </a:lnTo>
                  <a:lnTo>
                    <a:pt x="598" y="568"/>
                  </a:lnTo>
                  <a:close/>
                  <a:moveTo>
                    <a:pt x="705" y="507"/>
                  </a:moveTo>
                  <a:lnTo>
                    <a:pt x="705" y="507"/>
                  </a:lnTo>
                  <a:lnTo>
                    <a:pt x="705" y="505"/>
                  </a:lnTo>
                  <a:lnTo>
                    <a:pt x="705" y="505"/>
                  </a:lnTo>
                  <a:lnTo>
                    <a:pt x="703" y="505"/>
                  </a:lnTo>
                  <a:lnTo>
                    <a:pt x="703" y="507"/>
                  </a:lnTo>
                  <a:lnTo>
                    <a:pt x="703" y="507"/>
                  </a:lnTo>
                  <a:lnTo>
                    <a:pt x="703" y="507"/>
                  </a:lnTo>
                  <a:lnTo>
                    <a:pt x="703" y="509"/>
                  </a:lnTo>
                  <a:lnTo>
                    <a:pt x="703" y="509"/>
                  </a:lnTo>
                  <a:lnTo>
                    <a:pt x="705" y="509"/>
                  </a:lnTo>
                  <a:lnTo>
                    <a:pt x="705" y="509"/>
                  </a:lnTo>
                  <a:lnTo>
                    <a:pt x="705" y="507"/>
                  </a:lnTo>
                  <a:lnTo>
                    <a:pt x="705" y="507"/>
                  </a:lnTo>
                  <a:lnTo>
                    <a:pt x="705" y="507"/>
                  </a:lnTo>
                  <a:close/>
                  <a:moveTo>
                    <a:pt x="680" y="524"/>
                  </a:moveTo>
                  <a:lnTo>
                    <a:pt x="680" y="524"/>
                  </a:lnTo>
                  <a:lnTo>
                    <a:pt x="678" y="524"/>
                  </a:lnTo>
                  <a:lnTo>
                    <a:pt x="680" y="524"/>
                  </a:lnTo>
                  <a:lnTo>
                    <a:pt x="680" y="524"/>
                  </a:lnTo>
                  <a:lnTo>
                    <a:pt x="680" y="526"/>
                  </a:lnTo>
                  <a:lnTo>
                    <a:pt x="680" y="524"/>
                  </a:lnTo>
                  <a:lnTo>
                    <a:pt x="680" y="524"/>
                  </a:lnTo>
                  <a:lnTo>
                    <a:pt x="680" y="524"/>
                  </a:lnTo>
                  <a:close/>
                  <a:moveTo>
                    <a:pt x="562" y="579"/>
                  </a:moveTo>
                  <a:lnTo>
                    <a:pt x="562" y="579"/>
                  </a:lnTo>
                  <a:lnTo>
                    <a:pt x="560" y="579"/>
                  </a:lnTo>
                  <a:lnTo>
                    <a:pt x="560" y="579"/>
                  </a:lnTo>
                  <a:lnTo>
                    <a:pt x="560" y="581"/>
                  </a:lnTo>
                  <a:lnTo>
                    <a:pt x="562" y="581"/>
                  </a:lnTo>
                  <a:lnTo>
                    <a:pt x="562" y="579"/>
                  </a:lnTo>
                  <a:lnTo>
                    <a:pt x="564" y="581"/>
                  </a:lnTo>
                  <a:lnTo>
                    <a:pt x="564" y="579"/>
                  </a:lnTo>
                  <a:lnTo>
                    <a:pt x="564" y="579"/>
                  </a:lnTo>
                  <a:lnTo>
                    <a:pt x="564" y="579"/>
                  </a:lnTo>
                  <a:lnTo>
                    <a:pt x="562" y="579"/>
                  </a:lnTo>
                  <a:close/>
                  <a:moveTo>
                    <a:pt x="593" y="570"/>
                  </a:moveTo>
                  <a:lnTo>
                    <a:pt x="593" y="570"/>
                  </a:lnTo>
                  <a:lnTo>
                    <a:pt x="596" y="570"/>
                  </a:lnTo>
                  <a:lnTo>
                    <a:pt x="596" y="568"/>
                  </a:lnTo>
                  <a:lnTo>
                    <a:pt x="596" y="568"/>
                  </a:lnTo>
                  <a:lnTo>
                    <a:pt x="593" y="570"/>
                  </a:lnTo>
                  <a:close/>
                  <a:moveTo>
                    <a:pt x="570" y="598"/>
                  </a:moveTo>
                  <a:lnTo>
                    <a:pt x="570" y="596"/>
                  </a:lnTo>
                  <a:lnTo>
                    <a:pt x="570" y="596"/>
                  </a:lnTo>
                  <a:lnTo>
                    <a:pt x="568" y="596"/>
                  </a:lnTo>
                  <a:lnTo>
                    <a:pt x="566" y="596"/>
                  </a:lnTo>
                  <a:lnTo>
                    <a:pt x="566" y="594"/>
                  </a:lnTo>
                  <a:lnTo>
                    <a:pt x="566" y="594"/>
                  </a:lnTo>
                  <a:lnTo>
                    <a:pt x="564" y="594"/>
                  </a:lnTo>
                  <a:lnTo>
                    <a:pt x="564" y="594"/>
                  </a:lnTo>
                  <a:lnTo>
                    <a:pt x="564" y="596"/>
                  </a:lnTo>
                  <a:lnTo>
                    <a:pt x="562" y="596"/>
                  </a:lnTo>
                  <a:lnTo>
                    <a:pt x="562" y="596"/>
                  </a:lnTo>
                  <a:lnTo>
                    <a:pt x="562" y="596"/>
                  </a:lnTo>
                  <a:lnTo>
                    <a:pt x="562" y="596"/>
                  </a:lnTo>
                  <a:lnTo>
                    <a:pt x="562" y="596"/>
                  </a:lnTo>
                  <a:lnTo>
                    <a:pt x="560" y="596"/>
                  </a:lnTo>
                  <a:lnTo>
                    <a:pt x="558" y="596"/>
                  </a:lnTo>
                  <a:lnTo>
                    <a:pt x="558" y="596"/>
                  </a:lnTo>
                  <a:lnTo>
                    <a:pt x="553" y="596"/>
                  </a:lnTo>
                  <a:lnTo>
                    <a:pt x="551" y="596"/>
                  </a:lnTo>
                  <a:lnTo>
                    <a:pt x="549" y="596"/>
                  </a:lnTo>
                  <a:lnTo>
                    <a:pt x="549" y="598"/>
                  </a:lnTo>
                  <a:lnTo>
                    <a:pt x="547" y="598"/>
                  </a:lnTo>
                  <a:lnTo>
                    <a:pt x="545" y="598"/>
                  </a:lnTo>
                  <a:lnTo>
                    <a:pt x="545" y="598"/>
                  </a:lnTo>
                  <a:lnTo>
                    <a:pt x="543" y="598"/>
                  </a:lnTo>
                  <a:lnTo>
                    <a:pt x="543" y="600"/>
                  </a:lnTo>
                  <a:lnTo>
                    <a:pt x="543" y="600"/>
                  </a:lnTo>
                  <a:lnTo>
                    <a:pt x="545" y="600"/>
                  </a:lnTo>
                  <a:lnTo>
                    <a:pt x="543" y="600"/>
                  </a:lnTo>
                  <a:lnTo>
                    <a:pt x="541" y="602"/>
                  </a:lnTo>
                  <a:lnTo>
                    <a:pt x="539" y="604"/>
                  </a:lnTo>
                  <a:lnTo>
                    <a:pt x="536" y="604"/>
                  </a:lnTo>
                  <a:lnTo>
                    <a:pt x="536" y="606"/>
                  </a:lnTo>
                  <a:lnTo>
                    <a:pt x="534" y="606"/>
                  </a:lnTo>
                  <a:lnTo>
                    <a:pt x="534" y="606"/>
                  </a:lnTo>
                  <a:lnTo>
                    <a:pt x="534" y="613"/>
                  </a:lnTo>
                  <a:lnTo>
                    <a:pt x="534" y="613"/>
                  </a:lnTo>
                  <a:lnTo>
                    <a:pt x="536" y="615"/>
                  </a:lnTo>
                  <a:lnTo>
                    <a:pt x="536" y="619"/>
                  </a:lnTo>
                  <a:lnTo>
                    <a:pt x="539" y="621"/>
                  </a:lnTo>
                  <a:lnTo>
                    <a:pt x="541" y="621"/>
                  </a:lnTo>
                  <a:lnTo>
                    <a:pt x="543" y="621"/>
                  </a:lnTo>
                  <a:lnTo>
                    <a:pt x="545" y="623"/>
                  </a:lnTo>
                  <a:lnTo>
                    <a:pt x="547" y="623"/>
                  </a:lnTo>
                  <a:lnTo>
                    <a:pt x="549" y="623"/>
                  </a:lnTo>
                  <a:lnTo>
                    <a:pt x="549" y="623"/>
                  </a:lnTo>
                  <a:lnTo>
                    <a:pt x="551" y="623"/>
                  </a:lnTo>
                  <a:lnTo>
                    <a:pt x="551" y="623"/>
                  </a:lnTo>
                  <a:lnTo>
                    <a:pt x="551" y="621"/>
                  </a:lnTo>
                  <a:lnTo>
                    <a:pt x="553" y="621"/>
                  </a:lnTo>
                  <a:lnTo>
                    <a:pt x="555" y="621"/>
                  </a:lnTo>
                  <a:lnTo>
                    <a:pt x="555" y="621"/>
                  </a:lnTo>
                  <a:lnTo>
                    <a:pt x="558" y="621"/>
                  </a:lnTo>
                  <a:lnTo>
                    <a:pt x="558" y="619"/>
                  </a:lnTo>
                  <a:lnTo>
                    <a:pt x="555" y="619"/>
                  </a:lnTo>
                  <a:lnTo>
                    <a:pt x="558" y="619"/>
                  </a:lnTo>
                  <a:lnTo>
                    <a:pt x="560" y="617"/>
                  </a:lnTo>
                  <a:lnTo>
                    <a:pt x="560" y="617"/>
                  </a:lnTo>
                  <a:lnTo>
                    <a:pt x="560" y="617"/>
                  </a:lnTo>
                  <a:lnTo>
                    <a:pt x="562" y="617"/>
                  </a:lnTo>
                  <a:lnTo>
                    <a:pt x="562" y="615"/>
                  </a:lnTo>
                  <a:lnTo>
                    <a:pt x="564" y="615"/>
                  </a:lnTo>
                  <a:lnTo>
                    <a:pt x="564" y="613"/>
                  </a:lnTo>
                  <a:lnTo>
                    <a:pt x="564" y="611"/>
                  </a:lnTo>
                  <a:lnTo>
                    <a:pt x="564" y="608"/>
                  </a:lnTo>
                  <a:lnTo>
                    <a:pt x="564" y="608"/>
                  </a:lnTo>
                  <a:lnTo>
                    <a:pt x="564" y="608"/>
                  </a:lnTo>
                  <a:lnTo>
                    <a:pt x="566" y="606"/>
                  </a:lnTo>
                  <a:lnTo>
                    <a:pt x="568" y="602"/>
                  </a:lnTo>
                  <a:lnTo>
                    <a:pt x="570" y="602"/>
                  </a:lnTo>
                  <a:lnTo>
                    <a:pt x="570" y="602"/>
                  </a:lnTo>
                  <a:lnTo>
                    <a:pt x="570" y="600"/>
                  </a:lnTo>
                  <a:lnTo>
                    <a:pt x="570" y="598"/>
                  </a:lnTo>
                  <a:close/>
                  <a:moveTo>
                    <a:pt x="733" y="406"/>
                  </a:moveTo>
                  <a:lnTo>
                    <a:pt x="731" y="406"/>
                  </a:lnTo>
                  <a:lnTo>
                    <a:pt x="731" y="406"/>
                  </a:lnTo>
                  <a:lnTo>
                    <a:pt x="731" y="406"/>
                  </a:lnTo>
                  <a:lnTo>
                    <a:pt x="729" y="403"/>
                  </a:lnTo>
                  <a:lnTo>
                    <a:pt x="726" y="403"/>
                  </a:lnTo>
                  <a:lnTo>
                    <a:pt x="726" y="406"/>
                  </a:lnTo>
                  <a:lnTo>
                    <a:pt x="729" y="406"/>
                  </a:lnTo>
                  <a:lnTo>
                    <a:pt x="731" y="408"/>
                  </a:lnTo>
                  <a:lnTo>
                    <a:pt x="735" y="410"/>
                  </a:lnTo>
                  <a:lnTo>
                    <a:pt x="737" y="410"/>
                  </a:lnTo>
                  <a:lnTo>
                    <a:pt x="737" y="408"/>
                  </a:lnTo>
                  <a:lnTo>
                    <a:pt x="735" y="408"/>
                  </a:lnTo>
                  <a:lnTo>
                    <a:pt x="733" y="406"/>
                  </a:lnTo>
                  <a:close/>
                  <a:moveTo>
                    <a:pt x="608" y="549"/>
                  </a:moveTo>
                  <a:lnTo>
                    <a:pt x="608" y="549"/>
                  </a:lnTo>
                  <a:lnTo>
                    <a:pt x="608" y="551"/>
                  </a:lnTo>
                  <a:lnTo>
                    <a:pt x="608" y="551"/>
                  </a:lnTo>
                  <a:lnTo>
                    <a:pt x="608" y="551"/>
                  </a:lnTo>
                  <a:lnTo>
                    <a:pt x="610" y="551"/>
                  </a:lnTo>
                  <a:lnTo>
                    <a:pt x="610" y="551"/>
                  </a:lnTo>
                  <a:lnTo>
                    <a:pt x="610" y="551"/>
                  </a:lnTo>
                  <a:lnTo>
                    <a:pt x="608" y="549"/>
                  </a:lnTo>
                  <a:close/>
                  <a:moveTo>
                    <a:pt x="931" y="116"/>
                  </a:moveTo>
                  <a:lnTo>
                    <a:pt x="931" y="114"/>
                  </a:lnTo>
                  <a:lnTo>
                    <a:pt x="931" y="112"/>
                  </a:lnTo>
                  <a:lnTo>
                    <a:pt x="931" y="112"/>
                  </a:lnTo>
                  <a:lnTo>
                    <a:pt x="931" y="110"/>
                  </a:lnTo>
                  <a:lnTo>
                    <a:pt x="931" y="110"/>
                  </a:lnTo>
                  <a:lnTo>
                    <a:pt x="931" y="110"/>
                  </a:lnTo>
                  <a:lnTo>
                    <a:pt x="931" y="108"/>
                  </a:lnTo>
                  <a:lnTo>
                    <a:pt x="931" y="108"/>
                  </a:lnTo>
                  <a:lnTo>
                    <a:pt x="931" y="105"/>
                  </a:lnTo>
                  <a:lnTo>
                    <a:pt x="929" y="105"/>
                  </a:lnTo>
                  <a:lnTo>
                    <a:pt x="927" y="105"/>
                  </a:lnTo>
                  <a:lnTo>
                    <a:pt x="927" y="105"/>
                  </a:lnTo>
                  <a:lnTo>
                    <a:pt x="925" y="105"/>
                  </a:lnTo>
                  <a:lnTo>
                    <a:pt x="919" y="108"/>
                  </a:lnTo>
                  <a:lnTo>
                    <a:pt x="916" y="108"/>
                  </a:lnTo>
                  <a:lnTo>
                    <a:pt x="914" y="110"/>
                  </a:lnTo>
                  <a:lnTo>
                    <a:pt x="914" y="110"/>
                  </a:lnTo>
                  <a:lnTo>
                    <a:pt x="910" y="110"/>
                  </a:lnTo>
                  <a:lnTo>
                    <a:pt x="908" y="110"/>
                  </a:lnTo>
                  <a:lnTo>
                    <a:pt x="906" y="112"/>
                  </a:lnTo>
                  <a:lnTo>
                    <a:pt x="904" y="112"/>
                  </a:lnTo>
                  <a:lnTo>
                    <a:pt x="904" y="114"/>
                  </a:lnTo>
                  <a:lnTo>
                    <a:pt x="902" y="114"/>
                  </a:lnTo>
                  <a:lnTo>
                    <a:pt x="902" y="114"/>
                  </a:lnTo>
                  <a:lnTo>
                    <a:pt x="900" y="116"/>
                  </a:lnTo>
                  <a:lnTo>
                    <a:pt x="897" y="118"/>
                  </a:lnTo>
                  <a:lnTo>
                    <a:pt x="897" y="118"/>
                  </a:lnTo>
                  <a:lnTo>
                    <a:pt x="893" y="118"/>
                  </a:lnTo>
                  <a:lnTo>
                    <a:pt x="887" y="118"/>
                  </a:lnTo>
                  <a:lnTo>
                    <a:pt x="885" y="118"/>
                  </a:lnTo>
                  <a:lnTo>
                    <a:pt x="883" y="118"/>
                  </a:lnTo>
                  <a:lnTo>
                    <a:pt x="881" y="118"/>
                  </a:lnTo>
                  <a:lnTo>
                    <a:pt x="878" y="118"/>
                  </a:lnTo>
                  <a:lnTo>
                    <a:pt x="876" y="118"/>
                  </a:lnTo>
                  <a:lnTo>
                    <a:pt x="874" y="118"/>
                  </a:lnTo>
                  <a:lnTo>
                    <a:pt x="874" y="116"/>
                  </a:lnTo>
                  <a:lnTo>
                    <a:pt x="874" y="116"/>
                  </a:lnTo>
                  <a:lnTo>
                    <a:pt x="874" y="114"/>
                  </a:lnTo>
                  <a:lnTo>
                    <a:pt x="872" y="112"/>
                  </a:lnTo>
                  <a:lnTo>
                    <a:pt x="872" y="110"/>
                  </a:lnTo>
                  <a:lnTo>
                    <a:pt x="872" y="108"/>
                  </a:lnTo>
                  <a:lnTo>
                    <a:pt x="872" y="105"/>
                  </a:lnTo>
                  <a:lnTo>
                    <a:pt x="872" y="105"/>
                  </a:lnTo>
                  <a:lnTo>
                    <a:pt x="872" y="103"/>
                  </a:lnTo>
                  <a:lnTo>
                    <a:pt x="870" y="103"/>
                  </a:lnTo>
                  <a:lnTo>
                    <a:pt x="870" y="101"/>
                  </a:lnTo>
                  <a:lnTo>
                    <a:pt x="870" y="101"/>
                  </a:lnTo>
                  <a:lnTo>
                    <a:pt x="870" y="99"/>
                  </a:lnTo>
                  <a:lnTo>
                    <a:pt x="870" y="97"/>
                  </a:lnTo>
                  <a:lnTo>
                    <a:pt x="870" y="95"/>
                  </a:lnTo>
                  <a:lnTo>
                    <a:pt x="866" y="95"/>
                  </a:lnTo>
                  <a:lnTo>
                    <a:pt x="864" y="95"/>
                  </a:lnTo>
                  <a:lnTo>
                    <a:pt x="862" y="93"/>
                  </a:lnTo>
                  <a:lnTo>
                    <a:pt x="857" y="89"/>
                  </a:lnTo>
                  <a:lnTo>
                    <a:pt x="855" y="86"/>
                  </a:lnTo>
                  <a:lnTo>
                    <a:pt x="855" y="86"/>
                  </a:lnTo>
                  <a:lnTo>
                    <a:pt x="853" y="86"/>
                  </a:lnTo>
                  <a:lnTo>
                    <a:pt x="853" y="84"/>
                  </a:lnTo>
                  <a:lnTo>
                    <a:pt x="853" y="84"/>
                  </a:lnTo>
                  <a:lnTo>
                    <a:pt x="851" y="84"/>
                  </a:lnTo>
                  <a:lnTo>
                    <a:pt x="851" y="86"/>
                  </a:lnTo>
                  <a:lnTo>
                    <a:pt x="851" y="86"/>
                  </a:lnTo>
                  <a:lnTo>
                    <a:pt x="849" y="84"/>
                  </a:lnTo>
                  <a:lnTo>
                    <a:pt x="849" y="84"/>
                  </a:lnTo>
                  <a:lnTo>
                    <a:pt x="847" y="86"/>
                  </a:lnTo>
                  <a:lnTo>
                    <a:pt x="847" y="84"/>
                  </a:lnTo>
                  <a:lnTo>
                    <a:pt x="845" y="84"/>
                  </a:lnTo>
                  <a:lnTo>
                    <a:pt x="845" y="84"/>
                  </a:lnTo>
                  <a:lnTo>
                    <a:pt x="843" y="84"/>
                  </a:lnTo>
                  <a:lnTo>
                    <a:pt x="843" y="82"/>
                  </a:lnTo>
                  <a:lnTo>
                    <a:pt x="843" y="82"/>
                  </a:lnTo>
                  <a:lnTo>
                    <a:pt x="843" y="82"/>
                  </a:lnTo>
                  <a:lnTo>
                    <a:pt x="840" y="80"/>
                  </a:lnTo>
                  <a:lnTo>
                    <a:pt x="838" y="80"/>
                  </a:lnTo>
                  <a:lnTo>
                    <a:pt x="834" y="82"/>
                  </a:lnTo>
                  <a:lnTo>
                    <a:pt x="830" y="82"/>
                  </a:lnTo>
                  <a:lnTo>
                    <a:pt x="828" y="80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4" y="78"/>
                  </a:lnTo>
                  <a:lnTo>
                    <a:pt x="824" y="76"/>
                  </a:lnTo>
                  <a:lnTo>
                    <a:pt x="824" y="76"/>
                  </a:lnTo>
                  <a:lnTo>
                    <a:pt x="821" y="74"/>
                  </a:lnTo>
                  <a:lnTo>
                    <a:pt x="824" y="72"/>
                  </a:lnTo>
                  <a:lnTo>
                    <a:pt x="824" y="70"/>
                  </a:lnTo>
                  <a:lnTo>
                    <a:pt x="821" y="67"/>
                  </a:lnTo>
                  <a:lnTo>
                    <a:pt x="819" y="65"/>
                  </a:lnTo>
                  <a:lnTo>
                    <a:pt x="819" y="65"/>
                  </a:lnTo>
                  <a:lnTo>
                    <a:pt x="819" y="65"/>
                  </a:lnTo>
                  <a:lnTo>
                    <a:pt x="819" y="63"/>
                  </a:lnTo>
                  <a:lnTo>
                    <a:pt x="819" y="63"/>
                  </a:lnTo>
                  <a:lnTo>
                    <a:pt x="819" y="61"/>
                  </a:lnTo>
                  <a:lnTo>
                    <a:pt x="819" y="61"/>
                  </a:lnTo>
                  <a:lnTo>
                    <a:pt x="819" y="59"/>
                  </a:lnTo>
                  <a:lnTo>
                    <a:pt x="817" y="57"/>
                  </a:lnTo>
                  <a:lnTo>
                    <a:pt x="815" y="53"/>
                  </a:lnTo>
                  <a:lnTo>
                    <a:pt x="813" y="51"/>
                  </a:lnTo>
                  <a:lnTo>
                    <a:pt x="813" y="48"/>
                  </a:lnTo>
                  <a:lnTo>
                    <a:pt x="813" y="48"/>
                  </a:lnTo>
                  <a:lnTo>
                    <a:pt x="813" y="48"/>
                  </a:lnTo>
                  <a:lnTo>
                    <a:pt x="813" y="46"/>
                  </a:lnTo>
                  <a:lnTo>
                    <a:pt x="813" y="46"/>
                  </a:lnTo>
                  <a:lnTo>
                    <a:pt x="813" y="44"/>
                  </a:lnTo>
                  <a:lnTo>
                    <a:pt x="811" y="44"/>
                  </a:lnTo>
                  <a:lnTo>
                    <a:pt x="811" y="42"/>
                  </a:lnTo>
                  <a:lnTo>
                    <a:pt x="811" y="42"/>
                  </a:lnTo>
                  <a:lnTo>
                    <a:pt x="811" y="42"/>
                  </a:lnTo>
                  <a:lnTo>
                    <a:pt x="811" y="40"/>
                  </a:lnTo>
                  <a:lnTo>
                    <a:pt x="811" y="38"/>
                  </a:lnTo>
                  <a:lnTo>
                    <a:pt x="809" y="38"/>
                  </a:lnTo>
                  <a:lnTo>
                    <a:pt x="807" y="34"/>
                  </a:lnTo>
                  <a:lnTo>
                    <a:pt x="807" y="31"/>
                  </a:lnTo>
                  <a:lnTo>
                    <a:pt x="807" y="29"/>
                  </a:lnTo>
                  <a:lnTo>
                    <a:pt x="807" y="29"/>
                  </a:lnTo>
                  <a:lnTo>
                    <a:pt x="805" y="27"/>
                  </a:lnTo>
                  <a:lnTo>
                    <a:pt x="805" y="27"/>
                  </a:lnTo>
                  <a:lnTo>
                    <a:pt x="805" y="27"/>
                  </a:lnTo>
                  <a:lnTo>
                    <a:pt x="805" y="25"/>
                  </a:lnTo>
                  <a:lnTo>
                    <a:pt x="805" y="25"/>
                  </a:lnTo>
                  <a:lnTo>
                    <a:pt x="805" y="25"/>
                  </a:lnTo>
                  <a:lnTo>
                    <a:pt x="802" y="23"/>
                  </a:lnTo>
                  <a:lnTo>
                    <a:pt x="802" y="23"/>
                  </a:lnTo>
                  <a:lnTo>
                    <a:pt x="802" y="21"/>
                  </a:lnTo>
                  <a:lnTo>
                    <a:pt x="802" y="21"/>
                  </a:lnTo>
                  <a:lnTo>
                    <a:pt x="800" y="21"/>
                  </a:lnTo>
                  <a:lnTo>
                    <a:pt x="800" y="21"/>
                  </a:lnTo>
                  <a:lnTo>
                    <a:pt x="800" y="19"/>
                  </a:lnTo>
                  <a:lnTo>
                    <a:pt x="800" y="19"/>
                  </a:lnTo>
                  <a:lnTo>
                    <a:pt x="800" y="19"/>
                  </a:lnTo>
                  <a:lnTo>
                    <a:pt x="800" y="19"/>
                  </a:lnTo>
                  <a:lnTo>
                    <a:pt x="800" y="17"/>
                  </a:lnTo>
                  <a:lnTo>
                    <a:pt x="800" y="17"/>
                  </a:lnTo>
                  <a:lnTo>
                    <a:pt x="798" y="17"/>
                  </a:lnTo>
                  <a:lnTo>
                    <a:pt x="798" y="15"/>
                  </a:lnTo>
                  <a:lnTo>
                    <a:pt x="796" y="15"/>
                  </a:lnTo>
                  <a:lnTo>
                    <a:pt x="796" y="15"/>
                  </a:lnTo>
                  <a:lnTo>
                    <a:pt x="794" y="12"/>
                  </a:lnTo>
                  <a:lnTo>
                    <a:pt x="794" y="12"/>
                  </a:lnTo>
                  <a:lnTo>
                    <a:pt x="794" y="12"/>
                  </a:lnTo>
                  <a:lnTo>
                    <a:pt x="794" y="10"/>
                  </a:lnTo>
                  <a:lnTo>
                    <a:pt x="794" y="10"/>
                  </a:lnTo>
                  <a:lnTo>
                    <a:pt x="792" y="10"/>
                  </a:lnTo>
                  <a:lnTo>
                    <a:pt x="790" y="10"/>
                  </a:lnTo>
                  <a:lnTo>
                    <a:pt x="788" y="8"/>
                  </a:lnTo>
                  <a:lnTo>
                    <a:pt x="786" y="8"/>
                  </a:lnTo>
                  <a:lnTo>
                    <a:pt x="783" y="8"/>
                  </a:lnTo>
                  <a:lnTo>
                    <a:pt x="783" y="8"/>
                  </a:lnTo>
                  <a:lnTo>
                    <a:pt x="783" y="10"/>
                  </a:lnTo>
                  <a:lnTo>
                    <a:pt x="781" y="8"/>
                  </a:lnTo>
                  <a:lnTo>
                    <a:pt x="779" y="8"/>
                  </a:lnTo>
                  <a:lnTo>
                    <a:pt x="777" y="8"/>
                  </a:lnTo>
                  <a:lnTo>
                    <a:pt x="775" y="6"/>
                  </a:lnTo>
                  <a:lnTo>
                    <a:pt x="773" y="4"/>
                  </a:lnTo>
                  <a:lnTo>
                    <a:pt x="773" y="4"/>
                  </a:lnTo>
                  <a:lnTo>
                    <a:pt x="771" y="4"/>
                  </a:lnTo>
                  <a:lnTo>
                    <a:pt x="769" y="4"/>
                  </a:lnTo>
                  <a:lnTo>
                    <a:pt x="764" y="2"/>
                  </a:lnTo>
                  <a:lnTo>
                    <a:pt x="762" y="0"/>
                  </a:lnTo>
                  <a:lnTo>
                    <a:pt x="762" y="2"/>
                  </a:lnTo>
                  <a:lnTo>
                    <a:pt x="762" y="2"/>
                  </a:lnTo>
                  <a:lnTo>
                    <a:pt x="762" y="2"/>
                  </a:lnTo>
                  <a:lnTo>
                    <a:pt x="760" y="2"/>
                  </a:lnTo>
                  <a:lnTo>
                    <a:pt x="758" y="0"/>
                  </a:lnTo>
                  <a:lnTo>
                    <a:pt x="756" y="0"/>
                  </a:lnTo>
                  <a:lnTo>
                    <a:pt x="754" y="2"/>
                  </a:lnTo>
                  <a:lnTo>
                    <a:pt x="750" y="2"/>
                  </a:lnTo>
                  <a:lnTo>
                    <a:pt x="745" y="2"/>
                  </a:lnTo>
                  <a:lnTo>
                    <a:pt x="745" y="2"/>
                  </a:lnTo>
                  <a:lnTo>
                    <a:pt x="743" y="2"/>
                  </a:lnTo>
                  <a:lnTo>
                    <a:pt x="739" y="2"/>
                  </a:lnTo>
                  <a:lnTo>
                    <a:pt x="735" y="4"/>
                  </a:lnTo>
                  <a:lnTo>
                    <a:pt x="729" y="6"/>
                  </a:lnTo>
                  <a:lnTo>
                    <a:pt x="722" y="6"/>
                  </a:lnTo>
                  <a:lnTo>
                    <a:pt x="718" y="8"/>
                  </a:lnTo>
                  <a:lnTo>
                    <a:pt x="714" y="12"/>
                  </a:lnTo>
                  <a:lnTo>
                    <a:pt x="712" y="15"/>
                  </a:lnTo>
                  <a:lnTo>
                    <a:pt x="710" y="17"/>
                  </a:lnTo>
                  <a:lnTo>
                    <a:pt x="710" y="19"/>
                  </a:lnTo>
                  <a:lnTo>
                    <a:pt x="710" y="19"/>
                  </a:lnTo>
                  <a:lnTo>
                    <a:pt x="712" y="21"/>
                  </a:lnTo>
                  <a:lnTo>
                    <a:pt x="714" y="19"/>
                  </a:lnTo>
                  <a:lnTo>
                    <a:pt x="716" y="21"/>
                  </a:lnTo>
                  <a:lnTo>
                    <a:pt x="718" y="21"/>
                  </a:lnTo>
                  <a:lnTo>
                    <a:pt x="718" y="23"/>
                  </a:lnTo>
                  <a:lnTo>
                    <a:pt x="718" y="25"/>
                  </a:lnTo>
                  <a:lnTo>
                    <a:pt x="718" y="27"/>
                  </a:lnTo>
                  <a:lnTo>
                    <a:pt x="720" y="29"/>
                  </a:lnTo>
                  <a:lnTo>
                    <a:pt x="720" y="31"/>
                  </a:lnTo>
                  <a:lnTo>
                    <a:pt x="718" y="34"/>
                  </a:lnTo>
                  <a:lnTo>
                    <a:pt x="716" y="36"/>
                  </a:lnTo>
                  <a:lnTo>
                    <a:pt x="712" y="38"/>
                  </a:lnTo>
                  <a:lnTo>
                    <a:pt x="710" y="40"/>
                  </a:lnTo>
                  <a:lnTo>
                    <a:pt x="707" y="44"/>
                  </a:lnTo>
                  <a:lnTo>
                    <a:pt x="705" y="48"/>
                  </a:lnTo>
                  <a:lnTo>
                    <a:pt x="705" y="48"/>
                  </a:lnTo>
                  <a:lnTo>
                    <a:pt x="703" y="51"/>
                  </a:lnTo>
                  <a:lnTo>
                    <a:pt x="703" y="53"/>
                  </a:lnTo>
                  <a:lnTo>
                    <a:pt x="701" y="55"/>
                  </a:lnTo>
                  <a:lnTo>
                    <a:pt x="701" y="55"/>
                  </a:lnTo>
                  <a:lnTo>
                    <a:pt x="701" y="57"/>
                  </a:lnTo>
                  <a:lnTo>
                    <a:pt x="699" y="59"/>
                  </a:lnTo>
                  <a:lnTo>
                    <a:pt x="699" y="61"/>
                  </a:lnTo>
                  <a:lnTo>
                    <a:pt x="697" y="61"/>
                  </a:lnTo>
                  <a:lnTo>
                    <a:pt x="697" y="63"/>
                  </a:lnTo>
                  <a:lnTo>
                    <a:pt x="697" y="63"/>
                  </a:lnTo>
                  <a:lnTo>
                    <a:pt x="695" y="65"/>
                  </a:lnTo>
                  <a:lnTo>
                    <a:pt x="695" y="65"/>
                  </a:lnTo>
                  <a:lnTo>
                    <a:pt x="697" y="65"/>
                  </a:lnTo>
                  <a:lnTo>
                    <a:pt x="699" y="67"/>
                  </a:lnTo>
                  <a:lnTo>
                    <a:pt x="697" y="70"/>
                  </a:lnTo>
                  <a:lnTo>
                    <a:pt x="697" y="72"/>
                  </a:lnTo>
                  <a:lnTo>
                    <a:pt x="695" y="72"/>
                  </a:lnTo>
                  <a:lnTo>
                    <a:pt x="693" y="74"/>
                  </a:lnTo>
                  <a:lnTo>
                    <a:pt x="688" y="74"/>
                  </a:lnTo>
                  <a:lnTo>
                    <a:pt x="684" y="76"/>
                  </a:lnTo>
                  <a:lnTo>
                    <a:pt x="680" y="78"/>
                  </a:lnTo>
                  <a:lnTo>
                    <a:pt x="676" y="82"/>
                  </a:lnTo>
                  <a:lnTo>
                    <a:pt x="676" y="82"/>
                  </a:lnTo>
                  <a:lnTo>
                    <a:pt x="674" y="82"/>
                  </a:lnTo>
                  <a:lnTo>
                    <a:pt x="669" y="80"/>
                  </a:lnTo>
                  <a:lnTo>
                    <a:pt x="665" y="80"/>
                  </a:lnTo>
                  <a:lnTo>
                    <a:pt x="663" y="78"/>
                  </a:lnTo>
                  <a:lnTo>
                    <a:pt x="661" y="78"/>
                  </a:lnTo>
                  <a:lnTo>
                    <a:pt x="657" y="76"/>
                  </a:lnTo>
                  <a:lnTo>
                    <a:pt x="657" y="80"/>
                  </a:lnTo>
                  <a:lnTo>
                    <a:pt x="653" y="84"/>
                  </a:lnTo>
                  <a:lnTo>
                    <a:pt x="650" y="89"/>
                  </a:lnTo>
                  <a:lnTo>
                    <a:pt x="650" y="93"/>
                  </a:lnTo>
                  <a:lnTo>
                    <a:pt x="648" y="95"/>
                  </a:lnTo>
                  <a:lnTo>
                    <a:pt x="648" y="95"/>
                  </a:lnTo>
                  <a:lnTo>
                    <a:pt x="648" y="97"/>
                  </a:lnTo>
                  <a:lnTo>
                    <a:pt x="646" y="99"/>
                  </a:lnTo>
                  <a:lnTo>
                    <a:pt x="644" y="101"/>
                  </a:lnTo>
                  <a:lnTo>
                    <a:pt x="644" y="103"/>
                  </a:lnTo>
                  <a:lnTo>
                    <a:pt x="644" y="105"/>
                  </a:lnTo>
                  <a:lnTo>
                    <a:pt x="644" y="108"/>
                  </a:lnTo>
                  <a:lnTo>
                    <a:pt x="642" y="108"/>
                  </a:lnTo>
                  <a:lnTo>
                    <a:pt x="640" y="110"/>
                  </a:lnTo>
                  <a:lnTo>
                    <a:pt x="640" y="114"/>
                  </a:lnTo>
                  <a:lnTo>
                    <a:pt x="642" y="114"/>
                  </a:lnTo>
                  <a:lnTo>
                    <a:pt x="642" y="116"/>
                  </a:lnTo>
                  <a:lnTo>
                    <a:pt x="644" y="118"/>
                  </a:lnTo>
                  <a:lnTo>
                    <a:pt x="646" y="118"/>
                  </a:lnTo>
                  <a:lnTo>
                    <a:pt x="646" y="118"/>
                  </a:lnTo>
                  <a:lnTo>
                    <a:pt x="648" y="116"/>
                  </a:lnTo>
                  <a:lnTo>
                    <a:pt x="650" y="114"/>
                  </a:lnTo>
                  <a:lnTo>
                    <a:pt x="653" y="114"/>
                  </a:lnTo>
                  <a:lnTo>
                    <a:pt x="653" y="116"/>
                  </a:lnTo>
                  <a:lnTo>
                    <a:pt x="655" y="116"/>
                  </a:lnTo>
                  <a:lnTo>
                    <a:pt x="657" y="114"/>
                  </a:lnTo>
                  <a:lnTo>
                    <a:pt x="659" y="114"/>
                  </a:lnTo>
                  <a:lnTo>
                    <a:pt x="661" y="116"/>
                  </a:lnTo>
                  <a:lnTo>
                    <a:pt x="661" y="116"/>
                  </a:lnTo>
                  <a:lnTo>
                    <a:pt x="663" y="116"/>
                  </a:lnTo>
                  <a:lnTo>
                    <a:pt x="665" y="118"/>
                  </a:lnTo>
                  <a:lnTo>
                    <a:pt x="667" y="118"/>
                  </a:lnTo>
                  <a:lnTo>
                    <a:pt x="667" y="118"/>
                  </a:lnTo>
                  <a:lnTo>
                    <a:pt x="667" y="118"/>
                  </a:lnTo>
                  <a:lnTo>
                    <a:pt x="669" y="118"/>
                  </a:lnTo>
                  <a:lnTo>
                    <a:pt x="672" y="116"/>
                  </a:lnTo>
                  <a:lnTo>
                    <a:pt x="674" y="114"/>
                  </a:lnTo>
                  <a:lnTo>
                    <a:pt x="674" y="112"/>
                  </a:lnTo>
                  <a:lnTo>
                    <a:pt x="676" y="112"/>
                  </a:lnTo>
                  <a:lnTo>
                    <a:pt x="678" y="112"/>
                  </a:lnTo>
                  <a:lnTo>
                    <a:pt x="678" y="112"/>
                  </a:lnTo>
                  <a:lnTo>
                    <a:pt x="680" y="112"/>
                  </a:lnTo>
                  <a:lnTo>
                    <a:pt x="682" y="112"/>
                  </a:lnTo>
                  <a:lnTo>
                    <a:pt x="684" y="112"/>
                  </a:lnTo>
                  <a:lnTo>
                    <a:pt x="686" y="114"/>
                  </a:lnTo>
                  <a:lnTo>
                    <a:pt x="688" y="116"/>
                  </a:lnTo>
                  <a:lnTo>
                    <a:pt x="688" y="116"/>
                  </a:lnTo>
                  <a:lnTo>
                    <a:pt x="691" y="118"/>
                  </a:lnTo>
                  <a:lnTo>
                    <a:pt x="693" y="118"/>
                  </a:lnTo>
                  <a:lnTo>
                    <a:pt x="693" y="118"/>
                  </a:lnTo>
                  <a:lnTo>
                    <a:pt x="695" y="118"/>
                  </a:lnTo>
                  <a:lnTo>
                    <a:pt x="695" y="120"/>
                  </a:lnTo>
                  <a:lnTo>
                    <a:pt x="695" y="120"/>
                  </a:lnTo>
                  <a:lnTo>
                    <a:pt x="695" y="122"/>
                  </a:lnTo>
                  <a:lnTo>
                    <a:pt x="697" y="122"/>
                  </a:lnTo>
                  <a:lnTo>
                    <a:pt x="697" y="122"/>
                  </a:lnTo>
                  <a:lnTo>
                    <a:pt x="697" y="122"/>
                  </a:lnTo>
                  <a:lnTo>
                    <a:pt x="697" y="124"/>
                  </a:lnTo>
                  <a:lnTo>
                    <a:pt x="699" y="124"/>
                  </a:lnTo>
                  <a:lnTo>
                    <a:pt x="701" y="127"/>
                  </a:lnTo>
                  <a:lnTo>
                    <a:pt x="701" y="127"/>
                  </a:lnTo>
                  <a:lnTo>
                    <a:pt x="703" y="129"/>
                  </a:lnTo>
                  <a:lnTo>
                    <a:pt x="705" y="131"/>
                  </a:lnTo>
                  <a:lnTo>
                    <a:pt x="705" y="131"/>
                  </a:lnTo>
                  <a:lnTo>
                    <a:pt x="705" y="133"/>
                  </a:lnTo>
                  <a:lnTo>
                    <a:pt x="705" y="133"/>
                  </a:lnTo>
                  <a:lnTo>
                    <a:pt x="707" y="135"/>
                  </a:lnTo>
                  <a:lnTo>
                    <a:pt x="705" y="135"/>
                  </a:lnTo>
                  <a:lnTo>
                    <a:pt x="707" y="137"/>
                  </a:lnTo>
                  <a:lnTo>
                    <a:pt x="705" y="137"/>
                  </a:lnTo>
                  <a:lnTo>
                    <a:pt x="703" y="139"/>
                  </a:lnTo>
                  <a:lnTo>
                    <a:pt x="703" y="139"/>
                  </a:lnTo>
                  <a:lnTo>
                    <a:pt x="703" y="139"/>
                  </a:lnTo>
                  <a:lnTo>
                    <a:pt x="701" y="139"/>
                  </a:lnTo>
                  <a:lnTo>
                    <a:pt x="697" y="139"/>
                  </a:lnTo>
                  <a:lnTo>
                    <a:pt x="695" y="139"/>
                  </a:lnTo>
                  <a:lnTo>
                    <a:pt x="693" y="137"/>
                  </a:lnTo>
                  <a:lnTo>
                    <a:pt x="693" y="137"/>
                  </a:lnTo>
                  <a:lnTo>
                    <a:pt x="691" y="137"/>
                  </a:lnTo>
                  <a:lnTo>
                    <a:pt x="691" y="137"/>
                  </a:lnTo>
                  <a:lnTo>
                    <a:pt x="688" y="137"/>
                  </a:lnTo>
                  <a:lnTo>
                    <a:pt x="688" y="137"/>
                  </a:lnTo>
                  <a:lnTo>
                    <a:pt x="686" y="137"/>
                  </a:lnTo>
                  <a:lnTo>
                    <a:pt x="684" y="137"/>
                  </a:lnTo>
                  <a:lnTo>
                    <a:pt x="682" y="137"/>
                  </a:lnTo>
                  <a:lnTo>
                    <a:pt x="680" y="137"/>
                  </a:lnTo>
                  <a:lnTo>
                    <a:pt x="678" y="137"/>
                  </a:lnTo>
                  <a:lnTo>
                    <a:pt x="676" y="139"/>
                  </a:lnTo>
                  <a:lnTo>
                    <a:pt x="676" y="141"/>
                  </a:lnTo>
                  <a:lnTo>
                    <a:pt x="674" y="141"/>
                  </a:lnTo>
                  <a:lnTo>
                    <a:pt x="672" y="141"/>
                  </a:lnTo>
                  <a:lnTo>
                    <a:pt x="672" y="139"/>
                  </a:lnTo>
                  <a:lnTo>
                    <a:pt x="672" y="139"/>
                  </a:lnTo>
                  <a:lnTo>
                    <a:pt x="669" y="139"/>
                  </a:lnTo>
                  <a:lnTo>
                    <a:pt x="669" y="139"/>
                  </a:lnTo>
                  <a:lnTo>
                    <a:pt x="667" y="141"/>
                  </a:lnTo>
                  <a:lnTo>
                    <a:pt x="667" y="141"/>
                  </a:lnTo>
                  <a:lnTo>
                    <a:pt x="667" y="143"/>
                  </a:lnTo>
                  <a:lnTo>
                    <a:pt x="667" y="143"/>
                  </a:lnTo>
                  <a:lnTo>
                    <a:pt x="667" y="143"/>
                  </a:lnTo>
                  <a:lnTo>
                    <a:pt x="665" y="143"/>
                  </a:lnTo>
                  <a:lnTo>
                    <a:pt x="661" y="143"/>
                  </a:lnTo>
                  <a:lnTo>
                    <a:pt x="661" y="143"/>
                  </a:lnTo>
                  <a:lnTo>
                    <a:pt x="659" y="143"/>
                  </a:lnTo>
                  <a:lnTo>
                    <a:pt x="657" y="143"/>
                  </a:lnTo>
                  <a:lnTo>
                    <a:pt x="657" y="146"/>
                  </a:lnTo>
                  <a:lnTo>
                    <a:pt x="655" y="146"/>
                  </a:lnTo>
                  <a:lnTo>
                    <a:pt x="655" y="148"/>
                  </a:lnTo>
                  <a:lnTo>
                    <a:pt x="655" y="148"/>
                  </a:lnTo>
                  <a:lnTo>
                    <a:pt x="653" y="150"/>
                  </a:lnTo>
                  <a:lnTo>
                    <a:pt x="650" y="152"/>
                  </a:lnTo>
                  <a:lnTo>
                    <a:pt x="650" y="152"/>
                  </a:lnTo>
                  <a:lnTo>
                    <a:pt x="650" y="154"/>
                  </a:lnTo>
                  <a:lnTo>
                    <a:pt x="650" y="154"/>
                  </a:lnTo>
                  <a:lnTo>
                    <a:pt x="650" y="156"/>
                  </a:lnTo>
                  <a:lnTo>
                    <a:pt x="648" y="156"/>
                  </a:lnTo>
                  <a:lnTo>
                    <a:pt x="648" y="156"/>
                  </a:lnTo>
                  <a:lnTo>
                    <a:pt x="646" y="158"/>
                  </a:lnTo>
                  <a:lnTo>
                    <a:pt x="644" y="160"/>
                  </a:lnTo>
                  <a:lnTo>
                    <a:pt x="642" y="160"/>
                  </a:lnTo>
                  <a:lnTo>
                    <a:pt x="640" y="160"/>
                  </a:lnTo>
                  <a:lnTo>
                    <a:pt x="638" y="163"/>
                  </a:lnTo>
                  <a:lnTo>
                    <a:pt x="636" y="163"/>
                  </a:lnTo>
                  <a:lnTo>
                    <a:pt x="634" y="163"/>
                  </a:lnTo>
                  <a:lnTo>
                    <a:pt x="631" y="163"/>
                  </a:lnTo>
                  <a:lnTo>
                    <a:pt x="627" y="163"/>
                  </a:lnTo>
                  <a:lnTo>
                    <a:pt x="627" y="163"/>
                  </a:lnTo>
                  <a:lnTo>
                    <a:pt x="625" y="163"/>
                  </a:lnTo>
                  <a:lnTo>
                    <a:pt x="625" y="163"/>
                  </a:lnTo>
                  <a:lnTo>
                    <a:pt x="625" y="165"/>
                  </a:lnTo>
                  <a:lnTo>
                    <a:pt x="625" y="165"/>
                  </a:lnTo>
                  <a:lnTo>
                    <a:pt x="623" y="167"/>
                  </a:lnTo>
                  <a:lnTo>
                    <a:pt x="621" y="167"/>
                  </a:lnTo>
                  <a:lnTo>
                    <a:pt x="619" y="169"/>
                  </a:lnTo>
                  <a:lnTo>
                    <a:pt x="619" y="171"/>
                  </a:lnTo>
                  <a:lnTo>
                    <a:pt x="617" y="171"/>
                  </a:lnTo>
                  <a:lnTo>
                    <a:pt x="615" y="171"/>
                  </a:lnTo>
                  <a:lnTo>
                    <a:pt x="615" y="171"/>
                  </a:lnTo>
                  <a:lnTo>
                    <a:pt x="612" y="173"/>
                  </a:lnTo>
                  <a:lnTo>
                    <a:pt x="610" y="173"/>
                  </a:lnTo>
                  <a:lnTo>
                    <a:pt x="610" y="175"/>
                  </a:lnTo>
                  <a:lnTo>
                    <a:pt x="608" y="173"/>
                  </a:lnTo>
                  <a:lnTo>
                    <a:pt x="608" y="173"/>
                  </a:lnTo>
                  <a:lnTo>
                    <a:pt x="606" y="173"/>
                  </a:lnTo>
                  <a:lnTo>
                    <a:pt x="604" y="173"/>
                  </a:lnTo>
                  <a:lnTo>
                    <a:pt x="602" y="173"/>
                  </a:lnTo>
                  <a:lnTo>
                    <a:pt x="598" y="171"/>
                  </a:lnTo>
                  <a:lnTo>
                    <a:pt x="596" y="171"/>
                  </a:lnTo>
                  <a:lnTo>
                    <a:pt x="593" y="169"/>
                  </a:lnTo>
                  <a:lnTo>
                    <a:pt x="593" y="169"/>
                  </a:lnTo>
                  <a:lnTo>
                    <a:pt x="591" y="169"/>
                  </a:lnTo>
                  <a:lnTo>
                    <a:pt x="587" y="169"/>
                  </a:lnTo>
                  <a:lnTo>
                    <a:pt x="587" y="169"/>
                  </a:lnTo>
                  <a:lnTo>
                    <a:pt x="585" y="169"/>
                  </a:lnTo>
                  <a:lnTo>
                    <a:pt x="583" y="171"/>
                  </a:lnTo>
                  <a:lnTo>
                    <a:pt x="581" y="171"/>
                  </a:lnTo>
                  <a:lnTo>
                    <a:pt x="581" y="173"/>
                  </a:lnTo>
                  <a:lnTo>
                    <a:pt x="579" y="175"/>
                  </a:lnTo>
                  <a:lnTo>
                    <a:pt x="579" y="177"/>
                  </a:lnTo>
                  <a:lnTo>
                    <a:pt x="579" y="179"/>
                  </a:lnTo>
                  <a:lnTo>
                    <a:pt x="577" y="182"/>
                  </a:lnTo>
                  <a:lnTo>
                    <a:pt x="577" y="182"/>
                  </a:lnTo>
                  <a:lnTo>
                    <a:pt x="577" y="182"/>
                  </a:lnTo>
                  <a:lnTo>
                    <a:pt x="579" y="184"/>
                  </a:lnTo>
                  <a:lnTo>
                    <a:pt x="579" y="186"/>
                  </a:lnTo>
                  <a:lnTo>
                    <a:pt x="581" y="186"/>
                  </a:lnTo>
                  <a:lnTo>
                    <a:pt x="581" y="188"/>
                  </a:lnTo>
                  <a:lnTo>
                    <a:pt x="583" y="190"/>
                  </a:lnTo>
                  <a:lnTo>
                    <a:pt x="585" y="190"/>
                  </a:lnTo>
                  <a:lnTo>
                    <a:pt x="585" y="192"/>
                  </a:lnTo>
                  <a:lnTo>
                    <a:pt x="585" y="192"/>
                  </a:lnTo>
                  <a:lnTo>
                    <a:pt x="585" y="194"/>
                  </a:lnTo>
                  <a:lnTo>
                    <a:pt x="585" y="194"/>
                  </a:lnTo>
                  <a:lnTo>
                    <a:pt x="583" y="194"/>
                  </a:lnTo>
                  <a:lnTo>
                    <a:pt x="583" y="196"/>
                  </a:lnTo>
                  <a:lnTo>
                    <a:pt x="581" y="196"/>
                  </a:lnTo>
                  <a:lnTo>
                    <a:pt x="579" y="198"/>
                  </a:lnTo>
                  <a:lnTo>
                    <a:pt x="579" y="198"/>
                  </a:lnTo>
                  <a:lnTo>
                    <a:pt x="579" y="198"/>
                  </a:lnTo>
                  <a:lnTo>
                    <a:pt x="574" y="201"/>
                  </a:lnTo>
                  <a:lnTo>
                    <a:pt x="572" y="201"/>
                  </a:lnTo>
                  <a:lnTo>
                    <a:pt x="570" y="201"/>
                  </a:lnTo>
                  <a:lnTo>
                    <a:pt x="570" y="203"/>
                  </a:lnTo>
                  <a:lnTo>
                    <a:pt x="568" y="203"/>
                  </a:lnTo>
                  <a:lnTo>
                    <a:pt x="566" y="205"/>
                  </a:lnTo>
                  <a:lnTo>
                    <a:pt x="566" y="205"/>
                  </a:lnTo>
                  <a:lnTo>
                    <a:pt x="566" y="207"/>
                  </a:lnTo>
                  <a:lnTo>
                    <a:pt x="564" y="209"/>
                  </a:lnTo>
                  <a:lnTo>
                    <a:pt x="562" y="209"/>
                  </a:lnTo>
                  <a:lnTo>
                    <a:pt x="562" y="211"/>
                  </a:lnTo>
                  <a:lnTo>
                    <a:pt x="562" y="211"/>
                  </a:lnTo>
                  <a:lnTo>
                    <a:pt x="560" y="211"/>
                  </a:lnTo>
                  <a:lnTo>
                    <a:pt x="560" y="213"/>
                  </a:lnTo>
                  <a:lnTo>
                    <a:pt x="558" y="213"/>
                  </a:lnTo>
                  <a:lnTo>
                    <a:pt x="553" y="213"/>
                  </a:lnTo>
                  <a:lnTo>
                    <a:pt x="551" y="215"/>
                  </a:lnTo>
                  <a:lnTo>
                    <a:pt x="549" y="215"/>
                  </a:lnTo>
                  <a:lnTo>
                    <a:pt x="547" y="217"/>
                  </a:lnTo>
                  <a:lnTo>
                    <a:pt x="545" y="217"/>
                  </a:lnTo>
                  <a:lnTo>
                    <a:pt x="543" y="217"/>
                  </a:lnTo>
                  <a:lnTo>
                    <a:pt x="539" y="217"/>
                  </a:lnTo>
                  <a:lnTo>
                    <a:pt x="536" y="217"/>
                  </a:lnTo>
                  <a:lnTo>
                    <a:pt x="534" y="217"/>
                  </a:lnTo>
                  <a:lnTo>
                    <a:pt x="530" y="217"/>
                  </a:lnTo>
                  <a:lnTo>
                    <a:pt x="528" y="217"/>
                  </a:lnTo>
                  <a:lnTo>
                    <a:pt x="526" y="217"/>
                  </a:lnTo>
                  <a:lnTo>
                    <a:pt x="522" y="217"/>
                  </a:lnTo>
                  <a:lnTo>
                    <a:pt x="522" y="217"/>
                  </a:lnTo>
                  <a:lnTo>
                    <a:pt x="515" y="220"/>
                  </a:lnTo>
                  <a:lnTo>
                    <a:pt x="511" y="220"/>
                  </a:lnTo>
                  <a:lnTo>
                    <a:pt x="509" y="220"/>
                  </a:lnTo>
                  <a:lnTo>
                    <a:pt x="507" y="220"/>
                  </a:lnTo>
                  <a:lnTo>
                    <a:pt x="505" y="220"/>
                  </a:lnTo>
                  <a:lnTo>
                    <a:pt x="503" y="222"/>
                  </a:lnTo>
                  <a:lnTo>
                    <a:pt x="503" y="222"/>
                  </a:lnTo>
                  <a:lnTo>
                    <a:pt x="498" y="222"/>
                  </a:lnTo>
                  <a:lnTo>
                    <a:pt x="492" y="226"/>
                  </a:lnTo>
                  <a:lnTo>
                    <a:pt x="488" y="228"/>
                  </a:lnTo>
                  <a:lnTo>
                    <a:pt x="488" y="228"/>
                  </a:lnTo>
                  <a:lnTo>
                    <a:pt x="484" y="230"/>
                  </a:lnTo>
                  <a:lnTo>
                    <a:pt x="482" y="230"/>
                  </a:lnTo>
                  <a:lnTo>
                    <a:pt x="482" y="232"/>
                  </a:lnTo>
                  <a:lnTo>
                    <a:pt x="479" y="232"/>
                  </a:lnTo>
                  <a:lnTo>
                    <a:pt x="479" y="232"/>
                  </a:lnTo>
                  <a:lnTo>
                    <a:pt x="477" y="232"/>
                  </a:lnTo>
                  <a:lnTo>
                    <a:pt x="475" y="232"/>
                  </a:lnTo>
                  <a:lnTo>
                    <a:pt x="471" y="232"/>
                  </a:lnTo>
                  <a:lnTo>
                    <a:pt x="471" y="228"/>
                  </a:lnTo>
                  <a:lnTo>
                    <a:pt x="469" y="228"/>
                  </a:lnTo>
                  <a:lnTo>
                    <a:pt x="465" y="228"/>
                  </a:lnTo>
                  <a:lnTo>
                    <a:pt x="460" y="230"/>
                  </a:lnTo>
                  <a:lnTo>
                    <a:pt x="456" y="228"/>
                  </a:lnTo>
                  <a:lnTo>
                    <a:pt x="452" y="226"/>
                  </a:lnTo>
                  <a:lnTo>
                    <a:pt x="450" y="226"/>
                  </a:lnTo>
                  <a:lnTo>
                    <a:pt x="446" y="224"/>
                  </a:lnTo>
                  <a:lnTo>
                    <a:pt x="441" y="224"/>
                  </a:lnTo>
                  <a:lnTo>
                    <a:pt x="435" y="222"/>
                  </a:lnTo>
                  <a:lnTo>
                    <a:pt x="433" y="222"/>
                  </a:lnTo>
                  <a:lnTo>
                    <a:pt x="431" y="220"/>
                  </a:lnTo>
                  <a:lnTo>
                    <a:pt x="429" y="217"/>
                  </a:lnTo>
                  <a:lnTo>
                    <a:pt x="429" y="215"/>
                  </a:lnTo>
                  <a:lnTo>
                    <a:pt x="427" y="215"/>
                  </a:lnTo>
                  <a:lnTo>
                    <a:pt x="427" y="215"/>
                  </a:lnTo>
                  <a:lnTo>
                    <a:pt x="422" y="215"/>
                  </a:lnTo>
                  <a:lnTo>
                    <a:pt x="420" y="215"/>
                  </a:lnTo>
                  <a:lnTo>
                    <a:pt x="414" y="215"/>
                  </a:lnTo>
                  <a:lnTo>
                    <a:pt x="412" y="213"/>
                  </a:lnTo>
                  <a:lnTo>
                    <a:pt x="403" y="213"/>
                  </a:lnTo>
                  <a:lnTo>
                    <a:pt x="403" y="213"/>
                  </a:lnTo>
                  <a:lnTo>
                    <a:pt x="399" y="213"/>
                  </a:lnTo>
                  <a:lnTo>
                    <a:pt x="395" y="215"/>
                  </a:lnTo>
                  <a:lnTo>
                    <a:pt x="387" y="213"/>
                  </a:lnTo>
                  <a:lnTo>
                    <a:pt x="384" y="213"/>
                  </a:lnTo>
                  <a:lnTo>
                    <a:pt x="376" y="213"/>
                  </a:lnTo>
                  <a:lnTo>
                    <a:pt x="368" y="211"/>
                  </a:lnTo>
                  <a:lnTo>
                    <a:pt x="361" y="211"/>
                  </a:lnTo>
                  <a:lnTo>
                    <a:pt x="355" y="211"/>
                  </a:lnTo>
                  <a:lnTo>
                    <a:pt x="351" y="211"/>
                  </a:lnTo>
                  <a:lnTo>
                    <a:pt x="349" y="211"/>
                  </a:lnTo>
                  <a:lnTo>
                    <a:pt x="349" y="211"/>
                  </a:lnTo>
                  <a:lnTo>
                    <a:pt x="346" y="209"/>
                  </a:lnTo>
                  <a:lnTo>
                    <a:pt x="346" y="209"/>
                  </a:lnTo>
                  <a:lnTo>
                    <a:pt x="344" y="207"/>
                  </a:lnTo>
                  <a:lnTo>
                    <a:pt x="344" y="205"/>
                  </a:lnTo>
                  <a:lnTo>
                    <a:pt x="340" y="203"/>
                  </a:lnTo>
                  <a:lnTo>
                    <a:pt x="340" y="203"/>
                  </a:lnTo>
                  <a:lnTo>
                    <a:pt x="340" y="201"/>
                  </a:lnTo>
                  <a:lnTo>
                    <a:pt x="338" y="194"/>
                  </a:lnTo>
                  <a:lnTo>
                    <a:pt x="336" y="192"/>
                  </a:lnTo>
                  <a:lnTo>
                    <a:pt x="336" y="190"/>
                  </a:lnTo>
                  <a:lnTo>
                    <a:pt x="336" y="190"/>
                  </a:lnTo>
                  <a:lnTo>
                    <a:pt x="334" y="188"/>
                  </a:lnTo>
                  <a:lnTo>
                    <a:pt x="332" y="188"/>
                  </a:lnTo>
                  <a:lnTo>
                    <a:pt x="332" y="188"/>
                  </a:lnTo>
                  <a:lnTo>
                    <a:pt x="332" y="186"/>
                  </a:lnTo>
                  <a:lnTo>
                    <a:pt x="332" y="184"/>
                  </a:lnTo>
                  <a:lnTo>
                    <a:pt x="332" y="184"/>
                  </a:lnTo>
                  <a:lnTo>
                    <a:pt x="332" y="184"/>
                  </a:lnTo>
                  <a:lnTo>
                    <a:pt x="327" y="184"/>
                  </a:lnTo>
                  <a:lnTo>
                    <a:pt x="325" y="184"/>
                  </a:lnTo>
                  <a:lnTo>
                    <a:pt x="323" y="182"/>
                  </a:lnTo>
                  <a:lnTo>
                    <a:pt x="319" y="179"/>
                  </a:lnTo>
                  <a:lnTo>
                    <a:pt x="317" y="179"/>
                  </a:lnTo>
                  <a:lnTo>
                    <a:pt x="315" y="177"/>
                  </a:lnTo>
                  <a:lnTo>
                    <a:pt x="311" y="175"/>
                  </a:lnTo>
                  <a:lnTo>
                    <a:pt x="311" y="175"/>
                  </a:lnTo>
                  <a:lnTo>
                    <a:pt x="308" y="173"/>
                  </a:lnTo>
                  <a:lnTo>
                    <a:pt x="306" y="171"/>
                  </a:lnTo>
                  <a:lnTo>
                    <a:pt x="304" y="171"/>
                  </a:lnTo>
                  <a:lnTo>
                    <a:pt x="300" y="171"/>
                  </a:lnTo>
                  <a:lnTo>
                    <a:pt x="296" y="169"/>
                  </a:lnTo>
                  <a:lnTo>
                    <a:pt x="294" y="169"/>
                  </a:lnTo>
                  <a:lnTo>
                    <a:pt x="289" y="169"/>
                  </a:lnTo>
                  <a:lnTo>
                    <a:pt x="287" y="169"/>
                  </a:lnTo>
                  <a:lnTo>
                    <a:pt x="283" y="169"/>
                  </a:lnTo>
                  <a:lnTo>
                    <a:pt x="281" y="169"/>
                  </a:lnTo>
                  <a:lnTo>
                    <a:pt x="279" y="169"/>
                  </a:lnTo>
                  <a:lnTo>
                    <a:pt x="277" y="169"/>
                  </a:lnTo>
                  <a:lnTo>
                    <a:pt x="275" y="169"/>
                  </a:lnTo>
                  <a:lnTo>
                    <a:pt x="275" y="167"/>
                  </a:lnTo>
                  <a:lnTo>
                    <a:pt x="273" y="167"/>
                  </a:lnTo>
                  <a:lnTo>
                    <a:pt x="270" y="167"/>
                  </a:lnTo>
                  <a:lnTo>
                    <a:pt x="268" y="167"/>
                  </a:lnTo>
                  <a:lnTo>
                    <a:pt x="268" y="167"/>
                  </a:lnTo>
                  <a:lnTo>
                    <a:pt x="266" y="165"/>
                  </a:lnTo>
                  <a:lnTo>
                    <a:pt x="266" y="165"/>
                  </a:lnTo>
                  <a:lnTo>
                    <a:pt x="264" y="167"/>
                  </a:lnTo>
                  <a:lnTo>
                    <a:pt x="264" y="167"/>
                  </a:lnTo>
                  <a:lnTo>
                    <a:pt x="264" y="165"/>
                  </a:lnTo>
                  <a:lnTo>
                    <a:pt x="262" y="163"/>
                  </a:lnTo>
                  <a:lnTo>
                    <a:pt x="262" y="163"/>
                  </a:lnTo>
                  <a:lnTo>
                    <a:pt x="262" y="160"/>
                  </a:lnTo>
                  <a:lnTo>
                    <a:pt x="260" y="160"/>
                  </a:lnTo>
                  <a:lnTo>
                    <a:pt x="260" y="158"/>
                  </a:lnTo>
                  <a:lnTo>
                    <a:pt x="262" y="156"/>
                  </a:lnTo>
                  <a:lnTo>
                    <a:pt x="262" y="154"/>
                  </a:lnTo>
                  <a:lnTo>
                    <a:pt x="264" y="152"/>
                  </a:lnTo>
                  <a:lnTo>
                    <a:pt x="264" y="152"/>
                  </a:lnTo>
                  <a:lnTo>
                    <a:pt x="266" y="152"/>
                  </a:lnTo>
                  <a:lnTo>
                    <a:pt x="266" y="150"/>
                  </a:lnTo>
                  <a:lnTo>
                    <a:pt x="266" y="148"/>
                  </a:lnTo>
                  <a:lnTo>
                    <a:pt x="264" y="148"/>
                  </a:lnTo>
                  <a:lnTo>
                    <a:pt x="264" y="146"/>
                  </a:lnTo>
                  <a:lnTo>
                    <a:pt x="264" y="143"/>
                  </a:lnTo>
                  <a:lnTo>
                    <a:pt x="266" y="143"/>
                  </a:lnTo>
                  <a:lnTo>
                    <a:pt x="266" y="141"/>
                  </a:lnTo>
                  <a:lnTo>
                    <a:pt x="266" y="139"/>
                  </a:lnTo>
                  <a:lnTo>
                    <a:pt x="266" y="139"/>
                  </a:lnTo>
                  <a:lnTo>
                    <a:pt x="266" y="137"/>
                  </a:lnTo>
                  <a:lnTo>
                    <a:pt x="266" y="137"/>
                  </a:lnTo>
                  <a:lnTo>
                    <a:pt x="264" y="133"/>
                  </a:lnTo>
                  <a:lnTo>
                    <a:pt x="264" y="133"/>
                  </a:lnTo>
                  <a:lnTo>
                    <a:pt x="262" y="131"/>
                  </a:lnTo>
                  <a:lnTo>
                    <a:pt x="262" y="131"/>
                  </a:lnTo>
                  <a:lnTo>
                    <a:pt x="260" y="129"/>
                  </a:lnTo>
                  <a:lnTo>
                    <a:pt x="260" y="127"/>
                  </a:lnTo>
                  <a:lnTo>
                    <a:pt x="258" y="127"/>
                  </a:lnTo>
                  <a:lnTo>
                    <a:pt x="258" y="124"/>
                  </a:lnTo>
                  <a:lnTo>
                    <a:pt x="258" y="124"/>
                  </a:lnTo>
                  <a:lnTo>
                    <a:pt x="258" y="122"/>
                  </a:lnTo>
                  <a:lnTo>
                    <a:pt x="256" y="120"/>
                  </a:lnTo>
                  <a:lnTo>
                    <a:pt x="256" y="120"/>
                  </a:lnTo>
                  <a:lnTo>
                    <a:pt x="256" y="118"/>
                  </a:lnTo>
                  <a:lnTo>
                    <a:pt x="256" y="118"/>
                  </a:lnTo>
                  <a:lnTo>
                    <a:pt x="254" y="118"/>
                  </a:lnTo>
                  <a:lnTo>
                    <a:pt x="251" y="118"/>
                  </a:lnTo>
                  <a:lnTo>
                    <a:pt x="251" y="116"/>
                  </a:lnTo>
                  <a:lnTo>
                    <a:pt x="251" y="116"/>
                  </a:lnTo>
                  <a:lnTo>
                    <a:pt x="251" y="114"/>
                  </a:lnTo>
                  <a:lnTo>
                    <a:pt x="249" y="114"/>
                  </a:lnTo>
                  <a:lnTo>
                    <a:pt x="249" y="116"/>
                  </a:lnTo>
                  <a:lnTo>
                    <a:pt x="247" y="116"/>
                  </a:lnTo>
                  <a:lnTo>
                    <a:pt x="247" y="116"/>
                  </a:lnTo>
                  <a:lnTo>
                    <a:pt x="247" y="116"/>
                  </a:lnTo>
                  <a:lnTo>
                    <a:pt x="245" y="114"/>
                  </a:lnTo>
                  <a:lnTo>
                    <a:pt x="245" y="114"/>
                  </a:lnTo>
                  <a:lnTo>
                    <a:pt x="243" y="112"/>
                  </a:lnTo>
                  <a:lnTo>
                    <a:pt x="243" y="112"/>
                  </a:lnTo>
                  <a:lnTo>
                    <a:pt x="241" y="112"/>
                  </a:lnTo>
                  <a:lnTo>
                    <a:pt x="239" y="112"/>
                  </a:lnTo>
                  <a:lnTo>
                    <a:pt x="237" y="112"/>
                  </a:lnTo>
                  <a:lnTo>
                    <a:pt x="237" y="112"/>
                  </a:lnTo>
                  <a:lnTo>
                    <a:pt x="235" y="112"/>
                  </a:lnTo>
                  <a:lnTo>
                    <a:pt x="235" y="110"/>
                  </a:lnTo>
                  <a:lnTo>
                    <a:pt x="232" y="110"/>
                  </a:lnTo>
                  <a:lnTo>
                    <a:pt x="230" y="110"/>
                  </a:lnTo>
                  <a:lnTo>
                    <a:pt x="228" y="108"/>
                  </a:lnTo>
                  <a:lnTo>
                    <a:pt x="228" y="105"/>
                  </a:lnTo>
                  <a:lnTo>
                    <a:pt x="228" y="105"/>
                  </a:lnTo>
                  <a:lnTo>
                    <a:pt x="226" y="103"/>
                  </a:lnTo>
                  <a:lnTo>
                    <a:pt x="224" y="103"/>
                  </a:lnTo>
                  <a:lnTo>
                    <a:pt x="222" y="101"/>
                  </a:lnTo>
                  <a:lnTo>
                    <a:pt x="222" y="101"/>
                  </a:lnTo>
                  <a:lnTo>
                    <a:pt x="220" y="101"/>
                  </a:lnTo>
                  <a:lnTo>
                    <a:pt x="220" y="101"/>
                  </a:lnTo>
                  <a:lnTo>
                    <a:pt x="220" y="101"/>
                  </a:lnTo>
                  <a:lnTo>
                    <a:pt x="220" y="99"/>
                  </a:lnTo>
                  <a:lnTo>
                    <a:pt x="222" y="99"/>
                  </a:lnTo>
                  <a:lnTo>
                    <a:pt x="222" y="99"/>
                  </a:lnTo>
                  <a:lnTo>
                    <a:pt x="220" y="97"/>
                  </a:lnTo>
                  <a:lnTo>
                    <a:pt x="220" y="97"/>
                  </a:lnTo>
                  <a:lnTo>
                    <a:pt x="218" y="97"/>
                  </a:lnTo>
                  <a:lnTo>
                    <a:pt x="218" y="95"/>
                  </a:lnTo>
                  <a:lnTo>
                    <a:pt x="216" y="95"/>
                  </a:lnTo>
                  <a:lnTo>
                    <a:pt x="216" y="95"/>
                  </a:lnTo>
                  <a:lnTo>
                    <a:pt x="218" y="93"/>
                  </a:lnTo>
                  <a:lnTo>
                    <a:pt x="218" y="93"/>
                  </a:lnTo>
                  <a:lnTo>
                    <a:pt x="218" y="93"/>
                  </a:lnTo>
                  <a:lnTo>
                    <a:pt x="218" y="93"/>
                  </a:lnTo>
                  <a:lnTo>
                    <a:pt x="218" y="91"/>
                  </a:lnTo>
                  <a:lnTo>
                    <a:pt x="218" y="91"/>
                  </a:lnTo>
                  <a:lnTo>
                    <a:pt x="218" y="89"/>
                  </a:lnTo>
                  <a:lnTo>
                    <a:pt x="216" y="89"/>
                  </a:lnTo>
                  <a:lnTo>
                    <a:pt x="216" y="91"/>
                  </a:lnTo>
                  <a:lnTo>
                    <a:pt x="213" y="91"/>
                  </a:lnTo>
                  <a:lnTo>
                    <a:pt x="213" y="91"/>
                  </a:lnTo>
                  <a:lnTo>
                    <a:pt x="211" y="91"/>
                  </a:lnTo>
                  <a:lnTo>
                    <a:pt x="211" y="91"/>
                  </a:lnTo>
                  <a:lnTo>
                    <a:pt x="209" y="91"/>
                  </a:lnTo>
                  <a:lnTo>
                    <a:pt x="209" y="91"/>
                  </a:lnTo>
                  <a:lnTo>
                    <a:pt x="205" y="91"/>
                  </a:lnTo>
                  <a:lnTo>
                    <a:pt x="205" y="91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1" y="93"/>
                  </a:lnTo>
                  <a:lnTo>
                    <a:pt x="201" y="95"/>
                  </a:lnTo>
                  <a:lnTo>
                    <a:pt x="201" y="95"/>
                  </a:lnTo>
                  <a:lnTo>
                    <a:pt x="201" y="99"/>
                  </a:lnTo>
                  <a:lnTo>
                    <a:pt x="201" y="99"/>
                  </a:lnTo>
                  <a:lnTo>
                    <a:pt x="199" y="101"/>
                  </a:lnTo>
                  <a:lnTo>
                    <a:pt x="197" y="103"/>
                  </a:lnTo>
                  <a:lnTo>
                    <a:pt x="194" y="103"/>
                  </a:lnTo>
                  <a:lnTo>
                    <a:pt x="194" y="103"/>
                  </a:lnTo>
                  <a:lnTo>
                    <a:pt x="190" y="103"/>
                  </a:lnTo>
                  <a:lnTo>
                    <a:pt x="188" y="103"/>
                  </a:lnTo>
                  <a:lnTo>
                    <a:pt x="186" y="105"/>
                  </a:lnTo>
                  <a:lnTo>
                    <a:pt x="186" y="105"/>
                  </a:lnTo>
                  <a:lnTo>
                    <a:pt x="184" y="108"/>
                  </a:lnTo>
                  <a:lnTo>
                    <a:pt x="184" y="108"/>
                  </a:lnTo>
                  <a:lnTo>
                    <a:pt x="184" y="112"/>
                  </a:lnTo>
                  <a:lnTo>
                    <a:pt x="182" y="114"/>
                  </a:lnTo>
                  <a:lnTo>
                    <a:pt x="184" y="118"/>
                  </a:lnTo>
                  <a:lnTo>
                    <a:pt x="184" y="120"/>
                  </a:lnTo>
                  <a:lnTo>
                    <a:pt x="184" y="122"/>
                  </a:lnTo>
                  <a:lnTo>
                    <a:pt x="184" y="124"/>
                  </a:lnTo>
                  <a:lnTo>
                    <a:pt x="184" y="124"/>
                  </a:lnTo>
                  <a:lnTo>
                    <a:pt x="184" y="127"/>
                  </a:lnTo>
                  <a:lnTo>
                    <a:pt x="184" y="129"/>
                  </a:lnTo>
                  <a:lnTo>
                    <a:pt x="182" y="129"/>
                  </a:lnTo>
                  <a:lnTo>
                    <a:pt x="182" y="131"/>
                  </a:lnTo>
                  <a:lnTo>
                    <a:pt x="180" y="131"/>
                  </a:lnTo>
                  <a:lnTo>
                    <a:pt x="178" y="131"/>
                  </a:lnTo>
                  <a:lnTo>
                    <a:pt x="175" y="133"/>
                  </a:lnTo>
                  <a:lnTo>
                    <a:pt x="175" y="133"/>
                  </a:lnTo>
                  <a:lnTo>
                    <a:pt x="171" y="135"/>
                  </a:lnTo>
                  <a:lnTo>
                    <a:pt x="171" y="135"/>
                  </a:lnTo>
                  <a:lnTo>
                    <a:pt x="171" y="135"/>
                  </a:lnTo>
                  <a:lnTo>
                    <a:pt x="169" y="133"/>
                  </a:lnTo>
                  <a:lnTo>
                    <a:pt x="169" y="133"/>
                  </a:lnTo>
                  <a:lnTo>
                    <a:pt x="169" y="133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3" y="131"/>
                  </a:lnTo>
                  <a:lnTo>
                    <a:pt x="161" y="133"/>
                  </a:lnTo>
                  <a:lnTo>
                    <a:pt x="159" y="133"/>
                  </a:lnTo>
                  <a:lnTo>
                    <a:pt x="156" y="131"/>
                  </a:lnTo>
                  <a:lnTo>
                    <a:pt x="154" y="131"/>
                  </a:lnTo>
                  <a:lnTo>
                    <a:pt x="154" y="131"/>
                  </a:lnTo>
                  <a:lnTo>
                    <a:pt x="150" y="129"/>
                  </a:lnTo>
                  <a:lnTo>
                    <a:pt x="146" y="129"/>
                  </a:lnTo>
                  <a:lnTo>
                    <a:pt x="146" y="127"/>
                  </a:lnTo>
                  <a:lnTo>
                    <a:pt x="144" y="129"/>
                  </a:lnTo>
                  <a:lnTo>
                    <a:pt x="144" y="129"/>
                  </a:lnTo>
                  <a:lnTo>
                    <a:pt x="144" y="131"/>
                  </a:lnTo>
                  <a:lnTo>
                    <a:pt x="144" y="133"/>
                  </a:lnTo>
                  <a:lnTo>
                    <a:pt x="142" y="139"/>
                  </a:lnTo>
                  <a:lnTo>
                    <a:pt x="140" y="143"/>
                  </a:lnTo>
                  <a:lnTo>
                    <a:pt x="137" y="148"/>
                  </a:lnTo>
                  <a:lnTo>
                    <a:pt x="137" y="150"/>
                  </a:lnTo>
                  <a:lnTo>
                    <a:pt x="135" y="154"/>
                  </a:lnTo>
                  <a:lnTo>
                    <a:pt x="133" y="156"/>
                  </a:lnTo>
                  <a:lnTo>
                    <a:pt x="133" y="158"/>
                  </a:lnTo>
                  <a:lnTo>
                    <a:pt x="133" y="158"/>
                  </a:lnTo>
                  <a:lnTo>
                    <a:pt x="133" y="160"/>
                  </a:lnTo>
                  <a:lnTo>
                    <a:pt x="135" y="160"/>
                  </a:lnTo>
                  <a:lnTo>
                    <a:pt x="137" y="160"/>
                  </a:lnTo>
                  <a:lnTo>
                    <a:pt x="137" y="163"/>
                  </a:lnTo>
                  <a:lnTo>
                    <a:pt x="137" y="163"/>
                  </a:lnTo>
                  <a:lnTo>
                    <a:pt x="137" y="165"/>
                  </a:lnTo>
                  <a:lnTo>
                    <a:pt x="137" y="165"/>
                  </a:lnTo>
                  <a:lnTo>
                    <a:pt x="137" y="167"/>
                  </a:lnTo>
                  <a:lnTo>
                    <a:pt x="137" y="167"/>
                  </a:lnTo>
                  <a:lnTo>
                    <a:pt x="135" y="167"/>
                  </a:lnTo>
                  <a:lnTo>
                    <a:pt x="135" y="167"/>
                  </a:lnTo>
                  <a:lnTo>
                    <a:pt x="133" y="167"/>
                  </a:lnTo>
                  <a:lnTo>
                    <a:pt x="133" y="165"/>
                  </a:lnTo>
                  <a:lnTo>
                    <a:pt x="131" y="167"/>
                  </a:lnTo>
                  <a:lnTo>
                    <a:pt x="129" y="167"/>
                  </a:lnTo>
                  <a:lnTo>
                    <a:pt x="127" y="167"/>
                  </a:lnTo>
                  <a:lnTo>
                    <a:pt x="127" y="167"/>
                  </a:lnTo>
                  <a:lnTo>
                    <a:pt x="125" y="165"/>
                  </a:lnTo>
                  <a:lnTo>
                    <a:pt x="125" y="165"/>
                  </a:lnTo>
                  <a:lnTo>
                    <a:pt x="125" y="163"/>
                  </a:lnTo>
                  <a:lnTo>
                    <a:pt x="123" y="165"/>
                  </a:lnTo>
                  <a:lnTo>
                    <a:pt x="118" y="165"/>
                  </a:lnTo>
                  <a:lnTo>
                    <a:pt x="114" y="167"/>
                  </a:lnTo>
                  <a:lnTo>
                    <a:pt x="112" y="167"/>
                  </a:lnTo>
                  <a:lnTo>
                    <a:pt x="110" y="167"/>
                  </a:lnTo>
                  <a:lnTo>
                    <a:pt x="108" y="167"/>
                  </a:lnTo>
                  <a:lnTo>
                    <a:pt x="106" y="167"/>
                  </a:lnTo>
                  <a:lnTo>
                    <a:pt x="104" y="169"/>
                  </a:lnTo>
                  <a:lnTo>
                    <a:pt x="102" y="169"/>
                  </a:lnTo>
                  <a:lnTo>
                    <a:pt x="99" y="169"/>
                  </a:lnTo>
                  <a:lnTo>
                    <a:pt x="97" y="171"/>
                  </a:lnTo>
                  <a:lnTo>
                    <a:pt x="95" y="171"/>
                  </a:lnTo>
                  <a:lnTo>
                    <a:pt x="95" y="173"/>
                  </a:lnTo>
                  <a:lnTo>
                    <a:pt x="97" y="173"/>
                  </a:lnTo>
                  <a:lnTo>
                    <a:pt x="97" y="173"/>
                  </a:lnTo>
                  <a:lnTo>
                    <a:pt x="99" y="173"/>
                  </a:lnTo>
                  <a:lnTo>
                    <a:pt x="102" y="173"/>
                  </a:lnTo>
                  <a:lnTo>
                    <a:pt x="104" y="173"/>
                  </a:lnTo>
                  <a:lnTo>
                    <a:pt x="106" y="175"/>
                  </a:lnTo>
                  <a:lnTo>
                    <a:pt x="106" y="175"/>
                  </a:lnTo>
                  <a:lnTo>
                    <a:pt x="106" y="175"/>
                  </a:lnTo>
                  <a:lnTo>
                    <a:pt x="104" y="175"/>
                  </a:lnTo>
                  <a:lnTo>
                    <a:pt x="104" y="175"/>
                  </a:lnTo>
                  <a:lnTo>
                    <a:pt x="104" y="177"/>
                  </a:lnTo>
                  <a:lnTo>
                    <a:pt x="104" y="177"/>
                  </a:lnTo>
                  <a:lnTo>
                    <a:pt x="104" y="179"/>
                  </a:lnTo>
                  <a:lnTo>
                    <a:pt x="104" y="182"/>
                  </a:lnTo>
                  <a:lnTo>
                    <a:pt x="104" y="18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6" y="190"/>
                  </a:lnTo>
                  <a:lnTo>
                    <a:pt x="108" y="194"/>
                  </a:lnTo>
                  <a:lnTo>
                    <a:pt x="108" y="196"/>
                  </a:lnTo>
                  <a:lnTo>
                    <a:pt x="108" y="198"/>
                  </a:lnTo>
                  <a:lnTo>
                    <a:pt x="108" y="201"/>
                  </a:lnTo>
                  <a:lnTo>
                    <a:pt x="108" y="201"/>
                  </a:lnTo>
                  <a:lnTo>
                    <a:pt x="110" y="203"/>
                  </a:lnTo>
                  <a:lnTo>
                    <a:pt x="110" y="203"/>
                  </a:lnTo>
                  <a:lnTo>
                    <a:pt x="110" y="205"/>
                  </a:lnTo>
                  <a:lnTo>
                    <a:pt x="110" y="205"/>
                  </a:lnTo>
                  <a:lnTo>
                    <a:pt x="110" y="205"/>
                  </a:lnTo>
                  <a:lnTo>
                    <a:pt x="108" y="205"/>
                  </a:lnTo>
                  <a:lnTo>
                    <a:pt x="106" y="205"/>
                  </a:lnTo>
                  <a:lnTo>
                    <a:pt x="104" y="207"/>
                  </a:lnTo>
                  <a:lnTo>
                    <a:pt x="104" y="207"/>
                  </a:lnTo>
                  <a:lnTo>
                    <a:pt x="104" y="207"/>
                  </a:lnTo>
                  <a:lnTo>
                    <a:pt x="104" y="207"/>
                  </a:lnTo>
                  <a:lnTo>
                    <a:pt x="106" y="209"/>
                  </a:lnTo>
                  <a:lnTo>
                    <a:pt x="106" y="209"/>
                  </a:lnTo>
                  <a:lnTo>
                    <a:pt x="106" y="209"/>
                  </a:lnTo>
                  <a:lnTo>
                    <a:pt x="104" y="209"/>
                  </a:lnTo>
                  <a:lnTo>
                    <a:pt x="102" y="211"/>
                  </a:lnTo>
                  <a:lnTo>
                    <a:pt x="102" y="211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02" y="215"/>
                  </a:lnTo>
                  <a:lnTo>
                    <a:pt x="102" y="217"/>
                  </a:lnTo>
                  <a:lnTo>
                    <a:pt x="102" y="220"/>
                  </a:lnTo>
                  <a:lnTo>
                    <a:pt x="102" y="222"/>
                  </a:lnTo>
                  <a:lnTo>
                    <a:pt x="102" y="222"/>
                  </a:lnTo>
                  <a:lnTo>
                    <a:pt x="102" y="222"/>
                  </a:lnTo>
                  <a:lnTo>
                    <a:pt x="102" y="224"/>
                  </a:lnTo>
                  <a:lnTo>
                    <a:pt x="102" y="224"/>
                  </a:lnTo>
                  <a:lnTo>
                    <a:pt x="102" y="224"/>
                  </a:lnTo>
                  <a:lnTo>
                    <a:pt x="102" y="224"/>
                  </a:lnTo>
                  <a:lnTo>
                    <a:pt x="97" y="226"/>
                  </a:lnTo>
                  <a:lnTo>
                    <a:pt x="95" y="226"/>
                  </a:lnTo>
                  <a:lnTo>
                    <a:pt x="95" y="228"/>
                  </a:lnTo>
                  <a:lnTo>
                    <a:pt x="91" y="228"/>
                  </a:lnTo>
                  <a:lnTo>
                    <a:pt x="89" y="230"/>
                  </a:lnTo>
                  <a:lnTo>
                    <a:pt x="87" y="230"/>
                  </a:lnTo>
                  <a:lnTo>
                    <a:pt x="85" y="230"/>
                  </a:lnTo>
                  <a:lnTo>
                    <a:pt x="78" y="232"/>
                  </a:lnTo>
                  <a:lnTo>
                    <a:pt x="76" y="234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72" y="239"/>
                  </a:lnTo>
                  <a:lnTo>
                    <a:pt x="72" y="239"/>
                  </a:lnTo>
                  <a:lnTo>
                    <a:pt x="70" y="243"/>
                  </a:lnTo>
                  <a:lnTo>
                    <a:pt x="68" y="243"/>
                  </a:lnTo>
                  <a:lnTo>
                    <a:pt x="66" y="243"/>
                  </a:lnTo>
                  <a:lnTo>
                    <a:pt x="64" y="243"/>
                  </a:lnTo>
                  <a:lnTo>
                    <a:pt x="61" y="243"/>
                  </a:lnTo>
                  <a:lnTo>
                    <a:pt x="57" y="243"/>
                  </a:lnTo>
                  <a:lnTo>
                    <a:pt x="55" y="243"/>
                  </a:lnTo>
                  <a:lnTo>
                    <a:pt x="53" y="243"/>
                  </a:lnTo>
                  <a:lnTo>
                    <a:pt x="51" y="243"/>
                  </a:lnTo>
                  <a:lnTo>
                    <a:pt x="49" y="243"/>
                  </a:lnTo>
                  <a:lnTo>
                    <a:pt x="49" y="247"/>
                  </a:lnTo>
                  <a:lnTo>
                    <a:pt x="47" y="247"/>
                  </a:lnTo>
                  <a:lnTo>
                    <a:pt x="47" y="249"/>
                  </a:lnTo>
                  <a:lnTo>
                    <a:pt x="47" y="249"/>
                  </a:lnTo>
                  <a:lnTo>
                    <a:pt x="47" y="251"/>
                  </a:lnTo>
                  <a:lnTo>
                    <a:pt x="45" y="251"/>
                  </a:lnTo>
                  <a:lnTo>
                    <a:pt x="45" y="253"/>
                  </a:lnTo>
                  <a:lnTo>
                    <a:pt x="42" y="255"/>
                  </a:lnTo>
                  <a:lnTo>
                    <a:pt x="42" y="255"/>
                  </a:lnTo>
                  <a:lnTo>
                    <a:pt x="40" y="253"/>
                  </a:lnTo>
                  <a:lnTo>
                    <a:pt x="40" y="253"/>
                  </a:lnTo>
                  <a:lnTo>
                    <a:pt x="40" y="255"/>
                  </a:lnTo>
                  <a:lnTo>
                    <a:pt x="38" y="255"/>
                  </a:lnTo>
                  <a:lnTo>
                    <a:pt x="38" y="255"/>
                  </a:lnTo>
                  <a:lnTo>
                    <a:pt x="36" y="255"/>
                  </a:lnTo>
                  <a:lnTo>
                    <a:pt x="32" y="255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0" y="251"/>
                  </a:lnTo>
                  <a:lnTo>
                    <a:pt x="30" y="251"/>
                  </a:lnTo>
                  <a:lnTo>
                    <a:pt x="30" y="249"/>
                  </a:lnTo>
                  <a:lnTo>
                    <a:pt x="26" y="253"/>
                  </a:lnTo>
                  <a:lnTo>
                    <a:pt x="23" y="253"/>
                  </a:lnTo>
                  <a:lnTo>
                    <a:pt x="21" y="253"/>
                  </a:lnTo>
                  <a:lnTo>
                    <a:pt x="19" y="253"/>
                  </a:lnTo>
                  <a:lnTo>
                    <a:pt x="19" y="253"/>
                  </a:lnTo>
                  <a:lnTo>
                    <a:pt x="19" y="253"/>
                  </a:lnTo>
                  <a:lnTo>
                    <a:pt x="19" y="253"/>
                  </a:lnTo>
                  <a:lnTo>
                    <a:pt x="19" y="255"/>
                  </a:lnTo>
                  <a:lnTo>
                    <a:pt x="19" y="255"/>
                  </a:lnTo>
                  <a:lnTo>
                    <a:pt x="19" y="255"/>
                  </a:lnTo>
                  <a:lnTo>
                    <a:pt x="17" y="255"/>
                  </a:lnTo>
                  <a:lnTo>
                    <a:pt x="15" y="258"/>
                  </a:lnTo>
                  <a:lnTo>
                    <a:pt x="13" y="260"/>
                  </a:lnTo>
                  <a:lnTo>
                    <a:pt x="11" y="260"/>
                  </a:lnTo>
                  <a:lnTo>
                    <a:pt x="9" y="260"/>
                  </a:lnTo>
                  <a:lnTo>
                    <a:pt x="7" y="260"/>
                  </a:lnTo>
                  <a:lnTo>
                    <a:pt x="7" y="260"/>
                  </a:lnTo>
                  <a:lnTo>
                    <a:pt x="7" y="262"/>
                  </a:lnTo>
                  <a:lnTo>
                    <a:pt x="4" y="264"/>
                  </a:lnTo>
                  <a:lnTo>
                    <a:pt x="4" y="264"/>
                  </a:lnTo>
                  <a:lnTo>
                    <a:pt x="4" y="266"/>
                  </a:lnTo>
                  <a:lnTo>
                    <a:pt x="4" y="266"/>
                  </a:lnTo>
                  <a:lnTo>
                    <a:pt x="4" y="266"/>
                  </a:lnTo>
                  <a:lnTo>
                    <a:pt x="4" y="268"/>
                  </a:lnTo>
                  <a:lnTo>
                    <a:pt x="4" y="268"/>
                  </a:lnTo>
                  <a:lnTo>
                    <a:pt x="4" y="270"/>
                  </a:lnTo>
                  <a:lnTo>
                    <a:pt x="4" y="270"/>
                  </a:lnTo>
                  <a:lnTo>
                    <a:pt x="2" y="27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2" y="277"/>
                  </a:lnTo>
                  <a:lnTo>
                    <a:pt x="2" y="279"/>
                  </a:lnTo>
                  <a:lnTo>
                    <a:pt x="4" y="279"/>
                  </a:lnTo>
                  <a:lnTo>
                    <a:pt x="4" y="281"/>
                  </a:lnTo>
                  <a:lnTo>
                    <a:pt x="4" y="281"/>
                  </a:lnTo>
                  <a:lnTo>
                    <a:pt x="2" y="281"/>
                  </a:lnTo>
                  <a:lnTo>
                    <a:pt x="2" y="281"/>
                  </a:lnTo>
                  <a:lnTo>
                    <a:pt x="2" y="283"/>
                  </a:lnTo>
                  <a:lnTo>
                    <a:pt x="2" y="283"/>
                  </a:lnTo>
                  <a:lnTo>
                    <a:pt x="2" y="285"/>
                  </a:lnTo>
                  <a:lnTo>
                    <a:pt x="4" y="287"/>
                  </a:lnTo>
                  <a:lnTo>
                    <a:pt x="4" y="287"/>
                  </a:lnTo>
                  <a:lnTo>
                    <a:pt x="7" y="287"/>
                  </a:lnTo>
                  <a:lnTo>
                    <a:pt x="7" y="287"/>
                  </a:lnTo>
                  <a:lnTo>
                    <a:pt x="9" y="287"/>
                  </a:lnTo>
                  <a:lnTo>
                    <a:pt x="9" y="285"/>
                  </a:lnTo>
                  <a:lnTo>
                    <a:pt x="9" y="285"/>
                  </a:lnTo>
                  <a:lnTo>
                    <a:pt x="11" y="285"/>
                  </a:lnTo>
                  <a:lnTo>
                    <a:pt x="15" y="287"/>
                  </a:lnTo>
                  <a:lnTo>
                    <a:pt x="17" y="287"/>
                  </a:lnTo>
                  <a:lnTo>
                    <a:pt x="19" y="289"/>
                  </a:lnTo>
                  <a:lnTo>
                    <a:pt x="19" y="289"/>
                  </a:lnTo>
                  <a:lnTo>
                    <a:pt x="19" y="291"/>
                  </a:lnTo>
                  <a:lnTo>
                    <a:pt x="19" y="294"/>
                  </a:lnTo>
                  <a:lnTo>
                    <a:pt x="19" y="296"/>
                  </a:lnTo>
                  <a:lnTo>
                    <a:pt x="19" y="296"/>
                  </a:lnTo>
                  <a:lnTo>
                    <a:pt x="19" y="298"/>
                  </a:lnTo>
                  <a:lnTo>
                    <a:pt x="21" y="300"/>
                  </a:lnTo>
                  <a:lnTo>
                    <a:pt x="21" y="300"/>
                  </a:lnTo>
                  <a:lnTo>
                    <a:pt x="21" y="302"/>
                  </a:lnTo>
                  <a:lnTo>
                    <a:pt x="21" y="302"/>
                  </a:lnTo>
                  <a:lnTo>
                    <a:pt x="21" y="304"/>
                  </a:lnTo>
                  <a:lnTo>
                    <a:pt x="21" y="304"/>
                  </a:lnTo>
                  <a:lnTo>
                    <a:pt x="21" y="306"/>
                  </a:lnTo>
                  <a:lnTo>
                    <a:pt x="23" y="306"/>
                  </a:lnTo>
                  <a:lnTo>
                    <a:pt x="23" y="308"/>
                  </a:lnTo>
                  <a:lnTo>
                    <a:pt x="23" y="308"/>
                  </a:lnTo>
                  <a:lnTo>
                    <a:pt x="21" y="310"/>
                  </a:lnTo>
                  <a:lnTo>
                    <a:pt x="21" y="310"/>
                  </a:lnTo>
                  <a:lnTo>
                    <a:pt x="21" y="310"/>
                  </a:lnTo>
                  <a:lnTo>
                    <a:pt x="19" y="310"/>
                  </a:lnTo>
                  <a:lnTo>
                    <a:pt x="19" y="310"/>
                  </a:lnTo>
                  <a:lnTo>
                    <a:pt x="17" y="310"/>
                  </a:lnTo>
                  <a:lnTo>
                    <a:pt x="17" y="310"/>
                  </a:lnTo>
                  <a:lnTo>
                    <a:pt x="17" y="310"/>
                  </a:lnTo>
                  <a:lnTo>
                    <a:pt x="15" y="310"/>
                  </a:lnTo>
                  <a:lnTo>
                    <a:pt x="13" y="313"/>
                  </a:lnTo>
                  <a:lnTo>
                    <a:pt x="13" y="313"/>
                  </a:lnTo>
                  <a:lnTo>
                    <a:pt x="15" y="315"/>
                  </a:lnTo>
                  <a:lnTo>
                    <a:pt x="15" y="315"/>
                  </a:lnTo>
                  <a:lnTo>
                    <a:pt x="15" y="315"/>
                  </a:lnTo>
                  <a:lnTo>
                    <a:pt x="15" y="315"/>
                  </a:lnTo>
                  <a:lnTo>
                    <a:pt x="17" y="315"/>
                  </a:lnTo>
                  <a:lnTo>
                    <a:pt x="19" y="315"/>
                  </a:lnTo>
                  <a:lnTo>
                    <a:pt x="19" y="315"/>
                  </a:lnTo>
                  <a:lnTo>
                    <a:pt x="19" y="315"/>
                  </a:lnTo>
                  <a:lnTo>
                    <a:pt x="21" y="315"/>
                  </a:lnTo>
                  <a:lnTo>
                    <a:pt x="23" y="315"/>
                  </a:lnTo>
                  <a:lnTo>
                    <a:pt x="23" y="315"/>
                  </a:lnTo>
                  <a:lnTo>
                    <a:pt x="28" y="317"/>
                  </a:lnTo>
                  <a:lnTo>
                    <a:pt x="28" y="317"/>
                  </a:lnTo>
                  <a:lnTo>
                    <a:pt x="28" y="319"/>
                  </a:lnTo>
                  <a:lnTo>
                    <a:pt x="30" y="319"/>
                  </a:lnTo>
                  <a:lnTo>
                    <a:pt x="30" y="319"/>
                  </a:lnTo>
                  <a:lnTo>
                    <a:pt x="32" y="319"/>
                  </a:lnTo>
                  <a:lnTo>
                    <a:pt x="34" y="321"/>
                  </a:lnTo>
                  <a:lnTo>
                    <a:pt x="34" y="321"/>
                  </a:lnTo>
                  <a:lnTo>
                    <a:pt x="36" y="321"/>
                  </a:lnTo>
                  <a:lnTo>
                    <a:pt x="36" y="323"/>
                  </a:lnTo>
                  <a:lnTo>
                    <a:pt x="36" y="323"/>
                  </a:lnTo>
                  <a:lnTo>
                    <a:pt x="36" y="325"/>
                  </a:lnTo>
                  <a:lnTo>
                    <a:pt x="36" y="329"/>
                  </a:lnTo>
                  <a:lnTo>
                    <a:pt x="36" y="329"/>
                  </a:lnTo>
                  <a:lnTo>
                    <a:pt x="36" y="332"/>
                  </a:lnTo>
                  <a:lnTo>
                    <a:pt x="36" y="332"/>
                  </a:lnTo>
                  <a:lnTo>
                    <a:pt x="36" y="332"/>
                  </a:lnTo>
                  <a:lnTo>
                    <a:pt x="38" y="332"/>
                  </a:lnTo>
                  <a:lnTo>
                    <a:pt x="38" y="332"/>
                  </a:lnTo>
                  <a:lnTo>
                    <a:pt x="38" y="334"/>
                  </a:lnTo>
                  <a:lnTo>
                    <a:pt x="40" y="336"/>
                  </a:lnTo>
                  <a:lnTo>
                    <a:pt x="40" y="336"/>
                  </a:lnTo>
                  <a:lnTo>
                    <a:pt x="40" y="336"/>
                  </a:lnTo>
                  <a:lnTo>
                    <a:pt x="42" y="336"/>
                  </a:lnTo>
                  <a:lnTo>
                    <a:pt x="45" y="334"/>
                  </a:lnTo>
                  <a:lnTo>
                    <a:pt x="45" y="334"/>
                  </a:lnTo>
                  <a:lnTo>
                    <a:pt x="47" y="336"/>
                  </a:lnTo>
                  <a:lnTo>
                    <a:pt x="47" y="336"/>
                  </a:lnTo>
                  <a:lnTo>
                    <a:pt x="49" y="338"/>
                  </a:lnTo>
                  <a:lnTo>
                    <a:pt x="49" y="338"/>
                  </a:lnTo>
                  <a:lnTo>
                    <a:pt x="51" y="338"/>
                  </a:lnTo>
                  <a:lnTo>
                    <a:pt x="53" y="340"/>
                  </a:lnTo>
                  <a:lnTo>
                    <a:pt x="57" y="340"/>
                  </a:lnTo>
                  <a:lnTo>
                    <a:pt x="59" y="342"/>
                  </a:lnTo>
                  <a:lnTo>
                    <a:pt x="59" y="342"/>
                  </a:lnTo>
                  <a:lnTo>
                    <a:pt x="61" y="342"/>
                  </a:lnTo>
                  <a:lnTo>
                    <a:pt x="64" y="340"/>
                  </a:lnTo>
                  <a:lnTo>
                    <a:pt x="66" y="340"/>
                  </a:lnTo>
                  <a:lnTo>
                    <a:pt x="66" y="340"/>
                  </a:lnTo>
                  <a:lnTo>
                    <a:pt x="66" y="340"/>
                  </a:lnTo>
                  <a:lnTo>
                    <a:pt x="66" y="342"/>
                  </a:lnTo>
                  <a:lnTo>
                    <a:pt x="66" y="342"/>
                  </a:lnTo>
                  <a:lnTo>
                    <a:pt x="68" y="342"/>
                  </a:lnTo>
                  <a:lnTo>
                    <a:pt x="68" y="340"/>
                  </a:lnTo>
                  <a:lnTo>
                    <a:pt x="68" y="340"/>
                  </a:lnTo>
                  <a:lnTo>
                    <a:pt x="68" y="342"/>
                  </a:lnTo>
                  <a:lnTo>
                    <a:pt x="68" y="344"/>
                  </a:lnTo>
                  <a:lnTo>
                    <a:pt x="68" y="344"/>
                  </a:lnTo>
                  <a:lnTo>
                    <a:pt x="70" y="346"/>
                  </a:lnTo>
                  <a:lnTo>
                    <a:pt x="70" y="351"/>
                  </a:lnTo>
                  <a:lnTo>
                    <a:pt x="72" y="353"/>
                  </a:lnTo>
                  <a:lnTo>
                    <a:pt x="72" y="355"/>
                  </a:lnTo>
                  <a:lnTo>
                    <a:pt x="72" y="357"/>
                  </a:lnTo>
                  <a:lnTo>
                    <a:pt x="76" y="357"/>
                  </a:lnTo>
                  <a:lnTo>
                    <a:pt x="78" y="357"/>
                  </a:lnTo>
                  <a:lnTo>
                    <a:pt x="78" y="359"/>
                  </a:lnTo>
                  <a:lnTo>
                    <a:pt x="80" y="359"/>
                  </a:lnTo>
                  <a:lnTo>
                    <a:pt x="83" y="361"/>
                  </a:lnTo>
                  <a:lnTo>
                    <a:pt x="83" y="361"/>
                  </a:lnTo>
                  <a:lnTo>
                    <a:pt x="83" y="361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78" y="365"/>
                  </a:lnTo>
                  <a:lnTo>
                    <a:pt x="78" y="365"/>
                  </a:lnTo>
                  <a:lnTo>
                    <a:pt x="78" y="365"/>
                  </a:lnTo>
                  <a:lnTo>
                    <a:pt x="78" y="367"/>
                  </a:lnTo>
                  <a:lnTo>
                    <a:pt x="80" y="370"/>
                  </a:lnTo>
                  <a:lnTo>
                    <a:pt x="80" y="372"/>
                  </a:lnTo>
                  <a:lnTo>
                    <a:pt x="80" y="376"/>
                  </a:lnTo>
                  <a:lnTo>
                    <a:pt x="80" y="376"/>
                  </a:lnTo>
                  <a:lnTo>
                    <a:pt x="83" y="376"/>
                  </a:lnTo>
                  <a:lnTo>
                    <a:pt x="83" y="378"/>
                  </a:lnTo>
                  <a:lnTo>
                    <a:pt x="83" y="378"/>
                  </a:lnTo>
                  <a:lnTo>
                    <a:pt x="85" y="380"/>
                  </a:lnTo>
                  <a:lnTo>
                    <a:pt x="85" y="380"/>
                  </a:lnTo>
                  <a:lnTo>
                    <a:pt x="85" y="380"/>
                  </a:lnTo>
                  <a:lnTo>
                    <a:pt x="85" y="380"/>
                  </a:lnTo>
                  <a:lnTo>
                    <a:pt x="85" y="382"/>
                  </a:lnTo>
                  <a:lnTo>
                    <a:pt x="85" y="382"/>
                  </a:lnTo>
                  <a:lnTo>
                    <a:pt x="85" y="382"/>
                  </a:lnTo>
                  <a:lnTo>
                    <a:pt x="85" y="384"/>
                  </a:lnTo>
                  <a:lnTo>
                    <a:pt x="87" y="384"/>
                  </a:lnTo>
                  <a:lnTo>
                    <a:pt x="87" y="387"/>
                  </a:lnTo>
                  <a:lnTo>
                    <a:pt x="87" y="387"/>
                  </a:lnTo>
                  <a:lnTo>
                    <a:pt x="87" y="389"/>
                  </a:lnTo>
                  <a:lnTo>
                    <a:pt x="87" y="389"/>
                  </a:lnTo>
                  <a:lnTo>
                    <a:pt x="87" y="391"/>
                  </a:lnTo>
                  <a:lnTo>
                    <a:pt x="87" y="393"/>
                  </a:lnTo>
                  <a:lnTo>
                    <a:pt x="87" y="393"/>
                  </a:lnTo>
                  <a:lnTo>
                    <a:pt x="85" y="393"/>
                  </a:lnTo>
                  <a:lnTo>
                    <a:pt x="85" y="393"/>
                  </a:lnTo>
                  <a:lnTo>
                    <a:pt x="85" y="393"/>
                  </a:lnTo>
                  <a:lnTo>
                    <a:pt x="83" y="395"/>
                  </a:lnTo>
                  <a:lnTo>
                    <a:pt x="83" y="395"/>
                  </a:lnTo>
                  <a:lnTo>
                    <a:pt x="80" y="393"/>
                  </a:lnTo>
                  <a:lnTo>
                    <a:pt x="80" y="393"/>
                  </a:lnTo>
                  <a:lnTo>
                    <a:pt x="78" y="393"/>
                  </a:lnTo>
                  <a:lnTo>
                    <a:pt x="78" y="391"/>
                  </a:lnTo>
                  <a:lnTo>
                    <a:pt x="78" y="391"/>
                  </a:lnTo>
                  <a:lnTo>
                    <a:pt x="78" y="391"/>
                  </a:lnTo>
                  <a:lnTo>
                    <a:pt x="76" y="391"/>
                  </a:lnTo>
                  <a:lnTo>
                    <a:pt x="74" y="391"/>
                  </a:lnTo>
                  <a:lnTo>
                    <a:pt x="74" y="391"/>
                  </a:lnTo>
                  <a:lnTo>
                    <a:pt x="74" y="391"/>
                  </a:lnTo>
                  <a:lnTo>
                    <a:pt x="74" y="393"/>
                  </a:lnTo>
                  <a:lnTo>
                    <a:pt x="74" y="393"/>
                  </a:lnTo>
                  <a:lnTo>
                    <a:pt x="74" y="395"/>
                  </a:lnTo>
                  <a:lnTo>
                    <a:pt x="74" y="397"/>
                  </a:lnTo>
                  <a:lnTo>
                    <a:pt x="76" y="397"/>
                  </a:lnTo>
                  <a:lnTo>
                    <a:pt x="78" y="399"/>
                  </a:lnTo>
                  <a:lnTo>
                    <a:pt x="78" y="401"/>
                  </a:lnTo>
                  <a:lnTo>
                    <a:pt x="78" y="401"/>
                  </a:lnTo>
                  <a:lnTo>
                    <a:pt x="78" y="401"/>
                  </a:lnTo>
                  <a:lnTo>
                    <a:pt x="78" y="403"/>
                  </a:lnTo>
                  <a:lnTo>
                    <a:pt x="78" y="406"/>
                  </a:lnTo>
                  <a:lnTo>
                    <a:pt x="78" y="406"/>
                  </a:lnTo>
                  <a:lnTo>
                    <a:pt x="80" y="408"/>
                  </a:lnTo>
                  <a:lnTo>
                    <a:pt x="78" y="408"/>
                  </a:lnTo>
                  <a:lnTo>
                    <a:pt x="78" y="410"/>
                  </a:lnTo>
                  <a:lnTo>
                    <a:pt x="78" y="410"/>
                  </a:lnTo>
                  <a:lnTo>
                    <a:pt x="78" y="412"/>
                  </a:lnTo>
                  <a:lnTo>
                    <a:pt x="78" y="412"/>
                  </a:lnTo>
                  <a:lnTo>
                    <a:pt x="80" y="412"/>
                  </a:lnTo>
                  <a:lnTo>
                    <a:pt x="80" y="412"/>
                  </a:lnTo>
                  <a:lnTo>
                    <a:pt x="80" y="412"/>
                  </a:lnTo>
                  <a:lnTo>
                    <a:pt x="83" y="412"/>
                  </a:lnTo>
                  <a:lnTo>
                    <a:pt x="83" y="412"/>
                  </a:lnTo>
                  <a:lnTo>
                    <a:pt x="83" y="410"/>
                  </a:lnTo>
                  <a:lnTo>
                    <a:pt x="83" y="410"/>
                  </a:lnTo>
                  <a:lnTo>
                    <a:pt x="85" y="410"/>
                  </a:lnTo>
                  <a:lnTo>
                    <a:pt x="87" y="414"/>
                  </a:lnTo>
                  <a:lnTo>
                    <a:pt x="89" y="416"/>
                  </a:lnTo>
                  <a:lnTo>
                    <a:pt x="89" y="416"/>
                  </a:lnTo>
                  <a:lnTo>
                    <a:pt x="89" y="416"/>
                  </a:lnTo>
                  <a:lnTo>
                    <a:pt x="91" y="418"/>
                  </a:lnTo>
                  <a:lnTo>
                    <a:pt x="91" y="418"/>
                  </a:lnTo>
                  <a:lnTo>
                    <a:pt x="93" y="418"/>
                  </a:lnTo>
                  <a:lnTo>
                    <a:pt x="95" y="418"/>
                  </a:lnTo>
                  <a:lnTo>
                    <a:pt x="95" y="418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9" y="420"/>
                  </a:lnTo>
                  <a:lnTo>
                    <a:pt x="99" y="420"/>
                  </a:lnTo>
                  <a:lnTo>
                    <a:pt x="102" y="420"/>
                  </a:lnTo>
                  <a:lnTo>
                    <a:pt x="102" y="422"/>
                  </a:lnTo>
                  <a:lnTo>
                    <a:pt x="102" y="425"/>
                  </a:lnTo>
                  <a:lnTo>
                    <a:pt x="102" y="425"/>
                  </a:lnTo>
                  <a:lnTo>
                    <a:pt x="102" y="425"/>
                  </a:lnTo>
                  <a:lnTo>
                    <a:pt x="104" y="425"/>
                  </a:lnTo>
                  <a:lnTo>
                    <a:pt x="106" y="427"/>
                  </a:lnTo>
                  <a:lnTo>
                    <a:pt x="108" y="427"/>
                  </a:lnTo>
                  <a:lnTo>
                    <a:pt x="108" y="427"/>
                  </a:lnTo>
                  <a:lnTo>
                    <a:pt x="110" y="429"/>
                  </a:lnTo>
                  <a:lnTo>
                    <a:pt x="112" y="429"/>
                  </a:lnTo>
                  <a:lnTo>
                    <a:pt x="114" y="431"/>
                  </a:lnTo>
                  <a:lnTo>
                    <a:pt x="114" y="431"/>
                  </a:lnTo>
                  <a:lnTo>
                    <a:pt x="114" y="433"/>
                  </a:lnTo>
                  <a:lnTo>
                    <a:pt x="114" y="433"/>
                  </a:lnTo>
                  <a:lnTo>
                    <a:pt x="116" y="433"/>
                  </a:lnTo>
                  <a:lnTo>
                    <a:pt x="116" y="433"/>
                  </a:lnTo>
                  <a:lnTo>
                    <a:pt x="121" y="429"/>
                  </a:lnTo>
                  <a:lnTo>
                    <a:pt x="123" y="427"/>
                  </a:lnTo>
                  <a:lnTo>
                    <a:pt x="127" y="429"/>
                  </a:lnTo>
                  <a:lnTo>
                    <a:pt x="129" y="429"/>
                  </a:lnTo>
                  <a:lnTo>
                    <a:pt x="131" y="431"/>
                  </a:lnTo>
                  <a:lnTo>
                    <a:pt x="131" y="431"/>
                  </a:lnTo>
                  <a:lnTo>
                    <a:pt x="131" y="433"/>
                  </a:lnTo>
                  <a:lnTo>
                    <a:pt x="131" y="433"/>
                  </a:lnTo>
                  <a:lnTo>
                    <a:pt x="135" y="435"/>
                  </a:lnTo>
                  <a:lnTo>
                    <a:pt x="137" y="437"/>
                  </a:lnTo>
                  <a:lnTo>
                    <a:pt x="142" y="439"/>
                  </a:lnTo>
                  <a:lnTo>
                    <a:pt x="144" y="439"/>
                  </a:lnTo>
                  <a:lnTo>
                    <a:pt x="146" y="439"/>
                  </a:lnTo>
                  <a:lnTo>
                    <a:pt x="148" y="441"/>
                  </a:lnTo>
                  <a:lnTo>
                    <a:pt x="150" y="444"/>
                  </a:lnTo>
                  <a:lnTo>
                    <a:pt x="150" y="446"/>
                  </a:lnTo>
                  <a:lnTo>
                    <a:pt x="152" y="448"/>
                  </a:lnTo>
                  <a:lnTo>
                    <a:pt x="154" y="448"/>
                  </a:lnTo>
                  <a:lnTo>
                    <a:pt x="156" y="448"/>
                  </a:lnTo>
                  <a:lnTo>
                    <a:pt x="159" y="446"/>
                  </a:lnTo>
                  <a:lnTo>
                    <a:pt x="159" y="446"/>
                  </a:lnTo>
                  <a:lnTo>
                    <a:pt x="161" y="448"/>
                  </a:lnTo>
                  <a:lnTo>
                    <a:pt x="161" y="448"/>
                  </a:lnTo>
                  <a:lnTo>
                    <a:pt x="163" y="450"/>
                  </a:lnTo>
                  <a:lnTo>
                    <a:pt x="163" y="452"/>
                  </a:lnTo>
                  <a:lnTo>
                    <a:pt x="165" y="452"/>
                  </a:lnTo>
                  <a:lnTo>
                    <a:pt x="165" y="454"/>
                  </a:lnTo>
                  <a:lnTo>
                    <a:pt x="167" y="454"/>
                  </a:lnTo>
                  <a:lnTo>
                    <a:pt x="169" y="456"/>
                  </a:lnTo>
                  <a:lnTo>
                    <a:pt x="169" y="456"/>
                  </a:lnTo>
                  <a:lnTo>
                    <a:pt x="169" y="456"/>
                  </a:lnTo>
                  <a:lnTo>
                    <a:pt x="171" y="458"/>
                  </a:lnTo>
                  <a:lnTo>
                    <a:pt x="171" y="458"/>
                  </a:lnTo>
                  <a:lnTo>
                    <a:pt x="171" y="458"/>
                  </a:lnTo>
                  <a:lnTo>
                    <a:pt x="175" y="456"/>
                  </a:lnTo>
                  <a:lnTo>
                    <a:pt x="175" y="456"/>
                  </a:lnTo>
                  <a:lnTo>
                    <a:pt x="178" y="456"/>
                  </a:lnTo>
                  <a:lnTo>
                    <a:pt x="178" y="458"/>
                  </a:lnTo>
                  <a:lnTo>
                    <a:pt x="175" y="458"/>
                  </a:lnTo>
                  <a:lnTo>
                    <a:pt x="175" y="460"/>
                  </a:lnTo>
                  <a:lnTo>
                    <a:pt x="175" y="463"/>
                  </a:lnTo>
                  <a:lnTo>
                    <a:pt x="178" y="463"/>
                  </a:lnTo>
                  <a:lnTo>
                    <a:pt x="180" y="463"/>
                  </a:lnTo>
                  <a:lnTo>
                    <a:pt x="184" y="463"/>
                  </a:lnTo>
                  <a:lnTo>
                    <a:pt x="186" y="463"/>
                  </a:lnTo>
                  <a:lnTo>
                    <a:pt x="188" y="465"/>
                  </a:lnTo>
                  <a:lnTo>
                    <a:pt x="188" y="467"/>
                  </a:lnTo>
                  <a:lnTo>
                    <a:pt x="188" y="469"/>
                  </a:lnTo>
                  <a:lnTo>
                    <a:pt x="190" y="469"/>
                  </a:lnTo>
                  <a:lnTo>
                    <a:pt x="190" y="469"/>
                  </a:lnTo>
                  <a:lnTo>
                    <a:pt x="190" y="467"/>
                  </a:lnTo>
                  <a:lnTo>
                    <a:pt x="190" y="465"/>
                  </a:lnTo>
                  <a:lnTo>
                    <a:pt x="192" y="465"/>
                  </a:lnTo>
                  <a:lnTo>
                    <a:pt x="192" y="465"/>
                  </a:lnTo>
                  <a:lnTo>
                    <a:pt x="192" y="467"/>
                  </a:lnTo>
                  <a:lnTo>
                    <a:pt x="194" y="467"/>
                  </a:lnTo>
                  <a:lnTo>
                    <a:pt x="197" y="469"/>
                  </a:lnTo>
                  <a:lnTo>
                    <a:pt x="197" y="469"/>
                  </a:lnTo>
                  <a:lnTo>
                    <a:pt x="197" y="467"/>
                  </a:lnTo>
                  <a:lnTo>
                    <a:pt x="199" y="465"/>
                  </a:lnTo>
                  <a:lnTo>
                    <a:pt x="199" y="465"/>
                  </a:lnTo>
                  <a:lnTo>
                    <a:pt x="201" y="465"/>
                  </a:lnTo>
                  <a:lnTo>
                    <a:pt x="201" y="467"/>
                  </a:lnTo>
                  <a:lnTo>
                    <a:pt x="201" y="467"/>
                  </a:lnTo>
                  <a:lnTo>
                    <a:pt x="203" y="467"/>
                  </a:lnTo>
                  <a:lnTo>
                    <a:pt x="203" y="467"/>
                  </a:lnTo>
                  <a:lnTo>
                    <a:pt x="205" y="469"/>
                  </a:lnTo>
                  <a:lnTo>
                    <a:pt x="207" y="469"/>
                  </a:lnTo>
                  <a:lnTo>
                    <a:pt x="209" y="469"/>
                  </a:lnTo>
                  <a:lnTo>
                    <a:pt x="211" y="469"/>
                  </a:lnTo>
                  <a:lnTo>
                    <a:pt x="213" y="469"/>
                  </a:lnTo>
                  <a:lnTo>
                    <a:pt x="213" y="471"/>
                  </a:lnTo>
                  <a:lnTo>
                    <a:pt x="216" y="469"/>
                  </a:lnTo>
                  <a:lnTo>
                    <a:pt x="218" y="469"/>
                  </a:lnTo>
                  <a:lnTo>
                    <a:pt x="220" y="469"/>
                  </a:lnTo>
                  <a:lnTo>
                    <a:pt x="220" y="469"/>
                  </a:lnTo>
                  <a:lnTo>
                    <a:pt x="222" y="469"/>
                  </a:lnTo>
                  <a:lnTo>
                    <a:pt x="222" y="469"/>
                  </a:lnTo>
                  <a:lnTo>
                    <a:pt x="222" y="469"/>
                  </a:lnTo>
                  <a:lnTo>
                    <a:pt x="222" y="467"/>
                  </a:lnTo>
                  <a:lnTo>
                    <a:pt x="224" y="467"/>
                  </a:lnTo>
                  <a:lnTo>
                    <a:pt x="226" y="467"/>
                  </a:lnTo>
                  <a:lnTo>
                    <a:pt x="228" y="467"/>
                  </a:lnTo>
                  <a:lnTo>
                    <a:pt x="228" y="467"/>
                  </a:lnTo>
                  <a:lnTo>
                    <a:pt x="228" y="465"/>
                  </a:lnTo>
                  <a:lnTo>
                    <a:pt x="230" y="465"/>
                  </a:lnTo>
                  <a:lnTo>
                    <a:pt x="232" y="467"/>
                  </a:lnTo>
                  <a:lnTo>
                    <a:pt x="232" y="467"/>
                  </a:lnTo>
                  <a:lnTo>
                    <a:pt x="232" y="469"/>
                  </a:lnTo>
                  <a:lnTo>
                    <a:pt x="232" y="469"/>
                  </a:lnTo>
                  <a:lnTo>
                    <a:pt x="232" y="471"/>
                  </a:lnTo>
                  <a:lnTo>
                    <a:pt x="232" y="475"/>
                  </a:lnTo>
                  <a:lnTo>
                    <a:pt x="232" y="477"/>
                  </a:lnTo>
                  <a:lnTo>
                    <a:pt x="232" y="477"/>
                  </a:lnTo>
                  <a:lnTo>
                    <a:pt x="235" y="477"/>
                  </a:lnTo>
                  <a:lnTo>
                    <a:pt x="235" y="475"/>
                  </a:lnTo>
                  <a:lnTo>
                    <a:pt x="237" y="475"/>
                  </a:lnTo>
                  <a:lnTo>
                    <a:pt x="237" y="473"/>
                  </a:lnTo>
                  <a:lnTo>
                    <a:pt x="239" y="471"/>
                  </a:lnTo>
                  <a:lnTo>
                    <a:pt x="239" y="469"/>
                  </a:lnTo>
                  <a:lnTo>
                    <a:pt x="241" y="467"/>
                  </a:lnTo>
                  <a:lnTo>
                    <a:pt x="243" y="467"/>
                  </a:lnTo>
                  <a:lnTo>
                    <a:pt x="243" y="465"/>
                  </a:lnTo>
                  <a:lnTo>
                    <a:pt x="245" y="465"/>
                  </a:lnTo>
                  <a:lnTo>
                    <a:pt x="247" y="465"/>
                  </a:lnTo>
                  <a:lnTo>
                    <a:pt x="247" y="463"/>
                  </a:lnTo>
                  <a:lnTo>
                    <a:pt x="249" y="463"/>
                  </a:lnTo>
                  <a:lnTo>
                    <a:pt x="249" y="463"/>
                  </a:lnTo>
                  <a:lnTo>
                    <a:pt x="251" y="463"/>
                  </a:lnTo>
                  <a:lnTo>
                    <a:pt x="254" y="463"/>
                  </a:lnTo>
                  <a:lnTo>
                    <a:pt x="256" y="463"/>
                  </a:lnTo>
                  <a:lnTo>
                    <a:pt x="256" y="463"/>
                  </a:lnTo>
                  <a:lnTo>
                    <a:pt x="256" y="465"/>
                  </a:lnTo>
                  <a:lnTo>
                    <a:pt x="256" y="465"/>
                  </a:lnTo>
                  <a:lnTo>
                    <a:pt x="256" y="465"/>
                  </a:lnTo>
                  <a:lnTo>
                    <a:pt x="256" y="465"/>
                  </a:lnTo>
                  <a:lnTo>
                    <a:pt x="258" y="467"/>
                  </a:lnTo>
                  <a:lnTo>
                    <a:pt x="260" y="465"/>
                  </a:lnTo>
                  <a:lnTo>
                    <a:pt x="262" y="467"/>
                  </a:lnTo>
                  <a:lnTo>
                    <a:pt x="264" y="467"/>
                  </a:lnTo>
                  <a:lnTo>
                    <a:pt x="266" y="467"/>
                  </a:lnTo>
                  <a:lnTo>
                    <a:pt x="266" y="467"/>
                  </a:lnTo>
                  <a:lnTo>
                    <a:pt x="266" y="467"/>
                  </a:lnTo>
                  <a:lnTo>
                    <a:pt x="268" y="467"/>
                  </a:lnTo>
                  <a:lnTo>
                    <a:pt x="268" y="467"/>
                  </a:lnTo>
                  <a:lnTo>
                    <a:pt x="270" y="465"/>
                  </a:lnTo>
                  <a:lnTo>
                    <a:pt x="270" y="467"/>
                  </a:lnTo>
                  <a:lnTo>
                    <a:pt x="273" y="467"/>
                  </a:lnTo>
                  <a:lnTo>
                    <a:pt x="273" y="467"/>
                  </a:lnTo>
                  <a:lnTo>
                    <a:pt x="275" y="467"/>
                  </a:lnTo>
                  <a:lnTo>
                    <a:pt x="275" y="469"/>
                  </a:lnTo>
                  <a:lnTo>
                    <a:pt x="275" y="471"/>
                  </a:lnTo>
                  <a:lnTo>
                    <a:pt x="275" y="471"/>
                  </a:lnTo>
                  <a:lnTo>
                    <a:pt x="277" y="471"/>
                  </a:lnTo>
                  <a:lnTo>
                    <a:pt x="279" y="471"/>
                  </a:lnTo>
                  <a:lnTo>
                    <a:pt x="279" y="471"/>
                  </a:lnTo>
                  <a:lnTo>
                    <a:pt x="281" y="471"/>
                  </a:lnTo>
                  <a:lnTo>
                    <a:pt x="283" y="471"/>
                  </a:lnTo>
                  <a:lnTo>
                    <a:pt x="283" y="471"/>
                  </a:lnTo>
                  <a:lnTo>
                    <a:pt x="285" y="469"/>
                  </a:lnTo>
                  <a:lnTo>
                    <a:pt x="285" y="469"/>
                  </a:lnTo>
                  <a:lnTo>
                    <a:pt x="285" y="469"/>
                  </a:lnTo>
                  <a:lnTo>
                    <a:pt x="287" y="469"/>
                  </a:lnTo>
                  <a:lnTo>
                    <a:pt x="287" y="469"/>
                  </a:lnTo>
                  <a:lnTo>
                    <a:pt x="289" y="469"/>
                  </a:lnTo>
                  <a:lnTo>
                    <a:pt x="289" y="469"/>
                  </a:lnTo>
                  <a:lnTo>
                    <a:pt x="292" y="467"/>
                  </a:lnTo>
                  <a:lnTo>
                    <a:pt x="292" y="467"/>
                  </a:lnTo>
                  <a:lnTo>
                    <a:pt x="292" y="467"/>
                  </a:lnTo>
                  <a:lnTo>
                    <a:pt x="292" y="467"/>
                  </a:lnTo>
                  <a:lnTo>
                    <a:pt x="292" y="467"/>
                  </a:lnTo>
                  <a:lnTo>
                    <a:pt x="292" y="465"/>
                  </a:lnTo>
                  <a:lnTo>
                    <a:pt x="292" y="465"/>
                  </a:lnTo>
                  <a:lnTo>
                    <a:pt x="294" y="463"/>
                  </a:lnTo>
                  <a:lnTo>
                    <a:pt x="298" y="463"/>
                  </a:lnTo>
                  <a:lnTo>
                    <a:pt x="298" y="460"/>
                  </a:lnTo>
                  <a:lnTo>
                    <a:pt x="298" y="458"/>
                  </a:lnTo>
                  <a:lnTo>
                    <a:pt x="300" y="456"/>
                  </a:lnTo>
                  <a:lnTo>
                    <a:pt x="300" y="456"/>
                  </a:lnTo>
                  <a:lnTo>
                    <a:pt x="302" y="456"/>
                  </a:lnTo>
                  <a:lnTo>
                    <a:pt x="306" y="456"/>
                  </a:lnTo>
                  <a:lnTo>
                    <a:pt x="308" y="454"/>
                  </a:lnTo>
                  <a:lnTo>
                    <a:pt x="311" y="454"/>
                  </a:lnTo>
                  <a:lnTo>
                    <a:pt x="311" y="452"/>
                  </a:lnTo>
                  <a:lnTo>
                    <a:pt x="313" y="452"/>
                  </a:lnTo>
                  <a:lnTo>
                    <a:pt x="313" y="452"/>
                  </a:lnTo>
                  <a:lnTo>
                    <a:pt x="313" y="450"/>
                  </a:lnTo>
                  <a:lnTo>
                    <a:pt x="315" y="450"/>
                  </a:lnTo>
                  <a:lnTo>
                    <a:pt x="317" y="448"/>
                  </a:lnTo>
                  <a:lnTo>
                    <a:pt x="319" y="448"/>
                  </a:lnTo>
                  <a:lnTo>
                    <a:pt x="321" y="446"/>
                  </a:lnTo>
                  <a:lnTo>
                    <a:pt x="321" y="446"/>
                  </a:lnTo>
                  <a:lnTo>
                    <a:pt x="323" y="446"/>
                  </a:lnTo>
                  <a:lnTo>
                    <a:pt x="323" y="448"/>
                  </a:lnTo>
                  <a:lnTo>
                    <a:pt x="323" y="448"/>
                  </a:lnTo>
                  <a:lnTo>
                    <a:pt x="327" y="448"/>
                  </a:lnTo>
                  <a:lnTo>
                    <a:pt x="327" y="448"/>
                  </a:lnTo>
                  <a:lnTo>
                    <a:pt x="330" y="448"/>
                  </a:lnTo>
                  <a:lnTo>
                    <a:pt x="332" y="450"/>
                  </a:lnTo>
                  <a:lnTo>
                    <a:pt x="332" y="450"/>
                  </a:lnTo>
                  <a:lnTo>
                    <a:pt x="334" y="450"/>
                  </a:lnTo>
                  <a:lnTo>
                    <a:pt x="334" y="450"/>
                  </a:lnTo>
                  <a:lnTo>
                    <a:pt x="334" y="448"/>
                  </a:lnTo>
                  <a:lnTo>
                    <a:pt x="334" y="448"/>
                  </a:lnTo>
                  <a:lnTo>
                    <a:pt x="334" y="448"/>
                  </a:lnTo>
                  <a:lnTo>
                    <a:pt x="334" y="448"/>
                  </a:lnTo>
                  <a:lnTo>
                    <a:pt x="338" y="446"/>
                  </a:lnTo>
                  <a:lnTo>
                    <a:pt x="340" y="444"/>
                  </a:lnTo>
                  <a:lnTo>
                    <a:pt x="342" y="444"/>
                  </a:lnTo>
                  <a:lnTo>
                    <a:pt x="344" y="444"/>
                  </a:lnTo>
                  <a:lnTo>
                    <a:pt x="344" y="444"/>
                  </a:lnTo>
                  <a:lnTo>
                    <a:pt x="344" y="446"/>
                  </a:lnTo>
                  <a:lnTo>
                    <a:pt x="346" y="446"/>
                  </a:lnTo>
                  <a:lnTo>
                    <a:pt x="346" y="446"/>
                  </a:lnTo>
                  <a:lnTo>
                    <a:pt x="349" y="446"/>
                  </a:lnTo>
                  <a:lnTo>
                    <a:pt x="346" y="448"/>
                  </a:lnTo>
                  <a:lnTo>
                    <a:pt x="346" y="448"/>
                  </a:lnTo>
                  <a:lnTo>
                    <a:pt x="344" y="448"/>
                  </a:lnTo>
                  <a:lnTo>
                    <a:pt x="344" y="450"/>
                  </a:lnTo>
                  <a:lnTo>
                    <a:pt x="344" y="452"/>
                  </a:lnTo>
                  <a:lnTo>
                    <a:pt x="344" y="452"/>
                  </a:lnTo>
                  <a:lnTo>
                    <a:pt x="344" y="452"/>
                  </a:lnTo>
                  <a:lnTo>
                    <a:pt x="346" y="450"/>
                  </a:lnTo>
                  <a:lnTo>
                    <a:pt x="349" y="450"/>
                  </a:lnTo>
                  <a:lnTo>
                    <a:pt x="349" y="450"/>
                  </a:lnTo>
                  <a:lnTo>
                    <a:pt x="349" y="452"/>
                  </a:lnTo>
                  <a:lnTo>
                    <a:pt x="351" y="454"/>
                  </a:lnTo>
                  <a:lnTo>
                    <a:pt x="351" y="454"/>
                  </a:lnTo>
                  <a:lnTo>
                    <a:pt x="349" y="456"/>
                  </a:lnTo>
                  <a:lnTo>
                    <a:pt x="346" y="458"/>
                  </a:lnTo>
                  <a:lnTo>
                    <a:pt x="346" y="458"/>
                  </a:lnTo>
                  <a:lnTo>
                    <a:pt x="346" y="458"/>
                  </a:lnTo>
                  <a:lnTo>
                    <a:pt x="346" y="460"/>
                  </a:lnTo>
                  <a:lnTo>
                    <a:pt x="346" y="460"/>
                  </a:lnTo>
                  <a:lnTo>
                    <a:pt x="346" y="460"/>
                  </a:lnTo>
                  <a:lnTo>
                    <a:pt x="349" y="460"/>
                  </a:lnTo>
                  <a:lnTo>
                    <a:pt x="349" y="460"/>
                  </a:lnTo>
                  <a:lnTo>
                    <a:pt x="349" y="460"/>
                  </a:lnTo>
                  <a:lnTo>
                    <a:pt x="351" y="460"/>
                  </a:lnTo>
                  <a:lnTo>
                    <a:pt x="353" y="460"/>
                  </a:lnTo>
                  <a:lnTo>
                    <a:pt x="355" y="460"/>
                  </a:lnTo>
                  <a:lnTo>
                    <a:pt x="355" y="460"/>
                  </a:lnTo>
                  <a:lnTo>
                    <a:pt x="357" y="460"/>
                  </a:lnTo>
                  <a:lnTo>
                    <a:pt x="359" y="460"/>
                  </a:lnTo>
                  <a:lnTo>
                    <a:pt x="359" y="460"/>
                  </a:lnTo>
                  <a:lnTo>
                    <a:pt x="361" y="463"/>
                  </a:lnTo>
                  <a:lnTo>
                    <a:pt x="363" y="463"/>
                  </a:lnTo>
                  <a:lnTo>
                    <a:pt x="363" y="463"/>
                  </a:lnTo>
                  <a:lnTo>
                    <a:pt x="363" y="460"/>
                  </a:lnTo>
                  <a:lnTo>
                    <a:pt x="365" y="460"/>
                  </a:lnTo>
                  <a:lnTo>
                    <a:pt x="365" y="460"/>
                  </a:lnTo>
                  <a:lnTo>
                    <a:pt x="365" y="458"/>
                  </a:lnTo>
                  <a:lnTo>
                    <a:pt x="368" y="458"/>
                  </a:lnTo>
                  <a:lnTo>
                    <a:pt x="368" y="458"/>
                  </a:lnTo>
                  <a:lnTo>
                    <a:pt x="368" y="458"/>
                  </a:lnTo>
                  <a:lnTo>
                    <a:pt x="368" y="460"/>
                  </a:lnTo>
                  <a:lnTo>
                    <a:pt x="370" y="460"/>
                  </a:lnTo>
                  <a:lnTo>
                    <a:pt x="370" y="460"/>
                  </a:lnTo>
                  <a:lnTo>
                    <a:pt x="370" y="460"/>
                  </a:lnTo>
                  <a:lnTo>
                    <a:pt x="372" y="460"/>
                  </a:lnTo>
                  <a:lnTo>
                    <a:pt x="372" y="463"/>
                  </a:lnTo>
                  <a:lnTo>
                    <a:pt x="374" y="463"/>
                  </a:lnTo>
                  <a:lnTo>
                    <a:pt x="374" y="465"/>
                  </a:lnTo>
                  <a:lnTo>
                    <a:pt x="374" y="465"/>
                  </a:lnTo>
                  <a:lnTo>
                    <a:pt x="374" y="467"/>
                  </a:lnTo>
                  <a:lnTo>
                    <a:pt x="374" y="467"/>
                  </a:lnTo>
                  <a:lnTo>
                    <a:pt x="376" y="473"/>
                  </a:lnTo>
                  <a:lnTo>
                    <a:pt x="376" y="473"/>
                  </a:lnTo>
                  <a:lnTo>
                    <a:pt x="378" y="475"/>
                  </a:lnTo>
                  <a:lnTo>
                    <a:pt x="378" y="475"/>
                  </a:lnTo>
                  <a:lnTo>
                    <a:pt x="378" y="473"/>
                  </a:lnTo>
                  <a:lnTo>
                    <a:pt x="378" y="473"/>
                  </a:lnTo>
                  <a:lnTo>
                    <a:pt x="380" y="473"/>
                  </a:lnTo>
                  <a:lnTo>
                    <a:pt x="380" y="473"/>
                  </a:lnTo>
                  <a:lnTo>
                    <a:pt x="382" y="473"/>
                  </a:lnTo>
                  <a:lnTo>
                    <a:pt x="382" y="473"/>
                  </a:lnTo>
                  <a:lnTo>
                    <a:pt x="382" y="477"/>
                  </a:lnTo>
                  <a:lnTo>
                    <a:pt x="382" y="479"/>
                  </a:lnTo>
                  <a:lnTo>
                    <a:pt x="382" y="479"/>
                  </a:lnTo>
                  <a:lnTo>
                    <a:pt x="384" y="482"/>
                  </a:lnTo>
                  <a:lnTo>
                    <a:pt x="384" y="486"/>
                  </a:lnTo>
                  <a:lnTo>
                    <a:pt x="384" y="486"/>
                  </a:lnTo>
                  <a:lnTo>
                    <a:pt x="384" y="488"/>
                  </a:lnTo>
                  <a:lnTo>
                    <a:pt x="384" y="490"/>
                  </a:lnTo>
                  <a:lnTo>
                    <a:pt x="384" y="492"/>
                  </a:lnTo>
                  <a:lnTo>
                    <a:pt x="382" y="494"/>
                  </a:lnTo>
                  <a:lnTo>
                    <a:pt x="382" y="496"/>
                  </a:lnTo>
                  <a:lnTo>
                    <a:pt x="382" y="496"/>
                  </a:lnTo>
                  <a:lnTo>
                    <a:pt x="382" y="499"/>
                  </a:lnTo>
                  <a:lnTo>
                    <a:pt x="380" y="499"/>
                  </a:lnTo>
                  <a:lnTo>
                    <a:pt x="382" y="501"/>
                  </a:lnTo>
                  <a:lnTo>
                    <a:pt x="382" y="501"/>
                  </a:lnTo>
                  <a:lnTo>
                    <a:pt x="382" y="503"/>
                  </a:lnTo>
                  <a:lnTo>
                    <a:pt x="382" y="503"/>
                  </a:lnTo>
                  <a:lnTo>
                    <a:pt x="380" y="503"/>
                  </a:lnTo>
                  <a:lnTo>
                    <a:pt x="380" y="503"/>
                  </a:lnTo>
                  <a:lnTo>
                    <a:pt x="378" y="505"/>
                  </a:lnTo>
                  <a:lnTo>
                    <a:pt x="378" y="507"/>
                  </a:lnTo>
                  <a:lnTo>
                    <a:pt x="378" y="507"/>
                  </a:lnTo>
                  <a:lnTo>
                    <a:pt x="376" y="507"/>
                  </a:lnTo>
                  <a:lnTo>
                    <a:pt x="374" y="507"/>
                  </a:lnTo>
                  <a:lnTo>
                    <a:pt x="374" y="509"/>
                  </a:lnTo>
                  <a:lnTo>
                    <a:pt x="374" y="511"/>
                  </a:lnTo>
                  <a:lnTo>
                    <a:pt x="372" y="511"/>
                  </a:lnTo>
                  <a:lnTo>
                    <a:pt x="372" y="511"/>
                  </a:lnTo>
                  <a:lnTo>
                    <a:pt x="372" y="511"/>
                  </a:lnTo>
                  <a:lnTo>
                    <a:pt x="370" y="511"/>
                  </a:lnTo>
                  <a:lnTo>
                    <a:pt x="370" y="513"/>
                  </a:lnTo>
                  <a:lnTo>
                    <a:pt x="368" y="515"/>
                  </a:lnTo>
                  <a:lnTo>
                    <a:pt x="368" y="515"/>
                  </a:lnTo>
                  <a:lnTo>
                    <a:pt x="370" y="518"/>
                  </a:lnTo>
                  <a:lnTo>
                    <a:pt x="368" y="518"/>
                  </a:lnTo>
                  <a:lnTo>
                    <a:pt x="368" y="520"/>
                  </a:lnTo>
                  <a:lnTo>
                    <a:pt x="365" y="520"/>
                  </a:lnTo>
                  <a:lnTo>
                    <a:pt x="365" y="522"/>
                  </a:lnTo>
                  <a:lnTo>
                    <a:pt x="365" y="524"/>
                  </a:lnTo>
                  <a:lnTo>
                    <a:pt x="365" y="524"/>
                  </a:lnTo>
                  <a:lnTo>
                    <a:pt x="368" y="526"/>
                  </a:lnTo>
                  <a:lnTo>
                    <a:pt x="368" y="526"/>
                  </a:lnTo>
                  <a:lnTo>
                    <a:pt x="368" y="526"/>
                  </a:lnTo>
                  <a:lnTo>
                    <a:pt x="368" y="528"/>
                  </a:lnTo>
                  <a:lnTo>
                    <a:pt x="368" y="530"/>
                  </a:lnTo>
                  <a:lnTo>
                    <a:pt x="365" y="532"/>
                  </a:lnTo>
                  <a:lnTo>
                    <a:pt x="365" y="534"/>
                  </a:lnTo>
                  <a:lnTo>
                    <a:pt x="368" y="534"/>
                  </a:lnTo>
                  <a:lnTo>
                    <a:pt x="368" y="534"/>
                  </a:lnTo>
                  <a:lnTo>
                    <a:pt x="370" y="532"/>
                  </a:lnTo>
                  <a:lnTo>
                    <a:pt x="370" y="532"/>
                  </a:lnTo>
                  <a:lnTo>
                    <a:pt x="374" y="530"/>
                  </a:lnTo>
                  <a:lnTo>
                    <a:pt x="376" y="530"/>
                  </a:lnTo>
                  <a:lnTo>
                    <a:pt x="378" y="530"/>
                  </a:lnTo>
                  <a:lnTo>
                    <a:pt x="380" y="530"/>
                  </a:lnTo>
                  <a:lnTo>
                    <a:pt x="380" y="530"/>
                  </a:lnTo>
                  <a:lnTo>
                    <a:pt x="382" y="530"/>
                  </a:lnTo>
                  <a:lnTo>
                    <a:pt x="384" y="530"/>
                  </a:lnTo>
                  <a:lnTo>
                    <a:pt x="384" y="530"/>
                  </a:lnTo>
                  <a:lnTo>
                    <a:pt x="384" y="530"/>
                  </a:lnTo>
                  <a:lnTo>
                    <a:pt x="384" y="530"/>
                  </a:lnTo>
                  <a:lnTo>
                    <a:pt x="382" y="532"/>
                  </a:lnTo>
                  <a:lnTo>
                    <a:pt x="382" y="534"/>
                  </a:lnTo>
                  <a:lnTo>
                    <a:pt x="382" y="534"/>
                  </a:lnTo>
                  <a:lnTo>
                    <a:pt x="384" y="534"/>
                  </a:lnTo>
                  <a:lnTo>
                    <a:pt x="384" y="537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4" y="541"/>
                  </a:lnTo>
                  <a:lnTo>
                    <a:pt x="387" y="541"/>
                  </a:lnTo>
                  <a:lnTo>
                    <a:pt x="387" y="543"/>
                  </a:lnTo>
                  <a:lnTo>
                    <a:pt x="387" y="543"/>
                  </a:lnTo>
                  <a:lnTo>
                    <a:pt x="387" y="545"/>
                  </a:lnTo>
                  <a:lnTo>
                    <a:pt x="389" y="545"/>
                  </a:lnTo>
                  <a:lnTo>
                    <a:pt x="391" y="547"/>
                  </a:lnTo>
                  <a:lnTo>
                    <a:pt x="393" y="547"/>
                  </a:lnTo>
                  <a:lnTo>
                    <a:pt x="395" y="547"/>
                  </a:lnTo>
                  <a:lnTo>
                    <a:pt x="395" y="547"/>
                  </a:lnTo>
                  <a:lnTo>
                    <a:pt x="395" y="547"/>
                  </a:lnTo>
                  <a:lnTo>
                    <a:pt x="395" y="549"/>
                  </a:lnTo>
                  <a:lnTo>
                    <a:pt x="395" y="549"/>
                  </a:lnTo>
                  <a:lnTo>
                    <a:pt x="393" y="551"/>
                  </a:lnTo>
                  <a:lnTo>
                    <a:pt x="393" y="553"/>
                  </a:lnTo>
                  <a:lnTo>
                    <a:pt x="393" y="556"/>
                  </a:lnTo>
                  <a:lnTo>
                    <a:pt x="393" y="556"/>
                  </a:lnTo>
                  <a:lnTo>
                    <a:pt x="391" y="558"/>
                  </a:lnTo>
                  <a:lnTo>
                    <a:pt x="391" y="560"/>
                  </a:lnTo>
                  <a:lnTo>
                    <a:pt x="391" y="562"/>
                  </a:lnTo>
                  <a:lnTo>
                    <a:pt x="391" y="562"/>
                  </a:lnTo>
                  <a:lnTo>
                    <a:pt x="391" y="562"/>
                  </a:lnTo>
                  <a:lnTo>
                    <a:pt x="391" y="562"/>
                  </a:lnTo>
                  <a:lnTo>
                    <a:pt x="393" y="562"/>
                  </a:lnTo>
                  <a:lnTo>
                    <a:pt x="393" y="562"/>
                  </a:lnTo>
                  <a:lnTo>
                    <a:pt x="397" y="562"/>
                  </a:lnTo>
                  <a:lnTo>
                    <a:pt x="401" y="564"/>
                  </a:lnTo>
                  <a:lnTo>
                    <a:pt x="401" y="564"/>
                  </a:lnTo>
                  <a:lnTo>
                    <a:pt x="401" y="564"/>
                  </a:lnTo>
                  <a:lnTo>
                    <a:pt x="401" y="566"/>
                  </a:lnTo>
                  <a:lnTo>
                    <a:pt x="401" y="566"/>
                  </a:lnTo>
                  <a:lnTo>
                    <a:pt x="401" y="568"/>
                  </a:lnTo>
                  <a:lnTo>
                    <a:pt x="403" y="568"/>
                  </a:lnTo>
                  <a:lnTo>
                    <a:pt x="403" y="568"/>
                  </a:lnTo>
                  <a:lnTo>
                    <a:pt x="406" y="570"/>
                  </a:lnTo>
                  <a:lnTo>
                    <a:pt x="406" y="570"/>
                  </a:lnTo>
                  <a:lnTo>
                    <a:pt x="406" y="570"/>
                  </a:lnTo>
                  <a:lnTo>
                    <a:pt x="406" y="572"/>
                  </a:lnTo>
                  <a:lnTo>
                    <a:pt x="406" y="572"/>
                  </a:lnTo>
                  <a:lnTo>
                    <a:pt x="406" y="572"/>
                  </a:lnTo>
                  <a:lnTo>
                    <a:pt x="408" y="572"/>
                  </a:lnTo>
                  <a:lnTo>
                    <a:pt x="410" y="572"/>
                  </a:lnTo>
                  <a:lnTo>
                    <a:pt x="412" y="572"/>
                  </a:lnTo>
                  <a:lnTo>
                    <a:pt x="412" y="572"/>
                  </a:lnTo>
                  <a:lnTo>
                    <a:pt x="414" y="572"/>
                  </a:lnTo>
                  <a:lnTo>
                    <a:pt x="416" y="570"/>
                  </a:lnTo>
                  <a:lnTo>
                    <a:pt x="418" y="568"/>
                  </a:lnTo>
                  <a:lnTo>
                    <a:pt x="420" y="568"/>
                  </a:lnTo>
                  <a:lnTo>
                    <a:pt x="420" y="568"/>
                  </a:lnTo>
                  <a:lnTo>
                    <a:pt x="420" y="568"/>
                  </a:lnTo>
                  <a:lnTo>
                    <a:pt x="420" y="568"/>
                  </a:lnTo>
                  <a:lnTo>
                    <a:pt x="420" y="570"/>
                  </a:lnTo>
                  <a:lnTo>
                    <a:pt x="420" y="570"/>
                  </a:lnTo>
                  <a:lnTo>
                    <a:pt x="422" y="572"/>
                  </a:lnTo>
                  <a:lnTo>
                    <a:pt x="420" y="572"/>
                  </a:lnTo>
                  <a:lnTo>
                    <a:pt x="422" y="575"/>
                  </a:lnTo>
                  <a:lnTo>
                    <a:pt x="422" y="575"/>
                  </a:lnTo>
                  <a:lnTo>
                    <a:pt x="422" y="575"/>
                  </a:lnTo>
                  <a:lnTo>
                    <a:pt x="422" y="577"/>
                  </a:lnTo>
                  <a:lnTo>
                    <a:pt x="422" y="577"/>
                  </a:lnTo>
                  <a:lnTo>
                    <a:pt x="422" y="577"/>
                  </a:lnTo>
                  <a:lnTo>
                    <a:pt x="425" y="577"/>
                  </a:lnTo>
                  <a:lnTo>
                    <a:pt x="427" y="577"/>
                  </a:lnTo>
                  <a:lnTo>
                    <a:pt x="427" y="577"/>
                  </a:lnTo>
                  <a:lnTo>
                    <a:pt x="429" y="577"/>
                  </a:lnTo>
                  <a:lnTo>
                    <a:pt x="429" y="577"/>
                  </a:lnTo>
                  <a:lnTo>
                    <a:pt x="429" y="577"/>
                  </a:lnTo>
                  <a:lnTo>
                    <a:pt x="429" y="577"/>
                  </a:lnTo>
                  <a:lnTo>
                    <a:pt x="431" y="577"/>
                  </a:lnTo>
                  <a:lnTo>
                    <a:pt x="431" y="577"/>
                  </a:lnTo>
                  <a:lnTo>
                    <a:pt x="431" y="577"/>
                  </a:lnTo>
                  <a:lnTo>
                    <a:pt x="431" y="575"/>
                  </a:lnTo>
                  <a:lnTo>
                    <a:pt x="429" y="575"/>
                  </a:lnTo>
                  <a:lnTo>
                    <a:pt x="429" y="575"/>
                  </a:lnTo>
                  <a:lnTo>
                    <a:pt x="429" y="572"/>
                  </a:lnTo>
                  <a:lnTo>
                    <a:pt x="429" y="570"/>
                  </a:lnTo>
                  <a:lnTo>
                    <a:pt x="429" y="568"/>
                  </a:lnTo>
                  <a:lnTo>
                    <a:pt x="429" y="566"/>
                  </a:lnTo>
                  <a:lnTo>
                    <a:pt x="429" y="566"/>
                  </a:lnTo>
                  <a:lnTo>
                    <a:pt x="427" y="564"/>
                  </a:lnTo>
                  <a:lnTo>
                    <a:pt x="427" y="564"/>
                  </a:lnTo>
                  <a:lnTo>
                    <a:pt x="427" y="562"/>
                  </a:lnTo>
                  <a:lnTo>
                    <a:pt x="427" y="562"/>
                  </a:lnTo>
                  <a:lnTo>
                    <a:pt x="427" y="560"/>
                  </a:lnTo>
                  <a:lnTo>
                    <a:pt x="427" y="560"/>
                  </a:lnTo>
                  <a:lnTo>
                    <a:pt x="427" y="560"/>
                  </a:lnTo>
                  <a:lnTo>
                    <a:pt x="429" y="560"/>
                  </a:lnTo>
                  <a:lnTo>
                    <a:pt x="429" y="558"/>
                  </a:lnTo>
                  <a:lnTo>
                    <a:pt x="429" y="558"/>
                  </a:lnTo>
                  <a:lnTo>
                    <a:pt x="429" y="556"/>
                  </a:lnTo>
                  <a:lnTo>
                    <a:pt x="429" y="556"/>
                  </a:lnTo>
                  <a:lnTo>
                    <a:pt x="431" y="556"/>
                  </a:lnTo>
                  <a:lnTo>
                    <a:pt x="431" y="558"/>
                  </a:lnTo>
                  <a:lnTo>
                    <a:pt x="433" y="558"/>
                  </a:lnTo>
                  <a:lnTo>
                    <a:pt x="433" y="558"/>
                  </a:lnTo>
                  <a:lnTo>
                    <a:pt x="435" y="558"/>
                  </a:lnTo>
                  <a:lnTo>
                    <a:pt x="435" y="558"/>
                  </a:lnTo>
                  <a:lnTo>
                    <a:pt x="437" y="558"/>
                  </a:lnTo>
                  <a:lnTo>
                    <a:pt x="437" y="556"/>
                  </a:lnTo>
                  <a:lnTo>
                    <a:pt x="437" y="556"/>
                  </a:lnTo>
                  <a:lnTo>
                    <a:pt x="439" y="553"/>
                  </a:lnTo>
                  <a:lnTo>
                    <a:pt x="439" y="553"/>
                  </a:lnTo>
                  <a:lnTo>
                    <a:pt x="439" y="551"/>
                  </a:lnTo>
                  <a:lnTo>
                    <a:pt x="441" y="551"/>
                  </a:lnTo>
                  <a:lnTo>
                    <a:pt x="441" y="551"/>
                  </a:lnTo>
                  <a:lnTo>
                    <a:pt x="444" y="553"/>
                  </a:lnTo>
                  <a:lnTo>
                    <a:pt x="446" y="553"/>
                  </a:lnTo>
                  <a:lnTo>
                    <a:pt x="446" y="556"/>
                  </a:lnTo>
                  <a:lnTo>
                    <a:pt x="448" y="556"/>
                  </a:lnTo>
                  <a:lnTo>
                    <a:pt x="448" y="556"/>
                  </a:lnTo>
                  <a:lnTo>
                    <a:pt x="448" y="558"/>
                  </a:lnTo>
                  <a:lnTo>
                    <a:pt x="450" y="558"/>
                  </a:lnTo>
                  <a:lnTo>
                    <a:pt x="450" y="556"/>
                  </a:lnTo>
                  <a:lnTo>
                    <a:pt x="452" y="556"/>
                  </a:lnTo>
                  <a:lnTo>
                    <a:pt x="452" y="556"/>
                  </a:lnTo>
                  <a:lnTo>
                    <a:pt x="452" y="553"/>
                  </a:lnTo>
                  <a:lnTo>
                    <a:pt x="452" y="553"/>
                  </a:lnTo>
                  <a:lnTo>
                    <a:pt x="454" y="551"/>
                  </a:lnTo>
                  <a:lnTo>
                    <a:pt x="454" y="551"/>
                  </a:lnTo>
                  <a:lnTo>
                    <a:pt x="454" y="551"/>
                  </a:lnTo>
                  <a:lnTo>
                    <a:pt x="456" y="553"/>
                  </a:lnTo>
                  <a:lnTo>
                    <a:pt x="456" y="556"/>
                  </a:lnTo>
                  <a:lnTo>
                    <a:pt x="456" y="553"/>
                  </a:lnTo>
                  <a:lnTo>
                    <a:pt x="458" y="551"/>
                  </a:lnTo>
                  <a:lnTo>
                    <a:pt x="458" y="551"/>
                  </a:lnTo>
                  <a:lnTo>
                    <a:pt x="458" y="551"/>
                  </a:lnTo>
                  <a:lnTo>
                    <a:pt x="463" y="556"/>
                  </a:lnTo>
                  <a:lnTo>
                    <a:pt x="463" y="556"/>
                  </a:lnTo>
                  <a:lnTo>
                    <a:pt x="465" y="556"/>
                  </a:lnTo>
                  <a:lnTo>
                    <a:pt x="465" y="556"/>
                  </a:lnTo>
                  <a:lnTo>
                    <a:pt x="465" y="553"/>
                  </a:lnTo>
                  <a:lnTo>
                    <a:pt x="465" y="551"/>
                  </a:lnTo>
                  <a:lnTo>
                    <a:pt x="467" y="551"/>
                  </a:lnTo>
                  <a:lnTo>
                    <a:pt x="467" y="551"/>
                  </a:lnTo>
                  <a:lnTo>
                    <a:pt x="467" y="551"/>
                  </a:lnTo>
                  <a:lnTo>
                    <a:pt x="469" y="553"/>
                  </a:lnTo>
                  <a:lnTo>
                    <a:pt x="469" y="553"/>
                  </a:lnTo>
                  <a:lnTo>
                    <a:pt x="473" y="551"/>
                  </a:lnTo>
                  <a:lnTo>
                    <a:pt x="473" y="551"/>
                  </a:lnTo>
                  <a:lnTo>
                    <a:pt x="473" y="551"/>
                  </a:lnTo>
                  <a:lnTo>
                    <a:pt x="475" y="551"/>
                  </a:lnTo>
                  <a:lnTo>
                    <a:pt x="475" y="549"/>
                  </a:lnTo>
                  <a:lnTo>
                    <a:pt x="475" y="549"/>
                  </a:lnTo>
                  <a:lnTo>
                    <a:pt x="477" y="547"/>
                  </a:lnTo>
                  <a:lnTo>
                    <a:pt x="477" y="547"/>
                  </a:lnTo>
                  <a:lnTo>
                    <a:pt x="477" y="545"/>
                  </a:lnTo>
                  <a:lnTo>
                    <a:pt x="477" y="545"/>
                  </a:lnTo>
                  <a:lnTo>
                    <a:pt x="479" y="545"/>
                  </a:lnTo>
                  <a:lnTo>
                    <a:pt x="482" y="543"/>
                  </a:lnTo>
                  <a:lnTo>
                    <a:pt x="484" y="543"/>
                  </a:lnTo>
                  <a:lnTo>
                    <a:pt x="484" y="543"/>
                  </a:lnTo>
                  <a:lnTo>
                    <a:pt x="486" y="543"/>
                  </a:lnTo>
                  <a:lnTo>
                    <a:pt x="486" y="545"/>
                  </a:lnTo>
                  <a:lnTo>
                    <a:pt x="488" y="545"/>
                  </a:lnTo>
                  <a:lnTo>
                    <a:pt x="488" y="547"/>
                  </a:lnTo>
                  <a:lnTo>
                    <a:pt x="488" y="547"/>
                  </a:lnTo>
                  <a:lnTo>
                    <a:pt x="490" y="547"/>
                  </a:lnTo>
                  <a:lnTo>
                    <a:pt x="492" y="549"/>
                  </a:lnTo>
                  <a:lnTo>
                    <a:pt x="492" y="549"/>
                  </a:lnTo>
                  <a:lnTo>
                    <a:pt x="492" y="549"/>
                  </a:lnTo>
                  <a:lnTo>
                    <a:pt x="494" y="549"/>
                  </a:lnTo>
                  <a:lnTo>
                    <a:pt x="494" y="549"/>
                  </a:lnTo>
                  <a:lnTo>
                    <a:pt x="496" y="549"/>
                  </a:lnTo>
                  <a:lnTo>
                    <a:pt x="496" y="549"/>
                  </a:lnTo>
                  <a:lnTo>
                    <a:pt x="498" y="549"/>
                  </a:lnTo>
                  <a:lnTo>
                    <a:pt x="498" y="549"/>
                  </a:lnTo>
                  <a:lnTo>
                    <a:pt x="498" y="551"/>
                  </a:lnTo>
                  <a:lnTo>
                    <a:pt x="501" y="549"/>
                  </a:lnTo>
                  <a:lnTo>
                    <a:pt x="501" y="549"/>
                  </a:lnTo>
                  <a:lnTo>
                    <a:pt x="503" y="549"/>
                  </a:lnTo>
                  <a:lnTo>
                    <a:pt x="505" y="549"/>
                  </a:lnTo>
                  <a:lnTo>
                    <a:pt x="507" y="551"/>
                  </a:lnTo>
                  <a:lnTo>
                    <a:pt x="507" y="553"/>
                  </a:lnTo>
                  <a:lnTo>
                    <a:pt x="505" y="553"/>
                  </a:lnTo>
                  <a:lnTo>
                    <a:pt x="505" y="556"/>
                  </a:lnTo>
                  <a:lnTo>
                    <a:pt x="503" y="556"/>
                  </a:lnTo>
                  <a:lnTo>
                    <a:pt x="503" y="556"/>
                  </a:lnTo>
                  <a:lnTo>
                    <a:pt x="503" y="558"/>
                  </a:lnTo>
                  <a:lnTo>
                    <a:pt x="503" y="558"/>
                  </a:lnTo>
                  <a:lnTo>
                    <a:pt x="503" y="560"/>
                  </a:lnTo>
                  <a:lnTo>
                    <a:pt x="505" y="560"/>
                  </a:lnTo>
                  <a:lnTo>
                    <a:pt x="505" y="560"/>
                  </a:lnTo>
                  <a:lnTo>
                    <a:pt x="505" y="562"/>
                  </a:lnTo>
                  <a:lnTo>
                    <a:pt x="505" y="564"/>
                  </a:lnTo>
                  <a:lnTo>
                    <a:pt x="505" y="564"/>
                  </a:lnTo>
                  <a:lnTo>
                    <a:pt x="505" y="564"/>
                  </a:lnTo>
                  <a:lnTo>
                    <a:pt x="505" y="564"/>
                  </a:lnTo>
                  <a:lnTo>
                    <a:pt x="507" y="564"/>
                  </a:lnTo>
                  <a:lnTo>
                    <a:pt x="509" y="564"/>
                  </a:lnTo>
                  <a:lnTo>
                    <a:pt x="509" y="566"/>
                  </a:lnTo>
                  <a:lnTo>
                    <a:pt x="509" y="566"/>
                  </a:lnTo>
                  <a:lnTo>
                    <a:pt x="509" y="566"/>
                  </a:lnTo>
                  <a:lnTo>
                    <a:pt x="511" y="566"/>
                  </a:lnTo>
                  <a:lnTo>
                    <a:pt x="511" y="568"/>
                  </a:lnTo>
                  <a:lnTo>
                    <a:pt x="513" y="568"/>
                  </a:lnTo>
                  <a:lnTo>
                    <a:pt x="513" y="568"/>
                  </a:lnTo>
                  <a:lnTo>
                    <a:pt x="515" y="570"/>
                  </a:lnTo>
                  <a:lnTo>
                    <a:pt x="517" y="570"/>
                  </a:lnTo>
                  <a:lnTo>
                    <a:pt x="517" y="570"/>
                  </a:lnTo>
                  <a:lnTo>
                    <a:pt x="520" y="570"/>
                  </a:lnTo>
                  <a:lnTo>
                    <a:pt x="522" y="570"/>
                  </a:lnTo>
                  <a:lnTo>
                    <a:pt x="522" y="570"/>
                  </a:lnTo>
                  <a:lnTo>
                    <a:pt x="524" y="570"/>
                  </a:lnTo>
                  <a:lnTo>
                    <a:pt x="524" y="572"/>
                  </a:lnTo>
                  <a:lnTo>
                    <a:pt x="526" y="572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30" y="570"/>
                  </a:lnTo>
                  <a:lnTo>
                    <a:pt x="530" y="568"/>
                  </a:lnTo>
                  <a:lnTo>
                    <a:pt x="530" y="568"/>
                  </a:lnTo>
                  <a:lnTo>
                    <a:pt x="530" y="568"/>
                  </a:lnTo>
                  <a:lnTo>
                    <a:pt x="532" y="570"/>
                  </a:lnTo>
                  <a:lnTo>
                    <a:pt x="532" y="570"/>
                  </a:lnTo>
                  <a:lnTo>
                    <a:pt x="532" y="568"/>
                  </a:lnTo>
                  <a:lnTo>
                    <a:pt x="532" y="568"/>
                  </a:lnTo>
                  <a:lnTo>
                    <a:pt x="532" y="566"/>
                  </a:lnTo>
                  <a:lnTo>
                    <a:pt x="532" y="566"/>
                  </a:lnTo>
                  <a:lnTo>
                    <a:pt x="534" y="566"/>
                  </a:lnTo>
                  <a:lnTo>
                    <a:pt x="534" y="566"/>
                  </a:lnTo>
                  <a:lnTo>
                    <a:pt x="534" y="566"/>
                  </a:lnTo>
                  <a:lnTo>
                    <a:pt x="534" y="568"/>
                  </a:lnTo>
                  <a:lnTo>
                    <a:pt x="536" y="568"/>
                  </a:lnTo>
                  <a:lnTo>
                    <a:pt x="536" y="570"/>
                  </a:lnTo>
                  <a:lnTo>
                    <a:pt x="536" y="570"/>
                  </a:lnTo>
                  <a:lnTo>
                    <a:pt x="539" y="570"/>
                  </a:lnTo>
                  <a:lnTo>
                    <a:pt x="539" y="570"/>
                  </a:lnTo>
                  <a:lnTo>
                    <a:pt x="541" y="570"/>
                  </a:lnTo>
                  <a:lnTo>
                    <a:pt x="543" y="570"/>
                  </a:lnTo>
                  <a:lnTo>
                    <a:pt x="543" y="570"/>
                  </a:lnTo>
                  <a:lnTo>
                    <a:pt x="543" y="572"/>
                  </a:lnTo>
                  <a:lnTo>
                    <a:pt x="541" y="572"/>
                  </a:lnTo>
                  <a:lnTo>
                    <a:pt x="543" y="572"/>
                  </a:lnTo>
                  <a:lnTo>
                    <a:pt x="543" y="572"/>
                  </a:lnTo>
                  <a:lnTo>
                    <a:pt x="545" y="572"/>
                  </a:lnTo>
                  <a:lnTo>
                    <a:pt x="547" y="572"/>
                  </a:lnTo>
                  <a:lnTo>
                    <a:pt x="549" y="570"/>
                  </a:lnTo>
                  <a:lnTo>
                    <a:pt x="549" y="568"/>
                  </a:lnTo>
                  <a:lnTo>
                    <a:pt x="549" y="568"/>
                  </a:lnTo>
                  <a:lnTo>
                    <a:pt x="549" y="568"/>
                  </a:lnTo>
                  <a:lnTo>
                    <a:pt x="551" y="572"/>
                  </a:lnTo>
                  <a:lnTo>
                    <a:pt x="551" y="572"/>
                  </a:lnTo>
                  <a:lnTo>
                    <a:pt x="551" y="570"/>
                  </a:lnTo>
                  <a:lnTo>
                    <a:pt x="553" y="572"/>
                  </a:lnTo>
                  <a:lnTo>
                    <a:pt x="555" y="572"/>
                  </a:lnTo>
                  <a:lnTo>
                    <a:pt x="555" y="575"/>
                  </a:lnTo>
                  <a:lnTo>
                    <a:pt x="551" y="575"/>
                  </a:lnTo>
                  <a:lnTo>
                    <a:pt x="551" y="577"/>
                  </a:lnTo>
                  <a:lnTo>
                    <a:pt x="551" y="579"/>
                  </a:lnTo>
                  <a:lnTo>
                    <a:pt x="551" y="579"/>
                  </a:lnTo>
                  <a:lnTo>
                    <a:pt x="551" y="581"/>
                  </a:lnTo>
                  <a:lnTo>
                    <a:pt x="551" y="581"/>
                  </a:lnTo>
                  <a:lnTo>
                    <a:pt x="551" y="583"/>
                  </a:lnTo>
                  <a:lnTo>
                    <a:pt x="551" y="583"/>
                  </a:lnTo>
                  <a:lnTo>
                    <a:pt x="553" y="585"/>
                  </a:lnTo>
                  <a:lnTo>
                    <a:pt x="553" y="585"/>
                  </a:lnTo>
                  <a:lnTo>
                    <a:pt x="553" y="587"/>
                  </a:lnTo>
                  <a:lnTo>
                    <a:pt x="555" y="587"/>
                  </a:lnTo>
                  <a:lnTo>
                    <a:pt x="555" y="589"/>
                  </a:lnTo>
                  <a:lnTo>
                    <a:pt x="555" y="589"/>
                  </a:lnTo>
                  <a:lnTo>
                    <a:pt x="555" y="589"/>
                  </a:lnTo>
                  <a:lnTo>
                    <a:pt x="553" y="589"/>
                  </a:lnTo>
                  <a:lnTo>
                    <a:pt x="553" y="589"/>
                  </a:lnTo>
                  <a:lnTo>
                    <a:pt x="555" y="591"/>
                  </a:lnTo>
                  <a:lnTo>
                    <a:pt x="558" y="591"/>
                  </a:lnTo>
                  <a:lnTo>
                    <a:pt x="562" y="591"/>
                  </a:lnTo>
                  <a:lnTo>
                    <a:pt x="562" y="589"/>
                  </a:lnTo>
                  <a:lnTo>
                    <a:pt x="564" y="589"/>
                  </a:lnTo>
                  <a:lnTo>
                    <a:pt x="564" y="589"/>
                  </a:lnTo>
                  <a:lnTo>
                    <a:pt x="564" y="587"/>
                  </a:lnTo>
                  <a:lnTo>
                    <a:pt x="560" y="585"/>
                  </a:lnTo>
                  <a:lnTo>
                    <a:pt x="560" y="585"/>
                  </a:lnTo>
                  <a:lnTo>
                    <a:pt x="562" y="583"/>
                  </a:lnTo>
                  <a:lnTo>
                    <a:pt x="562" y="583"/>
                  </a:lnTo>
                  <a:lnTo>
                    <a:pt x="562" y="583"/>
                  </a:lnTo>
                  <a:lnTo>
                    <a:pt x="558" y="583"/>
                  </a:lnTo>
                  <a:lnTo>
                    <a:pt x="558" y="581"/>
                  </a:lnTo>
                  <a:lnTo>
                    <a:pt x="558" y="579"/>
                  </a:lnTo>
                  <a:lnTo>
                    <a:pt x="560" y="579"/>
                  </a:lnTo>
                  <a:lnTo>
                    <a:pt x="562" y="577"/>
                  </a:lnTo>
                  <a:lnTo>
                    <a:pt x="562" y="577"/>
                  </a:lnTo>
                  <a:lnTo>
                    <a:pt x="562" y="575"/>
                  </a:lnTo>
                  <a:lnTo>
                    <a:pt x="562" y="575"/>
                  </a:lnTo>
                  <a:lnTo>
                    <a:pt x="562" y="577"/>
                  </a:lnTo>
                  <a:lnTo>
                    <a:pt x="564" y="577"/>
                  </a:lnTo>
                  <a:lnTo>
                    <a:pt x="564" y="577"/>
                  </a:lnTo>
                  <a:lnTo>
                    <a:pt x="566" y="575"/>
                  </a:lnTo>
                  <a:lnTo>
                    <a:pt x="568" y="575"/>
                  </a:lnTo>
                  <a:lnTo>
                    <a:pt x="568" y="575"/>
                  </a:lnTo>
                  <a:lnTo>
                    <a:pt x="570" y="572"/>
                  </a:lnTo>
                  <a:lnTo>
                    <a:pt x="570" y="572"/>
                  </a:lnTo>
                  <a:lnTo>
                    <a:pt x="572" y="572"/>
                  </a:lnTo>
                  <a:lnTo>
                    <a:pt x="572" y="572"/>
                  </a:lnTo>
                  <a:lnTo>
                    <a:pt x="572" y="572"/>
                  </a:lnTo>
                  <a:lnTo>
                    <a:pt x="574" y="572"/>
                  </a:lnTo>
                  <a:lnTo>
                    <a:pt x="577" y="572"/>
                  </a:lnTo>
                  <a:lnTo>
                    <a:pt x="577" y="570"/>
                  </a:lnTo>
                  <a:lnTo>
                    <a:pt x="581" y="570"/>
                  </a:lnTo>
                  <a:lnTo>
                    <a:pt x="581" y="570"/>
                  </a:lnTo>
                  <a:lnTo>
                    <a:pt x="581" y="570"/>
                  </a:lnTo>
                  <a:lnTo>
                    <a:pt x="583" y="568"/>
                  </a:lnTo>
                  <a:lnTo>
                    <a:pt x="583" y="568"/>
                  </a:lnTo>
                  <a:lnTo>
                    <a:pt x="585" y="568"/>
                  </a:lnTo>
                  <a:lnTo>
                    <a:pt x="585" y="568"/>
                  </a:lnTo>
                  <a:lnTo>
                    <a:pt x="585" y="566"/>
                  </a:lnTo>
                  <a:lnTo>
                    <a:pt x="587" y="566"/>
                  </a:lnTo>
                  <a:lnTo>
                    <a:pt x="587" y="566"/>
                  </a:lnTo>
                  <a:lnTo>
                    <a:pt x="589" y="568"/>
                  </a:lnTo>
                  <a:lnTo>
                    <a:pt x="591" y="568"/>
                  </a:lnTo>
                  <a:lnTo>
                    <a:pt x="591" y="568"/>
                  </a:lnTo>
                  <a:lnTo>
                    <a:pt x="591" y="566"/>
                  </a:lnTo>
                  <a:lnTo>
                    <a:pt x="591" y="566"/>
                  </a:lnTo>
                  <a:lnTo>
                    <a:pt x="591" y="564"/>
                  </a:lnTo>
                  <a:lnTo>
                    <a:pt x="591" y="564"/>
                  </a:lnTo>
                  <a:lnTo>
                    <a:pt x="593" y="564"/>
                  </a:lnTo>
                  <a:lnTo>
                    <a:pt x="593" y="566"/>
                  </a:lnTo>
                  <a:lnTo>
                    <a:pt x="593" y="566"/>
                  </a:lnTo>
                  <a:lnTo>
                    <a:pt x="593" y="566"/>
                  </a:lnTo>
                  <a:lnTo>
                    <a:pt x="596" y="568"/>
                  </a:lnTo>
                  <a:lnTo>
                    <a:pt x="596" y="566"/>
                  </a:lnTo>
                  <a:lnTo>
                    <a:pt x="596" y="566"/>
                  </a:lnTo>
                  <a:lnTo>
                    <a:pt x="598" y="566"/>
                  </a:lnTo>
                  <a:lnTo>
                    <a:pt x="598" y="564"/>
                  </a:lnTo>
                  <a:lnTo>
                    <a:pt x="600" y="566"/>
                  </a:lnTo>
                  <a:lnTo>
                    <a:pt x="600" y="566"/>
                  </a:lnTo>
                  <a:lnTo>
                    <a:pt x="602" y="564"/>
                  </a:lnTo>
                  <a:lnTo>
                    <a:pt x="602" y="562"/>
                  </a:lnTo>
                  <a:lnTo>
                    <a:pt x="602" y="560"/>
                  </a:lnTo>
                  <a:lnTo>
                    <a:pt x="604" y="562"/>
                  </a:lnTo>
                  <a:lnTo>
                    <a:pt x="606" y="562"/>
                  </a:lnTo>
                  <a:lnTo>
                    <a:pt x="606" y="562"/>
                  </a:lnTo>
                  <a:lnTo>
                    <a:pt x="606" y="562"/>
                  </a:lnTo>
                  <a:lnTo>
                    <a:pt x="608" y="562"/>
                  </a:lnTo>
                  <a:lnTo>
                    <a:pt x="608" y="562"/>
                  </a:lnTo>
                  <a:lnTo>
                    <a:pt x="608" y="562"/>
                  </a:lnTo>
                  <a:lnTo>
                    <a:pt x="608" y="560"/>
                  </a:lnTo>
                  <a:lnTo>
                    <a:pt x="608" y="560"/>
                  </a:lnTo>
                  <a:lnTo>
                    <a:pt x="610" y="560"/>
                  </a:lnTo>
                  <a:lnTo>
                    <a:pt x="610" y="560"/>
                  </a:lnTo>
                  <a:lnTo>
                    <a:pt x="610" y="560"/>
                  </a:lnTo>
                  <a:lnTo>
                    <a:pt x="610" y="560"/>
                  </a:lnTo>
                  <a:lnTo>
                    <a:pt x="610" y="558"/>
                  </a:lnTo>
                  <a:lnTo>
                    <a:pt x="610" y="558"/>
                  </a:lnTo>
                  <a:lnTo>
                    <a:pt x="610" y="556"/>
                  </a:lnTo>
                  <a:lnTo>
                    <a:pt x="608" y="553"/>
                  </a:lnTo>
                  <a:lnTo>
                    <a:pt x="608" y="553"/>
                  </a:lnTo>
                  <a:lnTo>
                    <a:pt x="608" y="551"/>
                  </a:lnTo>
                  <a:lnTo>
                    <a:pt x="606" y="549"/>
                  </a:lnTo>
                  <a:lnTo>
                    <a:pt x="606" y="549"/>
                  </a:lnTo>
                  <a:lnTo>
                    <a:pt x="606" y="549"/>
                  </a:lnTo>
                  <a:lnTo>
                    <a:pt x="608" y="549"/>
                  </a:lnTo>
                  <a:lnTo>
                    <a:pt x="608" y="547"/>
                  </a:lnTo>
                  <a:lnTo>
                    <a:pt x="608" y="547"/>
                  </a:lnTo>
                  <a:lnTo>
                    <a:pt x="610" y="547"/>
                  </a:lnTo>
                  <a:lnTo>
                    <a:pt x="610" y="545"/>
                  </a:lnTo>
                  <a:lnTo>
                    <a:pt x="610" y="547"/>
                  </a:lnTo>
                  <a:lnTo>
                    <a:pt x="610" y="547"/>
                  </a:lnTo>
                  <a:lnTo>
                    <a:pt x="610" y="549"/>
                  </a:lnTo>
                  <a:lnTo>
                    <a:pt x="610" y="549"/>
                  </a:lnTo>
                  <a:lnTo>
                    <a:pt x="612" y="551"/>
                  </a:lnTo>
                  <a:lnTo>
                    <a:pt x="612" y="551"/>
                  </a:lnTo>
                  <a:lnTo>
                    <a:pt x="615" y="553"/>
                  </a:lnTo>
                  <a:lnTo>
                    <a:pt x="615" y="556"/>
                  </a:lnTo>
                  <a:lnTo>
                    <a:pt x="617" y="556"/>
                  </a:lnTo>
                  <a:lnTo>
                    <a:pt x="617" y="556"/>
                  </a:lnTo>
                  <a:lnTo>
                    <a:pt x="617" y="556"/>
                  </a:lnTo>
                  <a:lnTo>
                    <a:pt x="619" y="556"/>
                  </a:lnTo>
                  <a:lnTo>
                    <a:pt x="619" y="556"/>
                  </a:lnTo>
                  <a:lnTo>
                    <a:pt x="619" y="556"/>
                  </a:lnTo>
                  <a:lnTo>
                    <a:pt x="621" y="556"/>
                  </a:lnTo>
                  <a:lnTo>
                    <a:pt x="621" y="556"/>
                  </a:lnTo>
                  <a:lnTo>
                    <a:pt x="621" y="556"/>
                  </a:lnTo>
                  <a:lnTo>
                    <a:pt x="623" y="556"/>
                  </a:lnTo>
                  <a:lnTo>
                    <a:pt x="625" y="556"/>
                  </a:lnTo>
                  <a:lnTo>
                    <a:pt x="625" y="556"/>
                  </a:lnTo>
                  <a:lnTo>
                    <a:pt x="625" y="553"/>
                  </a:lnTo>
                  <a:lnTo>
                    <a:pt x="625" y="553"/>
                  </a:lnTo>
                  <a:lnTo>
                    <a:pt x="625" y="553"/>
                  </a:lnTo>
                  <a:lnTo>
                    <a:pt x="627" y="551"/>
                  </a:lnTo>
                  <a:lnTo>
                    <a:pt x="627" y="551"/>
                  </a:lnTo>
                  <a:lnTo>
                    <a:pt x="627" y="553"/>
                  </a:lnTo>
                  <a:lnTo>
                    <a:pt x="629" y="553"/>
                  </a:lnTo>
                  <a:lnTo>
                    <a:pt x="629" y="553"/>
                  </a:lnTo>
                  <a:lnTo>
                    <a:pt x="631" y="553"/>
                  </a:lnTo>
                  <a:lnTo>
                    <a:pt x="631" y="553"/>
                  </a:lnTo>
                  <a:lnTo>
                    <a:pt x="634" y="551"/>
                  </a:lnTo>
                  <a:lnTo>
                    <a:pt x="636" y="551"/>
                  </a:lnTo>
                  <a:lnTo>
                    <a:pt x="636" y="551"/>
                  </a:lnTo>
                  <a:lnTo>
                    <a:pt x="638" y="553"/>
                  </a:lnTo>
                  <a:lnTo>
                    <a:pt x="640" y="553"/>
                  </a:lnTo>
                  <a:lnTo>
                    <a:pt x="640" y="551"/>
                  </a:lnTo>
                  <a:lnTo>
                    <a:pt x="640" y="551"/>
                  </a:lnTo>
                  <a:lnTo>
                    <a:pt x="642" y="551"/>
                  </a:lnTo>
                  <a:lnTo>
                    <a:pt x="644" y="551"/>
                  </a:lnTo>
                  <a:lnTo>
                    <a:pt x="644" y="551"/>
                  </a:lnTo>
                  <a:lnTo>
                    <a:pt x="648" y="549"/>
                  </a:lnTo>
                  <a:lnTo>
                    <a:pt x="650" y="549"/>
                  </a:lnTo>
                  <a:lnTo>
                    <a:pt x="650" y="549"/>
                  </a:lnTo>
                  <a:lnTo>
                    <a:pt x="650" y="549"/>
                  </a:lnTo>
                  <a:lnTo>
                    <a:pt x="650" y="549"/>
                  </a:lnTo>
                  <a:lnTo>
                    <a:pt x="653" y="549"/>
                  </a:lnTo>
                  <a:lnTo>
                    <a:pt x="655" y="549"/>
                  </a:lnTo>
                  <a:lnTo>
                    <a:pt x="655" y="547"/>
                  </a:lnTo>
                  <a:lnTo>
                    <a:pt x="655" y="545"/>
                  </a:lnTo>
                  <a:lnTo>
                    <a:pt x="657" y="545"/>
                  </a:lnTo>
                  <a:lnTo>
                    <a:pt x="657" y="545"/>
                  </a:lnTo>
                  <a:lnTo>
                    <a:pt x="657" y="543"/>
                  </a:lnTo>
                  <a:lnTo>
                    <a:pt x="657" y="543"/>
                  </a:lnTo>
                  <a:lnTo>
                    <a:pt x="657" y="543"/>
                  </a:lnTo>
                  <a:lnTo>
                    <a:pt x="659" y="543"/>
                  </a:lnTo>
                  <a:lnTo>
                    <a:pt x="659" y="543"/>
                  </a:lnTo>
                  <a:lnTo>
                    <a:pt x="661" y="541"/>
                  </a:lnTo>
                  <a:lnTo>
                    <a:pt x="661" y="539"/>
                  </a:lnTo>
                  <a:lnTo>
                    <a:pt x="663" y="539"/>
                  </a:lnTo>
                  <a:lnTo>
                    <a:pt x="663" y="539"/>
                  </a:lnTo>
                  <a:lnTo>
                    <a:pt x="665" y="539"/>
                  </a:lnTo>
                  <a:lnTo>
                    <a:pt x="665" y="539"/>
                  </a:lnTo>
                  <a:lnTo>
                    <a:pt x="667" y="537"/>
                  </a:lnTo>
                  <a:lnTo>
                    <a:pt x="667" y="537"/>
                  </a:lnTo>
                  <a:lnTo>
                    <a:pt x="667" y="539"/>
                  </a:lnTo>
                  <a:lnTo>
                    <a:pt x="667" y="539"/>
                  </a:lnTo>
                  <a:lnTo>
                    <a:pt x="669" y="539"/>
                  </a:lnTo>
                  <a:lnTo>
                    <a:pt x="669" y="537"/>
                  </a:lnTo>
                  <a:lnTo>
                    <a:pt x="669" y="537"/>
                  </a:lnTo>
                  <a:lnTo>
                    <a:pt x="669" y="534"/>
                  </a:lnTo>
                  <a:lnTo>
                    <a:pt x="669" y="534"/>
                  </a:lnTo>
                  <a:lnTo>
                    <a:pt x="672" y="534"/>
                  </a:lnTo>
                  <a:lnTo>
                    <a:pt x="672" y="534"/>
                  </a:lnTo>
                  <a:lnTo>
                    <a:pt x="672" y="532"/>
                  </a:lnTo>
                  <a:lnTo>
                    <a:pt x="674" y="532"/>
                  </a:lnTo>
                  <a:lnTo>
                    <a:pt x="676" y="532"/>
                  </a:lnTo>
                  <a:lnTo>
                    <a:pt x="676" y="530"/>
                  </a:lnTo>
                  <a:lnTo>
                    <a:pt x="678" y="528"/>
                  </a:lnTo>
                  <a:lnTo>
                    <a:pt x="678" y="526"/>
                  </a:lnTo>
                  <a:lnTo>
                    <a:pt x="678" y="526"/>
                  </a:lnTo>
                  <a:lnTo>
                    <a:pt x="676" y="526"/>
                  </a:lnTo>
                  <a:lnTo>
                    <a:pt x="676" y="526"/>
                  </a:lnTo>
                  <a:lnTo>
                    <a:pt x="676" y="524"/>
                  </a:lnTo>
                  <a:lnTo>
                    <a:pt x="676" y="524"/>
                  </a:lnTo>
                  <a:lnTo>
                    <a:pt x="676" y="524"/>
                  </a:lnTo>
                  <a:lnTo>
                    <a:pt x="678" y="524"/>
                  </a:lnTo>
                  <a:lnTo>
                    <a:pt x="678" y="524"/>
                  </a:lnTo>
                  <a:lnTo>
                    <a:pt x="680" y="522"/>
                  </a:lnTo>
                  <a:lnTo>
                    <a:pt x="680" y="522"/>
                  </a:lnTo>
                  <a:lnTo>
                    <a:pt x="682" y="522"/>
                  </a:lnTo>
                  <a:lnTo>
                    <a:pt x="684" y="522"/>
                  </a:lnTo>
                  <a:lnTo>
                    <a:pt x="686" y="522"/>
                  </a:lnTo>
                  <a:lnTo>
                    <a:pt x="688" y="522"/>
                  </a:lnTo>
                  <a:lnTo>
                    <a:pt x="688" y="520"/>
                  </a:lnTo>
                  <a:lnTo>
                    <a:pt x="688" y="520"/>
                  </a:lnTo>
                  <a:lnTo>
                    <a:pt x="686" y="520"/>
                  </a:lnTo>
                  <a:lnTo>
                    <a:pt x="686" y="518"/>
                  </a:lnTo>
                  <a:lnTo>
                    <a:pt x="688" y="518"/>
                  </a:lnTo>
                  <a:lnTo>
                    <a:pt x="691" y="518"/>
                  </a:lnTo>
                  <a:lnTo>
                    <a:pt x="691" y="518"/>
                  </a:lnTo>
                  <a:lnTo>
                    <a:pt x="693" y="515"/>
                  </a:lnTo>
                  <a:lnTo>
                    <a:pt x="691" y="513"/>
                  </a:lnTo>
                  <a:lnTo>
                    <a:pt x="693" y="513"/>
                  </a:lnTo>
                  <a:lnTo>
                    <a:pt x="693" y="513"/>
                  </a:lnTo>
                  <a:lnTo>
                    <a:pt x="697" y="513"/>
                  </a:lnTo>
                  <a:lnTo>
                    <a:pt x="697" y="511"/>
                  </a:lnTo>
                  <a:lnTo>
                    <a:pt x="697" y="511"/>
                  </a:lnTo>
                  <a:lnTo>
                    <a:pt x="695" y="509"/>
                  </a:lnTo>
                  <a:lnTo>
                    <a:pt x="695" y="509"/>
                  </a:lnTo>
                  <a:lnTo>
                    <a:pt x="695" y="509"/>
                  </a:lnTo>
                  <a:lnTo>
                    <a:pt x="697" y="509"/>
                  </a:lnTo>
                  <a:lnTo>
                    <a:pt x="699" y="509"/>
                  </a:lnTo>
                  <a:lnTo>
                    <a:pt x="699" y="509"/>
                  </a:lnTo>
                  <a:lnTo>
                    <a:pt x="701" y="509"/>
                  </a:lnTo>
                  <a:lnTo>
                    <a:pt x="701" y="509"/>
                  </a:lnTo>
                  <a:lnTo>
                    <a:pt x="703" y="509"/>
                  </a:lnTo>
                  <a:lnTo>
                    <a:pt x="703" y="509"/>
                  </a:lnTo>
                  <a:lnTo>
                    <a:pt x="701" y="507"/>
                  </a:lnTo>
                  <a:lnTo>
                    <a:pt x="701" y="505"/>
                  </a:lnTo>
                  <a:lnTo>
                    <a:pt x="703" y="503"/>
                  </a:lnTo>
                  <a:lnTo>
                    <a:pt x="703" y="501"/>
                  </a:lnTo>
                  <a:lnTo>
                    <a:pt x="703" y="501"/>
                  </a:lnTo>
                  <a:lnTo>
                    <a:pt x="701" y="499"/>
                  </a:lnTo>
                  <a:lnTo>
                    <a:pt x="699" y="501"/>
                  </a:lnTo>
                  <a:lnTo>
                    <a:pt x="697" y="501"/>
                  </a:lnTo>
                  <a:lnTo>
                    <a:pt x="697" y="501"/>
                  </a:lnTo>
                  <a:lnTo>
                    <a:pt x="695" y="499"/>
                  </a:lnTo>
                  <a:lnTo>
                    <a:pt x="697" y="499"/>
                  </a:lnTo>
                  <a:lnTo>
                    <a:pt x="697" y="499"/>
                  </a:lnTo>
                  <a:lnTo>
                    <a:pt x="699" y="499"/>
                  </a:lnTo>
                  <a:lnTo>
                    <a:pt x="699" y="499"/>
                  </a:lnTo>
                  <a:lnTo>
                    <a:pt x="701" y="499"/>
                  </a:lnTo>
                  <a:lnTo>
                    <a:pt x="703" y="496"/>
                  </a:lnTo>
                  <a:lnTo>
                    <a:pt x="705" y="494"/>
                  </a:lnTo>
                  <a:lnTo>
                    <a:pt x="705" y="494"/>
                  </a:lnTo>
                  <a:lnTo>
                    <a:pt x="705" y="494"/>
                  </a:lnTo>
                  <a:lnTo>
                    <a:pt x="705" y="492"/>
                  </a:lnTo>
                  <a:lnTo>
                    <a:pt x="705" y="492"/>
                  </a:lnTo>
                  <a:lnTo>
                    <a:pt x="705" y="490"/>
                  </a:lnTo>
                  <a:lnTo>
                    <a:pt x="703" y="490"/>
                  </a:lnTo>
                  <a:lnTo>
                    <a:pt x="703" y="490"/>
                  </a:lnTo>
                  <a:lnTo>
                    <a:pt x="703" y="488"/>
                  </a:lnTo>
                  <a:lnTo>
                    <a:pt x="701" y="488"/>
                  </a:lnTo>
                  <a:lnTo>
                    <a:pt x="701" y="488"/>
                  </a:lnTo>
                  <a:lnTo>
                    <a:pt x="703" y="488"/>
                  </a:lnTo>
                  <a:lnTo>
                    <a:pt x="703" y="488"/>
                  </a:lnTo>
                  <a:lnTo>
                    <a:pt x="705" y="488"/>
                  </a:lnTo>
                  <a:lnTo>
                    <a:pt x="705" y="486"/>
                  </a:lnTo>
                  <a:lnTo>
                    <a:pt x="705" y="486"/>
                  </a:lnTo>
                  <a:lnTo>
                    <a:pt x="705" y="486"/>
                  </a:lnTo>
                  <a:lnTo>
                    <a:pt x="705" y="488"/>
                  </a:lnTo>
                  <a:lnTo>
                    <a:pt x="705" y="488"/>
                  </a:lnTo>
                  <a:lnTo>
                    <a:pt x="705" y="488"/>
                  </a:lnTo>
                  <a:lnTo>
                    <a:pt x="705" y="490"/>
                  </a:lnTo>
                  <a:lnTo>
                    <a:pt x="707" y="490"/>
                  </a:lnTo>
                  <a:lnTo>
                    <a:pt x="710" y="490"/>
                  </a:lnTo>
                  <a:lnTo>
                    <a:pt x="710" y="488"/>
                  </a:lnTo>
                  <a:lnTo>
                    <a:pt x="710" y="488"/>
                  </a:lnTo>
                  <a:lnTo>
                    <a:pt x="710" y="486"/>
                  </a:lnTo>
                  <a:lnTo>
                    <a:pt x="712" y="482"/>
                  </a:lnTo>
                  <a:lnTo>
                    <a:pt x="714" y="482"/>
                  </a:lnTo>
                  <a:lnTo>
                    <a:pt x="716" y="479"/>
                  </a:lnTo>
                  <a:lnTo>
                    <a:pt x="716" y="477"/>
                  </a:lnTo>
                  <a:lnTo>
                    <a:pt x="718" y="477"/>
                  </a:lnTo>
                  <a:lnTo>
                    <a:pt x="718" y="475"/>
                  </a:lnTo>
                  <a:lnTo>
                    <a:pt x="718" y="473"/>
                  </a:lnTo>
                  <a:lnTo>
                    <a:pt x="718" y="473"/>
                  </a:lnTo>
                  <a:lnTo>
                    <a:pt x="718" y="473"/>
                  </a:lnTo>
                  <a:lnTo>
                    <a:pt x="718" y="471"/>
                  </a:lnTo>
                  <a:lnTo>
                    <a:pt x="720" y="469"/>
                  </a:lnTo>
                  <a:lnTo>
                    <a:pt x="720" y="469"/>
                  </a:lnTo>
                  <a:lnTo>
                    <a:pt x="720" y="467"/>
                  </a:lnTo>
                  <a:lnTo>
                    <a:pt x="720" y="467"/>
                  </a:lnTo>
                  <a:lnTo>
                    <a:pt x="720" y="467"/>
                  </a:lnTo>
                  <a:lnTo>
                    <a:pt x="722" y="467"/>
                  </a:lnTo>
                  <a:lnTo>
                    <a:pt x="722" y="467"/>
                  </a:lnTo>
                  <a:lnTo>
                    <a:pt x="724" y="465"/>
                  </a:lnTo>
                  <a:lnTo>
                    <a:pt x="724" y="463"/>
                  </a:lnTo>
                  <a:lnTo>
                    <a:pt x="726" y="463"/>
                  </a:lnTo>
                  <a:lnTo>
                    <a:pt x="726" y="460"/>
                  </a:lnTo>
                  <a:lnTo>
                    <a:pt x="729" y="463"/>
                  </a:lnTo>
                  <a:lnTo>
                    <a:pt x="729" y="463"/>
                  </a:lnTo>
                  <a:lnTo>
                    <a:pt x="731" y="463"/>
                  </a:lnTo>
                  <a:lnTo>
                    <a:pt x="733" y="463"/>
                  </a:lnTo>
                  <a:lnTo>
                    <a:pt x="733" y="460"/>
                  </a:lnTo>
                  <a:lnTo>
                    <a:pt x="731" y="458"/>
                  </a:lnTo>
                  <a:lnTo>
                    <a:pt x="731" y="456"/>
                  </a:lnTo>
                  <a:lnTo>
                    <a:pt x="731" y="456"/>
                  </a:lnTo>
                  <a:lnTo>
                    <a:pt x="733" y="454"/>
                  </a:lnTo>
                  <a:lnTo>
                    <a:pt x="733" y="454"/>
                  </a:lnTo>
                  <a:lnTo>
                    <a:pt x="733" y="452"/>
                  </a:lnTo>
                  <a:lnTo>
                    <a:pt x="731" y="452"/>
                  </a:lnTo>
                  <a:lnTo>
                    <a:pt x="733" y="452"/>
                  </a:lnTo>
                  <a:lnTo>
                    <a:pt x="733" y="452"/>
                  </a:lnTo>
                  <a:lnTo>
                    <a:pt x="733" y="450"/>
                  </a:lnTo>
                  <a:lnTo>
                    <a:pt x="731" y="448"/>
                  </a:lnTo>
                  <a:lnTo>
                    <a:pt x="731" y="448"/>
                  </a:lnTo>
                  <a:lnTo>
                    <a:pt x="731" y="448"/>
                  </a:lnTo>
                  <a:lnTo>
                    <a:pt x="731" y="446"/>
                  </a:lnTo>
                  <a:lnTo>
                    <a:pt x="733" y="446"/>
                  </a:lnTo>
                  <a:lnTo>
                    <a:pt x="735" y="446"/>
                  </a:lnTo>
                  <a:lnTo>
                    <a:pt x="735" y="448"/>
                  </a:lnTo>
                  <a:lnTo>
                    <a:pt x="737" y="448"/>
                  </a:lnTo>
                  <a:lnTo>
                    <a:pt x="737" y="448"/>
                  </a:lnTo>
                  <a:lnTo>
                    <a:pt x="739" y="441"/>
                  </a:lnTo>
                  <a:lnTo>
                    <a:pt x="737" y="441"/>
                  </a:lnTo>
                  <a:lnTo>
                    <a:pt x="737" y="439"/>
                  </a:lnTo>
                  <a:lnTo>
                    <a:pt x="735" y="441"/>
                  </a:lnTo>
                  <a:lnTo>
                    <a:pt x="735" y="441"/>
                  </a:lnTo>
                  <a:lnTo>
                    <a:pt x="731" y="441"/>
                  </a:lnTo>
                  <a:lnTo>
                    <a:pt x="733" y="441"/>
                  </a:lnTo>
                  <a:lnTo>
                    <a:pt x="733" y="441"/>
                  </a:lnTo>
                  <a:lnTo>
                    <a:pt x="737" y="437"/>
                  </a:lnTo>
                  <a:lnTo>
                    <a:pt x="739" y="435"/>
                  </a:lnTo>
                  <a:lnTo>
                    <a:pt x="739" y="435"/>
                  </a:lnTo>
                  <a:lnTo>
                    <a:pt x="737" y="435"/>
                  </a:lnTo>
                  <a:lnTo>
                    <a:pt x="735" y="435"/>
                  </a:lnTo>
                  <a:lnTo>
                    <a:pt x="733" y="435"/>
                  </a:lnTo>
                  <a:lnTo>
                    <a:pt x="731" y="431"/>
                  </a:lnTo>
                  <a:lnTo>
                    <a:pt x="729" y="429"/>
                  </a:lnTo>
                  <a:lnTo>
                    <a:pt x="726" y="429"/>
                  </a:lnTo>
                  <a:lnTo>
                    <a:pt x="726" y="429"/>
                  </a:lnTo>
                  <a:lnTo>
                    <a:pt x="722" y="431"/>
                  </a:lnTo>
                  <a:lnTo>
                    <a:pt x="718" y="431"/>
                  </a:lnTo>
                  <a:lnTo>
                    <a:pt x="716" y="429"/>
                  </a:lnTo>
                  <a:lnTo>
                    <a:pt x="714" y="429"/>
                  </a:lnTo>
                  <a:lnTo>
                    <a:pt x="712" y="429"/>
                  </a:lnTo>
                  <a:lnTo>
                    <a:pt x="712" y="429"/>
                  </a:lnTo>
                  <a:lnTo>
                    <a:pt x="712" y="431"/>
                  </a:lnTo>
                  <a:lnTo>
                    <a:pt x="712" y="429"/>
                  </a:lnTo>
                  <a:lnTo>
                    <a:pt x="716" y="427"/>
                  </a:lnTo>
                  <a:lnTo>
                    <a:pt x="718" y="427"/>
                  </a:lnTo>
                  <a:lnTo>
                    <a:pt x="720" y="429"/>
                  </a:lnTo>
                  <a:lnTo>
                    <a:pt x="722" y="427"/>
                  </a:lnTo>
                  <a:lnTo>
                    <a:pt x="722" y="427"/>
                  </a:lnTo>
                  <a:lnTo>
                    <a:pt x="724" y="425"/>
                  </a:lnTo>
                  <a:lnTo>
                    <a:pt x="729" y="422"/>
                  </a:lnTo>
                  <a:lnTo>
                    <a:pt x="731" y="420"/>
                  </a:lnTo>
                  <a:lnTo>
                    <a:pt x="731" y="420"/>
                  </a:lnTo>
                  <a:lnTo>
                    <a:pt x="733" y="420"/>
                  </a:lnTo>
                  <a:lnTo>
                    <a:pt x="735" y="420"/>
                  </a:lnTo>
                  <a:lnTo>
                    <a:pt x="737" y="418"/>
                  </a:lnTo>
                  <a:lnTo>
                    <a:pt x="737" y="416"/>
                  </a:lnTo>
                  <a:lnTo>
                    <a:pt x="735" y="414"/>
                  </a:lnTo>
                  <a:lnTo>
                    <a:pt x="733" y="412"/>
                  </a:lnTo>
                  <a:lnTo>
                    <a:pt x="729" y="410"/>
                  </a:lnTo>
                  <a:lnTo>
                    <a:pt x="726" y="408"/>
                  </a:lnTo>
                  <a:lnTo>
                    <a:pt x="724" y="406"/>
                  </a:lnTo>
                  <a:lnTo>
                    <a:pt x="722" y="406"/>
                  </a:lnTo>
                  <a:lnTo>
                    <a:pt x="720" y="403"/>
                  </a:lnTo>
                  <a:lnTo>
                    <a:pt x="720" y="401"/>
                  </a:lnTo>
                  <a:lnTo>
                    <a:pt x="718" y="401"/>
                  </a:lnTo>
                  <a:lnTo>
                    <a:pt x="716" y="399"/>
                  </a:lnTo>
                  <a:lnTo>
                    <a:pt x="714" y="401"/>
                  </a:lnTo>
                  <a:lnTo>
                    <a:pt x="712" y="401"/>
                  </a:lnTo>
                  <a:lnTo>
                    <a:pt x="710" y="401"/>
                  </a:lnTo>
                  <a:lnTo>
                    <a:pt x="710" y="401"/>
                  </a:lnTo>
                  <a:lnTo>
                    <a:pt x="710" y="401"/>
                  </a:lnTo>
                  <a:lnTo>
                    <a:pt x="712" y="401"/>
                  </a:lnTo>
                  <a:lnTo>
                    <a:pt x="716" y="399"/>
                  </a:lnTo>
                  <a:lnTo>
                    <a:pt x="718" y="399"/>
                  </a:lnTo>
                  <a:lnTo>
                    <a:pt x="720" y="399"/>
                  </a:lnTo>
                  <a:lnTo>
                    <a:pt x="722" y="403"/>
                  </a:lnTo>
                  <a:lnTo>
                    <a:pt x="726" y="403"/>
                  </a:lnTo>
                  <a:lnTo>
                    <a:pt x="726" y="403"/>
                  </a:lnTo>
                  <a:lnTo>
                    <a:pt x="729" y="403"/>
                  </a:lnTo>
                  <a:lnTo>
                    <a:pt x="733" y="406"/>
                  </a:lnTo>
                  <a:lnTo>
                    <a:pt x="735" y="406"/>
                  </a:lnTo>
                  <a:lnTo>
                    <a:pt x="737" y="406"/>
                  </a:lnTo>
                  <a:lnTo>
                    <a:pt x="737" y="403"/>
                  </a:lnTo>
                  <a:lnTo>
                    <a:pt x="737" y="401"/>
                  </a:lnTo>
                  <a:lnTo>
                    <a:pt x="735" y="401"/>
                  </a:lnTo>
                  <a:lnTo>
                    <a:pt x="733" y="399"/>
                  </a:lnTo>
                  <a:lnTo>
                    <a:pt x="731" y="399"/>
                  </a:lnTo>
                  <a:lnTo>
                    <a:pt x="731" y="397"/>
                  </a:lnTo>
                  <a:lnTo>
                    <a:pt x="729" y="397"/>
                  </a:lnTo>
                  <a:lnTo>
                    <a:pt x="729" y="395"/>
                  </a:lnTo>
                  <a:lnTo>
                    <a:pt x="729" y="393"/>
                  </a:lnTo>
                  <a:lnTo>
                    <a:pt x="729" y="393"/>
                  </a:lnTo>
                  <a:lnTo>
                    <a:pt x="722" y="391"/>
                  </a:lnTo>
                  <a:lnTo>
                    <a:pt x="720" y="389"/>
                  </a:lnTo>
                  <a:lnTo>
                    <a:pt x="720" y="387"/>
                  </a:lnTo>
                  <a:lnTo>
                    <a:pt x="722" y="387"/>
                  </a:lnTo>
                  <a:lnTo>
                    <a:pt x="722" y="382"/>
                  </a:lnTo>
                  <a:lnTo>
                    <a:pt x="720" y="380"/>
                  </a:lnTo>
                  <a:lnTo>
                    <a:pt x="718" y="376"/>
                  </a:lnTo>
                  <a:lnTo>
                    <a:pt x="716" y="372"/>
                  </a:lnTo>
                  <a:lnTo>
                    <a:pt x="716" y="372"/>
                  </a:lnTo>
                  <a:lnTo>
                    <a:pt x="714" y="370"/>
                  </a:lnTo>
                  <a:lnTo>
                    <a:pt x="714" y="363"/>
                  </a:lnTo>
                  <a:lnTo>
                    <a:pt x="712" y="361"/>
                  </a:lnTo>
                  <a:lnTo>
                    <a:pt x="712" y="361"/>
                  </a:lnTo>
                  <a:lnTo>
                    <a:pt x="707" y="359"/>
                  </a:lnTo>
                  <a:lnTo>
                    <a:pt x="705" y="359"/>
                  </a:lnTo>
                  <a:lnTo>
                    <a:pt x="701" y="357"/>
                  </a:lnTo>
                  <a:lnTo>
                    <a:pt x="699" y="355"/>
                  </a:lnTo>
                  <a:lnTo>
                    <a:pt x="699" y="353"/>
                  </a:lnTo>
                  <a:lnTo>
                    <a:pt x="697" y="353"/>
                  </a:lnTo>
                  <a:lnTo>
                    <a:pt x="695" y="353"/>
                  </a:lnTo>
                  <a:lnTo>
                    <a:pt x="697" y="348"/>
                  </a:lnTo>
                  <a:lnTo>
                    <a:pt x="699" y="346"/>
                  </a:lnTo>
                  <a:lnTo>
                    <a:pt x="699" y="344"/>
                  </a:lnTo>
                  <a:lnTo>
                    <a:pt x="701" y="342"/>
                  </a:lnTo>
                  <a:lnTo>
                    <a:pt x="701" y="342"/>
                  </a:lnTo>
                  <a:lnTo>
                    <a:pt x="703" y="340"/>
                  </a:lnTo>
                  <a:lnTo>
                    <a:pt x="705" y="338"/>
                  </a:lnTo>
                  <a:lnTo>
                    <a:pt x="705" y="338"/>
                  </a:lnTo>
                  <a:lnTo>
                    <a:pt x="707" y="338"/>
                  </a:lnTo>
                  <a:lnTo>
                    <a:pt x="707" y="336"/>
                  </a:lnTo>
                  <a:lnTo>
                    <a:pt x="710" y="336"/>
                  </a:lnTo>
                  <a:lnTo>
                    <a:pt x="710" y="334"/>
                  </a:lnTo>
                  <a:lnTo>
                    <a:pt x="712" y="334"/>
                  </a:lnTo>
                  <a:lnTo>
                    <a:pt x="712" y="332"/>
                  </a:lnTo>
                  <a:lnTo>
                    <a:pt x="712" y="332"/>
                  </a:lnTo>
                  <a:lnTo>
                    <a:pt x="712" y="332"/>
                  </a:lnTo>
                  <a:lnTo>
                    <a:pt x="710" y="329"/>
                  </a:lnTo>
                  <a:lnTo>
                    <a:pt x="710" y="329"/>
                  </a:lnTo>
                  <a:lnTo>
                    <a:pt x="712" y="329"/>
                  </a:lnTo>
                  <a:lnTo>
                    <a:pt x="712" y="327"/>
                  </a:lnTo>
                  <a:lnTo>
                    <a:pt x="714" y="327"/>
                  </a:lnTo>
                  <a:lnTo>
                    <a:pt x="714" y="329"/>
                  </a:lnTo>
                  <a:lnTo>
                    <a:pt x="714" y="329"/>
                  </a:lnTo>
                  <a:lnTo>
                    <a:pt x="714" y="332"/>
                  </a:lnTo>
                  <a:lnTo>
                    <a:pt x="714" y="332"/>
                  </a:lnTo>
                  <a:lnTo>
                    <a:pt x="716" y="329"/>
                  </a:lnTo>
                  <a:lnTo>
                    <a:pt x="718" y="329"/>
                  </a:lnTo>
                  <a:lnTo>
                    <a:pt x="718" y="329"/>
                  </a:lnTo>
                  <a:lnTo>
                    <a:pt x="718" y="325"/>
                  </a:lnTo>
                  <a:lnTo>
                    <a:pt x="718" y="325"/>
                  </a:lnTo>
                  <a:lnTo>
                    <a:pt x="720" y="323"/>
                  </a:lnTo>
                  <a:lnTo>
                    <a:pt x="720" y="325"/>
                  </a:lnTo>
                  <a:lnTo>
                    <a:pt x="722" y="325"/>
                  </a:lnTo>
                  <a:lnTo>
                    <a:pt x="722" y="323"/>
                  </a:lnTo>
                  <a:lnTo>
                    <a:pt x="722" y="323"/>
                  </a:lnTo>
                  <a:lnTo>
                    <a:pt x="720" y="321"/>
                  </a:lnTo>
                  <a:lnTo>
                    <a:pt x="720" y="321"/>
                  </a:lnTo>
                  <a:lnTo>
                    <a:pt x="722" y="321"/>
                  </a:lnTo>
                  <a:lnTo>
                    <a:pt x="722" y="321"/>
                  </a:lnTo>
                  <a:lnTo>
                    <a:pt x="724" y="321"/>
                  </a:lnTo>
                  <a:lnTo>
                    <a:pt x="726" y="321"/>
                  </a:lnTo>
                  <a:lnTo>
                    <a:pt x="731" y="319"/>
                  </a:lnTo>
                  <a:lnTo>
                    <a:pt x="733" y="317"/>
                  </a:lnTo>
                  <a:lnTo>
                    <a:pt x="737" y="315"/>
                  </a:lnTo>
                  <a:lnTo>
                    <a:pt x="739" y="315"/>
                  </a:lnTo>
                  <a:lnTo>
                    <a:pt x="741" y="315"/>
                  </a:lnTo>
                  <a:lnTo>
                    <a:pt x="741" y="317"/>
                  </a:lnTo>
                  <a:lnTo>
                    <a:pt x="741" y="317"/>
                  </a:lnTo>
                  <a:lnTo>
                    <a:pt x="743" y="317"/>
                  </a:lnTo>
                  <a:lnTo>
                    <a:pt x="743" y="317"/>
                  </a:lnTo>
                  <a:lnTo>
                    <a:pt x="743" y="317"/>
                  </a:lnTo>
                  <a:lnTo>
                    <a:pt x="745" y="317"/>
                  </a:lnTo>
                  <a:lnTo>
                    <a:pt x="748" y="315"/>
                  </a:lnTo>
                  <a:lnTo>
                    <a:pt x="748" y="315"/>
                  </a:lnTo>
                  <a:lnTo>
                    <a:pt x="745" y="315"/>
                  </a:lnTo>
                  <a:lnTo>
                    <a:pt x="745" y="313"/>
                  </a:lnTo>
                  <a:lnTo>
                    <a:pt x="745" y="313"/>
                  </a:lnTo>
                  <a:lnTo>
                    <a:pt x="748" y="310"/>
                  </a:lnTo>
                  <a:lnTo>
                    <a:pt x="748" y="308"/>
                  </a:lnTo>
                  <a:lnTo>
                    <a:pt x="750" y="308"/>
                  </a:lnTo>
                  <a:lnTo>
                    <a:pt x="748" y="306"/>
                  </a:lnTo>
                  <a:lnTo>
                    <a:pt x="745" y="308"/>
                  </a:lnTo>
                  <a:lnTo>
                    <a:pt x="743" y="308"/>
                  </a:lnTo>
                  <a:lnTo>
                    <a:pt x="741" y="306"/>
                  </a:lnTo>
                  <a:lnTo>
                    <a:pt x="741" y="306"/>
                  </a:lnTo>
                  <a:lnTo>
                    <a:pt x="739" y="306"/>
                  </a:lnTo>
                  <a:lnTo>
                    <a:pt x="739" y="306"/>
                  </a:lnTo>
                  <a:lnTo>
                    <a:pt x="739" y="306"/>
                  </a:lnTo>
                  <a:lnTo>
                    <a:pt x="735" y="306"/>
                  </a:lnTo>
                  <a:lnTo>
                    <a:pt x="733" y="306"/>
                  </a:lnTo>
                  <a:lnTo>
                    <a:pt x="731" y="306"/>
                  </a:lnTo>
                  <a:lnTo>
                    <a:pt x="729" y="304"/>
                  </a:lnTo>
                  <a:lnTo>
                    <a:pt x="726" y="304"/>
                  </a:lnTo>
                  <a:lnTo>
                    <a:pt x="724" y="302"/>
                  </a:lnTo>
                  <a:lnTo>
                    <a:pt x="720" y="300"/>
                  </a:lnTo>
                  <a:lnTo>
                    <a:pt x="714" y="302"/>
                  </a:lnTo>
                  <a:lnTo>
                    <a:pt x="712" y="302"/>
                  </a:lnTo>
                  <a:lnTo>
                    <a:pt x="712" y="302"/>
                  </a:lnTo>
                  <a:lnTo>
                    <a:pt x="712" y="304"/>
                  </a:lnTo>
                  <a:lnTo>
                    <a:pt x="714" y="304"/>
                  </a:lnTo>
                  <a:lnTo>
                    <a:pt x="710" y="306"/>
                  </a:lnTo>
                  <a:lnTo>
                    <a:pt x="705" y="308"/>
                  </a:lnTo>
                  <a:lnTo>
                    <a:pt x="705" y="310"/>
                  </a:lnTo>
                  <a:lnTo>
                    <a:pt x="707" y="310"/>
                  </a:lnTo>
                  <a:lnTo>
                    <a:pt x="705" y="313"/>
                  </a:lnTo>
                  <a:lnTo>
                    <a:pt x="699" y="313"/>
                  </a:lnTo>
                  <a:lnTo>
                    <a:pt x="697" y="313"/>
                  </a:lnTo>
                  <a:lnTo>
                    <a:pt x="695" y="310"/>
                  </a:lnTo>
                  <a:lnTo>
                    <a:pt x="693" y="310"/>
                  </a:lnTo>
                  <a:lnTo>
                    <a:pt x="693" y="308"/>
                  </a:lnTo>
                  <a:lnTo>
                    <a:pt x="693" y="306"/>
                  </a:lnTo>
                  <a:lnTo>
                    <a:pt x="693" y="304"/>
                  </a:lnTo>
                  <a:lnTo>
                    <a:pt x="693" y="302"/>
                  </a:lnTo>
                  <a:lnTo>
                    <a:pt x="695" y="302"/>
                  </a:lnTo>
                  <a:lnTo>
                    <a:pt x="695" y="302"/>
                  </a:lnTo>
                  <a:lnTo>
                    <a:pt x="693" y="302"/>
                  </a:lnTo>
                  <a:lnTo>
                    <a:pt x="693" y="300"/>
                  </a:lnTo>
                  <a:lnTo>
                    <a:pt x="693" y="298"/>
                  </a:lnTo>
                  <a:lnTo>
                    <a:pt x="693" y="296"/>
                  </a:lnTo>
                  <a:lnTo>
                    <a:pt x="691" y="296"/>
                  </a:lnTo>
                  <a:lnTo>
                    <a:pt x="688" y="296"/>
                  </a:lnTo>
                  <a:lnTo>
                    <a:pt x="686" y="296"/>
                  </a:lnTo>
                  <a:lnTo>
                    <a:pt x="678" y="294"/>
                  </a:lnTo>
                  <a:lnTo>
                    <a:pt x="674" y="291"/>
                  </a:lnTo>
                  <a:lnTo>
                    <a:pt x="672" y="289"/>
                  </a:lnTo>
                  <a:lnTo>
                    <a:pt x="672" y="285"/>
                  </a:lnTo>
                  <a:lnTo>
                    <a:pt x="672" y="285"/>
                  </a:lnTo>
                  <a:lnTo>
                    <a:pt x="672" y="283"/>
                  </a:lnTo>
                  <a:lnTo>
                    <a:pt x="674" y="277"/>
                  </a:lnTo>
                  <a:lnTo>
                    <a:pt x="676" y="277"/>
                  </a:lnTo>
                  <a:lnTo>
                    <a:pt x="678" y="275"/>
                  </a:lnTo>
                  <a:lnTo>
                    <a:pt x="680" y="277"/>
                  </a:lnTo>
                  <a:lnTo>
                    <a:pt x="682" y="279"/>
                  </a:lnTo>
                  <a:lnTo>
                    <a:pt x="684" y="277"/>
                  </a:lnTo>
                  <a:lnTo>
                    <a:pt x="686" y="277"/>
                  </a:lnTo>
                  <a:lnTo>
                    <a:pt x="688" y="277"/>
                  </a:lnTo>
                  <a:lnTo>
                    <a:pt x="691" y="277"/>
                  </a:lnTo>
                  <a:lnTo>
                    <a:pt x="691" y="277"/>
                  </a:lnTo>
                  <a:lnTo>
                    <a:pt x="693" y="277"/>
                  </a:lnTo>
                  <a:lnTo>
                    <a:pt x="693" y="275"/>
                  </a:lnTo>
                  <a:lnTo>
                    <a:pt x="697" y="272"/>
                  </a:lnTo>
                  <a:lnTo>
                    <a:pt x="697" y="270"/>
                  </a:lnTo>
                  <a:lnTo>
                    <a:pt x="697" y="268"/>
                  </a:lnTo>
                  <a:lnTo>
                    <a:pt x="699" y="266"/>
                  </a:lnTo>
                  <a:lnTo>
                    <a:pt x="701" y="264"/>
                  </a:lnTo>
                  <a:lnTo>
                    <a:pt x="705" y="262"/>
                  </a:lnTo>
                  <a:lnTo>
                    <a:pt x="714" y="258"/>
                  </a:lnTo>
                  <a:lnTo>
                    <a:pt x="716" y="258"/>
                  </a:lnTo>
                  <a:lnTo>
                    <a:pt x="720" y="251"/>
                  </a:lnTo>
                  <a:lnTo>
                    <a:pt x="720" y="249"/>
                  </a:lnTo>
                  <a:lnTo>
                    <a:pt x="722" y="249"/>
                  </a:lnTo>
                  <a:lnTo>
                    <a:pt x="724" y="247"/>
                  </a:lnTo>
                  <a:lnTo>
                    <a:pt x="724" y="247"/>
                  </a:lnTo>
                  <a:lnTo>
                    <a:pt x="726" y="245"/>
                  </a:lnTo>
                  <a:lnTo>
                    <a:pt x="731" y="245"/>
                  </a:lnTo>
                  <a:lnTo>
                    <a:pt x="733" y="247"/>
                  </a:lnTo>
                  <a:lnTo>
                    <a:pt x="735" y="247"/>
                  </a:lnTo>
                  <a:lnTo>
                    <a:pt x="735" y="245"/>
                  </a:lnTo>
                  <a:lnTo>
                    <a:pt x="735" y="245"/>
                  </a:lnTo>
                  <a:lnTo>
                    <a:pt x="737" y="245"/>
                  </a:lnTo>
                  <a:lnTo>
                    <a:pt x="737" y="247"/>
                  </a:lnTo>
                  <a:lnTo>
                    <a:pt x="741" y="249"/>
                  </a:lnTo>
                  <a:lnTo>
                    <a:pt x="741" y="251"/>
                  </a:lnTo>
                  <a:lnTo>
                    <a:pt x="743" y="251"/>
                  </a:lnTo>
                  <a:lnTo>
                    <a:pt x="743" y="253"/>
                  </a:lnTo>
                  <a:lnTo>
                    <a:pt x="741" y="253"/>
                  </a:lnTo>
                  <a:lnTo>
                    <a:pt x="741" y="255"/>
                  </a:lnTo>
                  <a:lnTo>
                    <a:pt x="739" y="260"/>
                  </a:lnTo>
                  <a:lnTo>
                    <a:pt x="737" y="260"/>
                  </a:lnTo>
                  <a:lnTo>
                    <a:pt x="735" y="262"/>
                  </a:lnTo>
                  <a:lnTo>
                    <a:pt x="731" y="264"/>
                  </a:lnTo>
                  <a:lnTo>
                    <a:pt x="731" y="266"/>
                  </a:lnTo>
                  <a:lnTo>
                    <a:pt x="731" y="268"/>
                  </a:lnTo>
                  <a:lnTo>
                    <a:pt x="731" y="268"/>
                  </a:lnTo>
                  <a:lnTo>
                    <a:pt x="731" y="268"/>
                  </a:lnTo>
                  <a:lnTo>
                    <a:pt x="729" y="268"/>
                  </a:lnTo>
                  <a:lnTo>
                    <a:pt x="726" y="270"/>
                  </a:lnTo>
                  <a:lnTo>
                    <a:pt x="729" y="270"/>
                  </a:lnTo>
                  <a:lnTo>
                    <a:pt x="729" y="270"/>
                  </a:lnTo>
                  <a:lnTo>
                    <a:pt x="729" y="272"/>
                  </a:lnTo>
                  <a:lnTo>
                    <a:pt x="729" y="272"/>
                  </a:lnTo>
                  <a:lnTo>
                    <a:pt x="731" y="272"/>
                  </a:lnTo>
                  <a:lnTo>
                    <a:pt x="735" y="272"/>
                  </a:lnTo>
                  <a:lnTo>
                    <a:pt x="735" y="272"/>
                  </a:lnTo>
                  <a:lnTo>
                    <a:pt x="735" y="272"/>
                  </a:lnTo>
                  <a:lnTo>
                    <a:pt x="733" y="275"/>
                  </a:lnTo>
                  <a:lnTo>
                    <a:pt x="733" y="275"/>
                  </a:lnTo>
                  <a:lnTo>
                    <a:pt x="733" y="277"/>
                  </a:lnTo>
                  <a:lnTo>
                    <a:pt x="726" y="281"/>
                  </a:lnTo>
                  <a:lnTo>
                    <a:pt x="726" y="281"/>
                  </a:lnTo>
                  <a:lnTo>
                    <a:pt x="724" y="281"/>
                  </a:lnTo>
                  <a:lnTo>
                    <a:pt x="724" y="283"/>
                  </a:lnTo>
                  <a:lnTo>
                    <a:pt x="726" y="285"/>
                  </a:lnTo>
                  <a:lnTo>
                    <a:pt x="726" y="283"/>
                  </a:lnTo>
                  <a:lnTo>
                    <a:pt x="726" y="283"/>
                  </a:lnTo>
                  <a:lnTo>
                    <a:pt x="729" y="283"/>
                  </a:lnTo>
                  <a:lnTo>
                    <a:pt x="731" y="283"/>
                  </a:lnTo>
                  <a:lnTo>
                    <a:pt x="733" y="281"/>
                  </a:lnTo>
                  <a:lnTo>
                    <a:pt x="733" y="281"/>
                  </a:lnTo>
                  <a:lnTo>
                    <a:pt x="733" y="281"/>
                  </a:lnTo>
                  <a:lnTo>
                    <a:pt x="733" y="279"/>
                  </a:lnTo>
                  <a:lnTo>
                    <a:pt x="735" y="279"/>
                  </a:lnTo>
                  <a:lnTo>
                    <a:pt x="735" y="279"/>
                  </a:lnTo>
                  <a:lnTo>
                    <a:pt x="737" y="279"/>
                  </a:lnTo>
                  <a:lnTo>
                    <a:pt x="737" y="279"/>
                  </a:lnTo>
                  <a:lnTo>
                    <a:pt x="739" y="279"/>
                  </a:lnTo>
                  <a:lnTo>
                    <a:pt x="739" y="277"/>
                  </a:lnTo>
                  <a:lnTo>
                    <a:pt x="741" y="277"/>
                  </a:lnTo>
                  <a:lnTo>
                    <a:pt x="741" y="275"/>
                  </a:lnTo>
                  <a:lnTo>
                    <a:pt x="743" y="272"/>
                  </a:lnTo>
                  <a:lnTo>
                    <a:pt x="752" y="268"/>
                  </a:lnTo>
                  <a:lnTo>
                    <a:pt x="754" y="268"/>
                  </a:lnTo>
                  <a:lnTo>
                    <a:pt x="754" y="268"/>
                  </a:lnTo>
                  <a:lnTo>
                    <a:pt x="758" y="266"/>
                  </a:lnTo>
                  <a:lnTo>
                    <a:pt x="758" y="266"/>
                  </a:lnTo>
                  <a:lnTo>
                    <a:pt x="760" y="266"/>
                  </a:lnTo>
                  <a:lnTo>
                    <a:pt x="762" y="266"/>
                  </a:lnTo>
                  <a:lnTo>
                    <a:pt x="762" y="266"/>
                  </a:lnTo>
                  <a:lnTo>
                    <a:pt x="762" y="264"/>
                  </a:lnTo>
                  <a:lnTo>
                    <a:pt x="764" y="264"/>
                  </a:lnTo>
                  <a:lnTo>
                    <a:pt x="764" y="264"/>
                  </a:lnTo>
                  <a:lnTo>
                    <a:pt x="771" y="264"/>
                  </a:lnTo>
                  <a:lnTo>
                    <a:pt x="773" y="262"/>
                  </a:lnTo>
                  <a:lnTo>
                    <a:pt x="775" y="262"/>
                  </a:lnTo>
                  <a:lnTo>
                    <a:pt x="775" y="262"/>
                  </a:lnTo>
                  <a:lnTo>
                    <a:pt x="775" y="260"/>
                  </a:lnTo>
                  <a:lnTo>
                    <a:pt x="777" y="258"/>
                  </a:lnTo>
                  <a:lnTo>
                    <a:pt x="779" y="255"/>
                  </a:lnTo>
                  <a:lnTo>
                    <a:pt x="781" y="255"/>
                  </a:lnTo>
                  <a:lnTo>
                    <a:pt x="783" y="253"/>
                  </a:lnTo>
                  <a:lnTo>
                    <a:pt x="783" y="253"/>
                  </a:lnTo>
                  <a:lnTo>
                    <a:pt x="783" y="253"/>
                  </a:lnTo>
                  <a:lnTo>
                    <a:pt x="786" y="253"/>
                  </a:lnTo>
                  <a:lnTo>
                    <a:pt x="786" y="251"/>
                  </a:lnTo>
                  <a:lnTo>
                    <a:pt x="786" y="251"/>
                  </a:lnTo>
                  <a:lnTo>
                    <a:pt x="788" y="251"/>
                  </a:lnTo>
                  <a:lnTo>
                    <a:pt x="790" y="249"/>
                  </a:lnTo>
                  <a:lnTo>
                    <a:pt x="790" y="249"/>
                  </a:lnTo>
                  <a:lnTo>
                    <a:pt x="792" y="249"/>
                  </a:lnTo>
                  <a:lnTo>
                    <a:pt x="794" y="247"/>
                  </a:lnTo>
                  <a:lnTo>
                    <a:pt x="794" y="247"/>
                  </a:lnTo>
                  <a:lnTo>
                    <a:pt x="794" y="247"/>
                  </a:lnTo>
                  <a:lnTo>
                    <a:pt x="794" y="247"/>
                  </a:lnTo>
                  <a:lnTo>
                    <a:pt x="796" y="245"/>
                  </a:lnTo>
                  <a:lnTo>
                    <a:pt x="796" y="245"/>
                  </a:lnTo>
                  <a:lnTo>
                    <a:pt x="798" y="245"/>
                  </a:lnTo>
                  <a:lnTo>
                    <a:pt x="800" y="245"/>
                  </a:lnTo>
                  <a:lnTo>
                    <a:pt x="800" y="245"/>
                  </a:lnTo>
                  <a:lnTo>
                    <a:pt x="800" y="243"/>
                  </a:lnTo>
                  <a:lnTo>
                    <a:pt x="802" y="243"/>
                  </a:lnTo>
                  <a:lnTo>
                    <a:pt x="802" y="241"/>
                  </a:lnTo>
                  <a:lnTo>
                    <a:pt x="805" y="239"/>
                  </a:lnTo>
                  <a:lnTo>
                    <a:pt x="807" y="239"/>
                  </a:lnTo>
                  <a:lnTo>
                    <a:pt x="807" y="236"/>
                  </a:lnTo>
                  <a:lnTo>
                    <a:pt x="807" y="236"/>
                  </a:lnTo>
                  <a:lnTo>
                    <a:pt x="807" y="236"/>
                  </a:lnTo>
                  <a:lnTo>
                    <a:pt x="809" y="234"/>
                  </a:lnTo>
                  <a:lnTo>
                    <a:pt x="809" y="232"/>
                  </a:lnTo>
                  <a:lnTo>
                    <a:pt x="809" y="232"/>
                  </a:lnTo>
                  <a:lnTo>
                    <a:pt x="811" y="230"/>
                  </a:lnTo>
                  <a:lnTo>
                    <a:pt x="811" y="230"/>
                  </a:lnTo>
                  <a:lnTo>
                    <a:pt x="811" y="230"/>
                  </a:lnTo>
                  <a:lnTo>
                    <a:pt x="811" y="230"/>
                  </a:lnTo>
                  <a:lnTo>
                    <a:pt x="813" y="230"/>
                  </a:lnTo>
                  <a:lnTo>
                    <a:pt x="813" y="230"/>
                  </a:lnTo>
                  <a:lnTo>
                    <a:pt x="815" y="230"/>
                  </a:lnTo>
                  <a:lnTo>
                    <a:pt x="815" y="230"/>
                  </a:lnTo>
                  <a:lnTo>
                    <a:pt x="815" y="230"/>
                  </a:lnTo>
                  <a:lnTo>
                    <a:pt x="815" y="232"/>
                  </a:lnTo>
                  <a:lnTo>
                    <a:pt x="817" y="232"/>
                  </a:lnTo>
                  <a:lnTo>
                    <a:pt x="817" y="234"/>
                  </a:lnTo>
                  <a:lnTo>
                    <a:pt x="817" y="234"/>
                  </a:lnTo>
                  <a:lnTo>
                    <a:pt x="819" y="234"/>
                  </a:lnTo>
                  <a:lnTo>
                    <a:pt x="821" y="234"/>
                  </a:lnTo>
                  <a:lnTo>
                    <a:pt x="824" y="234"/>
                  </a:lnTo>
                  <a:lnTo>
                    <a:pt x="824" y="234"/>
                  </a:lnTo>
                  <a:lnTo>
                    <a:pt x="826" y="236"/>
                  </a:lnTo>
                  <a:lnTo>
                    <a:pt x="830" y="234"/>
                  </a:lnTo>
                  <a:lnTo>
                    <a:pt x="830" y="234"/>
                  </a:lnTo>
                  <a:lnTo>
                    <a:pt x="830" y="236"/>
                  </a:lnTo>
                  <a:lnTo>
                    <a:pt x="832" y="236"/>
                  </a:lnTo>
                  <a:lnTo>
                    <a:pt x="832" y="236"/>
                  </a:lnTo>
                  <a:lnTo>
                    <a:pt x="834" y="236"/>
                  </a:lnTo>
                  <a:lnTo>
                    <a:pt x="834" y="234"/>
                  </a:lnTo>
                  <a:lnTo>
                    <a:pt x="834" y="232"/>
                  </a:lnTo>
                  <a:lnTo>
                    <a:pt x="834" y="232"/>
                  </a:lnTo>
                  <a:lnTo>
                    <a:pt x="834" y="232"/>
                  </a:lnTo>
                  <a:lnTo>
                    <a:pt x="832" y="230"/>
                  </a:lnTo>
                  <a:lnTo>
                    <a:pt x="832" y="230"/>
                  </a:lnTo>
                  <a:lnTo>
                    <a:pt x="832" y="228"/>
                  </a:lnTo>
                  <a:lnTo>
                    <a:pt x="832" y="228"/>
                  </a:lnTo>
                  <a:lnTo>
                    <a:pt x="830" y="228"/>
                  </a:lnTo>
                  <a:lnTo>
                    <a:pt x="830" y="226"/>
                  </a:lnTo>
                  <a:lnTo>
                    <a:pt x="830" y="226"/>
                  </a:lnTo>
                  <a:lnTo>
                    <a:pt x="832" y="226"/>
                  </a:lnTo>
                  <a:lnTo>
                    <a:pt x="834" y="224"/>
                  </a:lnTo>
                  <a:lnTo>
                    <a:pt x="836" y="226"/>
                  </a:lnTo>
                  <a:lnTo>
                    <a:pt x="840" y="226"/>
                  </a:lnTo>
                  <a:lnTo>
                    <a:pt x="843" y="224"/>
                  </a:lnTo>
                  <a:lnTo>
                    <a:pt x="843" y="224"/>
                  </a:lnTo>
                  <a:lnTo>
                    <a:pt x="845" y="224"/>
                  </a:lnTo>
                  <a:lnTo>
                    <a:pt x="845" y="224"/>
                  </a:lnTo>
                  <a:lnTo>
                    <a:pt x="847" y="222"/>
                  </a:lnTo>
                  <a:lnTo>
                    <a:pt x="847" y="222"/>
                  </a:lnTo>
                  <a:lnTo>
                    <a:pt x="849" y="222"/>
                  </a:lnTo>
                  <a:lnTo>
                    <a:pt x="849" y="220"/>
                  </a:lnTo>
                  <a:lnTo>
                    <a:pt x="849" y="220"/>
                  </a:lnTo>
                  <a:lnTo>
                    <a:pt x="849" y="220"/>
                  </a:lnTo>
                  <a:lnTo>
                    <a:pt x="851" y="217"/>
                  </a:lnTo>
                  <a:lnTo>
                    <a:pt x="851" y="217"/>
                  </a:lnTo>
                  <a:lnTo>
                    <a:pt x="851" y="217"/>
                  </a:lnTo>
                  <a:lnTo>
                    <a:pt x="853" y="217"/>
                  </a:lnTo>
                  <a:lnTo>
                    <a:pt x="853" y="217"/>
                  </a:lnTo>
                  <a:lnTo>
                    <a:pt x="853" y="217"/>
                  </a:lnTo>
                  <a:lnTo>
                    <a:pt x="855" y="217"/>
                  </a:lnTo>
                  <a:lnTo>
                    <a:pt x="855" y="217"/>
                  </a:lnTo>
                  <a:lnTo>
                    <a:pt x="855" y="217"/>
                  </a:lnTo>
                  <a:lnTo>
                    <a:pt x="857" y="217"/>
                  </a:lnTo>
                  <a:lnTo>
                    <a:pt x="857" y="213"/>
                  </a:lnTo>
                  <a:lnTo>
                    <a:pt x="857" y="213"/>
                  </a:lnTo>
                  <a:lnTo>
                    <a:pt x="857" y="211"/>
                  </a:lnTo>
                  <a:lnTo>
                    <a:pt x="857" y="209"/>
                  </a:lnTo>
                  <a:lnTo>
                    <a:pt x="859" y="207"/>
                  </a:lnTo>
                  <a:lnTo>
                    <a:pt x="859" y="207"/>
                  </a:lnTo>
                  <a:lnTo>
                    <a:pt x="859" y="207"/>
                  </a:lnTo>
                  <a:lnTo>
                    <a:pt x="859" y="207"/>
                  </a:lnTo>
                  <a:lnTo>
                    <a:pt x="862" y="207"/>
                  </a:lnTo>
                  <a:lnTo>
                    <a:pt x="862" y="207"/>
                  </a:lnTo>
                  <a:lnTo>
                    <a:pt x="862" y="207"/>
                  </a:lnTo>
                  <a:lnTo>
                    <a:pt x="864" y="209"/>
                  </a:lnTo>
                  <a:lnTo>
                    <a:pt x="864" y="209"/>
                  </a:lnTo>
                  <a:lnTo>
                    <a:pt x="864" y="209"/>
                  </a:lnTo>
                  <a:lnTo>
                    <a:pt x="864" y="211"/>
                  </a:lnTo>
                  <a:lnTo>
                    <a:pt x="866" y="213"/>
                  </a:lnTo>
                  <a:lnTo>
                    <a:pt x="866" y="213"/>
                  </a:lnTo>
                  <a:lnTo>
                    <a:pt x="868" y="215"/>
                  </a:lnTo>
                  <a:lnTo>
                    <a:pt x="868" y="215"/>
                  </a:lnTo>
                  <a:lnTo>
                    <a:pt x="868" y="215"/>
                  </a:lnTo>
                  <a:lnTo>
                    <a:pt x="870" y="215"/>
                  </a:lnTo>
                  <a:lnTo>
                    <a:pt x="870" y="213"/>
                  </a:lnTo>
                  <a:lnTo>
                    <a:pt x="868" y="213"/>
                  </a:lnTo>
                  <a:lnTo>
                    <a:pt x="868" y="213"/>
                  </a:lnTo>
                  <a:lnTo>
                    <a:pt x="868" y="213"/>
                  </a:lnTo>
                  <a:lnTo>
                    <a:pt x="868" y="211"/>
                  </a:lnTo>
                  <a:lnTo>
                    <a:pt x="868" y="211"/>
                  </a:lnTo>
                  <a:lnTo>
                    <a:pt x="868" y="211"/>
                  </a:lnTo>
                  <a:lnTo>
                    <a:pt x="870" y="211"/>
                  </a:lnTo>
                  <a:lnTo>
                    <a:pt x="872" y="209"/>
                  </a:lnTo>
                  <a:lnTo>
                    <a:pt x="872" y="209"/>
                  </a:lnTo>
                  <a:lnTo>
                    <a:pt x="874" y="209"/>
                  </a:lnTo>
                  <a:lnTo>
                    <a:pt x="874" y="209"/>
                  </a:lnTo>
                  <a:lnTo>
                    <a:pt x="876" y="209"/>
                  </a:lnTo>
                  <a:lnTo>
                    <a:pt x="876" y="209"/>
                  </a:lnTo>
                  <a:lnTo>
                    <a:pt x="876" y="207"/>
                  </a:lnTo>
                  <a:lnTo>
                    <a:pt x="876" y="207"/>
                  </a:lnTo>
                  <a:lnTo>
                    <a:pt x="878" y="205"/>
                  </a:lnTo>
                  <a:lnTo>
                    <a:pt x="878" y="205"/>
                  </a:lnTo>
                  <a:lnTo>
                    <a:pt x="878" y="205"/>
                  </a:lnTo>
                  <a:lnTo>
                    <a:pt x="878" y="203"/>
                  </a:lnTo>
                  <a:lnTo>
                    <a:pt x="881" y="201"/>
                  </a:lnTo>
                  <a:lnTo>
                    <a:pt x="881" y="201"/>
                  </a:lnTo>
                  <a:lnTo>
                    <a:pt x="881" y="198"/>
                  </a:lnTo>
                  <a:lnTo>
                    <a:pt x="881" y="198"/>
                  </a:lnTo>
                  <a:lnTo>
                    <a:pt x="878" y="198"/>
                  </a:lnTo>
                  <a:lnTo>
                    <a:pt x="878" y="198"/>
                  </a:lnTo>
                  <a:lnTo>
                    <a:pt x="878" y="196"/>
                  </a:lnTo>
                  <a:lnTo>
                    <a:pt x="878" y="194"/>
                  </a:lnTo>
                  <a:lnTo>
                    <a:pt x="878" y="194"/>
                  </a:lnTo>
                  <a:lnTo>
                    <a:pt x="878" y="188"/>
                  </a:lnTo>
                  <a:lnTo>
                    <a:pt x="881" y="188"/>
                  </a:lnTo>
                  <a:lnTo>
                    <a:pt x="878" y="179"/>
                  </a:lnTo>
                  <a:lnTo>
                    <a:pt x="876" y="177"/>
                  </a:lnTo>
                  <a:lnTo>
                    <a:pt x="876" y="175"/>
                  </a:lnTo>
                  <a:lnTo>
                    <a:pt x="876" y="175"/>
                  </a:lnTo>
                  <a:lnTo>
                    <a:pt x="876" y="173"/>
                  </a:lnTo>
                  <a:lnTo>
                    <a:pt x="876" y="173"/>
                  </a:lnTo>
                  <a:lnTo>
                    <a:pt x="876" y="171"/>
                  </a:lnTo>
                  <a:lnTo>
                    <a:pt x="876" y="171"/>
                  </a:lnTo>
                  <a:lnTo>
                    <a:pt x="878" y="171"/>
                  </a:lnTo>
                  <a:lnTo>
                    <a:pt x="881" y="171"/>
                  </a:lnTo>
                  <a:lnTo>
                    <a:pt x="883" y="169"/>
                  </a:lnTo>
                  <a:lnTo>
                    <a:pt x="883" y="169"/>
                  </a:lnTo>
                  <a:lnTo>
                    <a:pt x="885" y="169"/>
                  </a:lnTo>
                  <a:lnTo>
                    <a:pt x="885" y="167"/>
                  </a:lnTo>
                  <a:lnTo>
                    <a:pt x="885" y="167"/>
                  </a:lnTo>
                  <a:lnTo>
                    <a:pt x="887" y="165"/>
                  </a:lnTo>
                  <a:lnTo>
                    <a:pt x="889" y="165"/>
                  </a:lnTo>
                  <a:lnTo>
                    <a:pt x="889" y="163"/>
                  </a:lnTo>
                  <a:lnTo>
                    <a:pt x="889" y="165"/>
                  </a:lnTo>
                  <a:lnTo>
                    <a:pt x="891" y="165"/>
                  </a:lnTo>
                  <a:lnTo>
                    <a:pt x="891" y="165"/>
                  </a:lnTo>
                  <a:lnTo>
                    <a:pt x="893" y="165"/>
                  </a:lnTo>
                  <a:lnTo>
                    <a:pt x="895" y="163"/>
                  </a:lnTo>
                  <a:lnTo>
                    <a:pt x="897" y="163"/>
                  </a:lnTo>
                  <a:lnTo>
                    <a:pt x="900" y="165"/>
                  </a:lnTo>
                  <a:lnTo>
                    <a:pt x="902" y="165"/>
                  </a:lnTo>
                  <a:lnTo>
                    <a:pt x="904" y="167"/>
                  </a:lnTo>
                  <a:lnTo>
                    <a:pt x="904" y="169"/>
                  </a:lnTo>
                  <a:lnTo>
                    <a:pt x="904" y="169"/>
                  </a:lnTo>
                  <a:lnTo>
                    <a:pt x="904" y="169"/>
                  </a:lnTo>
                  <a:lnTo>
                    <a:pt x="906" y="169"/>
                  </a:lnTo>
                  <a:lnTo>
                    <a:pt x="906" y="169"/>
                  </a:lnTo>
                  <a:lnTo>
                    <a:pt x="908" y="167"/>
                  </a:lnTo>
                  <a:lnTo>
                    <a:pt x="908" y="165"/>
                  </a:lnTo>
                  <a:lnTo>
                    <a:pt x="908" y="163"/>
                  </a:lnTo>
                  <a:lnTo>
                    <a:pt x="910" y="160"/>
                  </a:lnTo>
                  <a:lnTo>
                    <a:pt x="910" y="158"/>
                  </a:lnTo>
                  <a:lnTo>
                    <a:pt x="910" y="158"/>
                  </a:lnTo>
                  <a:lnTo>
                    <a:pt x="912" y="158"/>
                  </a:lnTo>
                  <a:lnTo>
                    <a:pt x="912" y="158"/>
                  </a:lnTo>
                  <a:lnTo>
                    <a:pt x="914" y="158"/>
                  </a:lnTo>
                  <a:lnTo>
                    <a:pt x="912" y="156"/>
                  </a:lnTo>
                  <a:lnTo>
                    <a:pt x="914" y="156"/>
                  </a:lnTo>
                  <a:lnTo>
                    <a:pt x="914" y="154"/>
                  </a:lnTo>
                  <a:lnTo>
                    <a:pt x="914" y="152"/>
                  </a:lnTo>
                  <a:lnTo>
                    <a:pt x="914" y="152"/>
                  </a:lnTo>
                  <a:lnTo>
                    <a:pt x="916" y="152"/>
                  </a:lnTo>
                  <a:lnTo>
                    <a:pt x="916" y="152"/>
                  </a:lnTo>
                  <a:lnTo>
                    <a:pt x="916" y="150"/>
                  </a:lnTo>
                  <a:lnTo>
                    <a:pt x="916" y="150"/>
                  </a:lnTo>
                  <a:lnTo>
                    <a:pt x="916" y="148"/>
                  </a:lnTo>
                  <a:lnTo>
                    <a:pt x="919" y="148"/>
                  </a:lnTo>
                  <a:lnTo>
                    <a:pt x="919" y="146"/>
                  </a:lnTo>
                  <a:lnTo>
                    <a:pt x="919" y="146"/>
                  </a:lnTo>
                  <a:lnTo>
                    <a:pt x="921" y="146"/>
                  </a:lnTo>
                  <a:lnTo>
                    <a:pt x="921" y="143"/>
                  </a:lnTo>
                  <a:lnTo>
                    <a:pt x="921" y="143"/>
                  </a:lnTo>
                  <a:lnTo>
                    <a:pt x="921" y="143"/>
                  </a:lnTo>
                  <a:lnTo>
                    <a:pt x="919" y="141"/>
                  </a:lnTo>
                  <a:lnTo>
                    <a:pt x="921" y="139"/>
                  </a:lnTo>
                  <a:lnTo>
                    <a:pt x="923" y="137"/>
                  </a:lnTo>
                  <a:lnTo>
                    <a:pt x="923" y="135"/>
                  </a:lnTo>
                  <a:lnTo>
                    <a:pt x="923" y="133"/>
                  </a:lnTo>
                  <a:lnTo>
                    <a:pt x="923" y="133"/>
                  </a:lnTo>
                  <a:lnTo>
                    <a:pt x="923" y="133"/>
                  </a:lnTo>
                  <a:lnTo>
                    <a:pt x="923" y="131"/>
                  </a:lnTo>
                  <a:lnTo>
                    <a:pt x="925" y="129"/>
                  </a:lnTo>
                  <a:lnTo>
                    <a:pt x="925" y="129"/>
                  </a:lnTo>
                  <a:lnTo>
                    <a:pt x="925" y="127"/>
                  </a:lnTo>
                  <a:lnTo>
                    <a:pt x="925" y="127"/>
                  </a:lnTo>
                  <a:lnTo>
                    <a:pt x="925" y="124"/>
                  </a:lnTo>
                  <a:lnTo>
                    <a:pt x="925" y="124"/>
                  </a:lnTo>
                  <a:lnTo>
                    <a:pt x="927" y="124"/>
                  </a:lnTo>
                  <a:lnTo>
                    <a:pt x="927" y="122"/>
                  </a:lnTo>
                  <a:lnTo>
                    <a:pt x="927" y="122"/>
                  </a:lnTo>
                  <a:lnTo>
                    <a:pt x="929" y="122"/>
                  </a:lnTo>
                  <a:lnTo>
                    <a:pt x="929" y="122"/>
                  </a:lnTo>
                  <a:lnTo>
                    <a:pt x="931" y="122"/>
                  </a:lnTo>
                  <a:lnTo>
                    <a:pt x="931" y="120"/>
                  </a:lnTo>
                  <a:lnTo>
                    <a:pt x="933" y="118"/>
                  </a:lnTo>
                  <a:lnTo>
                    <a:pt x="933" y="118"/>
                  </a:lnTo>
                  <a:lnTo>
                    <a:pt x="931" y="116"/>
                  </a:lnTo>
                  <a:close/>
                  <a:moveTo>
                    <a:pt x="741" y="437"/>
                  </a:moveTo>
                  <a:lnTo>
                    <a:pt x="739" y="437"/>
                  </a:lnTo>
                  <a:lnTo>
                    <a:pt x="739" y="439"/>
                  </a:lnTo>
                  <a:lnTo>
                    <a:pt x="739" y="439"/>
                  </a:lnTo>
                  <a:lnTo>
                    <a:pt x="741" y="439"/>
                  </a:lnTo>
                  <a:lnTo>
                    <a:pt x="741" y="439"/>
                  </a:lnTo>
                  <a:lnTo>
                    <a:pt x="741" y="439"/>
                  </a:lnTo>
                  <a:lnTo>
                    <a:pt x="741" y="437"/>
                  </a:lnTo>
                  <a:close/>
                  <a:moveTo>
                    <a:pt x="743" y="435"/>
                  </a:moveTo>
                  <a:lnTo>
                    <a:pt x="743" y="435"/>
                  </a:lnTo>
                  <a:lnTo>
                    <a:pt x="743" y="437"/>
                  </a:lnTo>
                  <a:lnTo>
                    <a:pt x="745" y="437"/>
                  </a:lnTo>
                  <a:lnTo>
                    <a:pt x="745" y="435"/>
                  </a:lnTo>
                  <a:lnTo>
                    <a:pt x="745" y="435"/>
                  </a:lnTo>
                  <a:lnTo>
                    <a:pt x="743" y="435"/>
                  </a:lnTo>
                  <a:close/>
                  <a:moveTo>
                    <a:pt x="741" y="431"/>
                  </a:moveTo>
                  <a:lnTo>
                    <a:pt x="739" y="431"/>
                  </a:lnTo>
                  <a:lnTo>
                    <a:pt x="739" y="433"/>
                  </a:lnTo>
                  <a:lnTo>
                    <a:pt x="739" y="433"/>
                  </a:lnTo>
                  <a:lnTo>
                    <a:pt x="741" y="433"/>
                  </a:lnTo>
                  <a:lnTo>
                    <a:pt x="743" y="435"/>
                  </a:lnTo>
                  <a:lnTo>
                    <a:pt x="743" y="435"/>
                  </a:lnTo>
                  <a:lnTo>
                    <a:pt x="743" y="433"/>
                  </a:lnTo>
                  <a:lnTo>
                    <a:pt x="743" y="433"/>
                  </a:lnTo>
                  <a:lnTo>
                    <a:pt x="741" y="431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5" name="Freeform 603" descr="" title=""/>
            <p:cNvSpPr>
              <a:spLocks/>
            </p:cNvSpPr>
            <p:nvPr/>
          </p:nvSpPr>
          <p:spPr bwMode="auto">
            <a:xfrm>
              <a:off x="3878955" y="2202984"/>
              <a:ext cx="119384" cy="58522"/>
            </a:xfrm>
            <a:custGeom>
              <a:avLst/>
              <a:gdLst>
                <a:gd name="T0" fmla="*/ 49 w 51"/>
                <a:gd name="T1" fmla="*/ 19 h 25"/>
                <a:gd name="T2" fmla="*/ 49 w 51"/>
                <a:gd name="T3" fmla="*/ 19 h 25"/>
                <a:gd name="T4" fmla="*/ 51 w 51"/>
                <a:gd name="T5" fmla="*/ 16 h 25"/>
                <a:gd name="T6" fmla="*/ 49 w 51"/>
                <a:gd name="T7" fmla="*/ 12 h 25"/>
                <a:gd name="T8" fmla="*/ 47 w 51"/>
                <a:gd name="T9" fmla="*/ 12 h 25"/>
                <a:gd name="T10" fmla="*/ 45 w 51"/>
                <a:gd name="T11" fmla="*/ 12 h 25"/>
                <a:gd name="T12" fmla="*/ 43 w 51"/>
                <a:gd name="T13" fmla="*/ 10 h 25"/>
                <a:gd name="T14" fmla="*/ 43 w 51"/>
                <a:gd name="T15" fmla="*/ 8 h 25"/>
                <a:gd name="T16" fmla="*/ 43 w 51"/>
                <a:gd name="T17" fmla="*/ 8 h 25"/>
                <a:gd name="T18" fmla="*/ 43 w 51"/>
                <a:gd name="T19" fmla="*/ 4 h 25"/>
                <a:gd name="T20" fmla="*/ 41 w 51"/>
                <a:gd name="T21" fmla="*/ 4 h 25"/>
                <a:gd name="T22" fmla="*/ 38 w 51"/>
                <a:gd name="T23" fmla="*/ 2 h 25"/>
                <a:gd name="T24" fmla="*/ 36 w 51"/>
                <a:gd name="T25" fmla="*/ 4 h 25"/>
                <a:gd name="T26" fmla="*/ 34 w 51"/>
                <a:gd name="T27" fmla="*/ 4 h 25"/>
                <a:gd name="T28" fmla="*/ 32 w 51"/>
                <a:gd name="T29" fmla="*/ 4 h 25"/>
                <a:gd name="T30" fmla="*/ 28 w 51"/>
                <a:gd name="T31" fmla="*/ 2 h 25"/>
                <a:gd name="T32" fmla="*/ 24 w 51"/>
                <a:gd name="T33" fmla="*/ 2 h 25"/>
                <a:gd name="T34" fmla="*/ 24 w 51"/>
                <a:gd name="T35" fmla="*/ 2 h 25"/>
                <a:gd name="T36" fmla="*/ 24 w 51"/>
                <a:gd name="T37" fmla="*/ 0 h 25"/>
                <a:gd name="T38" fmla="*/ 22 w 51"/>
                <a:gd name="T39" fmla="*/ 0 h 25"/>
                <a:gd name="T40" fmla="*/ 17 w 51"/>
                <a:gd name="T41" fmla="*/ 0 h 25"/>
                <a:gd name="T42" fmla="*/ 15 w 51"/>
                <a:gd name="T43" fmla="*/ 0 h 25"/>
                <a:gd name="T44" fmla="*/ 13 w 51"/>
                <a:gd name="T45" fmla="*/ 2 h 25"/>
                <a:gd name="T46" fmla="*/ 11 w 51"/>
                <a:gd name="T47" fmla="*/ 4 h 25"/>
                <a:gd name="T48" fmla="*/ 7 w 51"/>
                <a:gd name="T49" fmla="*/ 6 h 25"/>
                <a:gd name="T50" fmla="*/ 5 w 51"/>
                <a:gd name="T51" fmla="*/ 10 h 25"/>
                <a:gd name="T52" fmla="*/ 3 w 51"/>
                <a:gd name="T53" fmla="*/ 12 h 25"/>
                <a:gd name="T54" fmla="*/ 3 w 51"/>
                <a:gd name="T55" fmla="*/ 16 h 25"/>
                <a:gd name="T56" fmla="*/ 0 w 51"/>
                <a:gd name="T57" fmla="*/ 16 h 25"/>
                <a:gd name="T58" fmla="*/ 0 w 51"/>
                <a:gd name="T59" fmla="*/ 19 h 25"/>
                <a:gd name="T60" fmla="*/ 0 w 51"/>
                <a:gd name="T61" fmla="*/ 21 h 25"/>
                <a:gd name="T62" fmla="*/ 5 w 51"/>
                <a:gd name="T63" fmla="*/ 23 h 25"/>
                <a:gd name="T64" fmla="*/ 9 w 51"/>
                <a:gd name="T65" fmla="*/ 23 h 25"/>
                <a:gd name="T66" fmla="*/ 11 w 51"/>
                <a:gd name="T67" fmla="*/ 23 h 25"/>
                <a:gd name="T68" fmla="*/ 13 w 51"/>
                <a:gd name="T69" fmla="*/ 25 h 25"/>
                <a:gd name="T70" fmla="*/ 13 w 51"/>
                <a:gd name="T71" fmla="*/ 25 h 25"/>
                <a:gd name="T72" fmla="*/ 15 w 51"/>
                <a:gd name="T73" fmla="*/ 25 h 25"/>
                <a:gd name="T74" fmla="*/ 17 w 51"/>
                <a:gd name="T75" fmla="*/ 25 h 25"/>
                <a:gd name="T76" fmla="*/ 22 w 51"/>
                <a:gd name="T77" fmla="*/ 23 h 25"/>
                <a:gd name="T78" fmla="*/ 24 w 51"/>
                <a:gd name="T79" fmla="*/ 23 h 25"/>
                <a:gd name="T80" fmla="*/ 28 w 51"/>
                <a:gd name="T81" fmla="*/ 23 h 25"/>
                <a:gd name="T82" fmla="*/ 30 w 51"/>
                <a:gd name="T83" fmla="*/ 25 h 25"/>
                <a:gd name="T84" fmla="*/ 36 w 51"/>
                <a:gd name="T85" fmla="*/ 23 h 25"/>
                <a:gd name="T86" fmla="*/ 41 w 51"/>
                <a:gd name="T87" fmla="*/ 23 h 25"/>
                <a:gd name="T88" fmla="*/ 43 w 51"/>
                <a:gd name="T89" fmla="*/ 23 h 25"/>
                <a:gd name="T90" fmla="*/ 45 w 51"/>
                <a:gd name="T91" fmla="*/ 23 h 25"/>
                <a:gd name="T92" fmla="*/ 47 w 51"/>
                <a:gd name="T93" fmla="*/ 23 h 25"/>
                <a:gd name="T94" fmla="*/ 49 w 51"/>
                <a:gd name="T95" fmla="*/ 23 h 25"/>
                <a:gd name="T96" fmla="*/ 51 w 51"/>
                <a:gd name="T97" fmla="*/ 23 h 25"/>
                <a:gd name="T98" fmla="*/ 49 w 51"/>
                <a:gd name="T99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1" h="25">
                  <a:moveTo>
                    <a:pt x="49" y="21"/>
                  </a:move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6"/>
                  </a:lnTo>
                  <a:lnTo>
                    <a:pt x="51" y="16"/>
                  </a:lnTo>
                  <a:lnTo>
                    <a:pt x="49" y="14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2"/>
                  </a:lnTo>
                  <a:lnTo>
                    <a:pt x="45" y="12"/>
                  </a:lnTo>
                  <a:lnTo>
                    <a:pt x="43" y="12"/>
                  </a:lnTo>
                  <a:lnTo>
                    <a:pt x="43" y="10"/>
                  </a:lnTo>
                  <a:lnTo>
                    <a:pt x="43" y="10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6"/>
                  </a:lnTo>
                  <a:lnTo>
                    <a:pt x="43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6"/>
                  </a:lnTo>
                  <a:lnTo>
                    <a:pt x="7" y="8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3" y="21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4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28" y="25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6" y="23"/>
                  </a:lnTo>
                  <a:lnTo>
                    <a:pt x="38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6" name="Freeform 607" descr="" title=""/>
            <p:cNvSpPr>
              <a:spLocks noEditPoints="1"/>
            </p:cNvSpPr>
            <p:nvPr/>
          </p:nvSpPr>
          <p:spPr bwMode="auto">
            <a:xfrm>
              <a:off x="4780182" y="3052712"/>
              <a:ext cx="49158" cy="39795"/>
            </a:xfrm>
            <a:custGeom>
              <a:avLst/>
              <a:gdLst>
                <a:gd name="T0" fmla="*/ 17 w 21"/>
                <a:gd name="T1" fmla="*/ 0 h 17"/>
                <a:gd name="T2" fmla="*/ 14 w 21"/>
                <a:gd name="T3" fmla="*/ 0 h 17"/>
                <a:gd name="T4" fmla="*/ 12 w 21"/>
                <a:gd name="T5" fmla="*/ 2 h 17"/>
                <a:gd name="T6" fmla="*/ 10 w 21"/>
                <a:gd name="T7" fmla="*/ 2 h 17"/>
                <a:gd name="T8" fmla="*/ 10 w 21"/>
                <a:gd name="T9" fmla="*/ 4 h 17"/>
                <a:gd name="T10" fmla="*/ 8 w 21"/>
                <a:gd name="T11" fmla="*/ 6 h 17"/>
                <a:gd name="T12" fmla="*/ 6 w 21"/>
                <a:gd name="T13" fmla="*/ 6 h 17"/>
                <a:gd name="T14" fmla="*/ 4 w 21"/>
                <a:gd name="T15" fmla="*/ 6 h 17"/>
                <a:gd name="T16" fmla="*/ 2 w 21"/>
                <a:gd name="T17" fmla="*/ 6 h 17"/>
                <a:gd name="T18" fmla="*/ 0 w 21"/>
                <a:gd name="T19" fmla="*/ 6 h 17"/>
                <a:gd name="T20" fmla="*/ 2 w 21"/>
                <a:gd name="T21" fmla="*/ 9 h 17"/>
                <a:gd name="T22" fmla="*/ 2 w 21"/>
                <a:gd name="T23" fmla="*/ 9 h 17"/>
                <a:gd name="T24" fmla="*/ 4 w 21"/>
                <a:gd name="T25" fmla="*/ 9 h 17"/>
                <a:gd name="T26" fmla="*/ 4 w 21"/>
                <a:gd name="T27" fmla="*/ 11 h 17"/>
                <a:gd name="T28" fmla="*/ 4 w 21"/>
                <a:gd name="T29" fmla="*/ 11 h 17"/>
                <a:gd name="T30" fmla="*/ 4 w 21"/>
                <a:gd name="T31" fmla="*/ 13 h 17"/>
                <a:gd name="T32" fmla="*/ 4 w 21"/>
                <a:gd name="T33" fmla="*/ 13 h 17"/>
                <a:gd name="T34" fmla="*/ 6 w 21"/>
                <a:gd name="T35" fmla="*/ 13 h 17"/>
                <a:gd name="T36" fmla="*/ 6 w 21"/>
                <a:gd name="T37" fmla="*/ 13 h 17"/>
                <a:gd name="T38" fmla="*/ 8 w 21"/>
                <a:gd name="T39" fmla="*/ 15 h 17"/>
                <a:gd name="T40" fmla="*/ 8 w 21"/>
                <a:gd name="T41" fmla="*/ 15 h 17"/>
                <a:gd name="T42" fmla="*/ 8 w 21"/>
                <a:gd name="T43" fmla="*/ 17 h 17"/>
                <a:gd name="T44" fmla="*/ 10 w 21"/>
                <a:gd name="T45" fmla="*/ 15 h 17"/>
                <a:gd name="T46" fmla="*/ 10 w 21"/>
                <a:gd name="T47" fmla="*/ 15 h 17"/>
                <a:gd name="T48" fmla="*/ 12 w 21"/>
                <a:gd name="T49" fmla="*/ 15 h 17"/>
                <a:gd name="T50" fmla="*/ 12 w 21"/>
                <a:gd name="T51" fmla="*/ 13 h 17"/>
                <a:gd name="T52" fmla="*/ 12 w 21"/>
                <a:gd name="T53" fmla="*/ 13 h 17"/>
                <a:gd name="T54" fmla="*/ 12 w 21"/>
                <a:gd name="T55" fmla="*/ 11 h 17"/>
                <a:gd name="T56" fmla="*/ 12 w 21"/>
                <a:gd name="T57" fmla="*/ 11 h 17"/>
                <a:gd name="T58" fmla="*/ 12 w 21"/>
                <a:gd name="T59" fmla="*/ 11 h 17"/>
                <a:gd name="T60" fmla="*/ 12 w 21"/>
                <a:gd name="T61" fmla="*/ 9 h 17"/>
                <a:gd name="T62" fmla="*/ 12 w 21"/>
                <a:gd name="T63" fmla="*/ 9 h 17"/>
                <a:gd name="T64" fmla="*/ 10 w 21"/>
                <a:gd name="T65" fmla="*/ 6 h 17"/>
                <a:gd name="T66" fmla="*/ 10 w 21"/>
                <a:gd name="T67" fmla="*/ 6 h 17"/>
                <a:gd name="T68" fmla="*/ 12 w 21"/>
                <a:gd name="T69" fmla="*/ 4 h 17"/>
                <a:gd name="T70" fmla="*/ 12 w 21"/>
                <a:gd name="T71" fmla="*/ 4 h 17"/>
                <a:gd name="T72" fmla="*/ 14 w 21"/>
                <a:gd name="T73" fmla="*/ 4 h 17"/>
                <a:gd name="T74" fmla="*/ 14 w 21"/>
                <a:gd name="T75" fmla="*/ 2 h 17"/>
                <a:gd name="T76" fmla="*/ 17 w 21"/>
                <a:gd name="T77" fmla="*/ 2 h 17"/>
                <a:gd name="T78" fmla="*/ 17 w 21"/>
                <a:gd name="T79" fmla="*/ 0 h 17"/>
                <a:gd name="T80" fmla="*/ 19 w 21"/>
                <a:gd name="T81" fmla="*/ 9 h 17"/>
                <a:gd name="T82" fmla="*/ 19 w 21"/>
                <a:gd name="T83" fmla="*/ 6 h 17"/>
                <a:gd name="T84" fmla="*/ 19 w 21"/>
                <a:gd name="T85" fmla="*/ 4 h 17"/>
                <a:gd name="T86" fmla="*/ 17 w 21"/>
                <a:gd name="T87" fmla="*/ 4 h 17"/>
                <a:gd name="T88" fmla="*/ 17 w 21"/>
                <a:gd name="T89" fmla="*/ 2 h 17"/>
                <a:gd name="T90" fmla="*/ 14 w 21"/>
                <a:gd name="T91" fmla="*/ 2 h 17"/>
                <a:gd name="T92" fmla="*/ 14 w 21"/>
                <a:gd name="T93" fmla="*/ 4 h 17"/>
                <a:gd name="T94" fmla="*/ 14 w 21"/>
                <a:gd name="T95" fmla="*/ 6 h 17"/>
                <a:gd name="T96" fmla="*/ 17 w 21"/>
                <a:gd name="T97" fmla="*/ 9 h 17"/>
                <a:gd name="T98" fmla="*/ 17 w 21"/>
                <a:gd name="T99" fmla="*/ 11 h 17"/>
                <a:gd name="T100" fmla="*/ 17 w 21"/>
                <a:gd name="T101" fmla="*/ 11 h 17"/>
                <a:gd name="T102" fmla="*/ 19 w 21"/>
                <a:gd name="T103" fmla="*/ 11 h 17"/>
                <a:gd name="T104" fmla="*/ 19 w 21"/>
                <a:gd name="T105" fmla="*/ 11 h 17"/>
                <a:gd name="T106" fmla="*/ 21 w 21"/>
                <a:gd name="T107" fmla="*/ 11 h 17"/>
                <a:gd name="T108" fmla="*/ 21 w 21"/>
                <a:gd name="T109" fmla="*/ 11 h 17"/>
                <a:gd name="T110" fmla="*/ 19 w 21"/>
                <a:gd name="T111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" h="17">
                  <a:moveTo>
                    <a:pt x="17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9"/>
                  </a:lnTo>
                  <a:lnTo>
                    <a:pt x="2" y="9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5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7" y="2"/>
                  </a:lnTo>
                  <a:lnTo>
                    <a:pt x="17" y="0"/>
                  </a:lnTo>
                  <a:close/>
                  <a:moveTo>
                    <a:pt x="19" y="9"/>
                  </a:moveTo>
                  <a:lnTo>
                    <a:pt x="19" y="6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7" name="Freeform 614" descr="" title=""/>
            <p:cNvSpPr>
              <a:spLocks noEditPoints="1"/>
            </p:cNvSpPr>
            <p:nvPr/>
          </p:nvSpPr>
          <p:spPr bwMode="auto">
            <a:xfrm>
              <a:off x="3850865" y="2266187"/>
              <a:ext cx="168541" cy="217700"/>
            </a:xfrm>
            <a:custGeom>
              <a:avLst/>
              <a:gdLst>
                <a:gd name="T0" fmla="*/ 55 w 72"/>
                <a:gd name="T1" fmla="*/ 66 h 93"/>
                <a:gd name="T2" fmla="*/ 55 w 72"/>
                <a:gd name="T3" fmla="*/ 68 h 93"/>
                <a:gd name="T4" fmla="*/ 40 w 72"/>
                <a:gd name="T5" fmla="*/ 59 h 93"/>
                <a:gd name="T6" fmla="*/ 38 w 72"/>
                <a:gd name="T7" fmla="*/ 61 h 93"/>
                <a:gd name="T8" fmla="*/ 38 w 72"/>
                <a:gd name="T9" fmla="*/ 74 h 93"/>
                <a:gd name="T10" fmla="*/ 42 w 72"/>
                <a:gd name="T11" fmla="*/ 63 h 93"/>
                <a:gd name="T12" fmla="*/ 69 w 72"/>
                <a:gd name="T13" fmla="*/ 68 h 93"/>
                <a:gd name="T14" fmla="*/ 67 w 72"/>
                <a:gd name="T15" fmla="*/ 57 h 93"/>
                <a:gd name="T16" fmla="*/ 63 w 72"/>
                <a:gd name="T17" fmla="*/ 47 h 93"/>
                <a:gd name="T18" fmla="*/ 59 w 72"/>
                <a:gd name="T19" fmla="*/ 53 h 93"/>
                <a:gd name="T20" fmla="*/ 55 w 72"/>
                <a:gd name="T21" fmla="*/ 59 h 93"/>
                <a:gd name="T22" fmla="*/ 53 w 72"/>
                <a:gd name="T23" fmla="*/ 57 h 93"/>
                <a:gd name="T24" fmla="*/ 48 w 72"/>
                <a:gd name="T25" fmla="*/ 47 h 93"/>
                <a:gd name="T26" fmla="*/ 55 w 72"/>
                <a:gd name="T27" fmla="*/ 40 h 93"/>
                <a:gd name="T28" fmla="*/ 59 w 72"/>
                <a:gd name="T29" fmla="*/ 38 h 93"/>
                <a:gd name="T30" fmla="*/ 63 w 72"/>
                <a:gd name="T31" fmla="*/ 34 h 93"/>
                <a:gd name="T32" fmla="*/ 67 w 72"/>
                <a:gd name="T33" fmla="*/ 28 h 93"/>
                <a:gd name="T34" fmla="*/ 57 w 72"/>
                <a:gd name="T35" fmla="*/ 23 h 93"/>
                <a:gd name="T36" fmla="*/ 40 w 72"/>
                <a:gd name="T37" fmla="*/ 23 h 93"/>
                <a:gd name="T38" fmla="*/ 27 w 72"/>
                <a:gd name="T39" fmla="*/ 21 h 93"/>
                <a:gd name="T40" fmla="*/ 25 w 72"/>
                <a:gd name="T41" fmla="*/ 6 h 93"/>
                <a:gd name="T42" fmla="*/ 21 w 72"/>
                <a:gd name="T43" fmla="*/ 11 h 93"/>
                <a:gd name="T44" fmla="*/ 15 w 72"/>
                <a:gd name="T45" fmla="*/ 2 h 93"/>
                <a:gd name="T46" fmla="*/ 15 w 72"/>
                <a:gd name="T47" fmla="*/ 6 h 93"/>
                <a:gd name="T48" fmla="*/ 8 w 72"/>
                <a:gd name="T49" fmla="*/ 2 h 93"/>
                <a:gd name="T50" fmla="*/ 6 w 72"/>
                <a:gd name="T51" fmla="*/ 2 h 93"/>
                <a:gd name="T52" fmla="*/ 2 w 72"/>
                <a:gd name="T53" fmla="*/ 11 h 93"/>
                <a:gd name="T54" fmla="*/ 8 w 72"/>
                <a:gd name="T55" fmla="*/ 17 h 93"/>
                <a:gd name="T56" fmla="*/ 15 w 72"/>
                <a:gd name="T57" fmla="*/ 21 h 93"/>
                <a:gd name="T58" fmla="*/ 6 w 72"/>
                <a:gd name="T59" fmla="*/ 23 h 93"/>
                <a:gd name="T60" fmla="*/ 0 w 72"/>
                <a:gd name="T61" fmla="*/ 32 h 93"/>
                <a:gd name="T62" fmla="*/ 6 w 72"/>
                <a:gd name="T63" fmla="*/ 36 h 93"/>
                <a:gd name="T64" fmla="*/ 10 w 72"/>
                <a:gd name="T65" fmla="*/ 42 h 93"/>
                <a:gd name="T66" fmla="*/ 12 w 72"/>
                <a:gd name="T67" fmla="*/ 51 h 93"/>
                <a:gd name="T68" fmla="*/ 12 w 72"/>
                <a:gd name="T69" fmla="*/ 59 h 93"/>
                <a:gd name="T70" fmla="*/ 17 w 72"/>
                <a:gd name="T71" fmla="*/ 72 h 93"/>
                <a:gd name="T72" fmla="*/ 21 w 72"/>
                <a:gd name="T73" fmla="*/ 78 h 93"/>
                <a:gd name="T74" fmla="*/ 23 w 72"/>
                <a:gd name="T75" fmla="*/ 76 h 93"/>
                <a:gd name="T76" fmla="*/ 29 w 72"/>
                <a:gd name="T77" fmla="*/ 72 h 93"/>
                <a:gd name="T78" fmla="*/ 29 w 72"/>
                <a:gd name="T79" fmla="*/ 74 h 93"/>
                <a:gd name="T80" fmla="*/ 34 w 72"/>
                <a:gd name="T81" fmla="*/ 76 h 93"/>
                <a:gd name="T82" fmla="*/ 40 w 72"/>
                <a:gd name="T83" fmla="*/ 70 h 93"/>
                <a:gd name="T84" fmla="*/ 38 w 72"/>
                <a:gd name="T85" fmla="*/ 61 h 93"/>
                <a:gd name="T86" fmla="*/ 40 w 72"/>
                <a:gd name="T87" fmla="*/ 55 h 93"/>
                <a:gd name="T88" fmla="*/ 40 w 72"/>
                <a:gd name="T89" fmla="*/ 51 h 93"/>
                <a:gd name="T90" fmla="*/ 40 w 72"/>
                <a:gd name="T91" fmla="*/ 53 h 93"/>
                <a:gd name="T92" fmla="*/ 50 w 72"/>
                <a:gd name="T93" fmla="*/ 61 h 93"/>
                <a:gd name="T94" fmla="*/ 59 w 72"/>
                <a:gd name="T95" fmla="*/ 70 h 93"/>
                <a:gd name="T96" fmla="*/ 61 w 72"/>
                <a:gd name="T97" fmla="*/ 78 h 93"/>
                <a:gd name="T98" fmla="*/ 65 w 72"/>
                <a:gd name="T99" fmla="*/ 93 h 93"/>
                <a:gd name="T100" fmla="*/ 65 w 72"/>
                <a:gd name="T101" fmla="*/ 85 h 93"/>
                <a:gd name="T102" fmla="*/ 69 w 72"/>
                <a:gd name="T103" fmla="*/ 85 h 93"/>
                <a:gd name="T104" fmla="*/ 59 w 72"/>
                <a:gd name="T105" fmla="*/ 76 h 93"/>
                <a:gd name="T106" fmla="*/ 59 w 72"/>
                <a:gd name="T107" fmla="*/ 8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" h="93">
                  <a:moveTo>
                    <a:pt x="46" y="66"/>
                  </a:moveTo>
                  <a:lnTo>
                    <a:pt x="46" y="72"/>
                  </a:lnTo>
                  <a:lnTo>
                    <a:pt x="48" y="72"/>
                  </a:lnTo>
                  <a:lnTo>
                    <a:pt x="48" y="70"/>
                  </a:lnTo>
                  <a:lnTo>
                    <a:pt x="48" y="68"/>
                  </a:lnTo>
                  <a:lnTo>
                    <a:pt x="46" y="66"/>
                  </a:lnTo>
                  <a:close/>
                  <a:moveTo>
                    <a:pt x="55" y="66"/>
                  </a:moveTo>
                  <a:lnTo>
                    <a:pt x="53" y="66"/>
                  </a:lnTo>
                  <a:lnTo>
                    <a:pt x="53" y="63"/>
                  </a:lnTo>
                  <a:lnTo>
                    <a:pt x="53" y="63"/>
                  </a:lnTo>
                  <a:lnTo>
                    <a:pt x="53" y="66"/>
                  </a:lnTo>
                  <a:lnTo>
                    <a:pt x="53" y="68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55" y="66"/>
                  </a:lnTo>
                  <a:close/>
                  <a:moveTo>
                    <a:pt x="40" y="59"/>
                  </a:moveTo>
                  <a:lnTo>
                    <a:pt x="40" y="59"/>
                  </a:lnTo>
                  <a:lnTo>
                    <a:pt x="40" y="57"/>
                  </a:lnTo>
                  <a:lnTo>
                    <a:pt x="40" y="57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59"/>
                  </a:lnTo>
                  <a:close/>
                  <a:moveTo>
                    <a:pt x="42" y="63"/>
                  </a:moveTo>
                  <a:lnTo>
                    <a:pt x="42" y="61"/>
                  </a:lnTo>
                  <a:lnTo>
                    <a:pt x="40" y="61"/>
                  </a:lnTo>
                  <a:lnTo>
                    <a:pt x="40" y="59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40" y="63"/>
                  </a:lnTo>
                  <a:lnTo>
                    <a:pt x="40" y="63"/>
                  </a:lnTo>
                  <a:lnTo>
                    <a:pt x="40" y="66"/>
                  </a:lnTo>
                  <a:lnTo>
                    <a:pt x="42" y="68"/>
                  </a:lnTo>
                  <a:lnTo>
                    <a:pt x="42" y="70"/>
                  </a:lnTo>
                  <a:lnTo>
                    <a:pt x="38" y="74"/>
                  </a:lnTo>
                  <a:lnTo>
                    <a:pt x="40" y="74"/>
                  </a:lnTo>
                  <a:lnTo>
                    <a:pt x="42" y="72"/>
                  </a:lnTo>
                  <a:lnTo>
                    <a:pt x="44" y="72"/>
                  </a:lnTo>
                  <a:lnTo>
                    <a:pt x="44" y="68"/>
                  </a:lnTo>
                  <a:lnTo>
                    <a:pt x="44" y="66"/>
                  </a:lnTo>
                  <a:lnTo>
                    <a:pt x="42" y="63"/>
                  </a:lnTo>
                  <a:lnTo>
                    <a:pt x="42" y="63"/>
                  </a:lnTo>
                  <a:close/>
                  <a:moveTo>
                    <a:pt x="72" y="85"/>
                  </a:moveTo>
                  <a:lnTo>
                    <a:pt x="69" y="82"/>
                  </a:lnTo>
                  <a:lnTo>
                    <a:pt x="69" y="80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9" y="68"/>
                  </a:lnTo>
                  <a:lnTo>
                    <a:pt x="69" y="66"/>
                  </a:lnTo>
                  <a:lnTo>
                    <a:pt x="69" y="63"/>
                  </a:lnTo>
                  <a:lnTo>
                    <a:pt x="67" y="61"/>
                  </a:lnTo>
                  <a:lnTo>
                    <a:pt x="67" y="61"/>
                  </a:lnTo>
                  <a:lnTo>
                    <a:pt x="67" y="59"/>
                  </a:lnTo>
                  <a:lnTo>
                    <a:pt x="67" y="59"/>
                  </a:lnTo>
                  <a:lnTo>
                    <a:pt x="67" y="57"/>
                  </a:lnTo>
                  <a:lnTo>
                    <a:pt x="65" y="55"/>
                  </a:lnTo>
                  <a:lnTo>
                    <a:pt x="65" y="53"/>
                  </a:lnTo>
                  <a:lnTo>
                    <a:pt x="65" y="51"/>
                  </a:lnTo>
                  <a:lnTo>
                    <a:pt x="65" y="47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61" y="47"/>
                  </a:lnTo>
                  <a:lnTo>
                    <a:pt x="61" y="47"/>
                  </a:lnTo>
                  <a:lnTo>
                    <a:pt x="61" y="47"/>
                  </a:lnTo>
                  <a:lnTo>
                    <a:pt x="61" y="49"/>
                  </a:lnTo>
                  <a:lnTo>
                    <a:pt x="61" y="51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57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7" y="57"/>
                  </a:lnTo>
                  <a:lnTo>
                    <a:pt x="57" y="57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3" y="57"/>
                  </a:lnTo>
                  <a:lnTo>
                    <a:pt x="50" y="57"/>
                  </a:lnTo>
                  <a:lnTo>
                    <a:pt x="50" y="57"/>
                  </a:lnTo>
                  <a:lnTo>
                    <a:pt x="50" y="57"/>
                  </a:lnTo>
                  <a:lnTo>
                    <a:pt x="50" y="53"/>
                  </a:lnTo>
                  <a:lnTo>
                    <a:pt x="48" y="49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7" y="38"/>
                  </a:lnTo>
                  <a:lnTo>
                    <a:pt x="57" y="38"/>
                  </a:lnTo>
                  <a:lnTo>
                    <a:pt x="57" y="38"/>
                  </a:lnTo>
                  <a:lnTo>
                    <a:pt x="59" y="40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3" y="36"/>
                  </a:lnTo>
                  <a:lnTo>
                    <a:pt x="63" y="36"/>
                  </a:lnTo>
                  <a:lnTo>
                    <a:pt x="63" y="36"/>
                  </a:lnTo>
                  <a:lnTo>
                    <a:pt x="63" y="34"/>
                  </a:lnTo>
                  <a:lnTo>
                    <a:pt x="65" y="32"/>
                  </a:lnTo>
                  <a:lnTo>
                    <a:pt x="65" y="30"/>
                  </a:lnTo>
                  <a:lnTo>
                    <a:pt x="65" y="30"/>
                  </a:lnTo>
                  <a:lnTo>
                    <a:pt x="65" y="28"/>
                  </a:lnTo>
                  <a:lnTo>
                    <a:pt x="65" y="28"/>
                  </a:lnTo>
                  <a:lnTo>
                    <a:pt x="67" y="28"/>
                  </a:lnTo>
                  <a:lnTo>
                    <a:pt x="67" y="28"/>
                  </a:lnTo>
                  <a:lnTo>
                    <a:pt x="69" y="28"/>
                  </a:lnTo>
                  <a:lnTo>
                    <a:pt x="69" y="28"/>
                  </a:lnTo>
                  <a:lnTo>
                    <a:pt x="67" y="28"/>
                  </a:lnTo>
                  <a:lnTo>
                    <a:pt x="67" y="25"/>
                  </a:lnTo>
                  <a:lnTo>
                    <a:pt x="65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53" y="23"/>
                  </a:lnTo>
                  <a:lnTo>
                    <a:pt x="53" y="23"/>
                  </a:lnTo>
                  <a:lnTo>
                    <a:pt x="50" y="23"/>
                  </a:lnTo>
                  <a:lnTo>
                    <a:pt x="46" y="23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4" y="23"/>
                  </a:lnTo>
                  <a:lnTo>
                    <a:pt x="31" y="23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7" y="21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7" y="11"/>
                  </a:lnTo>
                  <a:lnTo>
                    <a:pt x="27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1" y="11"/>
                  </a:lnTo>
                  <a:lnTo>
                    <a:pt x="19" y="9"/>
                  </a:lnTo>
                  <a:lnTo>
                    <a:pt x="19" y="9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4" y="13"/>
                  </a:lnTo>
                  <a:lnTo>
                    <a:pt x="6" y="15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0" y="23"/>
                  </a:lnTo>
                  <a:lnTo>
                    <a:pt x="8" y="23"/>
                  </a:lnTo>
                  <a:lnTo>
                    <a:pt x="6" y="23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6" y="34"/>
                  </a:lnTo>
                  <a:lnTo>
                    <a:pt x="6" y="36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2"/>
                  </a:lnTo>
                  <a:lnTo>
                    <a:pt x="10" y="44"/>
                  </a:lnTo>
                  <a:lnTo>
                    <a:pt x="8" y="47"/>
                  </a:lnTo>
                  <a:lnTo>
                    <a:pt x="8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2" y="51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12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2" y="57"/>
                  </a:lnTo>
                  <a:lnTo>
                    <a:pt x="12" y="59"/>
                  </a:lnTo>
                  <a:lnTo>
                    <a:pt x="15" y="61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6"/>
                  </a:lnTo>
                  <a:lnTo>
                    <a:pt x="17" y="70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7" y="76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1" y="78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23" y="74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3" y="74"/>
                  </a:lnTo>
                  <a:lnTo>
                    <a:pt x="23" y="76"/>
                  </a:lnTo>
                  <a:lnTo>
                    <a:pt x="25" y="78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7" y="76"/>
                  </a:lnTo>
                  <a:lnTo>
                    <a:pt x="27" y="74"/>
                  </a:lnTo>
                  <a:lnTo>
                    <a:pt x="29" y="72"/>
                  </a:lnTo>
                  <a:lnTo>
                    <a:pt x="29" y="72"/>
                  </a:lnTo>
                  <a:lnTo>
                    <a:pt x="29" y="70"/>
                  </a:lnTo>
                  <a:lnTo>
                    <a:pt x="29" y="68"/>
                  </a:lnTo>
                  <a:lnTo>
                    <a:pt x="31" y="66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9" y="72"/>
                  </a:lnTo>
                  <a:lnTo>
                    <a:pt x="29" y="74"/>
                  </a:lnTo>
                  <a:lnTo>
                    <a:pt x="31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1" y="74"/>
                  </a:lnTo>
                  <a:lnTo>
                    <a:pt x="31" y="74"/>
                  </a:lnTo>
                  <a:lnTo>
                    <a:pt x="31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36" y="76"/>
                  </a:lnTo>
                  <a:lnTo>
                    <a:pt x="36" y="74"/>
                  </a:lnTo>
                  <a:lnTo>
                    <a:pt x="38" y="72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0" y="68"/>
                  </a:lnTo>
                  <a:lnTo>
                    <a:pt x="40" y="68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59"/>
                  </a:lnTo>
                  <a:lnTo>
                    <a:pt x="40" y="59"/>
                  </a:lnTo>
                  <a:lnTo>
                    <a:pt x="38" y="59"/>
                  </a:lnTo>
                  <a:lnTo>
                    <a:pt x="38" y="57"/>
                  </a:lnTo>
                  <a:lnTo>
                    <a:pt x="38" y="57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40" y="53"/>
                  </a:lnTo>
                  <a:lnTo>
                    <a:pt x="38" y="53"/>
                  </a:lnTo>
                  <a:lnTo>
                    <a:pt x="36" y="53"/>
                  </a:lnTo>
                  <a:lnTo>
                    <a:pt x="36" y="51"/>
                  </a:lnTo>
                  <a:lnTo>
                    <a:pt x="38" y="51"/>
                  </a:lnTo>
                  <a:lnTo>
                    <a:pt x="40" y="51"/>
                  </a:lnTo>
                  <a:lnTo>
                    <a:pt x="40" y="51"/>
                  </a:lnTo>
                  <a:lnTo>
                    <a:pt x="40" y="49"/>
                  </a:lnTo>
                  <a:lnTo>
                    <a:pt x="40" y="49"/>
                  </a:lnTo>
                  <a:lnTo>
                    <a:pt x="40" y="49"/>
                  </a:lnTo>
                  <a:lnTo>
                    <a:pt x="40" y="49"/>
                  </a:lnTo>
                  <a:lnTo>
                    <a:pt x="40" y="51"/>
                  </a:lnTo>
                  <a:lnTo>
                    <a:pt x="40" y="53"/>
                  </a:lnTo>
                  <a:lnTo>
                    <a:pt x="40" y="57"/>
                  </a:lnTo>
                  <a:lnTo>
                    <a:pt x="40" y="57"/>
                  </a:lnTo>
                  <a:lnTo>
                    <a:pt x="44" y="63"/>
                  </a:lnTo>
                  <a:lnTo>
                    <a:pt x="44" y="63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50" y="61"/>
                  </a:lnTo>
                  <a:lnTo>
                    <a:pt x="53" y="61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5" y="63"/>
                  </a:lnTo>
                  <a:lnTo>
                    <a:pt x="57" y="66"/>
                  </a:lnTo>
                  <a:lnTo>
                    <a:pt x="57" y="68"/>
                  </a:lnTo>
                  <a:lnTo>
                    <a:pt x="59" y="70"/>
                  </a:lnTo>
                  <a:lnTo>
                    <a:pt x="59" y="68"/>
                  </a:lnTo>
                  <a:lnTo>
                    <a:pt x="59" y="68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9" y="72"/>
                  </a:lnTo>
                  <a:lnTo>
                    <a:pt x="59" y="76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61" y="87"/>
                  </a:lnTo>
                  <a:lnTo>
                    <a:pt x="63" y="91"/>
                  </a:lnTo>
                  <a:lnTo>
                    <a:pt x="65" y="91"/>
                  </a:lnTo>
                  <a:lnTo>
                    <a:pt x="65" y="93"/>
                  </a:lnTo>
                  <a:lnTo>
                    <a:pt x="65" y="93"/>
                  </a:lnTo>
                  <a:lnTo>
                    <a:pt x="65" y="93"/>
                  </a:lnTo>
                  <a:lnTo>
                    <a:pt x="65" y="91"/>
                  </a:lnTo>
                  <a:lnTo>
                    <a:pt x="65" y="89"/>
                  </a:lnTo>
                  <a:lnTo>
                    <a:pt x="65" y="89"/>
                  </a:lnTo>
                  <a:lnTo>
                    <a:pt x="65" y="89"/>
                  </a:lnTo>
                  <a:lnTo>
                    <a:pt x="63" y="87"/>
                  </a:lnTo>
                  <a:lnTo>
                    <a:pt x="63" y="85"/>
                  </a:lnTo>
                  <a:lnTo>
                    <a:pt x="65" y="85"/>
                  </a:lnTo>
                  <a:lnTo>
                    <a:pt x="65" y="82"/>
                  </a:lnTo>
                  <a:lnTo>
                    <a:pt x="65" y="82"/>
                  </a:lnTo>
                  <a:lnTo>
                    <a:pt x="67" y="82"/>
                  </a:lnTo>
                  <a:lnTo>
                    <a:pt x="67" y="85"/>
                  </a:lnTo>
                  <a:lnTo>
                    <a:pt x="69" y="85"/>
                  </a:lnTo>
                  <a:lnTo>
                    <a:pt x="69" y="87"/>
                  </a:lnTo>
                  <a:lnTo>
                    <a:pt x="69" y="85"/>
                  </a:lnTo>
                  <a:lnTo>
                    <a:pt x="72" y="85"/>
                  </a:lnTo>
                  <a:lnTo>
                    <a:pt x="72" y="85"/>
                  </a:lnTo>
                  <a:close/>
                  <a:moveTo>
                    <a:pt x="59" y="76"/>
                  </a:moveTo>
                  <a:lnTo>
                    <a:pt x="59" y="76"/>
                  </a:lnTo>
                  <a:lnTo>
                    <a:pt x="59" y="76"/>
                  </a:lnTo>
                  <a:lnTo>
                    <a:pt x="59" y="76"/>
                  </a:lnTo>
                  <a:lnTo>
                    <a:pt x="59" y="76"/>
                  </a:lnTo>
                  <a:lnTo>
                    <a:pt x="59" y="78"/>
                  </a:lnTo>
                  <a:lnTo>
                    <a:pt x="59" y="76"/>
                  </a:lnTo>
                  <a:lnTo>
                    <a:pt x="59" y="76"/>
                  </a:lnTo>
                  <a:close/>
                  <a:moveTo>
                    <a:pt x="61" y="78"/>
                  </a:moveTo>
                  <a:lnTo>
                    <a:pt x="59" y="78"/>
                  </a:lnTo>
                  <a:lnTo>
                    <a:pt x="59" y="78"/>
                  </a:lnTo>
                  <a:lnTo>
                    <a:pt x="59" y="80"/>
                  </a:lnTo>
                  <a:lnTo>
                    <a:pt x="59" y="82"/>
                  </a:lnTo>
                  <a:lnTo>
                    <a:pt x="59" y="82"/>
                  </a:lnTo>
                  <a:lnTo>
                    <a:pt x="61" y="82"/>
                  </a:lnTo>
                  <a:lnTo>
                    <a:pt x="61" y="80"/>
                  </a:lnTo>
                  <a:lnTo>
                    <a:pt x="61" y="78"/>
                  </a:lnTo>
                  <a:lnTo>
                    <a:pt x="61" y="78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8" name="Freeform 619" descr="" title=""/>
            <p:cNvSpPr>
              <a:spLocks noEditPoints="1"/>
            </p:cNvSpPr>
            <p:nvPr/>
          </p:nvSpPr>
          <p:spPr bwMode="auto">
            <a:xfrm>
              <a:off x="4740387" y="3591107"/>
              <a:ext cx="1451326" cy="1296830"/>
            </a:xfrm>
            <a:custGeom>
              <a:avLst/>
              <a:gdLst>
                <a:gd name="T0" fmla="*/ 401 w 620"/>
                <a:gd name="T1" fmla="*/ 102 h 554"/>
                <a:gd name="T2" fmla="*/ 361 w 620"/>
                <a:gd name="T3" fmla="*/ 19 h 554"/>
                <a:gd name="T4" fmla="*/ 365 w 620"/>
                <a:gd name="T5" fmla="*/ 57 h 554"/>
                <a:gd name="T6" fmla="*/ 365 w 620"/>
                <a:gd name="T7" fmla="*/ 85 h 554"/>
                <a:gd name="T8" fmla="*/ 614 w 620"/>
                <a:gd name="T9" fmla="*/ 231 h 554"/>
                <a:gd name="T10" fmla="*/ 616 w 620"/>
                <a:gd name="T11" fmla="*/ 267 h 554"/>
                <a:gd name="T12" fmla="*/ 563 w 620"/>
                <a:gd name="T13" fmla="*/ 186 h 554"/>
                <a:gd name="T14" fmla="*/ 4 w 620"/>
                <a:gd name="T15" fmla="*/ 250 h 554"/>
                <a:gd name="T16" fmla="*/ 540 w 620"/>
                <a:gd name="T17" fmla="*/ 524 h 554"/>
                <a:gd name="T18" fmla="*/ 517 w 620"/>
                <a:gd name="T19" fmla="*/ 510 h 554"/>
                <a:gd name="T20" fmla="*/ 490 w 620"/>
                <a:gd name="T21" fmla="*/ 522 h 554"/>
                <a:gd name="T22" fmla="*/ 504 w 620"/>
                <a:gd name="T23" fmla="*/ 550 h 554"/>
                <a:gd name="T24" fmla="*/ 528 w 620"/>
                <a:gd name="T25" fmla="*/ 543 h 554"/>
                <a:gd name="T26" fmla="*/ 538 w 620"/>
                <a:gd name="T27" fmla="*/ 524 h 554"/>
                <a:gd name="T28" fmla="*/ 285 w 620"/>
                <a:gd name="T29" fmla="*/ 22 h 554"/>
                <a:gd name="T30" fmla="*/ 534 w 620"/>
                <a:gd name="T31" fmla="*/ 486 h 554"/>
                <a:gd name="T32" fmla="*/ 614 w 620"/>
                <a:gd name="T33" fmla="*/ 271 h 554"/>
                <a:gd name="T34" fmla="*/ 578 w 620"/>
                <a:gd name="T35" fmla="*/ 210 h 554"/>
                <a:gd name="T36" fmla="*/ 555 w 620"/>
                <a:gd name="T37" fmla="*/ 176 h 554"/>
                <a:gd name="T38" fmla="*/ 519 w 620"/>
                <a:gd name="T39" fmla="*/ 142 h 554"/>
                <a:gd name="T40" fmla="*/ 494 w 620"/>
                <a:gd name="T41" fmla="*/ 81 h 554"/>
                <a:gd name="T42" fmla="*/ 462 w 620"/>
                <a:gd name="T43" fmla="*/ 36 h 554"/>
                <a:gd name="T44" fmla="*/ 443 w 620"/>
                <a:gd name="T45" fmla="*/ 30 h 554"/>
                <a:gd name="T46" fmla="*/ 435 w 620"/>
                <a:gd name="T47" fmla="*/ 91 h 554"/>
                <a:gd name="T48" fmla="*/ 371 w 620"/>
                <a:gd name="T49" fmla="*/ 93 h 554"/>
                <a:gd name="T50" fmla="*/ 352 w 620"/>
                <a:gd name="T51" fmla="*/ 60 h 554"/>
                <a:gd name="T52" fmla="*/ 352 w 620"/>
                <a:gd name="T53" fmla="*/ 32 h 554"/>
                <a:gd name="T54" fmla="*/ 316 w 620"/>
                <a:gd name="T55" fmla="*/ 28 h 554"/>
                <a:gd name="T56" fmla="*/ 302 w 620"/>
                <a:gd name="T57" fmla="*/ 28 h 554"/>
                <a:gd name="T58" fmla="*/ 274 w 620"/>
                <a:gd name="T59" fmla="*/ 38 h 554"/>
                <a:gd name="T60" fmla="*/ 253 w 620"/>
                <a:gd name="T61" fmla="*/ 68 h 554"/>
                <a:gd name="T62" fmla="*/ 236 w 620"/>
                <a:gd name="T63" fmla="*/ 74 h 554"/>
                <a:gd name="T64" fmla="*/ 211 w 620"/>
                <a:gd name="T65" fmla="*/ 60 h 554"/>
                <a:gd name="T66" fmla="*/ 194 w 620"/>
                <a:gd name="T67" fmla="*/ 68 h 554"/>
                <a:gd name="T68" fmla="*/ 183 w 620"/>
                <a:gd name="T69" fmla="*/ 81 h 554"/>
                <a:gd name="T70" fmla="*/ 175 w 620"/>
                <a:gd name="T71" fmla="*/ 95 h 554"/>
                <a:gd name="T72" fmla="*/ 167 w 620"/>
                <a:gd name="T73" fmla="*/ 106 h 554"/>
                <a:gd name="T74" fmla="*/ 143 w 620"/>
                <a:gd name="T75" fmla="*/ 108 h 554"/>
                <a:gd name="T76" fmla="*/ 84 w 620"/>
                <a:gd name="T77" fmla="*/ 159 h 554"/>
                <a:gd name="T78" fmla="*/ 19 w 620"/>
                <a:gd name="T79" fmla="*/ 184 h 554"/>
                <a:gd name="T80" fmla="*/ 15 w 620"/>
                <a:gd name="T81" fmla="*/ 252 h 554"/>
                <a:gd name="T82" fmla="*/ 6 w 620"/>
                <a:gd name="T83" fmla="*/ 254 h 554"/>
                <a:gd name="T84" fmla="*/ 42 w 620"/>
                <a:gd name="T85" fmla="*/ 358 h 554"/>
                <a:gd name="T86" fmla="*/ 78 w 620"/>
                <a:gd name="T87" fmla="*/ 402 h 554"/>
                <a:gd name="T88" fmla="*/ 173 w 620"/>
                <a:gd name="T89" fmla="*/ 366 h 554"/>
                <a:gd name="T90" fmla="*/ 302 w 620"/>
                <a:gd name="T91" fmla="*/ 349 h 554"/>
                <a:gd name="T92" fmla="*/ 340 w 620"/>
                <a:gd name="T93" fmla="*/ 391 h 554"/>
                <a:gd name="T94" fmla="*/ 373 w 620"/>
                <a:gd name="T95" fmla="*/ 374 h 554"/>
                <a:gd name="T96" fmla="*/ 367 w 620"/>
                <a:gd name="T97" fmla="*/ 406 h 554"/>
                <a:gd name="T98" fmla="*/ 401 w 620"/>
                <a:gd name="T99" fmla="*/ 406 h 554"/>
                <a:gd name="T100" fmla="*/ 435 w 620"/>
                <a:gd name="T101" fmla="*/ 459 h 554"/>
                <a:gd name="T102" fmla="*/ 492 w 620"/>
                <a:gd name="T103" fmla="*/ 455 h 554"/>
                <a:gd name="T104" fmla="*/ 511 w 620"/>
                <a:gd name="T105" fmla="*/ 474 h 554"/>
                <a:gd name="T106" fmla="*/ 566 w 620"/>
                <a:gd name="T107" fmla="*/ 440 h 554"/>
                <a:gd name="T108" fmla="*/ 585 w 620"/>
                <a:gd name="T109" fmla="*/ 385 h 554"/>
                <a:gd name="T110" fmla="*/ 604 w 620"/>
                <a:gd name="T111" fmla="*/ 351 h 554"/>
                <a:gd name="T112" fmla="*/ 542 w 620"/>
                <a:gd name="T113" fmla="*/ 495 h 554"/>
                <a:gd name="T114" fmla="*/ 38 w 620"/>
                <a:gd name="T115" fmla="*/ 167 h 554"/>
                <a:gd name="T116" fmla="*/ 477 w 620"/>
                <a:gd name="T117" fmla="*/ 484 h 554"/>
                <a:gd name="T118" fmla="*/ 523 w 620"/>
                <a:gd name="T119" fmla="*/ 548 h 554"/>
                <a:gd name="T120" fmla="*/ 376 w 620"/>
                <a:gd name="T121" fmla="*/ 412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0" h="554">
                  <a:moveTo>
                    <a:pt x="445" y="9"/>
                  </a:moveTo>
                  <a:lnTo>
                    <a:pt x="445" y="9"/>
                  </a:lnTo>
                  <a:lnTo>
                    <a:pt x="445" y="11"/>
                  </a:lnTo>
                  <a:lnTo>
                    <a:pt x="447" y="11"/>
                  </a:lnTo>
                  <a:lnTo>
                    <a:pt x="447" y="11"/>
                  </a:lnTo>
                  <a:lnTo>
                    <a:pt x="447" y="9"/>
                  </a:lnTo>
                  <a:lnTo>
                    <a:pt x="445" y="9"/>
                  </a:lnTo>
                  <a:close/>
                  <a:moveTo>
                    <a:pt x="405" y="108"/>
                  </a:moveTo>
                  <a:lnTo>
                    <a:pt x="405" y="108"/>
                  </a:lnTo>
                  <a:lnTo>
                    <a:pt x="405" y="110"/>
                  </a:lnTo>
                  <a:lnTo>
                    <a:pt x="405" y="108"/>
                  </a:lnTo>
                  <a:lnTo>
                    <a:pt x="407" y="108"/>
                  </a:lnTo>
                  <a:lnTo>
                    <a:pt x="407" y="108"/>
                  </a:lnTo>
                  <a:lnTo>
                    <a:pt x="405" y="108"/>
                  </a:lnTo>
                  <a:lnTo>
                    <a:pt x="405" y="108"/>
                  </a:lnTo>
                  <a:close/>
                  <a:moveTo>
                    <a:pt x="401" y="104"/>
                  </a:moveTo>
                  <a:lnTo>
                    <a:pt x="403" y="104"/>
                  </a:lnTo>
                  <a:lnTo>
                    <a:pt x="403" y="102"/>
                  </a:lnTo>
                  <a:lnTo>
                    <a:pt x="403" y="102"/>
                  </a:lnTo>
                  <a:lnTo>
                    <a:pt x="405" y="102"/>
                  </a:lnTo>
                  <a:lnTo>
                    <a:pt x="405" y="100"/>
                  </a:lnTo>
                  <a:lnTo>
                    <a:pt x="407" y="100"/>
                  </a:lnTo>
                  <a:lnTo>
                    <a:pt x="409" y="100"/>
                  </a:lnTo>
                  <a:lnTo>
                    <a:pt x="407" y="98"/>
                  </a:lnTo>
                  <a:lnTo>
                    <a:pt x="407" y="98"/>
                  </a:lnTo>
                  <a:lnTo>
                    <a:pt x="405" y="98"/>
                  </a:lnTo>
                  <a:lnTo>
                    <a:pt x="403" y="100"/>
                  </a:lnTo>
                  <a:lnTo>
                    <a:pt x="401" y="100"/>
                  </a:lnTo>
                  <a:lnTo>
                    <a:pt x="401" y="102"/>
                  </a:lnTo>
                  <a:lnTo>
                    <a:pt x="401" y="102"/>
                  </a:lnTo>
                  <a:lnTo>
                    <a:pt x="401" y="104"/>
                  </a:lnTo>
                  <a:lnTo>
                    <a:pt x="401" y="104"/>
                  </a:lnTo>
                  <a:close/>
                  <a:moveTo>
                    <a:pt x="445" y="3"/>
                  </a:moveTo>
                  <a:lnTo>
                    <a:pt x="447" y="0"/>
                  </a:lnTo>
                  <a:lnTo>
                    <a:pt x="445" y="0"/>
                  </a:lnTo>
                  <a:lnTo>
                    <a:pt x="445" y="0"/>
                  </a:lnTo>
                  <a:lnTo>
                    <a:pt x="445" y="3"/>
                  </a:lnTo>
                  <a:lnTo>
                    <a:pt x="445" y="3"/>
                  </a:lnTo>
                  <a:close/>
                  <a:moveTo>
                    <a:pt x="367" y="87"/>
                  </a:moveTo>
                  <a:lnTo>
                    <a:pt x="367" y="89"/>
                  </a:lnTo>
                  <a:lnTo>
                    <a:pt x="367" y="89"/>
                  </a:lnTo>
                  <a:lnTo>
                    <a:pt x="369" y="89"/>
                  </a:lnTo>
                  <a:lnTo>
                    <a:pt x="369" y="87"/>
                  </a:lnTo>
                  <a:lnTo>
                    <a:pt x="369" y="87"/>
                  </a:lnTo>
                  <a:lnTo>
                    <a:pt x="367" y="85"/>
                  </a:lnTo>
                  <a:lnTo>
                    <a:pt x="367" y="87"/>
                  </a:lnTo>
                  <a:lnTo>
                    <a:pt x="367" y="87"/>
                  </a:lnTo>
                  <a:lnTo>
                    <a:pt x="367" y="87"/>
                  </a:lnTo>
                  <a:lnTo>
                    <a:pt x="367" y="87"/>
                  </a:lnTo>
                  <a:close/>
                  <a:moveTo>
                    <a:pt x="361" y="19"/>
                  </a:moveTo>
                  <a:lnTo>
                    <a:pt x="363" y="17"/>
                  </a:lnTo>
                  <a:lnTo>
                    <a:pt x="365" y="15"/>
                  </a:lnTo>
                  <a:lnTo>
                    <a:pt x="363" y="15"/>
                  </a:lnTo>
                  <a:lnTo>
                    <a:pt x="363" y="15"/>
                  </a:lnTo>
                  <a:lnTo>
                    <a:pt x="363" y="17"/>
                  </a:lnTo>
                  <a:lnTo>
                    <a:pt x="363" y="17"/>
                  </a:lnTo>
                  <a:lnTo>
                    <a:pt x="363" y="17"/>
                  </a:lnTo>
                  <a:lnTo>
                    <a:pt x="361" y="19"/>
                  </a:lnTo>
                  <a:lnTo>
                    <a:pt x="361" y="22"/>
                  </a:lnTo>
                  <a:lnTo>
                    <a:pt x="361" y="22"/>
                  </a:lnTo>
                  <a:lnTo>
                    <a:pt x="361" y="19"/>
                  </a:lnTo>
                  <a:close/>
                  <a:moveTo>
                    <a:pt x="359" y="24"/>
                  </a:moveTo>
                  <a:lnTo>
                    <a:pt x="359" y="22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57" y="24"/>
                  </a:lnTo>
                  <a:lnTo>
                    <a:pt x="354" y="26"/>
                  </a:lnTo>
                  <a:lnTo>
                    <a:pt x="357" y="24"/>
                  </a:lnTo>
                  <a:lnTo>
                    <a:pt x="359" y="24"/>
                  </a:lnTo>
                  <a:close/>
                  <a:moveTo>
                    <a:pt x="361" y="85"/>
                  </a:moveTo>
                  <a:lnTo>
                    <a:pt x="361" y="85"/>
                  </a:lnTo>
                  <a:lnTo>
                    <a:pt x="361" y="87"/>
                  </a:lnTo>
                  <a:lnTo>
                    <a:pt x="361" y="87"/>
                  </a:lnTo>
                  <a:lnTo>
                    <a:pt x="361" y="85"/>
                  </a:lnTo>
                  <a:lnTo>
                    <a:pt x="361" y="85"/>
                  </a:lnTo>
                  <a:lnTo>
                    <a:pt x="361" y="85"/>
                  </a:lnTo>
                  <a:lnTo>
                    <a:pt x="361" y="85"/>
                  </a:lnTo>
                  <a:close/>
                  <a:moveTo>
                    <a:pt x="365" y="64"/>
                  </a:moveTo>
                  <a:lnTo>
                    <a:pt x="365" y="64"/>
                  </a:lnTo>
                  <a:lnTo>
                    <a:pt x="363" y="62"/>
                  </a:lnTo>
                  <a:lnTo>
                    <a:pt x="363" y="62"/>
                  </a:lnTo>
                  <a:lnTo>
                    <a:pt x="365" y="60"/>
                  </a:lnTo>
                  <a:lnTo>
                    <a:pt x="365" y="60"/>
                  </a:lnTo>
                  <a:lnTo>
                    <a:pt x="365" y="60"/>
                  </a:lnTo>
                  <a:lnTo>
                    <a:pt x="365" y="57"/>
                  </a:lnTo>
                  <a:lnTo>
                    <a:pt x="365" y="57"/>
                  </a:lnTo>
                  <a:lnTo>
                    <a:pt x="365" y="57"/>
                  </a:lnTo>
                  <a:lnTo>
                    <a:pt x="365" y="57"/>
                  </a:lnTo>
                  <a:lnTo>
                    <a:pt x="365" y="57"/>
                  </a:lnTo>
                  <a:lnTo>
                    <a:pt x="363" y="57"/>
                  </a:lnTo>
                  <a:lnTo>
                    <a:pt x="363" y="57"/>
                  </a:lnTo>
                  <a:lnTo>
                    <a:pt x="363" y="57"/>
                  </a:lnTo>
                  <a:lnTo>
                    <a:pt x="363" y="55"/>
                  </a:lnTo>
                  <a:lnTo>
                    <a:pt x="363" y="55"/>
                  </a:lnTo>
                  <a:lnTo>
                    <a:pt x="361" y="57"/>
                  </a:lnTo>
                  <a:lnTo>
                    <a:pt x="361" y="57"/>
                  </a:lnTo>
                  <a:lnTo>
                    <a:pt x="359" y="60"/>
                  </a:lnTo>
                  <a:lnTo>
                    <a:pt x="359" y="62"/>
                  </a:lnTo>
                  <a:lnTo>
                    <a:pt x="359" y="62"/>
                  </a:lnTo>
                  <a:lnTo>
                    <a:pt x="359" y="64"/>
                  </a:lnTo>
                  <a:lnTo>
                    <a:pt x="357" y="64"/>
                  </a:lnTo>
                  <a:lnTo>
                    <a:pt x="359" y="64"/>
                  </a:lnTo>
                  <a:lnTo>
                    <a:pt x="359" y="64"/>
                  </a:lnTo>
                  <a:lnTo>
                    <a:pt x="363" y="66"/>
                  </a:lnTo>
                  <a:lnTo>
                    <a:pt x="363" y="66"/>
                  </a:lnTo>
                  <a:lnTo>
                    <a:pt x="365" y="66"/>
                  </a:lnTo>
                  <a:lnTo>
                    <a:pt x="367" y="64"/>
                  </a:lnTo>
                  <a:lnTo>
                    <a:pt x="367" y="64"/>
                  </a:lnTo>
                  <a:lnTo>
                    <a:pt x="367" y="64"/>
                  </a:lnTo>
                  <a:lnTo>
                    <a:pt x="365" y="64"/>
                  </a:lnTo>
                  <a:close/>
                  <a:moveTo>
                    <a:pt x="365" y="85"/>
                  </a:moveTo>
                  <a:lnTo>
                    <a:pt x="365" y="85"/>
                  </a:lnTo>
                  <a:lnTo>
                    <a:pt x="365" y="85"/>
                  </a:lnTo>
                  <a:lnTo>
                    <a:pt x="365" y="85"/>
                  </a:lnTo>
                  <a:lnTo>
                    <a:pt x="365" y="85"/>
                  </a:lnTo>
                  <a:lnTo>
                    <a:pt x="365" y="85"/>
                  </a:lnTo>
                  <a:close/>
                  <a:moveTo>
                    <a:pt x="551" y="159"/>
                  </a:moveTo>
                  <a:lnTo>
                    <a:pt x="551" y="159"/>
                  </a:lnTo>
                  <a:lnTo>
                    <a:pt x="551" y="159"/>
                  </a:lnTo>
                  <a:lnTo>
                    <a:pt x="551" y="159"/>
                  </a:lnTo>
                  <a:lnTo>
                    <a:pt x="551" y="159"/>
                  </a:lnTo>
                  <a:lnTo>
                    <a:pt x="551" y="157"/>
                  </a:lnTo>
                  <a:lnTo>
                    <a:pt x="549" y="159"/>
                  </a:lnTo>
                  <a:lnTo>
                    <a:pt x="551" y="159"/>
                  </a:lnTo>
                  <a:close/>
                  <a:moveTo>
                    <a:pt x="574" y="191"/>
                  </a:moveTo>
                  <a:lnTo>
                    <a:pt x="574" y="191"/>
                  </a:lnTo>
                  <a:lnTo>
                    <a:pt x="574" y="191"/>
                  </a:lnTo>
                  <a:lnTo>
                    <a:pt x="574" y="188"/>
                  </a:lnTo>
                  <a:lnTo>
                    <a:pt x="574" y="191"/>
                  </a:lnTo>
                  <a:lnTo>
                    <a:pt x="572" y="191"/>
                  </a:lnTo>
                  <a:lnTo>
                    <a:pt x="574" y="191"/>
                  </a:lnTo>
                  <a:lnTo>
                    <a:pt x="574" y="191"/>
                  </a:lnTo>
                  <a:close/>
                  <a:moveTo>
                    <a:pt x="612" y="248"/>
                  </a:moveTo>
                  <a:lnTo>
                    <a:pt x="612" y="246"/>
                  </a:lnTo>
                  <a:lnTo>
                    <a:pt x="612" y="246"/>
                  </a:lnTo>
                  <a:lnTo>
                    <a:pt x="614" y="243"/>
                  </a:lnTo>
                  <a:lnTo>
                    <a:pt x="616" y="235"/>
                  </a:lnTo>
                  <a:lnTo>
                    <a:pt x="616" y="235"/>
                  </a:lnTo>
                  <a:lnTo>
                    <a:pt x="616" y="233"/>
                  </a:lnTo>
                  <a:lnTo>
                    <a:pt x="616" y="231"/>
                  </a:lnTo>
                  <a:lnTo>
                    <a:pt x="616" y="231"/>
                  </a:lnTo>
                  <a:lnTo>
                    <a:pt x="614" y="231"/>
                  </a:lnTo>
                  <a:lnTo>
                    <a:pt x="614" y="231"/>
                  </a:lnTo>
                  <a:lnTo>
                    <a:pt x="614" y="231"/>
                  </a:lnTo>
                  <a:lnTo>
                    <a:pt x="614" y="231"/>
                  </a:lnTo>
                  <a:lnTo>
                    <a:pt x="614" y="233"/>
                  </a:lnTo>
                  <a:lnTo>
                    <a:pt x="614" y="235"/>
                  </a:lnTo>
                  <a:lnTo>
                    <a:pt x="614" y="235"/>
                  </a:lnTo>
                  <a:lnTo>
                    <a:pt x="612" y="237"/>
                  </a:lnTo>
                  <a:lnTo>
                    <a:pt x="612" y="239"/>
                  </a:lnTo>
                  <a:lnTo>
                    <a:pt x="612" y="239"/>
                  </a:lnTo>
                  <a:lnTo>
                    <a:pt x="612" y="241"/>
                  </a:lnTo>
                  <a:lnTo>
                    <a:pt x="612" y="243"/>
                  </a:lnTo>
                  <a:lnTo>
                    <a:pt x="612" y="246"/>
                  </a:lnTo>
                  <a:lnTo>
                    <a:pt x="612" y="248"/>
                  </a:lnTo>
                  <a:close/>
                  <a:moveTo>
                    <a:pt x="585" y="214"/>
                  </a:moveTo>
                  <a:lnTo>
                    <a:pt x="585" y="214"/>
                  </a:lnTo>
                  <a:lnTo>
                    <a:pt x="585" y="214"/>
                  </a:lnTo>
                  <a:lnTo>
                    <a:pt x="585" y="214"/>
                  </a:lnTo>
                  <a:lnTo>
                    <a:pt x="585" y="212"/>
                  </a:lnTo>
                  <a:lnTo>
                    <a:pt x="585" y="210"/>
                  </a:lnTo>
                  <a:lnTo>
                    <a:pt x="585" y="210"/>
                  </a:lnTo>
                  <a:lnTo>
                    <a:pt x="585" y="210"/>
                  </a:lnTo>
                  <a:lnTo>
                    <a:pt x="582" y="210"/>
                  </a:lnTo>
                  <a:lnTo>
                    <a:pt x="582" y="210"/>
                  </a:lnTo>
                  <a:lnTo>
                    <a:pt x="580" y="210"/>
                  </a:lnTo>
                  <a:lnTo>
                    <a:pt x="585" y="214"/>
                  </a:lnTo>
                  <a:lnTo>
                    <a:pt x="585" y="214"/>
                  </a:lnTo>
                  <a:close/>
                  <a:moveTo>
                    <a:pt x="618" y="273"/>
                  </a:moveTo>
                  <a:lnTo>
                    <a:pt x="618" y="271"/>
                  </a:lnTo>
                  <a:lnTo>
                    <a:pt x="618" y="271"/>
                  </a:lnTo>
                  <a:lnTo>
                    <a:pt x="618" y="267"/>
                  </a:lnTo>
                  <a:lnTo>
                    <a:pt x="618" y="267"/>
                  </a:lnTo>
                  <a:lnTo>
                    <a:pt x="616" y="267"/>
                  </a:lnTo>
                  <a:lnTo>
                    <a:pt x="616" y="269"/>
                  </a:lnTo>
                  <a:lnTo>
                    <a:pt x="616" y="271"/>
                  </a:lnTo>
                  <a:lnTo>
                    <a:pt x="618" y="273"/>
                  </a:lnTo>
                  <a:close/>
                  <a:moveTo>
                    <a:pt x="447" y="3"/>
                  </a:moveTo>
                  <a:lnTo>
                    <a:pt x="449" y="3"/>
                  </a:lnTo>
                  <a:lnTo>
                    <a:pt x="447" y="0"/>
                  </a:lnTo>
                  <a:lnTo>
                    <a:pt x="447" y="3"/>
                  </a:lnTo>
                  <a:lnTo>
                    <a:pt x="447" y="3"/>
                  </a:lnTo>
                  <a:lnTo>
                    <a:pt x="447" y="3"/>
                  </a:lnTo>
                  <a:lnTo>
                    <a:pt x="447" y="3"/>
                  </a:lnTo>
                  <a:close/>
                  <a:moveTo>
                    <a:pt x="618" y="275"/>
                  </a:moveTo>
                  <a:lnTo>
                    <a:pt x="618" y="277"/>
                  </a:lnTo>
                  <a:lnTo>
                    <a:pt x="618" y="279"/>
                  </a:lnTo>
                  <a:lnTo>
                    <a:pt x="618" y="279"/>
                  </a:lnTo>
                  <a:lnTo>
                    <a:pt x="620" y="273"/>
                  </a:lnTo>
                  <a:lnTo>
                    <a:pt x="618" y="273"/>
                  </a:lnTo>
                  <a:lnTo>
                    <a:pt x="618" y="273"/>
                  </a:lnTo>
                  <a:lnTo>
                    <a:pt x="618" y="275"/>
                  </a:lnTo>
                  <a:close/>
                  <a:moveTo>
                    <a:pt x="549" y="157"/>
                  </a:moveTo>
                  <a:lnTo>
                    <a:pt x="549" y="157"/>
                  </a:lnTo>
                  <a:lnTo>
                    <a:pt x="551" y="155"/>
                  </a:lnTo>
                  <a:lnTo>
                    <a:pt x="549" y="155"/>
                  </a:lnTo>
                  <a:lnTo>
                    <a:pt x="549" y="157"/>
                  </a:lnTo>
                  <a:lnTo>
                    <a:pt x="549" y="157"/>
                  </a:lnTo>
                  <a:lnTo>
                    <a:pt x="549" y="157"/>
                  </a:lnTo>
                  <a:lnTo>
                    <a:pt x="549" y="157"/>
                  </a:lnTo>
                  <a:close/>
                  <a:moveTo>
                    <a:pt x="563" y="188"/>
                  </a:moveTo>
                  <a:lnTo>
                    <a:pt x="563" y="188"/>
                  </a:lnTo>
                  <a:lnTo>
                    <a:pt x="563" y="186"/>
                  </a:lnTo>
                  <a:lnTo>
                    <a:pt x="563" y="186"/>
                  </a:lnTo>
                  <a:lnTo>
                    <a:pt x="563" y="188"/>
                  </a:lnTo>
                  <a:lnTo>
                    <a:pt x="563" y="191"/>
                  </a:lnTo>
                  <a:lnTo>
                    <a:pt x="563" y="188"/>
                  </a:lnTo>
                  <a:close/>
                  <a:moveTo>
                    <a:pt x="506" y="127"/>
                  </a:moveTo>
                  <a:lnTo>
                    <a:pt x="506" y="129"/>
                  </a:lnTo>
                  <a:lnTo>
                    <a:pt x="509" y="129"/>
                  </a:lnTo>
                  <a:lnTo>
                    <a:pt x="509" y="131"/>
                  </a:lnTo>
                  <a:lnTo>
                    <a:pt x="509" y="129"/>
                  </a:lnTo>
                  <a:lnTo>
                    <a:pt x="511" y="129"/>
                  </a:lnTo>
                  <a:lnTo>
                    <a:pt x="509" y="127"/>
                  </a:lnTo>
                  <a:lnTo>
                    <a:pt x="509" y="127"/>
                  </a:lnTo>
                  <a:lnTo>
                    <a:pt x="509" y="127"/>
                  </a:lnTo>
                  <a:lnTo>
                    <a:pt x="509" y="127"/>
                  </a:lnTo>
                  <a:lnTo>
                    <a:pt x="506" y="127"/>
                  </a:lnTo>
                  <a:lnTo>
                    <a:pt x="506" y="127"/>
                  </a:lnTo>
                  <a:lnTo>
                    <a:pt x="506" y="127"/>
                  </a:lnTo>
                  <a:close/>
                  <a:moveTo>
                    <a:pt x="300" y="17"/>
                  </a:moveTo>
                  <a:lnTo>
                    <a:pt x="300" y="19"/>
                  </a:lnTo>
                  <a:lnTo>
                    <a:pt x="300" y="19"/>
                  </a:lnTo>
                  <a:lnTo>
                    <a:pt x="302" y="17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300" y="13"/>
                  </a:lnTo>
                  <a:lnTo>
                    <a:pt x="300" y="15"/>
                  </a:lnTo>
                  <a:lnTo>
                    <a:pt x="297" y="15"/>
                  </a:lnTo>
                  <a:lnTo>
                    <a:pt x="300" y="17"/>
                  </a:lnTo>
                  <a:lnTo>
                    <a:pt x="300" y="17"/>
                  </a:lnTo>
                  <a:close/>
                  <a:moveTo>
                    <a:pt x="4" y="250"/>
                  </a:moveTo>
                  <a:lnTo>
                    <a:pt x="4" y="248"/>
                  </a:lnTo>
                  <a:lnTo>
                    <a:pt x="2" y="248"/>
                  </a:lnTo>
                  <a:lnTo>
                    <a:pt x="2" y="243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2" y="248"/>
                  </a:lnTo>
                  <a:lnTo>
                    <a:pt x="4" y="252"/>
                  </a:lnTo>
                  <a:lnTo>
                    <a:pt x="4" y="252"/>
                  </a:lnTo>
                  <a:lnTo>
                    <a:pt x="4" y="250"/>
                  </a:lnTo>
                  <a:lnTo>
                    <a:pt x="4" y="250"/>
                  </a:lnTo>
                  <a:close/>
                  <a:moveTo>
                    <a:pt x="538" y="497"/>
                  </a:moveTo>
                  <a:lnTo>
                    <a:pt x="538" y="497"/>
                  </a:lnTo>
                  <a:lnTo>
                    <a:pt x="538" y="497"/>
                  </a:lnTo>
                  <a:lnTo>
                    <a:pt x="536" y="499"/>
                  </a:lnTo>
                  <a:lnTo>
                    <a:pt x="536" y="499"/>
                  </a:lnTo>
                  <a:lnTo>
                    <a:pt x="538" y="499"/>
                  </a:lnTo>
                  <a:lnTo>
                    <a:pt x="538" y="497"/>
                  </a:lnTo>
                  <a:close/>
                  <a:moveTo>
                    <a:pt x="496" y="459"/>
                  </a:moveTo>
                  <a:lnTo>
                    <a:pt x="496" y="459"/>
                  </a:lnTo>
                  <a:lnTo>
                    <a:pt x="494" y="459"/>
                  </a:lnTo>
                  <a:lnTo>
                    <a:pt x="494" y="459"/>
                  </a:lnTo>
                  <a:lnTo>
                    <a:pt x="494" y="459"/>
                  </a:lnTo>
                  <a:lnTo>
                    <a:pt x="494" y="461"/>
                  </a:lnTo>
                  <a:lnTo>
                    <a:pt x="496" y="459"/>
                  </a:lnTo>
                  <a:close/>
                  <a:moveTo>
                    <a:pt x="540" y="527"/>
                  </a:moveTo>
                  <a:lnTo>
                    <a:pt x="540" y="527"/>
                  </a:lnTo>
                  <a:lnTo>
                    <a:pt x="540" y="527"/>
                  </a:lnTo>
                  <a:lnTo>
                    <a:pt x="540" y="524"/>
                  </a:lnTo>
                  <a:lnTo>
                    <a:pt x="540" y="524"/>
                  </a:lnTo>
                  <a:lnTo>
                    <a:pt x="540" y="522"/>
                  </a:lnTo>
                  <a:lnTo>
                    <a:pt x="540" y="518"/>
                  </a:lnTo>
                  <a:lnTo>
                    <a:pt x="540" y="516"/>
                  </a:lnTo>
                  <a:lnTo>
                    <a:pt x="540" y="516"/>
                  </a:lnTo>
                  <a:lnTo>
                    <a:pt x="540" y="514"/>
                  </a:lnTo>
                  <a:lnTo>
                    <a:pt x="540" y="512"/>
                  </a:lnTo>
                  <a:lnTo>
                    <a:pt x="540" y="510"/>
                  </a:lnTo>
                  <a:lnTo>
                    <a:pt x="540" y="510"/>
                  </a:lnTo>
                  <a:lnTo>
                    <a:pt x="540" y="505"/>
                  </a:lnTo>
                  <a:lnTo>
                    <a:pt x="538" y="503"/>
                  </a:lnTo>
                  <a:lnTo>
                    <a:pt x="536" y="503"/>
                  </a:lnTo>
                  <a:lnTo>
                    <a:pt x="534" y="503"/>
                  </a:lnTo>
                  <a:lnTo>
                    <a:pt x="534" y="505"/>
                  </a:lnTo>
                  <a:lnTo>
                    <a:pt x="532" y="503"/>
                  </a:lnTo>
                  <a:lnTo>
                    <a:pt x="530" y="503"/>
                  </a:lnTo>
                  <a:lnTo>
                    <a:pt x="530" y="505"/>
                  </a:lnTo>
                  <a:lnTo>
                    <a:pt x="528" y="505"/>
                  </a:lnTo>
                  <a:lnTo>
                    <a:pt x="528" y="508"/>
                  </a:lnTo>
                  <a:lnTo>
                    <a:pt x="525" y="505"/>
                  </a:lnTo>
                  <a:lnTo>
                    <a:pt x="525" y="505"/>
                  </a:lnTo>
                  <a:lnTo>
                    <a:pt x="523" y="505"/>
                  </a:lnTo>
                  <a:lnTo>
                    <a:pt x="523" y="505"/>
                  </a:lnTo>
                  <a:lnTo>
                    <a:pt x="521" y="508"/>
                  </a:lnTo>
                  <a:lnTo>
                    <a:pt x="519" y="508"/>
                  </a:lnTo>
                  <a:lnTo>
                    <a:pt x="519" y="508"/>
                  </a:lnTo>
                  <a:lnTo>
                    <a:pt x="517" y="508"/>
                  </a:lnTo>
                  <a:lnTo>
                    <a:pt x="517" y="510"/>
                  </a:lnTo>
                  <a:lnTo>
                    <a:pt x="517" y="510"/>
                  </a:lnTo>
                  <a:lnTo>
                    <a:pt x="517" y="510"/>
                  </a:lnTo>
                  <a:lnTo>
                    <a:pt x="515" y="508"/>
                  </a:lnTo>
                  <a:lnTo>
                    <a:pt x="515" y="510"/>
                  </a:lnTo>
                  <a:lnTo>
                    <a:pt x="513" y="510"/>
                  </a:lnTo>
                  <a:lnTo>
                    <a:pt x="509" y="510"/>
                  </a:lnTo>
                  <a:lnTo>
                    <a:pt x="506" y="510"/>
                  </a:lnTo>
                  <a:lnTo>
                    <a:pt x="502" y="508"/>
                  </a:lnTo>
                  <a:lnTo>
                    <a:pt x="500" y="508"/>
                  </a:lnTo>
                  <a:lnTo>
                    <a:pt x="500" y="505"/>
                  </a:lnTo>
                  <a:lnTo>
                    <a:pt x="500" y="505"/>
                  </a:lnTo>
                  <a:lnTo>
                    <a:pt x="498" y="505"/>
                  </a:lnTo>
                  <a:lnTo>
                    <a:pt x="498" y="503"/>
                  </a:lnTo>
                  <a:lnTo>
                    <a:pt x="496" y="503"/>
                  </a:lnTo>
                  <a:lnTo>
                    <a:pt x="496" y="503"/>
                  </a:lnTo>
                  <a:lnTo>
                    <a:pt x="494" y="503"/>
                  </a:lnTo>
                  <a:lnTo>
                    <a:pt x="494" y="503"/>
                  </a:lnTo>
                  <a:lnTo>
                    <a:pt x="494" y="503"/>
                  </a:lnTo>
                  <a:lnTo>
                    <a:pt x="492" y="503"/>
                  </a:lnTo>
                  <a:lnTo>
                    <a:pt x="490" y="503"/>
                  </a:lnTo>
                  <a:lnTo>
                    <a:pt x="487" y="501"/>
                  </a:lnTo>
                  <a:lnTo>
                    <a:pt x="485" y="501"/>
                  </a:lnTo>
                  <a:lnTo>
                    <a:pt x="485" y="503"/>
                  </a:lnTo>
                  <a:lnTo>
                    <a:pt x="483" y="505"/>
                  </a:lnTo>
                  <a:lnTo>
                    <a:pt x="483" y="508"/>
                  </a:lnTo>
                  <a:lnTo>
                    <a:pt x="485" y="510"/>
                  </a:lnTo>
                  <a:lnTo>
                    <a:pt x="485" y="514"/>
                  </a:lnTo>
                  <a:lnTo>
                    <a:pt x="485" y="514"/>
                  </a:lnTo>
                  <a:lnTo>
                    <a:pt x="485" y="514"/>
                  </a:lnTo>
                  <a:lnTo>
                    <a:pt x="487" y="518"/>
                  </a:lnTo>
                  <a:lnTo>
                    <a:pt x="490" y="522"/>
                  </a:lnTo>
                  <a:lnTo>
                    <a:pt x="494" y="524"/>
                  </a:lnTo>
                  <a:lnTo>
                    <a:pt x="494" y="527"/>
                  </a:lnTo>
                  <a:lnTo>
                    <a:pt x="494" y="529"/>
                  </a:lnTo>
                  <a:lnTo>
                    <a:pt x="494" y="529"/>
                  </a:lnTo>
                  <a:lnTo>
                    <a:pt x="494" y="527"/>
                  </a:lnTo>
                  <a:lnTo>
                    <a:pt x="494" y="529"/>
                  </a:lnTo>
                  <a:lnTo>
                    <a:pt x="494" y="529"/>
                  </a:lnTo>
                  <a:lnTo>
                    <a:pt x="498" y="531"/>
                  </a:lnTo>
                  <a:lnTo>
                    <a:pt x="498" y="533"/>
                  </a:lnTo>
                  <a:lnTo>
                    <a:pt x="496" y="533"/>
                  </a:lnTo>
                  <a:lnTo>
                    <a:pt x="496" y="533"/>
                  </a:lnTo>
                  <a:lnTo>
                    <a:pt x="496" y="531"/>
                  </a:lnTo>
                  <a:lnTo>
                    <a:pt x="492" y="529"/>
                  </a:lnTo>
                  <a:lnTo>
                    <a:pt x="494" y="533"/>
                  </a:lnTo>
                  <a:lnTo>
                    <a:pt x="494" y="535"/>
                  </a:lnTo>
                  <a:lnTo>
                    <a:pt x="496" y="541"/>
                  </a:lnTo>
                  <a:lnTo>
                    <a:pt x="498" y="541"/>
                  </a:lnTo>
                  <a:lnTo>
                    <a:pt x="498" y="543"/>
                  </a:lnTo>
                  <a:lnTo>
                    <a:pt x="498" y="543"/>
                  </a:lnTo>
                  <a:lnTo>
                    <a:pt x="500" y="546"/>
                  </a:lnTo>
                  <a:lnTo>
                    <a:pt x="502" y="548"/>
                  </a:lnTo>
                  <a:lnTo>
                    <a:pt x="502" y="548"/>
                  </a:lnTo>
                  <a:lnTo>
                    <a:pt x="504" y="548"/>
                  </a:lnTo>
                  <a:lnTo>
                    <a:pt x="506" y="550"/>
                  </a:lnTo>
                  <a:lnTo>
                    <a:pt x="506" y="550"/>
                  </a:lnTo>
                  <a:lnTo>
                    <a:pt x="509" y="550"/>
                  </a:lnTo>
                  <a:lnTo>
                    <a:pt x="509" y="550"/>
                  </a:lnTo>
                  <a:lnTo>
                    <a:pt x="506" y="550"/>
                  </a:lnTo>
                  <a:lnTo>
                    <a:pt x="504" y="550"/>
                  </a:lnTo>
                  <a:lnTo>
                    <a:pt x="504" y="550"/>
                  </a:lnTo>
                  <a:lnTo>
                    <a:pt x="504" y="552"/>
                  </a:lnTo>
                  <a:lnTo>
                    <a:pt x="504" y="554"/>
                  </a:lnTo>
                  <a:lnTo>
                    <a:pt x="506" y="552"/>
                  </a:lnTo>
                  <a:lnTo>
                    <a:pt x="511" y="552"/>
                  </a:lnTo>
                  <a:lnTo>
                    <a:pt x="513" y="552"/>
                  </a:lnTo>
                  <a:lnTo>
                    <a:pt x="515" y="554"/>
                  </a:lnTo>
                  <a:lnTo>
                    <a:pt x="517" y="554"/>
                  </a:lnTo>
                  <a:lnTo>
                    <a:pt x="517" y="554"/>
                  </a:lnTo>
                  <a:lnTo>
                    <a:pt x="519" y="552"/>
                  </a:lnTo>
                  <a:lnTo>
                    <a:pt x="519" y="550"/>
                  </a:lnTo>
                  <a:lnTo>
                    <a:pt x="521" y="550"/>
                  </a:lnTo>
                  <a:lnTo>
                    <a:pt x="521" y="548"/>
                  </a:lnTo>
                  <a:lnTo>
                    <a:pt x="519" y="548"/>
                  </a:lnTo>
                  <a:lnTo>
                    <a:pt x="519" y="548"/>
                  </a:lnTo>
                  <a:lnTo>
                    <a:pt x="519" y="546"/>
                  </a:lnTo>
                  <a:lnTo>
                    <a:pt x="523" y="548"/>
                  </a:lnTo>
                  <a:lnTo>
                    <a:pt x="523" y="548"/>
                  </a:lnTo>
                  <a:lnTo>
                    <a:pt x="523" y="546"/>
                  </a:lnTo>
                  <a:lnTo>
                    <a:pt x="523" y="546"/>
                  </a:lnTo>
                  <a:lnTo>
                    <a:pt x="523" y="543"/>
                  </a:lnTo>
                  <a:lnTo>
                    <a:pt x="525" y="543"/>
                  </a:lnTo>
                  <a:lnTo>
                    <a:pt x="525" y="543"/>
                  </a:lnTo>
                  <a:lnTo>
                    <a:pt x="525" y="541"/>
                  </a:lnTo>
                  <a:lnTo>
                    <a:pt x="525" y="541"/>
                  </a:lnTo>
                  <a:lnTo>
                    <a:pt x="523" y="539"/>
                  </a:lnTo>
                  <a:lnTo>
                    <a:pt x="525" y="541"/>
                  </a:lnTo>
                  <a:lnTo>
                    <a:pt x="528" y="543"/>
                  </a:lnTo>
                  <a:lnTo>
                    <a:pt x="528" y="543"/>
                  </a:lnTo>
                  <a:lnTo>
                    <a:pt x="528" y="543"/>
                  </a:lnTo>
                  <a:lnTo>
                    <a:pt x="528" y="541"/>
                  </a:lnTo>
                  <a:lnTo>
                    <a:pt x="528" y="541"/>
                  </a:lnTo>
                  <a:lnTo>
                    <a:pt x="530" y="541"/>
                  </a:lnTo>
                  <a:lnTo>
                    <a:pt x="532" y="541"/>
                  </a:lnTo>
                  <a:lnTo>
                    <a:pt x="532" y="541"/>
                  </a:lnTo>
                  <a:lnTo>
                    <a:pt x="532" y="543"/>
                  </a:lnTo>
                  <a:lnTo>
                    <a:pt x="532" y="543"/>
                  </a:lnTo>
                  <a:lnTo>
                    <a:pt x="530" y="543"/>
                  </a:lnTo>
                  <a:lnTo>
                    <a:pt x="530" y="543"/>
                  </a:lnTo>
                  <a:lnTo>
                    <a:pt x="530" y="546"/>
                  </a:lnTo>
                  <a:lnTo>
                    <a:pt x="532" y="548"/>
                  </a:lnTo>
                  <a:lnTo>
                    <a:pt x="532" y="548"/>
                  </a:lnTo>
                  <a:lnTo>
                    <a:pt x="534" y="546"/>
                  </a:lnTo>
                  <a:lnTo>
                    <a:pt x="534" y="546"/>
                  </a:lnTo>
                  <a:lnTo>
                    <a:pt x="534" y="543"/>
                  </a:lnTo>
                  <a:lnTo>
                    <a:pt x="534" y="539"/>
                  </a:lnTo>
                  <a:lnTo>
                    <a:pt x="534" y="537"/>
                  </a:lnTo>
                  <a:lnTo>
                    <a:pt x="534" y="535"/>
                  </a:lnTo>
                  <a:lnTo>
                    <a:pt x="534" y="535"/>
                  </a:lnTo>
                  <a:lnTo>
                    <a:pt x="536" y="533"/>
                  </a:lnTo>
                  <a:lnTo>
                    <a:pt x="536" y="531"/>
                  </a:lnTo>
                  <a:lnTo>
                    <a:pt x="536" y="529"/>
                  </a:lnTo>
                  <a:lnTo>
                    <a:pt x="536" y="529"/>
                  </a:lnTo>
                  <a:lnTo>
                    <a:pt x="536" y="527"/>
                  </a:lnTo>
                  <a:lnTo>
                    <a:pt x="538" y="527"/>
                  </a:lnTo>
                  <a:lnTo>
                    <a:pt x="538" y="527"/>
                  </a:lnTo>
                  <a:lnTo>
                    <a:pt x="538" y="524"/>
                  </a:lnTo>
                  <a:lnTo>
                    <a:pt x="538" y="524"/>
                  </a:lnTo>
                  <a:lnTo>
                    <a:pt x="538" y="524"/>
                  </a:lnTo>
                  <a:lnTo>
                    <a:pt x="538" y="527"/>
                  </a:lnTo>
                  <a:lnTo>
                    <a:pt x="538" y="527"/>
                  </a:lnTo>
                  <a:lnTo>
                    <a:pt x="538" y="527"/>
                  </a:lnTo>
                  <a:lnTo>
                    <a:pt x="540" y="527"/>
                  </a:lnTo>
                  <a:lnTo>
                    <a:pt x="540" y="529"/>
                  </a:lnTo>
                  <a:lnTo>
                    <a:pt x="540" y="529"/>
                  </a:lnTo>
                  <a:lnTo>
                    <a:pt x="540" y="529"/>
                  </a:lnTo>
                  <a:lnTo>
                    <a:pt x="540" y="529"/>
                  </a:lnTo>
                  <a:lnTo>
                    <a:pt x="540" y="529"/>
                  </a:lnTo>
                  <a:lnTo>
                    <a:pt x="540" y="529"/>
                  </a:lnTo>
                  <a:lnTo>
                    <a:pt x="540" y="527"/>
                  </a:lnTo>
                  <a:close/>
                  <a:moveTo>
                    <a:pt x="492" y="463"/>
                  </a:moveTo>
                  <a:lnTo>
                    <a:pt x="494" y="463"/>
                  </a:lnTo>
                  <a:lnTo>
                    <a:pt x="494" y="463"/>
                  </a:lnTo>
                  <a:lnTo>
                    <a:pt x="494" y="463"/>
                  </a:lnTo>
                  <a:lnTo>
                    <a:pt x="494" y="461"/>
                  </a:lnTo>
                  <a:lnTo>
                    <a:pt x="494" y="461"/>
                  </a:lnTo>
                  <a:lnTo>
                    <a:pt x="492" y="461"/>
                  </a:lnTo>
                  <a:lnTo>
                    <a:pt x="492" y="463"/>
                  </a:lnTo>
                  <a:close/>
                  <a:moveTo>
                    <a:pt x="268" y="22"/>
                  </a:moveTo>
                  <a:lnTo>
                    <a:pt x="268" y="24"/>
                  </a:lnTo>
                  <a:lnTo>
                    <a:pt x="270" y="26"/>
                  </a:lnTo>
                  <a:lnTo>
                    <a:pt x="274" y="28"/>
                  </a:lnTo>
                  <a:lnTo>
                    <a:pt x="281" y="26"/>
                  </a:lnTo>
                  <a:lnTo>
                    <a:pt x="283" y="24"/>
                  </a:lnTo>
                  <a:lnTo>
                    <a:pt x="283" y="24"/>
                  </a:lnTo>
                  <a:lnTo>
                    <a:pt x="283" y="22"/>
                  </a:lnTo>
                  <a:lnTo>
                    <a:pt x="285" y="22"/>
                  </a:lnTo>
                  <a:lnTo>
                    <a:pt x="285" y="22"/>
                  </a:lnTo>
                  <a:lnTo>
                    <a:pt x="283" y="19"/>
                  </a:lnTo>
                  <a:lnTo>
                    <a:pt x="283" y="19"/>
                  </a:lnTo>
                  <a:lnTo>
                    <a:pt x="281" y="17"/>
                  </a:lnTo>
                  <a:lnTo>
                    <a:pt x="281" y="17"/>
                  </a:lnTo>
                  <a:lnTo>
                    <a:pt x="278" y="17"/>
                  </a:lnTo>
                  <a:lnTo>
                    <a:pt x="278" y="19"/>
                  </a:lnTo>
                  <a:lnTo>
                    <a:pt x="276" y="19"/>
                  </a:lnTo>
                  <a:lnTo>
                    <a:pt x="276" y="19"/>
                  </a:lnTo>
                  <a:lnTo>
                    <a:pt x="274" y="19"/>
                  </a:lnTo>
                  <a:lnTo>
                    <a:pt x="272" y="19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68" y="19"/>
                  </a:lnTo>
                  <a:lnTo>
                    <a:pt x="268" y="17"/>
                  </a:lnTo>
                  <a:lnTo>
                    <a:pt x="266" y="17"/>
                  </a:lnTo>
                  <a:lnTo>
                    <a:pt x="266" y="17"/>
                  </a:lnTo>
                  <a:lnTo>
                    <a:pt x="266" y="17"/>
                  </a:lnTo>
                  <a:lnTo>
                    <a:pt x="266" y="19"/>
                  </a:lnTo>
                  <a:lnTo>
                    <a:pt x="268" y="22"/>
                  </a:lnTo>
                  <a:close/>
                  <a:moveTo>
                    <a:pt x="540" y="489"/>
                  </a:moveTo>
                  <a:lnTo>
                    <a:pt x="540" y="489"/>
                  </a:lnTo>
                  <a:lnTo>
                    <a:pt x="538" y="489"/>
                  </a:lnTo>
                  <a:lnTo>
                    <a:pt x="536" y="484"/>
                  </a:lnTo>
                  <a:lnTo>
                    <a:pt x="534" y="484"/>
                  </a:lnTo>
                  <a:lnTo>
                    <a:pt x="532" y="486"/>
                  </a:lnTo>
                  <a:lnTo>
                    <a:pt x="532" y="486"/>
                  </a:lnTo>
                  <a:lnTo>
                    <a:pt x="532" y="486"/>
                  </a:lnTo>
                  <a:lnTo>
                    <a:pt x="534" y="486"/>
                  </a:lnTo>
                  <a:lnTo>
                    <a:pt x="534" y="489"/>
                  </a:lnTo>
                  <a:lnTo>
                    <a:pt x="534" y="489"/>
                  </a:lnTo>
                  <a:lnTo>
                    <a:pt x="536" y="493"/>
                  </a:lnTo>
                  <a:lnTo>
                    <a:pt x="536" y="493"/>
                  </a:lnTo>
                  <a:lnTo>
                    <a:pt x="536" y="493"/>
                  </a:lnTo>
                  <a:lnTo>
                    <a:pt x="536" y="493"/>
                  </a:lnTo>
                  <a:lnTo>
                    <a:pt x="538" y="493"/>
                  </a:lnTo>
                  <a:lnTo>
                    <a:pt x="540" y="493"/>
                  </a:lnTo>
                  <a:lnTo>
                    <a:pt x="540" y="493"/>
                  </a:lnTo>
                  <a:lnTo>
                    <a:pt x="540" y="491"/>
                  </a:lnTo>
                  <a:lnTo>
                    <a:pt x="538" y="491"/>
                  </a:lnTo>
                  <a:lnTo>
                    <a:pt x="540" y="491"/>
                  </a:lnTo>
                  <a:lnTo>
                    <a:pt x="540" y="489"/>
                  </a:lnTo>
                  <a:close/>
                  <a:moveTo>
                    <a:pt x="354" y="57"/>
                  </a:moveTo>
                  <a:lnTo>
                    <a:pt x="354" y="57"/>
                  </a:lnTo>
                  <a:lnTo>
                    <a:pt x="354" y="57"/>
                  </a:lnTo>
                  <a:lnTo>
                    <a:pt x="354" y="57"/>
                  </a:lnTo>
                  <a:lnTo>
                    <a:pt x="354" y="57"/>
                  </a:lnTo>
                  <a:lnTo>
                    <a:pt x="357" y="57"/>
                  </a:lnTo>
                  <a:lnTo>
                    <a:pt x="357" y="57"/>
                  </a:lnTo>
                  <a:lnTo>
                    <a:pt x="357" y="55"/>
                  </a:lnTo>
                  <a:lnTo>
                    <a:pt x="354" y="55"/>
                  </a:lnTo>
                  <a:lnTo>
                    <a:pt x="354" y="57"/>
                  </a:lnTo>
                  <a:close/>
                  <a:moveTo>
                    <a:pt x="620" y="288"/>
                  </a:moveTo>
                  <a:lnTo>
                    <a:pt x="618" y="284"/>
                  </a:lnTo>
                  <a:lnTo>
                    <a:pt x="618" y="281"/>
                  </a:lnTo>
                  <a:lnTo>
                    <a:pt x="616" y="279"/>
                  </a:lnTo>
                  <a:lnTo>
                    <a:pt x="614" y="273"/>
                  </a:lnTo>
                  <a:lnTo>
                    <a:pt x="614" y="271"/>
                  </a:lnTo>
                  <a:lnTo>
                    <a:pt x="614" y="267"/>
                  </a:lnTo>
                  <a:lnTo>
                    <a:pt x="612" y="256"/>
                  </a:lnTo>
                  <a:lnTo>
                    <a:pt x="614" y="250"/>
                  </a:lnTo>
                  <a:lnTo>
                    <a:pt x="614" y="250"/>
                  </a:lnTo>
                  <a:lnTo>
                    <a:pt x="612" y="248"/>
                  </a:lnTo>
                  <a:lnTo>
                    <a:pt x="612" y="248"/>
                  </a:lnTo>
                  <a:lnTo>
                    <a:pt x="610" y="246"/>
                  </a:lnTo>
                  <a:lnTo>
                    <a:pt x="610" y="241"/>
                  </a:lnTo>
                  <a:lnTo>
                    <a:pt x="608" y="239"/>
                  </a:lnTo>
                  <a:lnTo>
                    <a:pt x="606" y="237"/>
                  </a:lnTo>
                  <a:lnTo>
                    <a:pt x="606" y="235"/>
                  </a:lnTo>
                  <a:lnTo>
                    <a:pt x="604" y="233"/>
                  </a:lnTo>
                  <a:lnTo>
                    <a:pt x="604" y="233"/>
                  </a:lnTo>
                  <a:lnTo>
                    <a:pt x="604" y="231"/>
                  </a:lnTo>
                  <a:lnTo>
                    <a:pt x="601" y="231"/>
                  </a:lnTo>
                  <a:lnTo>
                    <a:pt x="599" y="229"/>
                  </a:lnTo>
                  <a:lnTo>
                    <a:pt x="597" y="229"/>
                  </a:lnTo>
                  <a:lnTo>
                    <a:pt x="597" y="227"/>
                  </a:lnTo>
                  <a:lnTo>
                    <a:pt x="595" y="222"/>
                  </a:lnTo>
                  <a:lnTo>
                    <a:pt x="593" y="220"/>
                  </a:lnTo>
                  <a:lnTo>
                    <a:pt x="591" y="218"/>
                  </a:lnTo>
                  <a:lnTo>
                    <a:pt x="589" y="218"/>
                  </a:lnTo>
                  <a:lnTo>
                    <a:pt x="589" y="218"/>
                  </a:lnTo>
                  <a:lnTo>
                    <a:pt x="585" y="216"/>
                  </a:lnTo>
                  <a:lnTo>
                    <a:pt x="582" y="214"/>
                  </a:lnTo>
                  <a:lnTo>
                    <a:pt x="582" y="214"/>
                  </a:lnTo>
                  <a:lnTo>
                    <a:pt x="580" y="212"/>
                  </a:lnTo>
                  <a:lnTo>
                    <a:pt x="580" y="210"/>
                  </a:lnTo>
                  <a:lnTo>
                    <a:pt x="578" y="210"/>
                  </a:lnTo>
                  <a:lnTo>
                    <a:pt x="578" y="205"/>
                  </a:lnTo>
                  <a:lnTo>
                    <a:pt x="578" y="201"/>
                  </a:lnTo>
                  <a:lnTo>
                    <a:pt x="578" y="195"/>
                  </a:lnTo>
                  <a:lnTo>
                    <a:pt x="576" y="193"/>
                  </a:lnTo>
                  <a:lnTo>
                    <a:pt x="576" y="193"/>
                  </a:lnTo>
                  <a:lnTo>
                    <a:pt x="574" y="193"/>
                  </a:lnTo>
                  <a:lnTo>
                    <a:pt x="574" y="195"/>
                  </a:lnTo>
                  <a:lnTo>
                    <a:pt x="574" y="195"/>
                  </a:lnTo>
                  <a:lnTo>
                    <a:pt x="574" y="195"/>
                  </a:lnTo>
                  <a:lnTo>
                    <a:pt x="572" y="193"/>
                  </a:lnTo>
                  <a:lnTo>
                    <a:pt x="570" y="193"/>
                  </a:lnTo>
                  <a:lnTo>
                    <a:pt x="568" y="191"/>
                  </a:lnTo>
                  <a:lnTo>
                    <a:pt x="568" y="188"/>
                  </a:lnTo>
                  <a:lnTo>
                    <a:pt x="566" y="188"/>
                  </a:lnTo>
                  <a:lnTo>
                    <a:pt x="566" y="188"/>
                  </a:lnTo>
                  <a:lnTo>
                    <a:pt x="566" y="191"/>
                  </a:lnTo>
                  <a:lnTo>
                    <a:pt x="566" y="195"/>
                  </a:lnTo>
                  <a:lnTo>
                    <a:pt x="566" y="195"/>
                  </a:lnTo>
                  <a:lnTo>
                    <a:pt x="563" y="195"/>
                  </a:lnTo>
                  <a:lnTo>
                    <a:pt x="563" y="193"/>
                  </a:lnTo>
                  <a:lnTo>
                    <a:pt x="561" y="193"/>
                  </a:lnTo>
                  <a:lnTo>
                    <a:pt x="561" y="193"/>
                  </a:lnTo>
                  <a:lnTo>
                    <a:pt x="559" y="191"/>
                  </a:lnTo>
                  <a:lnTo>
                    <a:pt x="559" y="191"/>
                  </a:lnTo>
                  <a:lnTo>
                    <a:pt x="559" y="186"/>
                  </a:lnTo>
                  <a:lnTo>
                    <a:pt x="557" y="182"/>
                  </a:lnTo>
                  <a:lnTo>
                    <a:pt x="557" y="180"/>
                  </a:lnTo>
                  <a:lnTo>
                    <a:pt x="555" y="178"/>
                  </a:lnTo>
                  <a:lnTo>
                    <a:pt x="555" y="176"/>
                  </a:lnTo>
                  <a:lnTo>
                    <a:pt x="555" y="174"/>
                  </a:lnTo>
                  <a:lnTo>
                    <a:pt x="553" y="172"/>
                  </a:lnTo>
                  <a:lnTo>
                    <a:pt x="551" y="169"/>
                  </a:lnTo>
                  <a:lnTo>
                    <a:pt x="549" y="167"/>
                  </a:lnTo>
                  <a:lnTo>
                    <a:pt x="547" y="165"/>
                  </a:lnTo>
                  <a:lnTo>
                    <a:pt x="547" y="163"/>
                  </a:lnTo>
                  <a:lnTo>
                    <a:pt x="547" y="161"/>
                  </a:lnTo>
                  <a:lnTo>
                    <a:pt x="547" y="163"/>
                  </a:lnTo>
                  <a:lnTo>
                    <a:pt x="549" y="161"/>
                  </a:lnTo>
                  <a:lnTo>
                    <a:pt x="547" y="161"/>
                  </a:lnTo>
                  <a:lnTo>
                    <a:pt x="547" y="159"/>
                  </a:lnTo>
                  <a:lnTo>
                    <a:pt x="544" y="157"/>
                  </a:lnTo>
                  <a:lnTo>
                    <a:pt x="542" y="157"/>
                  </a:lnTo>
                  <a:lnTo>
                    <a:pt x="540" y="157"/>
                  </a:lnTo>
                  <a:lnTo>
                    <a:pt x="538" y="155"/>
                  </a:lnTo>
                  <a:lnTo>
                    <a:pt x="536" y="153"/>
                  </a:lnTo>
                  <a:lnTo>
                    <a:pt x="536" y="153"/>
                  </a:lnTo>
                  <a:lnTo>
                    <a:pt x="534" y="153"/>
                  </a:lnTo>
                  <a:lnTo>
                    <a:pt x="534" y="150"/>
                  </a:lnTo>
                  <a:lnTo>
                    <a:pt x="532" y="150"/>
                  </a:lnTo>
                  <a:lnTo>
                    <a:pt x="530" y="148"/>
                  </a:lnTo>
                  <a:lnTo>
                    <a:pt x="528" y="146"/>
                  </a:lnTo>
                  <a:lnTo>
                    <a:pt x="528" y="146"/>
                  </a:lnTo>
                  <a:lnTo>
                    <a:pt x="525" y="144"/>
                  </a:lnTo>
                  <a:lnTo>
                    <a:pt x="525" y="144"/>
                  </a:lnTo>
                  <a:lnTo>
                    <a:pt x="523" y="146"/>
                  </a:lnTo>
                  <a:lnTo>
                    <a:pt x="521" y="144"/>
                  </a:lnTo>
                  <a:lnTo>
                    <a:pt x="521" y="144"/>
                  </a:lnTo>
                  <a:lnTo>
                    <a:pt x="519" y="142"/>
                  </a:lnTo>
                  <a:lnTo>
                    <a:pt x="517" y="142"/>
                  </a:lnTo>
                  <a:lnTo>
                    <a:pt x="515" y="142"/>
                  </a:lnTo>
                  <a:lnTo>
                    <a:pt x="513" y="140"/>
                  </a:lnTo>
                  <a:lnTo>
                    <a:pt x="513" y="140"/>
                  </a:lnTo>
                  <a:lnTo>
                    <a:pt x="511" y="138"/>
                  </a:lnTo>
                  <a:lnTo>
                    <a:pt x="509" y="136"/>
                  </a:lnTo>
                  <a:lnTo>
                    <a:pt x="509" y="134"/>
                  </a:lnTo>
                  <a:lnTo>
                    <a:pt x="511" y="131"/>
                  </a:lnTo>
                  <a:lnTo>
                    <a:pt x="509" y="131"/>
                  </a:lnTo>
                  <a:lnTo>
                    <a:pt x="504" y="127"/>
                  </a:lnTo>
                  <a:lnTo>
                    <a:pt x="504" y="125"/>
                  </a:lnTo>
                  <a:lnTo>
                    <a:pt x="506" y="123"/>
                  </a:lnTo>
                  <a:lnTo>
                    <a:pt x="506" y="117"/>
                  </a:lnTo>
                  <a:lnTo>
                    <a:pt x="504" y="112"/>
                  </a:lnTo>
                  <a:lnTo>
                    <a:pt x="502" y="108"/>
                  </a:lnTo>
                  <a:lnTo>
                    <a:pt x="502" y="106"/>
                  </a:lnTo>
                  <a:lnTo>
                    <a:pt x="502" y="106"/>
                  </a:lnTo>
                  <a:lnTo>
                    <a:pt x="500" y="106"/>
                  </a:lnTo>
                  <a:lnTo>
                    <a:pt x="500" y="104"/>
                  </a:lnTo>
                  <a:lnTo>
                    <a:pt x="498" y="102"/>
                  </a:lnTo>
                  <a:lnTo>
                    <a:pt x="496" y="100"/>
                  </a:lnTo>
                  <a:lnTo>
                    <a:pt x="496" y="98"/>
                  </a:lnTo>
                  <a:lnTo>
                    <a:pt x="496" y="95"/>
                  </a:lnTo>
                  <a:lnTo>
                    <a:pt x="496" y="95"/>
                  </a:lnTo>
                  <a:lnTo>
                    <a:pt x="496" y="93"/>
                  </a:lnTo>
                  <a:lnTo>
                    <a:pt x="496" y="89"/>
                  </a:lnTo>
                  <a:lnTo>
                    <a:pt x="494" y="87"/>
                  </a:lnTo>
                  <a:lnTo>
                    <a:pt x="494" y="83"/>
                  </a:lnTo>
                  <a:lnTo>
                    <a:pt x="494" y="81"/>
                  </a:lnTo>
                  <a:lnTo>
                    <a:pt x="494" y="79"/>
                  </a:lnTo>
                  <a:lnTo>
                    <a:pt x="494" y="79"/>
                  </a:lnTo>
                  <a:lnTo>
                    <a:pt x="494" y="76"/>
                  </a:lnTo>
                  <a:lnTo>
                    <a:pt x="494" y="74"/>
                  </a:lnTo>
                  <a:lnTo>
                    <a:pt x="492" y="74"/>
                  </a:lnTo>
                  <a:lnTo>
                    <a:pt x="490" y="72"/>
                  </a:lnTo>
                  <a:lnTo>
                    <a:pt x="487" y="70"/>
                  </a:lnTo>
                  <a:lnTo>
                    <a:pt x="483" y="68"/>
                  </a:lnTo>
                  <a:lnTo>
                    <a:pt x="483" y="66"/>
                  </a:lnTo>
                  <a:lnTo>
                    <a:pt x="481" y="64"/>
                  </a:lnTo>
                  <a:lnTo>
                    <a:pt x="479" y="66"/>
                  </a:lnTo>
                  <a:lnTo>
                    <a:pt x="477" y="66"/>
                  </a:lnTo>
                  <a:lnTo>
                    <a:pt x="475" y="66"/>
                  </a:lnTo>
                  <a:lnTo>
                    <a:pt x="473" y="68"/>
                  </a:lnTo>
                  <a:lnTo>
                    <a:pt x="471" y="66"/>
                  </a:lnTo>
                  <a:lnTo>
                    <a:pt x="471" y="66"/>
                  </a:lnTo>
                  <a:lnTo>
                    <a:pt x="471" y="64"/>
                  </a:lnTo>
                  <a:lnTo>
                    <a:pt x="468" y="60"/>
                  </a:lnTo>
                  <a:lnTo>
                    <a:pt x="468" y="60"/>
                  </a:lnTo>
                  <a:lnTo>
                    <a:pt x="466" y="57"/>
                  </a:lnTo>
                  <a:lnTo>
                    <a:pt x="468" y="51"/>
                  </a:lnTo>
                  <a:lnTo>
                    <a:pt x="466" y="49"/>
                  </a:lnTo>
                  <a:lnTo>
                    <a:pt x="466" y="47"/>
                  </a:lnTo>
                  <a:lnTo>
                    <a:pt x="466" y="43"/>
                  </a:lnTo>
                  <a:lnTo>
                    <a:pt x="464" y="41"/>
                  </a:lnTo>
                  <a:lnTo>
                    <a:pt x="464" y="41"/>
                  </a:lnTo>
                  <a:lnTo>
                    <a:pt x="464" y="38"/>
                  </a:lnTo>
                  <a:lnTo>
                    <a:pt x="462" y="36"/>
                  </a:lnTo>
                  <a:lnTo>
                    <a:pt x="462" y="36"/>
                  </a:lnTo>
                  <a:lnTo>
                    <a:pt x="460" y="34"/>
                  </a:lnTo>
                  <a:lnTo>
                    <a:pt x="460" y="34"/>
                  </a:lnTo>
                  <a:lnTo>
                    <a:pt x="460" y="32"/>
                  </a:lnTo>
                  <a:lnTo>
                    <a:pt x="462" y="32"/>
                  </a:lnTo>
                  <a:lnTo>
                    <a:pt x="462" y="30"/>
                  </a:lnTo>
                  <a:lnTo>
                    <a:pt x="460" y="28"/>
                  </a:lnTo>
                  <a:lnTo>
                    <a:pt x="458" y="28"/>
                  </a:lnTo>
                  <a:lnTo>
                    <a:pt x="458" y="28"/>
                  </a:lnTo>
                  <a:lnTo>
                    <a:pt x="458" y="28"/>
                  </a:lnTo>
                  <a:lnTo>
                    <a:pt x="456" y="24"/>
                  </a:lnTo>
                  <a:lnTo>
                    <a:pt x="456" y="22"/>
                  </a:lnTo>
                  <a:lnTo>
                    <a:pt x="456" y="19"/>
                  </a:lnTo>
                  <a:lnTo>
                    <a:pt x="456" y="17"/>
                  </a:lnTo>
                  <a:lnTo>
                    <a:pt x="456" y="17"/>
                  </a:lnTo>
                  <a:lnTo>
                    <a:pt x="454" y="15"/>
                  </a:lnTo>
                  <a:lnTo>
                    <a:pt x="452" y="13"/>
                  </a:lnTo>
                  <a:lnTo>
                    <a:pt x="452" y="11"/>
                  </a:lnTo>
                  <a:lnTo>
                    <a:pt x="454" y="11"/>
                  </a:lnTo>
                  <a:lnTo>
                    <a:pt x="452" y="11"/>
                  </a:lnTo>
                  <a:lnTo>
                    <a:pt x="452" y="11"/>
                  </a:lnTo>
                  <a:lnTo>
                    <a:pt x="449" y="11"/>
                  </a:lnTo>
                  <a:lnTo>
                    <a:pt x="449" y="13"/>
                  </a:lnTo>
                  <a:lnTo>
                    <a:pt x="445" y="13"/>
                  </a:lnTo>
                  <a:lnTo>
                    <a:pt x="445" y="19"/>
                  </a:lnTo>
                  <a:lnTo>
                    <a:pt x="445" y="24"/>
                  </a:lnTo>
                  <a:lnTo>
                    <a:pt x="443" y="28"/>
                  </a:lnTo>
                  <a:lnTo>
                    <a:pt x="443" y="30"/>
                  </a:lnTo>
                  <a:lnTo>
                    <a:pt x="443" y="30"/>
                  </a:lnTo>
                  <a:lnTo>
                    <a:pt x="443" y="30"/>
                  </a:lnTo>
                  <a:lnTo>
                    <a:pt x="441" y="30"/>
                  </a:lnTo>
                  <a:lnTo>
                    <a:pt x="441" y="32"/>
                  </a:lnTo>
                  <a:lnTo>
                    <a:pt x="439" y="36"/>
                  </a:lnTo>
                  <a:lnTo>
                    <a:pt x="439" y="38"/>
                  </a:lnTo>
                  <a:lnTo>
                    <a:pt x="439" y="38"/>
                  </a:lnTo>
                  <a:lnTo>
                    <a:pt x="441" y="38"/>
                  </a:lnTo>
                  <a:lnTo>
                    <a:pt x="441" y="38"/>
                  </a:lnTo>
                  <a:lnTo>
                    <a:pt x="441" y="38"/>
                  </a:lnTo>
                  <a:lnTo>
                    <a:pt x="441" y="41"/>
                  </a:lnTo>
                  <a:lnTo>
                    <a:pt x="443" y="41"/>
                  </a:lnTo>
                  <a:lnTo>
                    <a:pt x="443" y="43"/>
                  </a:lnTo>
                  <a:lnTo>
                    <a:pt x="441" y="43"/>
                  </a:lnTo>
                  <a:lnTo>
                    <a:pt x="441" y="43"/>
                  </a:lnTo>
                  <a:lnTo>
                    <a:pt x="439" y="43"/>
                  </a:lnTo>
                  <a:lnTo>
                    <a:pt x="437" y="45"/>
                  </a:lnTo>
                  <a:lnTo>
                    <a:pt x="439" y="49"/>
                  </a:lnTo>
                  <a:lnTo>
                    <a:pt x="437" y="51"/>
                  </a:lnTo>
                  <a:lnTo>
                    <a:pt x="437" y="53"/>
                  </a:lnTo>
                  <a:lnTo>
                    <a:pt x="435" y="57"/>
                  </a:lnTo>
                  <a:lnTo>
                    <a:pt x="435" y="60"/>
                  </a:lnTo>
                  <a:lnTo>
                    <a:pt x="437" y="62"/>
                  </a:lnTo>
                  <a:lnTo>
                    <a:pt x="437" y="64"/>
                  </a:lnTo>
                  <a:lnTo>
                    <a:pt x="437" y="66"/>
                  </a:lnTo>
                  <a:lnTo>
                    <a:pt x="437" y="68"/>
                  </a:lnTo>
                  <a:lnTo>
                    <a:pt x="437" y="74"/>
                  </a:lnTo>
                  <a:lnTo>
                    <a:pt x="439" y="76"/>
                  </a:lnTo>
                  <a:lnTo>
                    <a:pt x="437" y="79"/>
                  </a:lnTo>
                  <a:lnTo>
                    <a:pt x="435" y="85"/>
                  </a:lnTo>
                  <a:lnTo>
                    <a:pt x="435" y="91"/>
                  </a:lnTo>
                  <a:lnTo>
                    <a:pt x="435" y="93"/>
                  </a:lnTo>
                  <a:lnTo>
                    <a:pt x="435" y="95"/>
                  </a:lnTo>
                  <a:lnTo>
                    <a:pt x="433" y="100"/>
                  </a:lnTo>
                  <a:lnTo>
                    <a:pt x="433" y="102"/>
                  </a:lnTo>
                  <a:lnTo>
                    <a:pt x="428" y="108"/>
                  </a:lnTo>
                  <a:lnTo>
                    <a:pt x="426" y="110"/>
                  </a:lnTo>
                  <a:lnTo>
                    <a:pt x="426" y="115"/>
                  </a:lnTo>
                  <a:lnTo>
                    <a:pt x="422" y="117"/>
                  </a:lnTo>
                  <a:lnTo>
                    <a:pt x="420" y="117"/>
                  </a:lnTo>
                  <a:lnTo>
                    <a:pt x="416" y="119"/>
                  </a:lnTo>
                  <a:lnTo>
                    <a:pt x="414" y="119"/>
                  </a:lnTo>
                  <a:lnTo>
                    <a:pt x="411" y="117"/>
                  </a:lnTo>
                  <a:lnTo>
                    <a:pt x="411" y="117"/>
                  </a:lnTo>
                  <a:lnTo>
                    <a:pt x="409" y="117"/>
                  </a:lnTo>
                  <a:lnTo>
                    <a:pt x="405" y="112"/>
                  </a:lnTo>
                  <a:lnTo>
                    <a:pt x="401" y="112"/>
                  </a:lnTo>
                  <a:lnTo>
                    <a:pt x="401" y="110"/>
                  </a:lnTo>
                  <a:lnTo>
                    <a:pt x="401" y="108"/>
                  </a:lnTo>
                  <a:lnTo>
                    <a:pt x="399" y="108"/>
                  </a:lnTo>
                  <a:lnTo>
                    <a:pt x="399" y="106"/>
                  </a:lnTo>
                  <a:lnTo>
                    <a:pt x="395" y="106"/>
                  </a:lnTo>
                  <a:lnTo>
                    <a:pt x="392" y="104"/>
                  </a:lnTo>
                  <a:lnTo>
                    <a:pt x="390" y="104"/>
                  </a:lnTo>
                  <a:lnTo>
                    <a:pt x="386" y="104"/>
                  </a:lnTo>
                  <a:lnTo>
                    <a:pt x="384" y="102"/>
                  </a:lnTo>
                  <a:lnTo>
                    <a:pt x="382" y="100"/>
                  </a:lnTo>
                  <a:lnTo>
                    <a:pt x="378" y="95"/>
                  </a:lnTo>
                  <a:lnTo>
                    <a:pt x="376" y="93"/>
                  </a:lnTo>
                  <a:lnTo>
                    <a:pt x="371" y="93"/>
                  </a:lnTo>
                  <a:lnTo>
                    <a:pt x="369" y="91"/>
                  </a:lnTo>
                  <a:lnTo>
                    <a:pt x="369" y="91"/>
                  </a:lnTo>
                  <a:lnTo>
                    <a:pt x="367" y="89"/>
                  </a:lnTo>
                  <a:lnTo>
                    <a:pt x="367" y="89"/>
                  </a:lnTo>
                  <a:lnTo>
                    <a:pt x="365" y="89"/>
                  </a:lnTo>
                  <a:lnTo>
                    <a:pt x="363" y="89"/>
                  </a:lnTo>
                  <a:lnTo>
                    <a:pt x="363" y="89"/>
                  </a:lnTo>
                  <a:lnTo>
                    <a:pt x="363" y="87"/>
                  </a:lnTo>
                  <a:lnTo>
                    <a:pt x="363" y="87"/>
                  </a:lnTo>
                  <a:lnTo>
                    <a:pt x="363" y="87"/>
                  </a:lnTo>
                  <a:lnTo>
                    <a:pt x="363" y="87"/>
                  </a:lnTo>
                  <a:lnTo>
                    <a:pt x="361" y="87"/>
                  </a:lnTo>
                  <a:lnTo>
                    <a:pt x="361" y="87"/>
                  </a:lnTo>
                  <a:lnTo>
                    <a:pt x="359" y="87"/>
                  </a:lnTo>
                  <a:lnTo>
                    <a:pt x="357" y="85"/>
                  </a:lnTo>
                  <a:lnTo>
                    <a:pt x="357" y="85"/>
                  </a:lnTo>
                  <a:lnTo>
                    <a:pt x="354" y="83"/>
                  </a:lnTo>
                  <a:lnTo>
                    <a:pt x="352" y="81"/>
                  </a:lnTo>
                  <a:lnTo>
                    <a:pt x="350" y="79"/>
                  </a:lnTo>
                  <a:lnTo>
                    <a:pt x="344" y="76"/>
                  </a:lnTo>
                  <a:lnTo>
                    <a:pt x="344" y="74"/>
                  </a:lnTo>
                  <a:lnTo>
                    <a:pt x="344" y="74"/>
                  </a:lnTo>
                  <a:lnTo>
                    <a:pt x="344" y="72"/>
                  </a:lnTo>
                  <a:lnTo>
                    <a:pt x="344" y="70"/>
                  </a:lnTo>
                  <a:lnTo>
                    <a:pt x="346" y="70"/>
                  </a:lnTo>
                  <a:lnTo>
                    <a:pt x="348" y="66"/>
                  </a:lnTo>
                  <a:lnTo>
                    <a:pt x="348" y="64"/>
                  </a:lnTo>
                  <a:lnTo>
                    <a:pt x="350" y="64"/>
                  </a:lnTo>
                  <a:lnTo>
                    <a:pt x="352" y="60"/>
                  </a:lnTo>
                  <a:lnTo>
                    <a:pt x="352" y="57"/>
                  </a:lnTo>
                  <a:lnTo>
                    <a:pt x="350" y="55"/>
                  </a:lnTo>
                  <a:lnTo>
                    <a:pt x="350" y="49"/>
                  </a:lnTo>
                  <a:lnTo>
                    <a:pt x="354" y="49"/>
                  </a:lnTo>
                  <a:lnTo>
                    <a:pt x="357" y="47"/>
                  </a:lnTo>
                  <a:lnTo>
                    <a:pt x="357" y="47"/>
                  </a:lnTo>
                  <a:lnTo>
                    <a:pt x="359" y="49"/>
                  </a:lnTo>
                  <a:lnTo>
                    <a:pt x="359" y="49"/>
                  </a:lnTo>
                  <a:lnTo>
                    <a:pt x="359" y="49"/>
                  </a:lnTo>
                  <a:lnTo>
                    <a:pt x="361" y="45"/>
                  </a:lnTo>
                  <a:lnTo>
                    <a:pt x="361" y="45"/>
                  </a:lnTo>
                  <a:lnTo>
                    <a:pt x="361" y="43"/>
                  </a:lnTo>
                  <a:lnTo>
                    <a:pt x="361" y="43"/>
                  </a:lnTo>
                  <a:lnTo>
                    <a:pt x="367" y="36"/>
                  </a:lnTo>
                  <a:lnTo>
                    <a:pt x="365" y="34"/>
                  </a:lnTo>
                  <a:lnTo>
                    <a:pt x="365" y="34"/>
                  </a:lnTo>
                  <a:lnTo>
                    <a:pt x="363" y="34"/>
                  </a:lnTo>
                  <a:lnTo>
                    <a:pt x="361" y="32"/>
                  </a:lnTo>
                  <a:lnTo>
                    <a:pt x="361" y="30"/>
                  </a:lnTo>
                  <a:lnTo>
                    <a:pt x="359" y="30"/>
                  </a:lnTo>
                  <a:lnTo>
                    <a:pt x="357" y="32"/>
                  </a:lnTo>
                  <a:lnTo>
                    <a:pt x="357" y="32"/>
                  </a:lnTo>
                  <a:lnTo>
                    <a:pt x="357" y="32"/>
                  </a:lnTo>
                  <a:lnTo>
                    <a:pt x="357" y="34"/>
                  </a:lnTo>
                  <a:lnTo>
                    <a:pt x="357" y="36"/>
                  </a:lnTo>
                  <a:lnTo>
                    <a:pt x="354" y="36"/>
                  </a:lnTo>
                  <a:lnTo>
                    <a:pt x="352" y="36"/>
                  </a:lnTo>
                  <a:lnTo>
                    <a:pt x="352" y="34"/>
                  </a:lnTo>
                  <a:lnTo>
                    <a:pt x="352" y="32"/>
                  </a:lnTo>
                  <a:lnTo>
                    <a:pt x="350" y="32"/>
                  </a:lnTo>
                  <a:lnTo>
                    <a:pt x="350" y="32"/>
                  </a:lnTo>
                  <a:lnTo>
                    <a:pt x="348" y="34"/>
                  </a:lnTo>
                  <a:lnTo>
                    <a:pt x="348" y="34"/>
                  </a:lnTo>
                  <a:lnTo>
                    <a:pt x="348" y="32"/>
                  </a:lnTo>
                  <a:lnTo>
                    <a:pt x="348" y="32"/>
                  </a:lnTo>
                  <a:lnTo>
                    <a:pt x="348" y="30"/>
                  </a:lnTo>
                  <a:lnTo>
                    <a:pt x="350" y="30"/>
                  </a:lnTo>
                  <a:lnTo>
                    <a:pt x="350" y="30"/>
                  </a:lnTo>
                  <a:lnTo>
                    <a:pt x="350" y="30"/>
                  </a:lnTo>
                  <a:lnTo>
                    <a:pt x="350" y="28"/>
                  </a:lnTo>
                  <a:lnTo>
                    <a:pt x="350" y="28"/>
                  </a:lnTo>
                  <a:lnTo>
                    <a:pt x="350" y="28"/>
                  </a:lnTo>
                  <a:lnTo>
                    <a:pt x="348" y="28"/>
                  </a:lnTo>
                  <a:lnTo>
                    <a:pt x="348" y="30"/>
                  </a:lnTo>
                  <a:lnTo>
                    <a:pt x="346" y="30"/>
                  </a:lnTo>
                  <a:lnTo>
                    <a:pt x="342" y="32"/>
                  </a:lnTo>
                  <a:lnTo>
                    <a:pt x="340" y="34"/>
                  </a:lnTo>
                  <a:lnTo>
                    <a:pt x="338" y="32"/>
                  </a:lnTo>
                  <a:lnTo>
                    <a:pt x="335" y="32"/>
                  </a:lnTo>
                  <a:lnTo>
                    <a:pt x="333" y="30"/>
                  </a:lnTo>
                  <a:lnTo>
                    <a:pt x="333" y="30"/>
                  </a:lnTo>
                  <a:lnTo>
                    <a:pt x="329" y="30"/>
                  </a:lnTo>
                  <a:lnTo>
                    <a:pt x="327" y="30"/>
                  </a:lnTo>
                  <a:lnTo>
                    <a:pt x="327" y="30"/>
                  </a:lnTo>
                  <a:lnTo>
                    <a:pt x="325" y="30"/>
                  </a:lnTo>
                  <a:lnTo>
                    <a:pt x="323" y="30"/>
                  </a:lnTo>
                  <a:lnTo>
                    <a:pt x="321" y="28"/>
                  </a:lnTo>
                  <a:lnTo>
                    <a:pt x="316" y="28"/>
                  </a:lnTo>
                  <a:lnTo>
                    <a:pt x="314" y="28"/>
                  </a:lnTo>
                  <a:lnTo>
                    <a:pt x="312" y="26"/>
                  </a:lnTo>
                  <a:lnTo>
                    <a:pt x="312" y="26"/>
                  </a:lnTo>
                  <a:lnTo>
                    <a:pt x="310" y="26"/>
                  </a:lnTo>
                  <a:lnTo>
                    <a:pt x="308" y="24"/>
                  </a:lnTo>
                  <a:lnTo>
                    <a:pt x="306" y="22"/>
                  </a:lnTo>
                  <a:lnTo>
                    <a:pt x="306" y="22"/>
                  </a:lnTo>
                  <a:lnTo>
                    <a:pt x="304" y="22"/>
                  </a:lnTo>
                  <a:lnTo>
                    <a:pt x="302" y="22"/>
                  </a:lnTo>
                  <a:lnTo>
                    <a:pt x="302" y="22"/>
                  </a:lnTo>
                  <a:lnTo>
                    <a:pt x="300" y="19"/>
                  </a:lnTo>
                  <a:lnTo>
                    <a:pt x="295" y="17"/>
                  </a:lnTo>
                  <a:lnTo>
                    <a:pt x="295" y="17"/>
                  </a:lnTo>
                  <a:lnTo>
                    <a:pt x="295" y="17"/>
                  </a:lnTo>
                  <a:lnTo>
                    <a:pt x="293" y="19"/>
                  </a:lnTo>
                  <a:lnTo>
                    <a:pt x="293" y="19"/>
                  </a:lnTo>
                  <a:lnTo>
                    <a:pt x="293" y="19"/>
                  </a:lnTo>
                  <a:lnTo>
                    <a:pt x="291" y="17"/>
                  </a:lnTo>
                  <a:lnTo>
                    <a:pt x="291" y="17"/>
                  </a:lnTo>
                  <a:lnTo>
                    <a:pt x="289" y="19"/>
                  </a:lnTo>
                  <a:lnTo>
                    <a:pt x="289" y="19"/>
                  </a:lnTo>
                  <a:lnTo>
                    <a:pt x="291" y="19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295" y="22"/>
                  </a:lnTo>
                  <a:lnTo>
                    <a:pt x="297" y="22"/>
                  </a:lnTo>
                  <a:lnTo>
                    <a:pt x="302" y="24"/>
                  </a:lnTo>
                  <a:lnTo>
                    <a:pt x="302" y="26"/>
                  </a:lnTo>
                  <a:lnTo>
                    <a:pt x="302" y="28"/>
                  </a:lnTo>
                  <a:lnTo>
                    <a:pt x="302" y="30"/>
                  </a:lnTo>
                  <a:lnTo>
                    <a:pt x="302" y="30"/>
                  </a:lnTo>
                  <a:lnTo>
                    <a:pt x="302" y="32"/>
                  </a:lnTo>
                  <a:lnTo>
                    <a:pt x="302" y="32"/>
                  </a:lnTo>
                  <a:lnTo>
                    <a:pt x="300" y="32"/>
                  </a:lnTo>
                  <a:lnTo>
                    <a:pt x="300" y="32"/>
                  </a:lnTo>
                  <a:lnTo>
                    <a:pt x="297" y="32"/>
                  </a:lnTo>
                  <a:lnTo>
                    <a:pt x="297" y="34"/>
                  </a:lnTo>
                  <a:lnTo>
                    <a:pt x="297" y="34"/>
                  </a:lnTo>
                  <a:lnTo>
                    <a:pt x="295" y="32"/>
                  </a:lnTo>
                  <a:lnTo>
                    <a:pt x="293" y="34"/>
                  </a:lnTo>
                  <a:lnTo>
                    <a:pt x="291" y="34"/>
                  </a:lnTo>
                  <a:lnTo>
                    <a:pt x="291" y="34"/>
                  </a:lnTo>
                  <a:lnTo>
                    <a:pt x="289" y="34"/>
                  </a:lnTo>
                  <a:lnTo>
                    <a:pt x="287" y="34"/>
                  </a:lnTo>
                  <a:lnTo>
                    <a:pt x="283" y="34"/>
                  </a:lnTo>
                  <a:lnTo>
                    <a:pt x="281" y="32"/>
                  </a:lnTo>
                  <a:lnTo>
                    <a:pt x="281" y="32"/>
                  </a:lnTo>
                  <a:lnTo>
                    <a:pt x="281" y="30"/>
                  </a:lnTo>
                  <a:lnTo>
                    <a:pt x="281" y="32"/>
                  </a:lnTo>
                  <a:lnTo>
                    <a:pt x="278" y="32"/>
                  </a:lnTo>
                  <a:lnTo>
                    <a:pt x="276" y="32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4" y="34"/>
                  </a:lnTo>
                  <a:lnTo>
                    <a:pt x="274" y="36"/>
                  </a:lnTo>
                  <a:lnTo>
                    <a:pt x="274" y="36"/>
                  </a:lnTo>
                  <a:lnTo>
                    <a:pt x="274" y="38"/>
                  </a:lnTo>
                  <a:lnTo>
                    <a:pt x="274" y="38"/>
                  </a:lnTo>
                  <a:lnTo>
                    <a:pt x="272" y="38"/>
                  </a:lnTo>
                  <a:lnTo>
                    <a:pt x="272" y="36"/>
                  </a:lnTo>
                  <a:lnTo>
                    <a:pt x="270" y="36"/>
                  </a:lnTo>
                  <a:lnTo>
                    <a:pt x="270" y="36"/>
                  </a:lnTo>
                  <a:lnTo>
                    <a:pt x="270" y="38"/>
                  </a:lnTo>
                  <a:lnTo>
                    <a:pt x="270" y="41"/>
                  </a:lnTo>
                  <a:lnTo>
                    <a:pt x="270" y="41"/>
                  </a:lnTo>
                  <a:lnTo>
                    <a:pt x="268" y="41"/>
                  </a:lnTo>
                  <a:lnTo>
                    <a:pt x="266" y="41"/>
                  </a:lnTo>
                  <a:lnTo>
                    <a:pt x="266" y="43"/>
                  </a:lnTo>
                  <a:lnTo>
                    <a:pt x="264" y="45"/>
                  </a:lnTo>
                  <a:lnTo>
                    <a:pt x="264" y="47"/>
                  </a:lnTo>
                  <a:lnTo>
                    <a:pt x="264" y="47"/>
                  </a:lnTo>
                  <a:lnTo>
                    <a:pt x="264" y="49"/>
                  </a:lnTo>
                  <a:lnTo>
                    <a:pt x="264" y="51"/>
                  </a:lnTo>
                  <a:lnTo>
                    <a:pt x="264" y="53"/>
                  </a:lnTo>
                  <a:lnTo>
                    <a:pt x="262" y="53"/>
                  </a:lnTo>
                  <a:lnTo>
                    <a:pt x="259" y="53"/>
                  </a:lnTo>
                  <a:lnTo>
                    <a:pt x="257" y="53"/>
                  </a:lnTo>
                  <a:lnTo>
                    <a:pt x="257" y="55"/>
                  </a:lnTo>
                  <a:lnTo>
                    <a:pt x="257" y="57"/>
                  </a:lnTo>
                  <a:lnTo>
                    <a:pt x="257" y="57"/>
                  </a:lnTo>
                  <a:lnTo>
                    <a:pt x="257" y="60"/>
                  </a:lnTo>
                  <a:lnTo>
                    <a:pt x="255" y="60"/>
                  </a:lnTo>
                  <a:lnTo>
                    <a:pt x="255" y="62"/>
                  </a:lnTo>
                  <a:lnTo>
                    <a:pt x="253" y="64"/>
                  </a:lnTo>
                  <a:lnTo>
                    <a:pt x="251" y="66"/>
                  </a:lnTo>
                  <a:lnTo>
                    <a:pt x="253" y="68"/>
                  </a:lnTo>
                  <a:lnTo>
                    <a:pt x="255" y="70"/>
                  </a:lnTo>
                  <a:lnTo>
                    <a:pt x="255" y="70"/>
                  </a:lnTo>
                  <a:lnTo>
                    <a:pt x="255" y="70"/>
                  </a:lnTo>
                  <a:lnTo>
                    <a:pt x="255" y="70"/>
                  </a:lnTo>
                  <a:lnTo>
                    <a:pt x="255" y="72"/>
                  </a:lnTo>
                  <a:lnTo>
                    <a:pt x="257" y="72"/>
                  </a:lnTo>
                  <a:lnTo>
                    <a:pt x="257" y="72"/>
                  </a:lnTo>
                  <a:lnTo>
                    <a:pt x="257" y="74"/>
                  </a:lnTo>
                  <a:lnTo>
                    <a:pt x="257" y="74"/>
                  </a:lnTo>
                  <a:lnTo>
                    <a:pt x="255" y="74"/>
                  </a:lnTo>
                  <a:lnTo>
                    <a:pt x="255" y="74"/>
                  </a:lnTo>
                  <a:lnTo>
                    <a:pt x="255" y="76"/>
                  </a:lnTo>
                  <a:lnTo>
                    <a:pt x="255" y="79"/>
                  </a:lnTo>
                  <a:lnTo>
                    <a:pt x="255" y="79"/>
                  </a:lnTo>
                  <a:lnTo>
                    <a:pt x="255" y="79"/>
                  </a:lnTo>
                  <a:lnTo>
                    <a:pt x="253" y="76"/>
                  </a:lnTo>
                  <a:lnTo>
                    <a:pt x="253" y="74"/>
                  </a:lnTo>
                  <a:lnTo>
                    <a:pt x="251" y="74"/>
                  </a:lnTo>
                  <a:lnTo>
                    <a:pt x="249" y="74"/>
                  </a:lnTo>
                  <a:lnTo>
                    <a:pt x="249" y="74"/>
                  </a:lnTo>
                  <a:lnTo>
                    <a:pt x="249" y="76"/>
                  </a:lnTo>
                  <a:lnTo>
                    <a:pt x="249" y="79"/>
                  </a:lnTo>
                  <a:lnTo>
                    <a:pt x="249" y="79"/>
                  </a:lnTo>
                  <a:lnTo>
                    <a:pt x="249" y="76"/>
                  </a:lnTo>
                  <a:lnTo>
                    <a:pt x="247" y="74"/>
                  </a:lnTo>
                  <a:lnTo>
                    <a:pt x="240" y="72"/>
                  </a:lnTo>
                  <a:lnTo>
                    <a:pt x="238" y="72"/>
                  </a:lnTo>
                  <a:lnTo>
                    <a:pt x="238" y="72"/>
                  </a:lnTo>
                  <a:lnTo>
                    <a:pt x="236" y="74"/>
                  </a:lnTo>
                  <a:lnTo>
                    <a:pt x="236" y="74"/>
                  </a:lnTo>
                  <a:lnTo>
                    <a:pt x="236" y="74"/>
                  </a:lnTo>
                  <a:lnTo>
                    <a:pt x="234" y="74"/>
                  </a:lnTo>
                  <a:lnTo>
                    <a:pt x="234" y="76"/>
                  </a:lnTo>
                  <a:lnTo>
                    <a:pt x="232" y="76"/>
                  </a:lnTo>
                  <a:lnTo>
                    <a:pt x="232" y="79"/>
                  </a:lnTo>
                  <a:lnTo>
                    <a:pt x="234" y="79"/>
                  </a:lnTo>
                  <a:lnTo>
                    <a:pt x="234" y="81"/>
                  </a:lnTo>
                  <a:lnTo>
                    <a:pt x="234" y="81"/>
                  </a:lnTo>
                  <a:lnTo>
                    <a:pt x="234" y="81"/>
                  </a:lnTo>
                  <a:lnTo>
                    <a:pt x="232" y="81"/>
                  </a:lnTo>
                  <a:lnTo>
                    <a:pt x="232" y="81"/>
                  </a:lnTo>
                  <a:lnTo>
                    <a:pt x="232" y="81"/>
                  </a:lnTo>
                  <a:lnTo>
                    <a:pt x="232" y="79"/>
                  </a:lnTo>
                  <a:lnTo>
                    <a:pt x="232" y="74"/>
                  </a:lnTo>
                  <a:lnTo>
                    <a:pt x="232" y="74"/>
                  </a:lnTo>
                  <a:lnTo>
                    <a:pt x="234" y="72"/>
                  </a:lnTo>
                  <a:lnTo>
                    <a:pt x="232" y="72"/>
                  </a:lnTo>
                  <a:lnTo>
                    <a:pt x="228" y="68"/>
                  </a:lnTo>
                  <a:lnTo>
                    <a:pt x="226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1" y="62"/>
                  </a:lnTo>
                  <a:lnTo>
                    <a:pt x="219" y="60"/>
                  </a:lnTo>
                  <a:lnTo>
                    <a:pt x="217" y="60"/>
                  </a:lnTo>
                  <a:lnTo>
                    <a:pt x="215" y="57"/>
                  </a:lnTo>
                  <a:lnTo>
                    <a:pt x="213" y="57"/>
                  </a:lnTo>
                  <a:lnTo>
                    <a:pt x="211" y="57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2"/>
                  </a:lnTo>
                  <a:lnTo>
                    <a:pt x="209" y="64"/>
                  </a:lnTo>
                  <a:lnTo>
                    <a:pt x="207" y="62"/>
                  </a:lnTo>
                  <a:lnTo>
                    <a:pt x="207" y="62"/>
                  </a:lnTo>
                  <a:lnTo>
                    <a:pt x="205" y="62"/>
                  </a:lnTo>
                  <a:lnTo>
                    <a:pt x="205" y="64"/>
                  </a:lnTo>
                  <a:lnTo>
                    <a:pt x="205" y="64"/>
                  </a:lnTo>
                  <a:lnTo>
                    <a:pt x="202" y="62"/>
                  </a:lnTo>
                  <a:lnTo>
                    <a:pt x="202" y="62"/>
                  </a:lnTo>
                  <a:lnTo>
                    <a:pt x="202" y="60"/>
                  </a:lnTo>
                  <a:lnTo>
                    <a:pt x="20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64"/>
                  </a:lnTo>
                  <a:lnTo>
                    <a:pt x="200" y="64"/>
                  </a:lnTo>
                  <a:lnTo>
                    <a:pt x="200" y="66"/>
                  </a:lnTo>
                  <a:lnTo>
                    <a:pt x="200" y="66"/>
                  </a:lnTo>
                  <a:lnTo>
                    <a:pt x="200" y="68"/>
                  </a:lnTo>
                  <a:lnTo>
                    <a:pt x="198" y="68"/>
                  </a:lnTo>
                  <a:lnTo>
                    <a:pt x="198" y="70"/>
                  </a:lnTo>
                  <a:lnTo>
                    <a:pt x="198" y="70"/>
                  </a:lnTo>
                  <a:lnTo>
                    <a:pt x="196" y="68"/>
                  </a:lnTo>
                  <a:lnTo>
                    <a:pt x="196" y="68"/>
                  </a:lnTo>
                  <a:lnTo>
                    <a:pt x="196" y="68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4" y="68"/>
                  </a:lnTo>
                  <a:lnTo>
                    <a:pt x="194" y="68"/>
                  </a:lnTo>
                  <a:lnTo>
                    <a:pt x="194" y="66"/>
                  </a:lnTo>
                  <a:lnTo>
                    <a:pt x="196" y="66"/>
                  </a:lnTo>
                  <a:lnTo>
                    <a:pt x="194" y="64"/>
                  </a:lnTo>
                  <a:lnTo>
                    <a:pt x="194" y="66"/>
                  </a:lnTo>
                  <a:lnTo>
                    <a:pt x="194" y="66"/>
                  </a:lnTo>
                  <a:lnTo>
                    <a:pt x="194" y="68"/>
                  </a:lnTo>
                  <a:lnTo>
                    <a:pt x="192" y="68"/>
                  </a:lnTo>
                  <a:lnTo>
                    <a:pt x="192" y="70"/>
                  </a:lnTo>
                  <a:lnTo>
                    <a:pt x="190" y="70"/>
                  </a:lnTo>
                  <a:lnTo>
                    <a:pt x="188" y="70"/>
                  </a:lnTo>
                  <a:lnTo>
                    <a:pt x="188" y="70"/>
                  </a:lnTo>
                  <a:lnTo>
                    <a:pt x="188" y="72"/>
                  </a:lnTo>
                  <a:lnTo>
                    <a:pt x="188" y="72"/>
                  </a:lnTo>
                  <a:lnTo>
                    <a:pt x="188" y="74"/>
                  </a:lnTo>
                  <a:lnTo>
                    <a:pt x="188" y="74"/>
                  </a:lnTo>
                  <a:lnTo>
                    <a:pt x="190" y="76"/>
                  </a:lnTo>
                  <a:lnTo>
                    <a:pt x="190" y="79"/>
                  </a:lnTo>
                  <a:lnTo>
                    <a:pt x="190" y="79"/>
                  </a:lnTo>
                  <a:lnTo>
                    <a:pt x="190" y="79"/>
                  </a:lnTo>
                  <a:lnTo>
                    <a:pt x="188" y="76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81" y="79"/>
                  </a:lnTo>
                  <a:lnTo>
                    <a:pt x="183" y="81"/>
                  </a:lnTo>
                  <a:lnTo>
                    <a:pt x="183" y="81"/>
                  </a:lnTo>
                  <a:lnTo>
                    <a:pt x="183" y="81"/>
                  </a:lnTo>
                  <a:lnTo>
                    <a:pt x="186" y="81"/>
                  </a:lnTo>
                  <a:lnTo>
                    <a:pt x="186" y="81"/>
                  </a:lnTo>
                  <a:lnTo>
                    <a:pt x="186" y="83"/>
                  </a:lnTo>
                  <a:lnTo>
                    <a:pt x="186" y="83"/>
                  </a:lnTo>
                  <a:lnTo>
                    <a:pt x="186" y="83"/>
                  </a:lnTo>
                  <a:lnTo>
                    <a:pt x="183" y="83"/>
                  </a:lnTo>
                  <a:lnTo>
                    <a:pt x="181" y="81"/>
                  </a:lnTo>
                  <a:lnTo>
                    <a:pt x="179" y="81"/>
                  </a:lnTo>
                  <a:lnTo>
                    <a:pt x="179" y="81"/>
                  </a:lnTo>
                  <a:lnTo>
                    <a:pt x="179" y="83"/>
                  </a:lnTo>
                  <a:lnTo>
                    <a:pt x="179" y="83"/>
                  </a:lnTo>
                  <a:lnTo>
                    <a:pt x="177" y="85"/>
                  </a:lnTo>
                  <a:lnTo>
                    <a:pt x="177" y="83"/>
                  </a:lnTo>
                  <a:lnTo>
                    <a:pt x="175" y="85"/>
                  </a:lnTo>
                  <a:lnTo>
                    <a:pt x="175" y="85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7" y="91"/>
                  </a:lnTo>
                  <a:lnTo>
                    <a:pt x="179" y="89"/>
                  </a:lnTo>
                  <a:lnTo>
                    <a:pt x="179" y="89"/>
                  </a:lnTo>
                  <a:lnTo>
                    <a:pt x="179" y="89"/>
                  </a:lnTo>
                  <a:lnTo>
                    <a:pt x="179" y="91"/>
                  </a:lnTo>
                  <a:lnTo>
                    <a:pt x="177" y="91"/>
                  </a:lnTo>
                  <a:lnTo>
                    <a:pt x="177" y="93"/>
                  </a:lnTo>
                  <a:lnTo>
                    <a:pt x="177" y="93"/>
                  </a:lnTo>
                  <a:lnTo>
                    <a:pt x="175" y="93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5" y="95"/>
                  </a:lnTo>
                  <a:lnTo>
                    <a:pt x="175" y="98"/>
                  </a:lnTo>
                  <a:lnTo>
                    <a:pt x="177" y="98"/>
                  </a:lnTo>
                  <a:lnTo>
                    <a:pt x="179" y="98"/>
                  </a:lnTo>
                  <a:lnTo>
                    <a:pt x="181" y="98"/>
                  </a:lnTo>
                  <a:lnTo>
                    <a:pt x="181" y="98"/>
                  </a:lnTo>
                  <a:lnTo>
                    <a:pt x="179" y="98"/>
                  </a:lnTo>
                  <a:lnTo>
                    <a:pt x="177" y="98"/>
                  </a:lnTo>
                  <a:lnTo>
                    <a:pt x="175" y="98"/>
                  </a:lnTo>
                  <a:lnTo>
                    <a:pt x="173" y="98"/>
                  </a:lnTo>
                  <a:lnTo>
                    <a:pt x="173" y="98"/>
                  </a:lnTo>
                  <a:lnTo>
                    <a:pt x="171" y="95"/>
                  </a:lnTo>
                  <a:lnTo>
                    <a:pt x="171" y="95"/>
                  </a:lnTo>
                  <a:lnTo>
                    <a:pt x="169" y="95"/>
                  </a:lnTo>
                  <a:lnTo>
                    <a:pt x="169" y="98"/>
                  </a:lnTo>
                  <a:lnTo>
                    <a:pt x="167" y="98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2" y="95"/>
                  </a:lnTo>
                  <a:lnTo>
                    <a:pt x="164" y="98"/>
                  </a:lnTo>
                  <a:lnTo>
                    <a:pt x="164" y="98"/>
                  </a:lnTo>
                  <a:lnTo>
                    <a:pt x="162" y="100"/>
                  </a:lnTo>
                  <a:lnTo>
                    <a:pt x="162" y="100"/>
                  </a:lnTo>
                  <a:lnTo>
                    <a:pt x="162" y="100"/>
                  </a:lnTo>
                  <a:lnTo>
                    <a:pt x="162" y="100"/>
                  </a:lnTo>
                  <a:lnTo>
                    <a:pt x="162" y="102"/>
                  </a:lnTo>
                  <a:lnTo>
                    <a:pt x="164" y="104"/>
                  </a:lnTo>
                  <a:lnTo>
                    <a:pt x="164" y="104"/>
                  </a:lnTo>
                  <a:lnTo>
                    <a:pt x="167" y="106"/>
                  </a:lnTo>
                  <a:lnTo>
                    <a:pt x="167" y="106"/>
                  </a:lnTo>
                  <a:lnTo>
                    <a:pt x="167" y="106"/>
                  </a:lnTo>
                  <a:lnTo>
                    <a:pt x="167" y="108"/>
                  </a:lnTo>
                  <a:lnTo>
                    <a:pt x="167" y="110"/>
                  </a:lnTo>
                  <a:lnTo>
                    <a:pt x="167" y="110"/>
                  </a:lnTo>
                  <a:lnTo>
                    <a:pt x="164" y="108"/>
                  </a:lnTo>
                  <a:lnTo>
                    <a:pt x="164" y="108"/>
                  </a:lnTo>
                  <a:lnTo>
                    <a:pt x="162" y="108"/>
                  </a:lnTo>
                  <a:lnTo>
                    <a:pt x="162" y="108"/>
                  </a:lnTo>
                  <a:lnTo>
                    <a:pt x="162" y="108"/>
                  </a:lnTo>
                  <a:lnTo>
                    <a:pt x="162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0" y="115"/>
                  </a:lnTo>
                  <a:lnTo>
                    <a:pt x="160" y="112"/>
                  </a:lnTo>
                  <a:lnTo>
                    <a:pt x="158" y="108"/>
                  </a:lnTo>
                  <a:lnTo>
                    <a:pt x="156" y="106"/>
                  </a:lnTo>
                  <a:lnTo>
                    <a:pt x="156" y="104"/>
                  </a:lnTo>
                  <a:lnTo>
                    <a:pt x="154" y="98"/>
                  </a:lnTo>
                  <a:lnTo>
                    <a:pt x="152" y="98"/>
                  </a:lnTo>
                  <a:lnTo>
                    <a:pt x="152" y="100"/>
                  </a:lnTo>
                  <a:lnTo>
                    <a:pt x="150" y="102"/>
                  </a:lnTo>
                  <a:lnTo>
                    <a:pt x="150" y="104"/>
                  </a:lnTo>
                  <a:lnTo>
                    <a:pt x="148" y="106"/>
                  </a:lnTo>
                  <a:lnTo>
                    <a:pt x="148" y="106"/>
                  </a:lnTo>
                  <a:lnTo>
                    <a:pt x="145" y="106"/>
                  </a:lnTo>
                  <a:lnTo>
                    <a:pt x="143" y="108"/>
                  </a:lnTo>
                  <a:lnTo>
                    <a:pt x="143" y="110"/>
                  </a:lnTo>
                  <a:lnTo>
                    <a:pt x="141" y="112"/>
                  </a:lnTo>
                  <a:lnTo>
                    <a:pt x="141" y="11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1" y="123"/>
                  </a:lnTo>
                  <a:lnTo>
                    <a:pt x="143" y="123"/>
                  </a:lnTo>
                  <a:lnTo>
                    <a:pt x="143" y="123"/>
                  </a:lnTo>
                  <a:lnTo>
                    <a:pt x="143" y="125"/>
                  </a:lnTo>
                  <a:lnTo>
                    <a:pt x="143" y="125"/>
                  </a:lnTo>
                  <a:lnTo>
                    <a:pt x="139" y="129"/>
                  </a:lnTo>
                  <a:lnTo>
                    <a:pt x="137" y="131"/>
                  </a:lnTo>
                  <a:lnTo>
                    <a:pt x="135" y="131"/>
                  </a:lnTo>
                  <a:lnTo>
                    <a:pt x="135" y="134"/>
                  </a:lnTo>
                  <a:lnTo>
                    <a:pt x="133" y="136"/>
                  </a:lnTo>
                  <a:lnTo>
                    <a:pt x="133" y="138"/>
                  </a:lnTo>
                  <a:lnTo>
                    <a:pt x="131" y="140"/>
                  </a:lnTo>
                  <a:lnTo>
                    <a:pt x="129" y="144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2" y="148"/>
                  </a:lnTo>
                  <a:lnTo>
                    <a:pt x="114" y="153"/>
                  </a:lnTo>
                  <a:lnTo>
                    <a:pt x="112" y="153"/>
                  </a:lnTo>
                  <a:lnTo>
                    <a:pt x="105" y="155"/>
                  </a:lnTo>
                  <a:lnTo>
                    <a:pt x="101" y="155"/>
                  </a:lnTo>
                  <a:lnTo>
                    <a:pt x="99" y="155"/>
                  </a:lnTo>
                  <a:lnTo>
                    <a:pt x="95" y="155"/>
                  </a:lnTo>
                  <a:lnTo>
                    <a:pt x="88" y="159"/>
                  </a:lnTo>
                  <a:lnTo>
                    <a:pt x="84" y="159"/>
                  </a:lnTo>
                  <a:lnTo>
                    <a:pt x="80" y="161"/>
                  </a:lnTo>
                  <a:lnTo>
                    <a:pt x="80" y="161"/>
                  </a:lnTo>
                  <a:lnTo>
                    <a:pt x="76" y="163"/>
                  </a:lnTo>
                  <a:lnTo>
                    <a:pt x="74" y="165"/>
                  </a:lnTo>
                  <a:lnTo>
                    <a:pt x="69" y="165"/>
                  </a:lnTo>
                  <a:lnTo>
                    <a:pt x="67" y="165"/>
                  </a:lnTo>
                  <a:lnTo>
                    <a:pt x="65" y="165"/>
                  </a:lnTo>
                  <a:lnTo>
                    <a:pt x="63" y="165"/>
                  </a:lnTo>
                  <a:lnTo>
                    <a:pt x="59" y="165"/>
                  </a:lnTo>
                  <a:lnTo>
                    <a:pt x="59" y="165"/>
                  </a:lnTo>
                  <a:lnTo>
                    <a:pt x="57" y="165"/>
                  </a:lnTo>
                  <a:lnTo>
                    <a:pt x="48" y="172"/>
                  </a:lnTo>
                  <a:lnTo>
                    <a:pt x="46" y="172"/>
                  </a:lnTo>
                  <a:lnTo>
                    <a:pt x="44" y="174"/>
                  </a:lnTo>
                  <a:lnTo>
                    <a:pt x="42" y="176"/>
                  </a:lnTo>
                  <a:lnTo>
                    <a:pt x="38" y="178"/>
                  </a:lnTo>
                  <a:lnTo>
                    <a:pt x="34" y="180"/>
                  </a:lnTo>
                  <a:lnTo>
                    <a:pt x="29" y="182"/>
                  </a:lnTo>
                  <a:lnTo>
                    <a:pt x="27" y="184"/>
                  </a:lnTo>
                  <a:lnTo>
                    <a:pt x="25" y="184"/>
                  </a:lnTo>
                  <a:lnTo>
                    <a:pt x="23" y="191"/>
                  </a:lnTo>
                  <a:lnTo>
                    <a:pt x="23" y="191"/>
                  </a:lnTo>
                  <a:lnTo>
                    <a:pt x="21" y="193"/>
                  </a:lnTo>
                  <a:lnTo>
                    <a:pt x="19" y="193"/>
                  </a:lnTo>
                  <a:lnTo>
                    <a:pt x="19" y="195"/>
                  </a:lnTo>
                  <a:lnTo>
                    <a:pt x="19" y="191"/>
                  </a:lnTo>
                  <a:lnTo>
                    <a:pt x="19" y="188"/>
                  </a:lnTo>
                  <a:lnTo>
                    <a:pt x="19" y="184"/>
                  </a:lnTo>
                  <a:lnTo>
                    <a:pt x="19" y="184"/>
                  </a:lnTo>
                  <a:lnTo>
                    <a:pt x="17" y="184"/>
                  </a:lnTo>
                  <a:lnTo>
                    <a:pt x="17" y="184"/>
                  </a:lnTo>
                  <a:lnTo>
                    <a:pt x="15" y="191"/>
                  </a:lnTo>
                  <a:lnTo>
                    <a:pt x="12" y="197"/>
                  </a:lnTo>
                  <a:lnTo>
                    <a:pt x="12" y="199"/>
                  </a:lnTo>
                  <a:lnTo>
                    <a:pt x="15" y="201"/>
                  </a:lnTo>
                  <a:lnTo>
                    <a:pt x="15" y="203"/>
                  </a:lnTo>
                  <a:lnTo>
                    <a:pt x="12" y="205"/>
                  </a:lnTo>
                  <a:lnTo>
                    <a:pt x="12" y="207"/>
                  </a:lnTo>
                  <a:lnTo>
                    <a:pt x="12" y="210"/>
                  </a:lnTo>
                  <a:lnTo>
                    <a:pt x="10" y="214"/>
                  </a:lnTo>
                  <a:lnTo>
                    <a:pt x="8" y="216"/>
                  </a:lnTo>
                  <a:lnTo>
                    <a:pt x="8" y="220"/>
                  </a:lnTo>
                  <a:lnTo>
                    <a:pt x="8" y="222"/>
                  </a:lnTo>
                  <a:lnTo>
                    <a:pt x="8" y="224"/>
                  </a:lnTo>
                  <a:lnTo>
                    <a:pt x="8" y="229"/>
                  </a:lnTo>
                  <a:lnTo>
                    <a:pt x="10" y="229"/>
                  </a:lnTo>
                  <a:lnTo>
                    <a:pt x="12" y="235"/>
                  </a:lnTo>
                  <a:lnTo>
                    <a:pt x="12" y="237"/>
                  </a:lnTo>
                  <a:lnTo>
                    <a:pt x="17" y="243"/>
                  </a:lnTo>
                  <a:lnTo>
                    <a:pt x="21" y="248"/>
                  </a:lnTo>
                  <a:lnTo>
                    <a:pt x="21" y="250"/>
                  </a:lnTo>
                  <a:lnTo>
                    <a:pt x="19" y="252"/>
                  </a:lnTo>
                  <a:lnTo>
                    <a:pt x="21" y="256"/>
                  </a:lnTo>
                  <a:lnTo>
                    <a:pt x="19" y="256"/>
                  </a:lnTo>
                  <a:lnTo>
                    <a:pt x="19" y="256"/>
                  </a:lnTo>
                  <a:lnTo>
                    <a:pt x="17" y="256"/>
                  </a:lnTo>
                  <a:lnTo>
                    <a:pt x="17" y="254"/>
                  </a:lnTo>
                  <a:lnTo>
                    <a:pt x="15" y="252"/>
                  </a:lnTo>
                  <a:lnTo>
                    <a:pt x="15" y="250"/>
                  </a:lnTo>
                  <a:lnTo>
                    <a:pt x="15" y="252"/>
                  </a:lnTo>
                  <a:lnTo>
                    <a:pt x="12" y="254"/>
                  </a:lnTo>
                  <a:lnTo>
                    <a:pt x="12" y="252"/>
                  </a:lnTo>
                  <a:lnTo>
                    <a:pt x="12" y="252"/>
                  </a:lnTo>
                  <a:lnTo>
                    <a:pt x="12" y="252"/>
                  </a:lnTo>
                  <a:lnTo>
                    <a:pt x="12" y="250"/>
                  </a:lnTo>
                  <a:lnTo>
                    <a:pt x="12" y="248"/>
                  </a:lnTo>
                  <a:lnTo>
                    <a:pt x="10" y="246"/>
                  </a:lnTo>
                  <a:lnTo>
                    <a:pt x="10" y="243"/>
                  </a:lnTo>
                  <a:lnTo>
                    <a:pt x="8" y="243"/>
                  </a:lnTo>
                  <a:lnTo>
                    <a:pt x="8" y="246"/>
                  </a:lnTo>
                  <a:lnTo>
                    <a:pt x="8" y="246"/>
                  </a:lnTo>
                  <a:lnTo>
                    <a:pt x="8" y="250"/>
                  </a:lnTo>
                  <a:lnTo>
                    <a:pt x="10" y="252"/>
                  </a:lnTo>
                  <a:lnTo>
                    <a:pt x="12" y="254"/>
                  </a:lnTo>
                  <a:lnTo>
                    <a:pt x="12" y="254"/>
                  </a:lnTo>
                  <a:lnTo>
                    <a:pt x="15" y="256"/>
                  </a:lnTo>
                  <a:lnTo>
                    <a:pt x="15" y="258"/>
                  </a:lnTo>
                  <a:lnTo>
                    <a:pt x="12" y="260"/>
                  </a:lnTo>
                  <a:lnTo>
                    <a:pt x="12" y="260"/>
                  </a:lnTo>
                  <a:lnTo>
                    <a:pt x="10" y="260"/>
                  </a:lnTo>
                  <a:lnTo>
                    <a:pt x="10" y="258"/>
                  </a:lnTo>
                  <a:lnTo>
                    <a:pt x="8" y="254"/>
                  </a:lnTo>
                  <a:lnTo>
                    <a:pt x="8" y="252"/>
                  </a:lnTo>
                  <a:lnTo>
                    <a:pt x="6" y="252"/>
                  </a:lnTo>
                  <a:lnTo>
                    <a:pt x="6" y="252"/>
                  </a:lnTo>
                  <a:lnTo>
                    <a:pt x="6" y="254"/>
                  </a:lnTo>
                  <a:lnTo>
                    <a:pt x="6" y="254"/>
                  </a:lnTo>
                  <a:lnTo>
                    <a:pt x="6" y="254"/>
                  </a:lnTo>
                  <a:lnTo>
                    <a:pt x="6" y="254"/>
                  </a:lnTo>
                  <a:lnTo>
                    <a:pt x="4" y="254"/>
                  </a:lnTo>
                  <a:lnTo>
                    <a:pt x="4" y="254"/>
                  </a:lnTo>
                  <a:lnTo>
                    <a:pt x="4" y="254"/>
                  </a:lnTo>
                  <a:lnTo>
                    <a:pt x="6" y="258"/>
                  </a:lnTo>
                  <a:lnTo>
                    <a:pt x="12" y="265"/>
                  </a:lnTo>
                  <a:lnTo>
                    <a:pt x="17" y="273"/>
                  </a:lnTo>
                  <a:lnTo>
                    <a:pt x="19" y="275"/>
                  </a:lnTo>
                  <a:lnTo>
                    <a:pt x="19" y="284"/>
                  </a:lnTo>
                  <a:lnTo>
                    <a:pt x="19" y="284"/>
                  </a:lnTo>
                  <a:lnTo>
                    <a:pt x="23" y="288"/>
                  </a:lnTo>
                  <a:lnTo>
                    <a:pt x="25" y="292"/>
                  </a:lnTo>
                  <a:lnTo>
                    <a:pt x="25" y="294"/>
                  </a:lnTo>
                  <a:lnTo>
                    <a:pt x="25" y="296"/>
                  </a:lnTo>
                  <a:lnTo>
                    <a:pt x="27" y="298"/>
                  </a:lnTo>
                  <a:lnTo>
                    <a:pt x="29" y="303"/>
                  </a:lnTo>
                  <a:lnTo>
                    <a:pt x="31" y="307"/>
                  </a:lnTo>
                  <a:lnTo>
                    <a:pt x="31" y="309"/>
                  </a:lnTo>
                  <a:lnTo>
                    <a:pt x="31" y="311"/>
                  </a:lnTo>
                  <a:lnTo>
                    <a:pt x="31" y="317"/>
                  </a:lnTo>
                  <a:lnTo>
                    <a:pt x="31" y="319"/>
                  </a:lnTo>
                  <a:lnTo>
                    <a:pt x="34" y="326"/>
                  </a:lnTo>
                  <a:lnTo>
                    <a:pt x="34" y="330"/>
                  </a:lnTo>
                  <a:lnTo>
                    <a:pt x="36" y="332"/>
                  </a:lnTo>
                  <a:lnTo>
                    <a:pt x="38" y="339"/>
                  </a:lnTo>
                  <a:lnTo>
                    <a:pt x="42" y="345"/>
                  </a:lnTo>
                  <a:lnTo>
                    <a:pt x="44" y="347"/>
                  </a:lnTo>
                  <a:lnTo>
                    <a:pt x="42" y="358"/>
                  </a:lnTo>
                  <a:lnTo>
                    <a:pt x="42" y="360"/>
                  </a:lnTo>
                  <a:lnTo>
                    <a:pt x="42" y="360"/>
                  </a:lnTo>
                  <a:lnTo>
                    <a:pt x="42" y="362"/>
                  </a:lnTo>
                  <a:lnTo>
                    <a:pt x="42" y="366"/>
                  </a:lnTo>
                  <a:lnTo>
                    <a:pt x="42" y="370"/>
                  </a:lnTo>
                  <a:lnTo>
                    <a:pt x="42" y="372"/>
                  </a:lnTo>
                  <a:lnTo>
                    <a:pt x="40" y="377"/>
                  </a:lnTo>
                  <a:lnTo>
                    <a:pt x="38" y="377"/>
                  </a:lnTo>
                  <a:lnTo>
                    <a:pt x="36" y="377"/>
                  </a:lnTo>
                  <a:lnTo>
                    <a:pt x="34" y="377"/>
                  </a:lnTo>
                  <a:lnTo>
                    <a:pt x="31" y="374"/>
                  </a:lnTo>
                  <a:lnTo>
                    <a:pt x="31" y="381"/>
                  </a:lnTo>
                  <a:lnTo>
                    <a:pt x="31" y="385"/>
                  </a:lnTo>
                  <a:lnTo>
                    <a:pt x="31" y="387"/>
                  </a:lnTo>
                  <a:lnTo>
                    <a:pt x="31" y="387"/>
                  </a:lnTo>
                  <a:lnTo>
                    <a:pt x="34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40" y="391"/>
                  </a:lnTo>
                  <a:lnTo>
                    <a:pt x="42" y="393"/>
                  </a:lnTo>
                  <a:lnTo>
                    <a:pt x="46" y="398"/>
                  </a:lnTo>
                  <a:lnTo>
                    <a:pt x="50" y="398"/>
                  </a:lnTo>
                  <a:lnTo>
                    <a:pt x="55" y="400"/>
                  </a:lnTo>
                  <a:lnTo>
                    <a:pt x="61" y="402"/>
                  </a:lnTo>
                  <a:lnTo>
                    <a:pt x="65" y="402"/>
                  </a:lnTo>
                  <a:lnTo>
                    <a:pt x="72" y="402"/>
                  </a:lnTo>
                  <a:lnTo>
                    <a:pt x="74" y="402"/>
                  </a:lnTo>
                  <a:lnTo>
                    <a:pt x="76" y="402"/>
                  </a:lnTo>
                  <a:lnTo>
                    <a:pt x="78" y="402"/>
                  </a:lnTo>
                  <a:lnTo>
                    <a:pt x="80" y="400"/>
                  </a:lnTo>
                  <a:lnTo>
                    <a:pt x="86" y="396"/>
                  </a:lnTo>
                  <a:lnTo>
                    <a:pt x="91" y="391"/>
                  </a:lnTo>
                  <a:lnTo>
                    <a:pt x="95" y="391"/>
                  </a:lnTo>
                  <a:lnTo>
                    <a:pt x="97" y="391"/>
                  </a:lnTo>
                  <a:lnTo>
                    <a:pt x="99" y="389"/>
                  </a:lnTo>
                  <a:lnTo>
                    <a:pt x="103" y="385"/>
                  </a:lnTo>
                  <a:lnTo>
                    <a:pt x="103" y="385"/>
                  </a:lnTo>
                  <a:lnTo>
                    <a:pt x="105" y="383"/>
                  </a:lnTo>
                  <a:lnTo>
                    <a:pt x="112" y="383"/>
                  </a:lnTo>
                  <a:lnTo>
                    <a:pt x="114" y="383"/>
                  </a:lnTo>
                  <a:lnTo>
                    <a:pt x="116" y="383"/>
                  </a:lnTo>
                  <a:lnTo>
                    <a:pt x="120" y="381"/>
                  </a:lnTo>
                  <a:lnTo>
                    <a:pt x="129" y="381"/>
                  </a:lnTo>
                  <a:lnTo>
                    <a:pt x="135" y="381"/>
                  </a:lnTo>
                  <a:lnTo>
                    <a:pt x="137" y="381"/>
                  </a:lnTo>
                  <a:lnTo>
                    <a:pt x="139" y="381"/>
                  </a:lnTo>
                  <a:lnTo>
                    <a:pt x="141" y="383"/>
                  </a:lnTo>
                  <a:lnTo>
                    <a:pt x="150" y="381"/>
                  </a:lnTo>
                  <a:lnTo>
                    <a:pt x="154" y="381"/>
                  </a:lnTo>
                  <a:lnTo>
                    <a:pt x="154" y="383"/>
                  </a:lnTo>
                  <a:lnTo>
                    <a:pt x="156" y="383"/>
                  </a:lnTo>
                  <a:lnTo>
                    <a:pt x="160" y="383"/>
                  </a:lnTo>
                  <a:lnTo>
                    <a:pt x="162" y="383"/>
                  </a:lnTo>
                  <a:lnTo>
                    <a:pt x="164" y="381"/>
                  </a:lnTo>
                  <a:lnTo>
                    <a:pt x="167" y="377"/>
                  </a:lnTo>
                  <a:lnTo>
                    <a:pt x="169" y="374"/>
                  </a:lnTo>
                  <a:lnTo>
                    <a:pt x="171" y="368"/>
                  </a:lnTo>
                  <a:lnTo>
                    <a:pt x="173" y="366"/>
                  </a:lnTo>
                  <a:lnTo>
                    <a:pt x="175" y="366"/>
                  </a:lnTo>
                  <a:lnTo>
                    <a:pt x="177" y="366"/>
                  </a:lnTo>
                  <a:lnTo>
                    <a:pt x="181" y="364"/>
                  </a:lnTo>
                  <a:lnTo>
                    <a:pt x="188" y="360"/>
                  </a:lnTo>
                  <a:lnTo>
                    <a:pt x="192" y="360"/>
                  </a:lnTo>
                  <a:lnTo>
                    <a:pt x="194" y="358"/>
                  </a:lnTo>
                  <a:lnTo>
                    <a:pt x="198" y="355"/>
                  </a:lnTo>
                  <a:lnTo>
                    <a:pt x="202" y="353"/>
                  </a:lnTo>
                  <a:lnTo>
                    <a:pt x="211" y="355"/>
                  </a:lnTo>
                  <a:lnTo>
                    <a:pt x="215" y="355"/>
                  </a:lnTo>
                  <a:lnTo>
                    <a:pt x="219" y="353"/>
                  </a:lnTo>
                  <a:lnTo>
                    <a:pt x="226" y="353"/>
                  </a:lnTo>
                  <a:lnTo>
                    <a:pt x="232" y="351"/>
                  </a:lnTo>
                  <a:lnTo>
                    <a:pt x="238" y="347"/>
                  </a:lnTo>
                  <a:lnTo>
                    <a:pt x="245" y="345"/>
                  </a:lnTo>
                  <a:lnTo>
                    <a:pt x="249" y="345"/>
                  </a:lnTo>
                  <a:lnTo>
                    <a:pt x="253" y="343"/>
                  </a:lnTo>
                  <a:lnTo>
                    <a:pt x="262" y="343"/>
                  </a:lnTo>
                  <a:lnTo>
                    <a:pt x="272" y="343"/>
                  </a:lnTo>
                  <a:lnTo>
                    <a:pt x="274" y="343"/>
                  </a:lnTo>
                  <a:lnTo>
                    <a:pt x="276" y="343"/>
                  </a:lnTo>
                  <a:lnTo>
                    <a:pt x="278" y="341"/>
                  </a:lnTo>
                  <a:lnTo>
                    <a:pt x="281" y="341"/>
                  </a:lnTo>
                  <a:lnTo>
                    <a:pt x="283" y="343"/>
                  </a:lnTo>
                  <a:lnTo>
                    <a:pt x="287" y="345"/>
                  </a:lnTo>
                  <a:lnTo>
                    <a:pt x="295" y="349"/>
                  </a:lnTo>
                  <a:lnTo>
                    <a:pt x="295" y="349"/>
                  </a:lnTo>
                  <a:lnTo>
                    <a:pt x="302" y="349"/>
                  </a:lnTo>
                  <a:lnTo>
                    <a:pt x="302" y="349"/>
                  </a:lnTo>
                  <a:lnTo>
                    <a:pt x="310" y="353"/>
                  </a:lnTo>
                  <a:lnTo>
                    <a:pt x="312" y="353"/>
                  </a:lnTo>
                  <a:lnTo>
                    <a:pt x="314" y="353"/>
                  </a:lnTo>
                  <a:lnTo>
                    <a:pt x="316" y="353"/>
                  </a:lnTo>
                  <a:lnTo>
                    <a:pt x="319" y="353"/>
                  </a:lnTo>
                  <a:lnTo>
                    <a:pt x="321" y="358"/>
                  </a:lnTo>
                  <a:lnTo>
                    <a:pt x="325" y="360"/>
                  </a:lnTo>
                  <a:lnTo>
                    <a:pt x="325" y="362"/>
                  </a:lnTo>
                  <a:lnTo>
                    <a:pt x="325" y="362"/>
                  </a:lnTo>
                  <a:lnTo>
                    <a:pt x="325" y="362"/>
                  </a:lnTo>
                  <a:lnTo>
                    <a:pt x="323" y="362"/>
                  </a:lnTo>
                  <a:lnTo>
                    <a:pt x="325" y="366"/>
                  </a:lnTo>
                  <a:lnTo>
                    <a:pt x="327" y="370"/>
                  </a:lnTo>
                  <a:lnTo>
                    <a:pt x="331" y="370"/>
                  </a:lnTo>
                  <a:lnTo>
                    <a:pt x="333" y="370"/>
                  </a:lnTo>
                  <a:lnTo>
                    <a:pt x="333" y="372"/>
                  </a:lnTo>
                  <a:lnTo>
                    <a:pt x="335" y="374"/>
                  </a:lnTo>
                  <a:lnTo>
                    <a:pt x="335" y="377"/>
                  </a:lnTo>
                  <a:lnTo>
                    <a:pt x="338" y="381"/>
                  </a:lnTo>
                  <a:lnTo>
                    <a:pt x="340" y="383"/>
                  </a:lnTo>
                  <a:lnTo>
                    <a:pt x="340" y="383"/>
                  </a:lnTo>
                  <a:lnTo>
                    <a:pt x="342" y="387"/>
                  </a:lnTo>
                  <a:lnTo>
                    <a:pt x="342" y="387"/>
                  </a:lnTo>
                  <a:lnTo>
                    <a:pt x="342" y="389"/>
                  </a:lnTo>
                  <a:lnTo>
                    <a:pt x="344" y="393"/>
                  </a:lnTo>
                  <a:lnTo>
                    <a:pt x="344" y="393"/>
                  </a:lnTo>
                  <a:lnTo>
                    <a:pt x="342" y="393"/>
                  </a:lnTo>
                  <a:lnTo>
                    <a:pt x="342" y="393"/>
                  </a:lnTo>
                  <a:lnTo>
                    <a:pt x="340" y="391"/>
                  </a:lnTo>
                  <a:lnTo>
                    <a:pt x="340" y="391"/>
                  </a:lnTo>
                  <a:lnTo>
                    <a:pt x="340" y="393"/>
                  </a:lnTo>
                  <a:lnTo>
                    <a:pt x="340" y="393"/>
                  </a:lnTo>
                  <a:lnTo>
                    <a:pt x="340" y="393"/>
                  </a:lnTo>
                  <a:lnTo>
                    <a:pt x="340" y="393"/>
                  </a:lnTo>
                  <a:lnTo>
                    <a:pt x="342" y="396"/>
                  </a:lnTo>
                  <a:lnTo>
                    <a:pt x="344" y="396"/>
                  </a:lnTo>
                  <a:lnTo>
                    <a:pt x="344" y="398"/>
                  </a:lnTo>
                  <a:lnTo>
                    <a:pt x="346" y="400"/>
                  </a:lnTo>
                  <a:lnTo>
                    <a:pt x="348" y="400"/>
                  </a:lnTo>
                  <a:lnTo>
                    <a:pt x="348" y="398"/>
                  </a:lnTo>
                  <a:lnTo>
                    <a:pt x="350" y="400"/>
                  </a:lnTo>
                  <a:lnTo>
                    <a:pt x="352" y="400"/>
                  </a:lnTo>
                  <a:lnTo>
                    <a:pt x="352" y="400"/>
                  </a:lnTo>
                  <a:lnTo>
                    <a:pt x="352" y="398"/>
                  </a:lnTo>
                  <a:lnTo>
                    <a:pt x="350" y="396"/>
                  </a:lnTo>
                  <a:lnTo>
                    <a:pt x="350" y="396"/>
                  </a:lnTo>
                  <a:lnTo>
                    <a:pt x="352" y="393"/>
                  </a:lnTo>
                  <a:lnTo>
                    <a:pt x="352" y="393"/>
                  </a:lnTo>
                  <a:lnTo>
                    <a:pt x="354" y="391"/>
                  </a:lnTo>
                  <a:lnTo>
                    <a:pt x="359" y="385"/>
                  </a:lnTo>
                  <a:lnTo>
                    <a:pt x="361" y="383"/>
                  </a:lnTo>
                  <a:lnTo>
                    <a:pt x="361" y="383"/>
                  </a:lnTo>
                  <a:lnTo>
                    <a:pt x="365" y="381"/>
                  </a:lnTo>
                  <a:lnTo>
                    <a:pt x="367" y="379"/>
                  </a:lnTo>
                  <a:lnTo>
                    <a:pt x="367" y="379"/>
                  </a:lnTo>
                  <a:lnTo>
                    <a:pt x="369" y="379"/>
                  </a:lnTo>
                  <a:lnTo>
                    <a:pt x="371" y="377"/>
                  </a:lnTo>
                  <a:lnTo>
                    <a:pt x="373" y="374"/>
                  </a:lnTo>
                  <a:lnTo>
                    <a:pt x="373" y="370"/>
                  </a:lnTo>
                  <a:lnTo>
                    <a:pt x="376" y="368"/>
                  </a:lnTo>
                  <a:lnTo>
                    <a:pt x="378" y="366"/>
                  </a:lnTo>
                  <a:lnTo>
                    <a:pt x="380" y="364"/>
                  </a:lnTo>
                  <a:lnTo>
                    <a:pt x="380" y="362"/>
                  </a:lnTo>
                  <a:lnTo>
                    <a:pt x="380" y="360"/>
                  </a:lnTo>
                  <a:lnTo>
                    <a:pt x="380" y="362"/>
                  </a:lnTo>
                  <a:lnTo>
                    <a:pt x="382" y="362"/>
                  </a:lnTo>
                  <a:lnTo>
                    <a:pt x="382" y="368"/>
                  </a:lnTo>
                  <a:lnTo>
                    <a:pt x="382" y="370"/>
                  </a:lnTo>
                  <a:lnTo>
                    <a:pt x="380" y="370"/>
                  </a:lnTo>
                  <a:lnTo>
                    <a:pt x="380" y="372"/>
                  </a:lnTo>
                  <a:lnTo>
                    <a:pt x="382" y="374"/>
                  </a:lnTo>
                  <a:lnTo>
                    <a:pt x="382" y="377"/>
                  </a:lnTo>
                  <a:lnTo>
                    <a:pt x="380" y="379"/>
                  </a:lnTo>
                  <a:lnTo>
                    <a:pt x="378" y="381"/>
                  </a:lnTo>
                  <a:lnTo>
                    <a:pt x="376" y="387"/>
                  </a:lnTo>
                  <a:lnTo>
                    <a:pt x="376" y="387"/>
                  </a:lnTo>
                  <a:lnTo>
                    <a:pt x="373" y="389"/>
                  </a:lnTo>
                  <a:lnTo>
                    <a:pt x="373" y="391"/>
                  </a:lnTo>
                  <a:lnTo>
                    <a:pt x="376" y="393"/>
                  </a:lnTo>
                  <a:lnTo>
                    <a:pt x="373" y="398"/>
                  </a:lnTo>
                  <a:lnTo>
                    <a:pt x="373" y="400"/>
                  </a:lnTo>
                  <a:lnTo>
                    <a:pt x="371" y="400"/>
                  </a:lnTo>
                  <a:lnTo>
                    <a:pt x="371" y="400"/>
                  </a:lnTo>
                  <a:lnTo>
                    <a:pt x="369" y="400"/>
                  </a:lnTo>
                  <a:lnTo>
                    <a:pt x="367" y="400"/>
                  </a:lnTo>
                  <a:lnTo>
                    <a:pt x="365" y="404"/>
                  </a:lnTo>
                  <a:lnTo>
                    <a:pt x="367" y="406"/>
                  </a:lnTo>
                  <a:lnTo>
                    <a:pt x="367" y="404"/>
                  </a:lnTo>
                  <a:lnTo>
                    <a:pt x="369" y="404"/>
                  </a:lnTo>
                  <a:lnTo>
                    <a:pt x="371" y="404"/>
                  </a:lnTo>
                  <a:lnTo>
                    <a:pt x="373" y="404"/>
                  </a:lnTo>
                  <a:lnTo>
                    <a:pt x="376" y="404"/>
                  </a:lnTo>
                  <a:lnTo>
                    <a:pt x="378" y="404"/>
                  </a:lnTo>
                  <a:lnTo>
                    <a:pt x="380" y="396"/>
                  </a:lnTo>
                  <a:lnTo>
                    <a:pt x="382" y="391"/>
                  </a:lnTo>
                  <a:lnTo>
                    <a:pt x="382" y="389"/>
                  </a:lnTo>
                  <a:lnTo>
                    <a:pt x="384" y="387"/>
                  </a:lnTo>
                  <a:lnTo>
                    <a:pt x="384" y="387"/>
                  </a:lnTo>
                  <a:lnTo>
                    <a:pt x="386" y="389"/>
                  </a:lnTo>
                  <a:lnTo>
                    <a:pt x="386" y="391"/>
                  </a:lnTo>
                  <a:lnTo>
                    <a:pt x="388" y="396"/>
                  </a:lnTo>
                  <a:lnTo>
                    <a:pt x="390" y="398"/>
                  </a:lnTo>
                  <a:lnTo>
                    <a:pt x="390" y="402"/>
                  </a:lnTo>
                  <a:lnTo>
                    <a:pt x="388" y="406"/>
                  </a:lnTo>
                  <a:lnTo>
                    <a:pt x="388" y="408"/>
                  </a:lnTo>
                  <a:lnTo>
                    <a:pt x="386" y="408"/>
                  </a:lnTo>
                  <a:lnTo>
                    <a:pt x="386" y="410"/>
                  </a:lnTo>
                  <a:lnTo>
                    <a:pt x="388" y="412"/>
                  </a:lnTo>
                  <a:lnTo>
                    <a:pt x="390" y="412"/>
                  </a:lnTo>
                  <a:lnTo>
                    <a:pt x="395" y="410"/>
                  </a:lnTo>
                  <a:lnTo>
                    <a:pt x="395" y="410"/>
                  </a:lnTo>
                  <a:lnTo>
                    <a:pt x="397" y="410"/>
                  </a:lnTo>
                  <a:lnTo>
                    <a:pt x="397" y="408"/>
                  </a:lnTo>
                  <a:lnTo>
                    <a:pt x="399" y="408"/>
                  </a:lnTo>
                  <a:lnTo>
                    <a:pt x="399" y="408"/>
                  </a:lnTo>
                  <a:lnTo>
                    <a:pt x="401" y="406"/>
                  </a:lnTo>
                  <a:lnTo>
                    <a:pt x="403" y="408"/>
                  </a:lnTo>
                  <a:lnTo>
                    <a:pt x="403" y="408"/>
                  </a:lnTo>
                  <a:lnTo>
                    <a:pt x="403" y="408"/>
                  </a:lnTo>
                  <a:lnTo>
                    <a:pt x="403" y="408"/>
                  </a:lnTo>
                  <a:lnTo>
                    <a:pt x="403" y="410"/>
                  </a:lnTo>
                  <a:lnTo>
                    <a:pt x="401" y="410"/>
                  </a:lnTo>
                  <a:lnTo>
                    <a:pt x="401" y="410"/>
                  </a:lnTo>
                  <a:lnTo>
                    <a:pt x="399" y="410"/>
                  </a:lnTo>
                  <a:lnTo>
                    <a:pt x="399" y="410"/>
                  </a:lnTo>
                  <a:lnTo>
                    <a:pt x="397" y="410"/>
                  </a:lnTo>
                  <a:lnTo>
                    <a:pt x="397" y="412"/>
                  </a:lnTo>
                  <a:lnTo>
                    <a:pt x="399" y="412"/>
                  </a:lnTo>
                  <a:lnTo>
                    <a:pt x="401" y="415"/>
                  </a:lnTo>
                  <a:lnTo>
                    <a:pt x="405" y="419"/>
                  </a:lnTo>
                  <a:lnTo>
                    <a:pt x="407" y="419"/>
                  </a:lnTo>
                  <a:lnTo>
                    <a:pt x="409" y="425"/>
                  </a:lnTo>
                  <a:lnTo>
                    <a:pt x="411" y="429"/>
                  </a:lnTo>
                  <a:lnTo>
                    <a:pt x="411" y="431"/>
                  </a:lnTo>
                  <a:lnTo>
                    <a:pt x="409" y="434"/>
                  </a:lnTo>
                  <a:lnTo>
                    <a:pt x="409" y="436"/>
                  </a:lnTo>
                  <a:lnTo>
                    <a:pt x="409" y="438"/>
                  </a:lnTo>
                  <a:lnTo>
                    <a:pt x="409" y="440"/>
                  </a:lnTo>
                  <a:lnTo>
                    <a:pt x="411" y="442"/>
                  </a:lnTo>
                  <a:lnTo>
                    <a:pt x="416" y="446"/>
                  </a:lnTo>
                  <a:lnTo>
                    <a:pt x="420" y="451"/>
                  </a:lnTo>
                  <a:lnTo>
                    <a:pt x="422" y="453"/>
                  </a:lnTo>
                  <a:lnTo>
                    <a:pt x="428" y="455"/>
                  </a:lnTo>
                  <a:lnTo>
                    <a:pt x="433" y="457"/>
                  </a:lnTo>
                  <a:lnTo>
                    <a:pt x="435" y="459"/>
                  </a:lnTo>
                  <a:lnTo>
                    <a:pt x="437" y="459"/>
                  </a:lnTo>
                  <a:lnTo>
                    <a:pt x="437" y="459"/>
                  </a:lnTo>
                  <a:lnTo>
                    <a:pt x="439" y="457"/>
                  </a:lnTo>
                  <a:lnTo>
                    <a:pt x="443" y="459"/>
                  </a:lnTo>
                  <a:lnTo>
                    <a:pt x="447" y="461"/>
                  </a:lnTo>
                  <a:lnTo>
                    <a:pt x="449" y="459"/>
                  </a:lnTo>
                  <a:lnTo>
                    <a:pt x="452" y="459"/>
                  </a:lnTo>
                  <a:lnTo>
                    <a:pt x="454" y="461"/>
                  </a:lnTo>
                  <a:lnTo>
                    <a:pt x="456" y="463"/>
                  </a:lnTo>
                  <a:lnTo>
                    <a:pt x="460" y="465"/>
                  </a:lnTo>
                  <a:lnTo>
                    <a:pt x="462" y="465"/>
                  </a:lnTo>
                  <a:lnTo>
                    <a:pt x="464" y="467"/>
                  </a:lnTo>
                  <a:lnTo>
                    <a:pt x="466" y="467"/>
                  </a:lnTo>
                  <a:lnTo>
                    <a:pt x="468" y="467"/>
                  </a:lnTo>
                  <a:lnTo>
                    <a:pt x="471" y="465"/>
                  </a:lnTo>
                  <a:lnTo>
                    <a:pt x="475" y="461"/>
                  </a:lnTo>
                  <a:lnTo>
                    <a:pt x="479" y="459"/>
                  </a:lnTo>
                  <a:lnTo>
                    <a:pt x="481" y="459"/>
                  </a:lnTo>
                  <a:lnTo>
                    <a:pt x="483" y="459"/>
                  </a:lnTo>
                  <a:lnTo>
                    <a:pt x="483" y="457"/>
                  </a:lnTo>
                  <a:lnTo>
                    <a:pt x="483" y="457"/>
                  </a:lnTo>
                  <a:lnTo>
                    <a:pt x="481" y="457"/>
                  </a:lnTo>
                  <a:lnTo>
                    <a:pt x="481" y="455"/>
                  </a:lnTo>
                  <a:lnTo>
                    <a:pt x="481" y="455"/>
                  </a:lnTo>
                  <a:lnTo>
                    <a:pt x="483" y="455"/>
                  </a:lnTo>
                  <a:lnTo>
                    <a:pt x="487" y="451"/>
                  </a:lnTo>
                  <a:lnTo>
                    <a:pt x="490" y="453"/>
                  </a:lnTo>
                  <a:lnTo>
                    <a:pt x="490" y="453"/>
                  </a:lnTo>
                  <a:lnTo>
                    <a:pt x="492" y="455"/>
                  </a:lnTo>
                  <a:lnTo>
                    <a:pt x="490" y="457"/>
                  </a:lnTo>
                  <a:lnTo>
                    <a:pt x="490" y="457"/>
                  </a:lnTo>
                  <a:lnTo>
                    <a:pt x="487" y="459"/>
                  </a:lnTo>
                  <a:lnTo>
                    <a:pt x="485" y="459"/>
                  </a:lnTo>
                  <a:lnTo>
                    <a:pt x="485" y="459"/>
                  </a:lnTo>
                  <a:lnTo>
                    <a:pt x="487" y="461"/>
                  </a:lnTo>
                  <a:lnTo>
                    <a:pt x="490" y="461"/>
                  </a:lnTo>
                  <a:lnTo>
                    <a:pt x="492" y="459"/>
                  </a:lnTo>
                  <a:lnTo>
                    <a:pt x="494" y="459"/>
                  </a:lnTo>
                  <a:lnTo>
                    <a:pt x="494" y="457"/>
                  </a:lnTo>
                  <a:lnTo>
                    <a:pt x="496" y="457"/>
                  </a:lnTo>
                  <a:lnTo>
                    <a:pt x="496" y="457"/>
                  </a:lnTo>
                  <a:lnTo>
                    <a:pt x="498" y="459"/>
                  </a:lnTo>
                  <a:lnTo>
                    <a:pt x="498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6" y="463"/>
                  </a:lnTo>
                  <a:lnTo>
                    <a:pt x="498" y="463"/>
                  </a:lnTo>
                  <a:lnTo>
                    <a:pt x="498" y="465"/>
                  </a:lnTo>
                  <a:lnTo>
                    <a:pt x="500" y="465"/>
                  </a:lnTo>
                  <a:lnTo>
                    <a:pt x="502" y="465"/>
                  </a:lnTo>
                  <a:lnTo>
                    <a:pt x="502" y="467"/>
                  </a:lnTo>
                  <a:lnTo>
                    <a:pt x="504" y="470"/>
                  </a:lnTo>
                  <a:lnTo>
                    <a:pt x="504" y="467"/>
                  </a:lnTo>
                  <a:lnTo>
                    <a:pt x="506" y="467"/>
                  </a:lnTo>
                  <a:lnTo>
                    <a:pt x="506" y="467"/>
                  </a:lnTo>
                  <a:lnTo>
                    <a:pt x="509" y="470"/>
                  </a:lnTo>
                  <a:lnTo>
                    <a:pt x="511" y="472"/>
                  </a:lnTo>
                  <a:lnTo>
                    <a:pt x="511" y="474"/>
                  </a:lnTo>
                  <a:lnTo>
                    <a:pt x="511" y="474"/>
                  </a:lnTo>
                  <a:lnTo>
                    <a:pt x="511" y="474"/>
                  </a:lnTo>
                  <a:lnTo>
                    <a:pt x="513" y="472"/>
                  </a:lnTo>
                  <a:lnTo>
                    <a:pt x="513" y="470"/>
                  </a:lnTo>
                  <a:lnTo>
                    <a:pt x="511" y="467"/>
                  </a:lnTo>
                  <a:lnTo>
                    <a:pt x="511" y="467"/>
                  </a:lnTo>
                  <a:lnTo>
                    <a:pt x="511" y="470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5"/>
                  </a:lnTo>
                  <a:lnTo>
                    <a:pt x="509" y="465"/>
                  </a:lnTo>
                  <a:lnTo>
                    <a:pt x="511" y="465"/>
                  </a:lnTo>
                  <a:lnTo>
                    <a:pt x="511" y="465"/>
                  </a:lnTo>
                  <a:lnTo>
                    <a:pt x="517" y="465"/>
                  </a:lnTo>
                  <a:lnTo>
                    <a:pt x="525" y="457"/>
                  </a:lnTo>
                  <a:lnTo>
                    <a:pt x="530" y="455"/>
                  </a:lnTo>
                  <a:lnTo>
                    <a:pt x="534" y="453"/>
                  </a:lnTo>
                  <a:lnTo>
                    <a:pt x="538" y="451"/>
                  </a:lnTo>
                  <a:lnTo>
                    <a:pt x="538" y="451"/>
                  </a:lnTo>
                  <a:lnTo>
                    <a:pt x="549" y="448"/>
                  </a:lnTo>
                  <a:lnTo>
                    <a:pt x="555" y="451"/>
                  </a:lnTo>
                  <a:lnTo>
                    <a:pt x="557" y="448"/>
                  </a:lnTo>
                  <a:lnTo>
                    <a:pt x="559" y="448"/>
                  </a:lnTo>
                  <a:lnTo>
                    <a:pt x="561" y="446"/>
                  </a:lnTo>
                  <a:lnTo>
                    <a:pt x="563" y="444"/>
                  </a:lnTo>
                  <a:lnTo>
                    <a:pt x="566" y="444"/>
                  </a:lnTo>
                  <a:lnTo>
                    <a:pt x="566" y="444"/>
                  </a:lnTo>
                  <a:lnTo>
                    <a:pt x="566" y="442"/>
                  </a:lnTo>
                  <a:lnTo>
                    <a:pt x="566" y="440"/>
                  </a:lnTo>
                  <a:lnTo>
                    <a:pt x="566" y="438"/>
                  </a:lnTo>
                  <a:lnTo>
                    <a:pt x="566" y="434"/>
                  </a:lnTo>
                  <a:lnTo>
                    <a:pt x="566" y="431"/>
                  </a:lnTo>
                  <a:lnTo>
                    <a:pt x="566" y="427"/>
                  </a:lnTo>
                  <a:lnTo>
                    <a:pt x="568" y="425"/>
                  </a:lnTo>
                  <a:lnTo>
                    <a:pt x="568" y="421"/>
                  </a:lnTo>
                  <a:lnTo>
                    <a:pt x="568" y="417"/>
                  </a:lnTo>
                  <a:lnTo>
                    <a:pt x="568" y="415"/>
                  </a:lnTo>
                  <a:lnTo>
                    <a:pt x="570" y="412"/>
                  </a:lnTo>
                  <a:lnTo>
                    <a:pt x="572" y="410"/>
                  </a:lnTo>
                  <a:lnTo>
                    <a:pt x="574" y="404"/>
                  </a:lnTo>
                  <a:lnTo>
                    <a:pt x="576" y="404"/>
                  </a:lnTo>
                  <a:lnTo>
                    <a:pt x="576" y="404"/>
                  </a:lnTo>
                  <a:lnTo>
                    <a:pt x="576" y="404"/>
                  </a:lnTo>
                  <a:lnTo>
                    <a:pt x="576" y="404"/>
                  </a:lnTo>
                  <a:lnTo>
                    <a:pt x="576" y="402"/>
                  </a:lnTo>
                  <a:lnTo>
                    <a:pt x="576" y="402"/>
                  </a:lnTo>
                  <a:lnTo>
                    <a:pt x="576" y="402"/>
                  </a:lnTo>
                  <a:lnTo>
                    <a:pt x="576" y="402"/>
                  </a:lnTo>
                  <a:lnTo>
                    <a:pt x="578" y="402"/>
                  </a:lnTo>
                  <a:lnTo>
                    <a:pt x="578" y="402"/>
                  </a:lnTo>
                  <a:lnTo>
                    <a:pt x="578" y="400"/>
                  </a:lnTo>
                  <a:lnTo>
                    <a:pt x="578" y="400"/>
                  </a:lnTo>
                  <a:lnTo>
                    <a:pt x="578" y="396"/>
                  </a:lnTo>
                  <a:lnTo>
                    <a:pt x="578" y="391"/>
                  </a:lnTo>
                  <a:lnTo>
                    <a:pt x="580" y="389"/>
                  </a:lnTo>
                  <a:lnTo>
                    <a:pt x="580" y="389"/>
                  </a:lnTo>
                  <a:lnTo>
                    <a:pt x="582" y="387"/>
                  </a:lnTo>
                  <a:lnTo>
                    <a:pt x="585" y="385"/>
                  </a:lnTo>
                  <a:lnTo>
                    <a:pt x="585" y="383"/>
                  </a:lnTo>
                  <a:lnTo>
                    <a:pt x="582" y="383"/>
                  </a:lnTo>
                  <a:lnTo>
                    <a:pt x="582" y="383"/>
                  </a:lnTo>
                  <a:lnTo>
                    <a:pt x="585" y="383"/>
                  </a:lnTo>
                  <a:lnTo>
                    <a:pt x="585" y="383"/>
                  </a:lnTo>
                  <a:lnTo>
                    <a:pt x="585" y="383"/>
                  </a:lnTo>
                  <a:lnTo>
                    <a:pt x="585" y="381"/>
                  </a:lnTo>
                  <a:lnTo>
                    <a:pt x="587" y="379"/>
                  </a:lnTo>
                  <a:lnTo>
                    <a:pt x="585" y="377"/>
                  </a:lnTo>
                  <a:lnTo>
                    <a:pt x="587" y="377"/>
                  </a:lnTo>
                  <a:lnTo>
                    <a:pt x="587" y="377"/>
                  </a:lnTo>
                  <a:lnTo>
                    <a:pt x="589" y="372"/>
                  </a:lnTo>
                  <a:lnTo>
                    <a:pt x="589" y="372"/>
                  </a:lnTo>
                  <a:lnTo>
                    <a:pt x="589" y="372"/>
                  </a:lnTo>
                  <a:lnTo>
                    <a:pt x="591" y="370"/>
                  </a:lnTo>
                  <a:lnTo>
                    <a:pt x="591" y="368"/>
                  </a:lnTo>
                  <a:lnTo>
                    <a:pt x="593" y="366"/>
                  </a:lnTo>
                  <a:lnTo>
                    <a:pt x="595" y="364"/>
                  </a:lnTo>
                  <a:lnTo>
                    <a:pt x="599" y="362"/>
                  </a:lnTo>
                  <a:lnTo>
                    <a:pt x="599" y="362"/>
                  </a:lnTo>
                  <a:lnTo>
                    <a:pt x="597" y="362"/>
                  </a:lnTo>
                  <a:lnTo>
                    <a:pt x="597" y="362"/>
                  </a:lnTo>
                  <a:lnTo>
                    <a:pt x="599" y="362"/>
                  </a:lnTo>
                  <a:lnTo>
                    <a:pt x="599" y="360"/>
                  </a:lnTo>
                  <a:lnTo>
                    <a:pt x="601" y="360"/>
                  </a:lnTo>
                  <a:lnTo>
                    <a:pt x="604" y="358"/>
                  </a:lnTo>
                  <a:lnTo>
                    <a:pt x="604" y="355"/>
                  </a:lnTo>
                  <a:lnTo>
                    <a:pt x="604" y="353"/>
                  </a:lnTo>
                  <a:lnTo>
                    <a:pt x="604" y="351"/>
                  </a:lnTo>
                  <a:lnTo>
                    <a:pt x="608" y="347"/>
                  </a:lnTo>
                  <a:lnTo>
                    <a:pt x="610" y="341"/>
                  </a:lnTo>
                  <a:lnTo>
                    <a:pt x="612" y="336"/>
                  </a:lnTo>
                  <a:lnTo>
                    <a:pt x="612" y="334"/>
                  </a:lnTo>
                  <a:lnTo>
                    <a:pt x="612" y="332"/>
                  </a:lnTo>
                  <a:lnTo>
                    <a:pt x="612" y="328"/>
                  </a:lnTo>
                  <a:lnTo>
                    <a:pt x="612" y="326"/>
                  </a:lnTo>
                  <a:lnTo>
                    <a:pt x="614" y="319"/>
                  </a:lnTo>
                  <a:lnTo>
                    <a:pt x="614" y="315"/>
                  </a:lnTo>
                  <a:lnTo>
                    <a:pt x="616" y="315"/>
                  </a:lnTo>
                  <a:lnTo>
                    <a:pt x="616" y="307"/>
                  </a:lnTo>
                  <a:lnTo>
                    <a:pt x="616" y="305"/>
                  </a:lnTo>
                  <a:lnTo>
                    <a:pt x="618" y="300"/>
                  </a:lnTo>
                  <a:lnTo>
                    <a:pt x="620" y="296"/>
                  </a:lnTo>
                  <a:lnTo>
                    <a:pt x="620" y="294"/>
                  </a:lnTo>
                  <a:lnTo>
                    <a:pt x="620" y="292"/>
                  </a:lnTo>
                  <a:lnTo>
                    <a:pt x="620" y="288"/>
                  </a:lnTo>
                  <a:close/>
                  <a:moveTo>
                    <a:pt x="540" y="495"/>
                  </a:moveTo>
                  <a:lnTo>
                    <a:pt x="538" y="495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36" y="497"/>
                  </a:lnTo>
                  <a:lnTo>
                    <a:pt x="536" y="497"/>
                  </a:lnTo>
                  <a:lnTo>
                    <a:pt x="538" y="497"/>
                  </a:lnTo>
                  <a:lnTo>
                    <a:pt x="540" y="497"/>
                  </a:lnTo>
                  <a:lnTo>
                    <a:pt x="540" y="497"/>
                  </a:lnTo>
                  <a:lnTo>
                    <a:pt x="540" y="497"/>
                  </a:lnTo>
                  <a:lnTo>
                    <a:pt x="542" y="497"/>
                  </a:lnTo>
                  <a:lnTo>
                    <a:pt x="542" y="495"/>
                  </a:lnTo>
                  <a:lnTo>
                    <a:pt x="540" y="495"/>
                  </a:lnTo>
                  <a:close/>
                  <a:moveTo>
                    <a:pt x="485" y="497"/>
                  </a:moveTo>
                  <a:lnTo>
                    <a:pt x="485" y="497"/>
                  </a:lnTo>
                  <a:lnTo>
                    <a:pt x="485" y="497"/>
                  </a:lnTo>
                  <a:lnTo>
                    <a:pt x="485" y="497"/>
                  </a:lnTo>
                  <a:lnTo>
                    <a:pt x="485" y="497"/>
                  </a:lnTo>
                  <a:lnTo>
                    <a:pt x="485" y="499"/>
                  </a:lnTo>
                  <a:lnTo>
                    <a:pt x="485" y="497"/>
                  </a:lnTo>
                  <a:close/>
                  <a:moveTo>
                    <a:pt x="188" y="70"/>
                  </a:moveTo>
                  <a:lnTo>
                    <a:pt x="188" y="70"/>
                  </a:lnTo>
                  <a:lnTo>
                    <a:pt x="188" y="68"/>
                  </a:lnTo>
                  <a:lnTo>
                    <a:pt x="188" y="68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6" y="70"/>
                  </a:lnTo>
                  <a:lnTo>
                    <a:pt x="188" y="70"/>
                  </a:lnTo>
                  <a:close/>
                  <a:moveTo>
                    <a:pt x="177" y="83"/>
                  </a:moveTo>
                  <a:lnTo>
                    <a:pt x="177" y="83"/>
                  </a:lnTo>
                  <a:lnTo>
                    <a:pt x="179" y="83"/>
                  </a:lnTo>
                  <a:lnTo>
                    <a:pt x="179" y="83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7" y="83"/>
                  </a:lnTo>
                  <a:lnTo>
                    <a:pt x="177" y="83"/>
                  </a:lnTo>
                  <a:close/>
                  <a:moveTo>
                    <a:pt x="38" y="167"/>
                  </a:moveTo>
                  <a:lnTo>
                    <a:pt x="38" y="167"/>
                  </a:lnTo>
                  <a:lnTo>
                    <a:pt x="40" y="165"/>
                  </a:lnTo>
                  <a:lnTo>
                    <a:pt x="38" y="165"/>
                  </a:lnTo>
                  <a:lnTo>
                    <a:pt x="38" y="165"/>
                  </a:lnTo>
                  <a:lnTo>
                    <a:pt x="36" y="167"/>
                  </a:lnTo>
                  <a:lnTo>
                    <a:pt x="38" y="167"/>
                  </a:lnTo>
                  <a:lnTo>
                    <a:pt x="38" y="167"/>
                  </a:lnTo>
                  <a:close/>
                  <a:moveTo>
                    <a:pt x="262" y="28"/>
                  </a:moveTo>
                  <a:lnTo>
                    <a:pt x="266" y="26"/>
                  </a:lnTo>
                  <a:lnTo>
                    <a:pt x="268" y="28"/>
                  </a:lnTo>
                  <a:lnTo>
                    <a:pt x="270" y="28"/>
                  </a:lnTo>
                  <a:lnTo>
                    <a:pt x="270" y="26"/>
                  </a:lnTo>
                  <a:lnTo>
                    <a:pt x="270" y="26"/>
                  </a:lnTo>
                  <a:lnTo>
                    <a:pt x="268" y="26"/>
                  </a:lnTo>
                  <a:lnTo>
                    <a:pt x="268" y="26"/>
                  </a:lnTo>
                  <a:lnTo>
                    <a:pt x="268" y="24"/>
                  </a:lnTo>
                  <a:lnTo>
                    <a:pt x="266" y="22"/>
                  </a:lnTo>
                  <a:lnTo>
                    <a:pt x="266" y="22"/>
                  </a:lnTo>
                  <a:lnTo>
                    <a:pt x="266" y="19"/>
                  </a:lnTo>
                  <a:lnTo>
                    <a:pt x="266" y="19"/>
                  </a:lnTo>
                  <a:lnTo>
                    <a:pt x="264" y="19"/>
                  </a:lnTo>
                  <a:lnTo>
                    <a:pt x="264" y="22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64" y="26"/>
                  </a:lnTo>
                  <a:lnTo>
                    <a:pt x="262" y="26"/>
                  </a:lnTo>
                  <a:lnTo>
                    <a:pt x="262" y="26"/>
                  </a:lnTo>
                  <a:lnTo>
                    <a:pt x="262" y="28"/>
                  </a:lnTo>
                  <a:lnTo>
                    <a:pt x="262" y="28"/>
                  </a:lnTo>
                  <a:close/>
                  <a:moveTo>
                    <a:pt x="477" y="484"/>
                  </a:moveTo>
                  <a:lnTo>
                    <a:pt x="475" y="482"/>
                  </a:lnTo>
                  <a:lnTo>
                    <a:pt x="475" y="482"/>
                  </a:lnTo>
                  <a:lnTo>
                    <a:pt x="473" y="482"/>
                  </a:lnTo>
                  <a:lnTo>
                    <a:pt x="473" y="482"/>
                  </a:lnTo>
                  <a:lnTo>
                    <a:pt x="473" y="484"/>
                  </a:lnTo>
                  <a:lnTo>
                    <a:pt x="473" y="484"/>
                  </a:lnTo>
                  <a:lnTo>
                    <a:pt x="473" y="486"/>
                  </a:lnTo>
                  <a:lnTo>
                    <a:pt x="473" y="486"/>
                  </a:lnTo>
                  <a:lnTo>
                    <a:pt x="473" y="489"/>
                  </a:lnTo>
                  <a:lnTo>
                    <a:pt x="473" y="491"/>
                  </a:lnTo>
                  <a:lnTo>
                    <a:pt x="473" y="491"/>
                  </a:lnTo>
                  <a:lnTo>
                    <a:pt x="473" y="491"/>
                  </a:lnTo>
                  <a:lnTo>
                    <a:pt x="475" y="491"/>
                  </a:lnTo>
                  <a:lnTo>
                    <a:pt x="475" y="489"/>
                  </a:lnTo>
                  <a:lnTo>
                    <a:pt x="477" y="489"/>
                  </a:lnTo>
                  <a:lnTo>
                    <a:pt x="475" y="486"/>
                  </a:lnTo>
                  <a:lnTo>
                    <a:pt x="477" y="484"/>
                  </a:lnTo>
                  <a:close/>
                  <a:moveTo>
                    <a:pt x="525" y="546"/>
                  </a:moveTo>
                  <a:lnTo>
                    <a:pt x="525" y="546"/>
                  </a:lnTo>
                  <a:lnTo>
                    <a:pt x="525" y="546"/>
                  </a:lnTo>
                  <a:lnTo>
                    <a:pt x="523" y="546"/>
                  </a:lnTo>
                  <a:lnTo>
                    <a:pt x="525" y="548"/>
                  </a:lnTo>
                  <a:lnTo>
                    <a:pt x="525" y="548"/>
                  </a:lnTo>
                  <a:lnTo>
                    <a:pt x="525" y="548"/>
                  </a:lnTo>
                  <a:lnTo>
                    <a:pt x="525" y="548"/>
                  </a:lnTo>
                  <a:lnTo>
                    <a:pt x="525" y="546"/>
                  </a:lnTo>
                  <a:lnTo>
                    <a:pt x="525" y="546"/>
                  </a:lnTo>
                  <a:close/>
                  <a:moveTo>
                    <a:pt x="525" y="548"/>
                  </a:moveTo>
                  <a:lnTo>
                    <a:pt x="523" y="548"/>
                  </a:lnTo>
                  <a:lnTo>
                    <a:pt x="523" y="550"/>
                  </a:lnTo>
                  <a:lnTo>
                    <a:pt x="523" y="550"/>
                  </a:lnTo>
                  <a:lnTo>
                    <a:pt x="523" y="550"/>
                  </a:lnTo>
                  <a:lnTo>
                    <a:pt x="523" y="550"/>
                  </a:lnTo>
                  <a:lnTo>
                    <a:pt x="523" y="552"/>
                  </a:lnTo>
                  <a:lnTo>
                    <a:pt x="521" y="552"/>
                  </a:lnTo>
                  <a:lnTo>
                    <a:pt x="521" y="552"/>
                  </a:lnTo>
                  <a:lnTo>
                    <a:pt x="521" y="552"/>
                  </a:lnTo>
                  <a:lnTo>
                    <a:pt x="523" y="552"/>
                  </a:lnTo>
                  <a:lnTo>
                    <a:pt x="525" y="552"/>
                  </a:lnTo>
                  <a:lnTo>
                    <a:pt x="525" y="550"/>
                  </a:lnTo>
                  <a:lnTo>
                    <a:pt x="525" y="550"/>
                  </a:lnTo>
                  <a:lnTo>
                    <a:pt x="525" y="548"/>
                  </a:lnTo>
                  <a:close/>
                  <a:moveTo>
                    <a:pt x="538" y="537"/>
                  </a:moveTo>
                  <a:lnTo>
                    <a:pt x="536" y="535"/>
                  </a:lnTo>
                  <a:lnTo>
                    <a:pt x="536" y="537"/>
                  </a:lnTo>
                  <a:lnTo>
                    <a:pt x="536" y="537"/>
                  </a:lnTo>
                  <a:lnTo>
                    <a:pt x="536" y="537"/>
                  </a:lnTo>
                  <a:lnTo>
                    <a:pt x="536" y="537"/>
                  </a:lnTo>
                  <a:lnTo>
                    <a:pt x="536" y="537"/>
                  </a:lnTo>
                  <a:lnTo>
                    <a:pt x="536" y="537"/>
                  </a:lnTo>
                  <a:lnTo>
                    <a:pt x="538" y="537"/>
                  </a:lnTo>
                  <a:lnTo>
                    <a:pt x="538" y="537"/>
                  </a:lnTo>
                  <a:close/>
                  <a:moveTo>
                    <a:pt x="382" y="412"/>
                  </a:moveTo>
                  <a:lnTo>
                    <a:pt x="380" y="415"/>
                  </a:lnTo>
                  <a:lnTo>
                    <a:pt x="376" y="415"/>
                  </a:lnTo>
                  <a:lnTo>
                    <a:pt x="376" y="412"/>
                  </a:lnTo>
                  <a:lnTo>
                    <a:pt x="378" y="412"/>
                  </a:lnTo>
                  <a:lnTo>
                    <a:pt x="376" y="412"/>
                  </a:lnTo>
                  <a:lnTo>
                    <a:pt x="376" y="410"/>
                  </a:lnTo>
                  <a:lnTo>
                    <a:pt x="373" y="410"/>
                  </a:lnTo>
                  <a:lnTo>
                    <a:pt x="369" y="412"/>
                  </a:lnTo>
                  <a:lnTo>
                    <a:pt x="361" y="415"/>
                  </a:lnTo>
                  <a:lnTo>
                    <a:pt x="361" y="415"/>
                  </a:lnTo>
                  <a:lnTo>
                    <a:pt x="361" y="417"/>
                  </a:lnTo>
                  <a:lnTo>
                    <a:pt x="361" y="417"/>
                  </a:lnTo>
                  <a:lnTo>
                    <a:pt x="363" y="419"/>
                  </a:lnTo>
                  <a:lnTo>
                    <a:pt x="365" y="419"/>
                  </a:lnTo>
                  <a:lnTo>
                    <a:pt x="367" y="419"/>
                  </a:lnTo>
                  <a:lnTo>
                    <a:pt x="369" y="419"/>
                  </a:lnTo>
                  <a:lnTo>
                    <a:pt x="371" y="419"/>
                  </a:lnTo>
                  <a:lnTo>
                    <a:pt x="373" y="419"/>
                  </a:lnTo>
                  <a:lnTo>
                    <a:pt x="373" y="419"/>
                  </a:lnTo>
                  <a:lnTo>
                    <a:pt x="376" y="419"/>
                  </a:lnTo>
                  <a:lnTo>
                    <a:pt x="378" y="417"/>
                  </a:lnTo>
                  <a:lnTo>
                    <a:pt x="378" y="417"/>
                  </a:lnTo>
                  <a:lnTo>
                    <a:pt x="380" y="417"/>
                  </a:lnTo>
                  <a:lnTo>
                    <a:pt x="382" y="417"/>
                  </a:lnTo>
                  <a:lnTo>
                    <a:pt x="384" y="417"/>
                  </a:lnTo>
                  <a:lnTo>
                    <a:pt x="384" y="415"/>
                  </a:lnTo>
                  <a:lnTo>
                    <a:pt x="384" y="415"/>
                  </a:lnTo>
                  <a:lnTo>
                    <a:pt x="382" y="412"/>
                  </a:lnTo>
                  <a:close/>
                </a:path>
              </a:pathLst>
            </a:custGeom>
            <a:solidFill>
              <a:schemeClr val="accent6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89" name="Freeform 623" descr="" title=""/>
            <p:cNvSpPr>
              <a:spLocks noEditPoints="1"/>
            </p:cNvSpPr>
            <p:nvPr/>
          </p:nvSpPr>
          <p:spPr bwMode="auto">
            <a:xfrm>
              <a:off x="2259088" y="1678634"/>
              <a:ext cx="114702" cy="98315"/>
            </a:xfrm>
            <a:custGeom>
              <a:avLst/>
              <a:gdLst>
                <a:gd name="T0" fmla="*/ 32 w 49"/>
                <a:gd name="T1" fmla="*/ 12 h 42"/>
                <a:gd name="T2" fmla="*/ 32 w 49"/>
                <a:gd name="T3" fmla="*/ 10 h 42"/>
                <a:gd name="T4" fmla="*/ 46 w 49"/>
                <a:gd name="T5" fmla="*/ 38 h 42"/>
                <a:gd name="T6" fmla="*/ 46 w 49"/>
                <a:gd name="T7" fmla="*/ 36 h 42"/>
                <a:gd name="T8" fmla="*/ 44 w 49"/>
                <a:gd name="T9" fmla="*/ 33 h 42"/>
                <a:gd name="T10" fmla="*/ 46 w 49"/>
                <a:gd name="T11" fmla="*/ 31 h 42"/>
                <a:gd name="T12" fmla="*/ 44 w 49"/>
                <a:gd name="T13" fmla="*/ 29 h 42"/>
                <a:gd name="T14" fmla="*/ 40 w 49"/>
                <a:gd name="T15" fmla="*/ 27 h 42"/>
                <a:gd name="T16" fmla="*/ 36 w 49"/>
                <a:gd name="T17" fmla="*/ 25 h 42"/>
                <a:gd name="T18" fmla="*/ 34 w 49"/>
                <a:gd name="T19" fmla="*/ 23 h 42"/>
                <a:gd name="T20" fmla="*/ 38 w 49"/>
                <a:gd name="T21" fmla="*/ 23 h 42"/>
                <a:gd name="T22" fmla="*/ 38 w 49"/>
                <a:gd name="T23" fmla="*/ 21 h 42"/>
                <a:gd name="T24" fmla="*/ 36 w 49"/>
                <a:gd name="T25" fmla="*/ 16 h 42"/>
                <a:gd name="T26" fmla="*/ 30 w 49"/>
                <a:gd name="T27" fmla="*/ 10 h 42"/>
                <a:gd name="T28" fmla="*/ 34 w 49"/>
                <a:gd name="T29" fmla="*/ 8 h 42"/>
                <a:gd name="T30" fmla="*/ 32 w 49"/>
                <a:gd name="T31" fmla="*/ 6 h 42"/>
                <a:gd name="T32" fmla="*/ 30 w 49"/>
                <a:gd name="T33" fmla="*/ 4 h 42"/>
                <a:gd name="T34" fmla="*/ 25 w 49"/>
                <a:gd name="T35" fmla="*/ 4 h 42"/>
                <a:gd name="T36" fmla="*/ 27 w 49"/>
                <a:gd name="T37" fmla="*/ 2 h 42"/>
                <a:gd name="T38" fmla="*/ 25 w 49"/>
                <a:gd name="T39" fmla="*/ 2 h 42"/>
                <a:gd name="T40" fmla="*/ 23 w 49"/>
                <a:gd name="T41" fmla="*/ 0 h 42"/>
                <a:gd name="T42" fmla="*/ 23 w 49"/>
                <a:gd name="T43" fmla="*/ 0 h 42"/>
                <a:gd name="T44" fmla="*/ 17 w 49"/>
                <a:gd name="T45" fmla="*/ 2 h 42"/>
                <a:gd name="T46" fmla="*/ 11 w 49"/>
                <a:gd name="T47" fmla="*/ 2 h 42"/>
                <a:gd name="T48" fmla="*/ 4 w 49"/>
                <a:gd name="T49" fmla="*/ 2 h 42"/>
                <a:gd name="T50" fmla="*/ 0 w 49"/>
                <a:gd name="T51" fmla="*/ 4 h 42"/>
                <a:gd name="T52" fmla="*/ 4 w 49"/>
                <a:gd name="T53" fmla="*/ 6 h 42"/>
                <a:gd name="T54" fmla="*/ 4 w 49"/>
                <a:gd name="T55" fmla="*/ 10 h 42"/>
                <a:gd name="T56" fmla="*/ 2 w 49"/>
                <a:gd name="T57" fmla="*/ 14 h 42"/>
                <a:gd name="T58" fmla="*/ 4 w 49"/>
                <a:gd name="T59" fmla="*/ 19 h 42"/>
                <a:gd name="T60" fmla="*/ 4 w 49"/>
                <a:gd name="T61" fmla="*/ 21 h 42"/>
                <a:gd name="T62" fmla="*/ 8 w 49"/>
                <a:gd name="T63" fmla="*/ 23 h 42"/>
                <a:gd name="T64" fmla="*/ 15 w 49"/>
                <a:gd name="T65" fmla="*/ 23 h 42"/>
                <a:gd name="T66" fmla="*/ 21 w 49"/>
                <a:gd name="T67" fmla="*/ 27 h 42"/>
                <a:gd name="T68" fmla="*/ 25 w 49"/>
                <a:gd name="T69" fmla="*/ 27 h 42"/>
                <a:gd name="T70" fmla="*/ 27 w 49"/>
                <a:gd name="T71" fmla="*/ 29 h 42"/>
                <a:gd name="T72" fmla="*/ 30 w 49"/>
                <a:gd name="T73" fmla="*/ 31 h 42"/>
                <a:gd name="T74" fmla="*/ 34 w 49"/>
                <a:gd name="T75" fmla="*/ 31 h 42"/>
                <a:gd name="T76" fmla="*/ 36 w 49"/>
                <a:gd name="T77" fmla="*/ 31 h 42"/>
                <a:gd name="T78" fmla="*/ 36 w 49"/>
                <a:gd name="T79" fmla="*/ 33 h 42"/>
                <a:gd name="T80" fmla="*/ 40 w 49"/>
                <a:gd name="T81" fmla="*/ 36 h 42"/>
                <a:gd name="T82" fmla="*/ 40 w 49"/>
                <a:gd name="T83" fmla="*/ 42 h 42"/>
                <a:gd name="T84" fmla="*/ 44 w 49"/>
                <a:gd name="T85" fmla="*/ 42 h 42"/>
                <a:gd name="T86" fmla="*/ 46 w 49"/>
                <a:gd name="T87" fmla="*/ 40 h 42"/>
                <a:gd name="T88" fmla="*/ 46 w 49"/>
                <a:gd name="T89" fmla="*/ 38 h 42"/>
                <a:gd name="T90" fmla="*/ 25 w 49"/>
                <a:gd name="T91" fmla="*/ 4 h 42"/>
                <a:gd name="T92" fmla="*/ 23 w 49"/>
                <a:gd name="T93" fmla="*/ 4 h 42"/>
                <a:gd name="T94" fmla="*/ 25 w 49"/>
                <a:gd name="T95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9" h="42">
                  <a:moveTo>
                    <a:pt x="32" y="10"/>
                  </a:moveTo>
                  <a:lnTo>
                    <a:pt x="32" y="12"/>
                  </a:lnTo>
                  <a:lnTo>
                    <a:pt x="32" y="12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0"/>
                  </a:lnTo>
                  <a:close/>
                  <a:moveTo>
                    <a:pt x="46" y="38"/>
                  </a:moveTo>
                  <a:lnTo>
                    <a:pt x="49" y="38"/>
                  </a:lnTo>
                  <a:lnTo>
                    <a:pt x="49" y="36"/>
                  </a:lnTo>
                  <a:lnTo>
                    <a:pt x="46" y="36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6" y="33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4" y="29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40" y="27"/>
                  </a:lnTo>
                  <a:lnTo>
                    <a:pt x="38" y="27"/>
                  </a:lnTo>
                  <a:lnTo>
                    <a:pt x="38" y="25"/>
                  </a:lnTo>
                  <a:lnTo>
                    <a:pt x="36" y="25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36" y="16"/>
                  </a:lnTo>
                  <a:lnTo>
                    <a:pt x="34" y="14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3" y="23"/>
                  </a:lnTo>
                  <a:lnTo>
                    <a:pt x="13" y="21"/>
                  </a:lnTo>
                  <a:lnTo>
                    <a:pt x="15" y="23"/>
                  </a:lnTo>
                  <a:lnTo>
                    <a:pt x="17" y="25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4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38" y="38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4" y="42"/>
                  </a:lnTo>
                  <a:lnTo>
                    <a:pt x="46" y="42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8"/>
                  </a:lnTo>
                  <a:close/>
                  <a:moveTo>
                    <a:pt x="25" y="4"/>
                  </a:moveTo>
                  <a:lnTo>
                    <a:pt x="25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bg1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90" name="Freeform 627" descr="" title=""/>
            <p:cNvSpPr>
              <a:spLocks/>
            </p:cNvSpPr>
            <p:nvPr/>
          </p:nvSpPr>
          <p:spPr bwMode="auto">
            <a:xfrm>
              <a:off x="2867709" y="1795676"/>
              <a:ext cx="517328" cy="362832"/>
            </a:xfrm>
            <a:custGeom>
              <a:avLst/>
              <a:gdLst>
                <a:gd name="T0" fmla="*/ 213 w 221"/>
                <a:gd name="T1" fmla="*/ 19 h 155"/>
                <a:gd name="T2" fmla="*/ 202 w 221"/>
                <a:gd name="T3" fmla="*/ 21 h 155"/>
                <a:gd name="T4" fmla="*/ 200 w 221"/>
                <a:gd name="T5" fmla="*/ 17 h 155"/>
                <a:gd name="T6" fmla="*/ 185 w 221"/>
                <a:gd name="T7" fmla="*/ 26 h 155"/>
                <a:gd name="T8" fmla="*/ 171 w 221"/>
                <a:gd name="T9" fmla="*/ 30 h 155"/>
                <a:gd name="T10" fmla="*/ 169 w 221"/>
                <a:gd name="T11" fmla="*/ 11 h 155"/>
                <a:gd name="T12" fmla="*/ 164 w 221"/>
                <a:gd name="T13" fmla="*/ 9 h 155"/>
                <a:gd name="T14" fmla="*/ 156 w 221"/>
                <a:gd name="T15" fmla="*/ 2 h 155"/>
                <a:gd name="T16" fmla="*/ 150 w 221"/>
                <a:gd name="T17" fmla="*/ 13 h 155"/>
                <a:gd name="T18" fmla="*/ 143 w 221"/>
                <a:gd name="T19" fmla="*/ 15 h 155"/>
                <a:gd name="T20" fmla="*/ 137 w 221"/>
                <a:gd name="T21" fmla="*/ 24 h 155"/>
                <a:gd name="T22" fmla="*/ 128 w 221"/>
                <a:gd name="T23" fmla="*/ 19 h 155"/>
                <a:gd name="T24" fmla="*/ 124 w 221"/>
                <a:gd name="T25" fmla="*/ 21 h 155"/>
                <a:gd name="T26" fmla="*/ 116 w 221"/>
                <a:gd name="T27" fmla="*/ 26 h 155"/>
                <a:gd name="T28" fmla="*/ 109 w 221"/>
                <a:gd name="T29" fmla="*/ 21 h 155"/>
                <a:gd name="T30" fmla="*/ 97 w 221"/>
                <a:gd name="T31" fmla="*/ 19 h 155"/>
                <a:gd name="T32" fmla="*/ 80 w 221"/>
                <a:gd name="T33" fmla="*/ 15 h 155"/>
                <a:gd name="T34" fmla="*/ 69 w 221"/>
                <a:gd name="T35" fmla="*/ 21 h 155"/>
                <a:gd name="T36" fmla="*/ 63 w 221"/>
                <a:gd name="T37" fmla="*/ 36 h 155"/>
                <a:gd name="T38" fmla="*/ 52 w 221"/>
                <a:gd name="T39" fmla="*/ 43 h 155"/>
                <a:gd name="T40" fmla="*/ 40 w 221"/>
                <a:gd name="T41" fmla="*/ 47 h 155"/>
                <a:gd name="T42" fmla="*/ 38 w 221"/>
                <a:gd name="T43" fmla="*/ 53 h 155"/>
                <a:gd name="T44" fmla="*/ 29 w 221"/>
                <a:gd name="T45" fmla="*/ 57 h 155"/>
                <a:gd name="T46" fmla="*/ 23 w 221"/>
                <a:gd name="T47" fmla="*/ 53 h 155"/>
                <a:gd name="T48" fmla="*/ 14 w 221"/>
                <a:gd name="T49" fmla="*/ 49 h 155"/>
                <a:gd name="T50" fmla="*/ 12 w 221"/>
                <a:gd name="T51" fmla="*/ 55 h 155"/>
                <a:gd name="T52" fmla="*/ 10 w 221"/>
                <a:gd name="T53" fmla="*/ 59 h 155"/>
                <a:gd name="T54" fmla="*/ 8 w 221"/>
                <a:gd name="T55" fmla="*/ 66 h 155"/>
                <a:gd name="T56" fmla="*/ 6 w 221"/>
                <a:gd name="T57" fmla="*/ 70 h 155"/>
                <a:gd name="T58" fmla="*/ 2 w 221"/>
                <a:gd name="T59" fmla="*/ 83 h 155"/>
                <a:gd name="T60" fmla="*/ 4 w 221"/>
                <a:gd name="T61" fmla="*/ 89 h 155"/>
                <a:gd name="T62" fmla="*/ 6 w 221"/>
                <a:gd name="T63" fmla="*/ 108 h 155"/>
                <a:gd name="T64" fmla="*/ 6 w 221"/>
                <a:gd name="T65" fmla="*/ 121 h 155"/>
                <a:gd name="T66" fmla="*/ 21 w 221"/>
                <a:gd name="T67" fmla="*/ 131 h 155"/>
                <a:gd name="T68" fmla="*/ 23 w 221"/>
                <a:gd name="T69" fmla="*/ 152 h 155"/>
                <a:gd name="T70" fmla="*/ 57 w 221"/>
                <a:gd name="T71" fmla="*/ 155 h 155"/>
                <a:gd name="T72" fmla="*/ 71 w 221"/>
                <a:gd name="T73" fmla="*/ 152 h 155"/>
                <a:gd name="T74" fmla="*/ 88 w 221"/>
                <a:gd name="T75" fmla="*/ 146 h 155"/>
                <a:gd name="T76" fmla="*/ 88 w 221"/>
                <a:gd name="T77" fmla="*/ 136 h 155"/>
                <a:gd name="T78" fmla="*/ 97 w 221"/>
                <a:gd name="T79" fmla="*/ 125 h 155"/>
                <a:gd name="T80" fmla="*/ 109 w 221"/>
                <a:gd name="T81" fmla="*/ 123 h 155"/>
                <a:gd name="T82" fmla="*/ 109 w 221"/>
                <a:gd name="T83" fmla="*/ 119 h 155"/>
                <a:gd name="T84" fmla="*/ 122 w 221"/>
                <a:gd name="T85" fmla="*/ 117 h 155"/>
                <a:gd name="T86" fmla="*/ 131 w 221"/>
                <a:gd name="T87" fmla="*/ 117 h 155"/>
                <a:gd name="T88" fmla="*/ 137 w 221"/>
                <a:gd name="T89" fmla="*/ 102 h 155"/>
                <a:gd name="T90" fmla="*/ 145 w 221"/>
                <a:gd name="T91" fmla="*/ 93 h 155"/>
                <a:gd name="T92" fmla="*/ 143 w 221"/>
                <a:gd name="T93" fmla="*/ 78 h 155"/>
                <a:gd name="T94" fmla="*/ 158 w 221"/>
                <a:gd name="T95" fmla="*/ 78 h 155"/>
                <a:gd name="T96" fmla="*/ 160 w 221"/>
                <a:gd name="T97" fmla="*/ 70 h 155"/>
                <a:gd name="T98" fmla="*/ 166 w 221"/>
                <a:gd name="T99" fmla="*/ 62 h 155"/>
                <a:gd name="T100" fmla="*/ 171 w 221"/>
                <a:gd name="T101" fmla="*/ 55 h 155"/>
                <a:gd name="T102" fmla="*/ 169 w 221"/>
                <a:gd name="T103" fmla="*/ 51 h 155"/>
                <a:gd name="T104" fmla="*/ 164 w 221"/>
                <a:gd name="T105" fmla="*/ 40 h 155"/>
                <a:gd name="T106" fmla="*/ 173 w 221"/>
                <a:gd name="T107" fmla="*/ 34 h 155"/>
                <a:gd name="T108" fmla="*/ 183 w 221"/>
                <a:gd name="T109" fmla="*/ 30 h 155"/>
                <a:gd name="T110" fmla="*/ 202 w 221"/>
                <a:gd name="T111" fmla="*/ 28 h 155"/>
                <a:gd name="T112" fmla="*/ 215 w 221"/>
                <a:gd name="T113" fmla="*/ 26 h 155"/>
                <a:gd name="T114" fmla="*/ 217 w 221"/>
                <a:gd name="T115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1" h="155">
                  <a:moveTo>
                    <a:pt x="219" y="21"/>
                  </a:moveTo>
                  <a:lnTo>
                    <a:pt x="219" y="21"/>
                  </a:lnTo>
                  <a:lnTo>
                    <a:pt x="217" y="19"/>
                  </a:lnTo>
                  <a:lnTo>
                    <a:pt x="217" y="19"/>
                  </a:lnTo>
                  <a:lnTo>
                    <a:pt x="215" y="19"/>
                  </a:lnTo>
                  <a:lnTo>
                    <a:pt x="213" y="19"/>
                  </a:lnTo>
                  <a:lnTo>
                    <a:pt x="213" y="19"/>
                  </a:lnTo>
                  <a:lnTo>
                    <a:pt x="211" y="19"/>
                  </a:lnTo>
                  <a:lnTo>
                    <a:pt x="211" y="19"/>
                  </a:lnTo>
                  <a:lnTo>
                    <a:pt x="209" y="19"/>
                  </a:lnTo>
                  <a:lnTo>
                    <a:pt x="209" y="19"/>
                  </a:lnTo>
                  <a:lnTo>
                    <a:pt x="207" y="21"/>
                  </a:lnTo>
                  <a:lnTo>
                    <a:pt x="202" y="21"/>
                  </a:lnTo>
                  <a:lnTo>
                    <a:pt x="202" y="21"/>
                  </a:lnTo>
                  <a:lnTo>
                    <a:pt x="200" y="21"/>
                  </a:lnTo>
                  <a:lnTo>
                    <a:pt x="202" y="21"/>
                  </a:lnTo>
                  <a:lnTo>
                    <a:pt x="202" y="19"/>
                  </a:lnTo>
                  <a:lnTo>
                    <a:pt x="202" y="19"/>
                  </a:lnTo>
                  <a:lnTo>
                    <a:pt x="202" y="19"/>
                  </a:lnTo>
                  <a:lnTo>
                    <a:pt x="202" y="17"/>
                  </a:lnTo>
                  <a:lnTo>
                    <a:pt x="200" y="17"/>
                  </a:lnTo>
                  <a:lnTo>
                    <a:pt x="200" y="17"/>
                  </a:lnTo>
                  <a:lnTo>
                    <a:pt x="198" y="17"/>
                  </a:lnTo>
                  <a:lnTo>
                    <a:pt x="198" y="17"/>
                  </a:lnTo>
                  <a:lnTo>
                    <a:pt x="194" y="19"/>
                  </a:lnTo>
                  <a:lnTo>
                    <a:pt x="190" y="21"/>
                  </a:lnTo>
                  <a:lnTo>
                    <a:pt x="188" y="24"/>
                  </a:lnTo>
                  <a:lnTo>
                    <a:pt x="185" y="26"/>
                  </a:lnTo>
                  <a:lnTo>
                    <a:pt x="181" y="26"/>
                  </a:lnTo>
                  <a:lnTo>
                    <a:pt x="179" y="28"/>
                  </a:lnTo>
                  <a:lnTo>
                    <a:pt x="175" y="30"/>
                  </a:lnTo>
                  <a:lnTo>
                    <a:pt x="173" y="32"/>
                  </a:lnTo>
                  <a:lnTo>
                    <a:pt x="173" y="32"/>
                  </a:lnTo>
                  <a:lnTo>
                    <a:pt x="171" y="30"/>
                  </a:lnTo>
                  <a:lnTo>
                    <a:pt x="171" y="30"/>
                  </a:lnTo>
                  <a:lnTo>
                    <a:pt x="169" y="28"/>
                  </a:lnTo>
                  <a:lnTo>
                    <a:pt x="169" y="26"/>
                  </a:lnTo>
                  <a:lnTo>
                    <a:pt x="169" y="24"/>
                  </a:lnTo>
                  <a:lnTo>
                    <a:pt x="169" y="21"/>
                  </a:lnTo>
                  <a:lnTo>
                    <a:pt x="169" y="17"/>
                  </a:lnTo>
                  <a:lnTo>
                    <a:pt x="169" y="15"/>
                  </a:lnTo>
                  <a:lnTo>
                    <a:pt x="169" y="11"/>
                  </a:lnTo>
                  <a:lnTo>
                    <a:pt x="171" y="11"/>
                  </a:lnTo>
                  <a:lnTo>
                    <a:pt x="171" y="9"/>
                  </a:lnTo>
                  <a:lnTo>
                    <a:pt x="169" y="9"/>
                  </a:lnTo>
                  <a:lnTo>
                    <a:pt x="169" y="9"/>
                  </a:lnTo>
                  <a:lnTo>
                    <a:pt x="166" y="9"/>
                  </a:lnTo>
                  <a:lnTo>
                    <a:pt x="166" y="9"/>
                  </a:lnTo>
                  <a:lnTo>
                    <a:pt x="164" y="9"/>
                  </a:lnTo>
                  <a:lnTo>
                    <a:pt x="164" y="9"/>
                  </a:lnTo>
                  <a:lnTo>
                    <a:pt x="166" y="5"/>
                  </a:lnTo>
                  <a:lnTo>
                    <a:pt x="164" y="2"/>
                  </a:lnTo>
                  <a:lnTo>
                    <a:pt x="162" y="0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6" y="2"/>
                  </a:lnTo>
                  <a:lnTo>
                    <a:pt x="154" y="5"/>
                  </a:lnTo>
                  <a:lnTo>
                    <a:pt x="152" y="7"/>
                  </a:lnTo>
                  <a:lnTo>
                    <a:pt x="150" y="9"/>
                  </a:lnTo>
                  <a:lnTo>
                    <a:pt x="150" y="9"/>
                  </a:lnTo>
                  <a:lnTo>
                    <a:pt x="150" y="9"/>
                  </a:lnTo>
                  <a:lnTo>
                    <a:pt x="150" y="11"/>
                  </a:lnTo>
                  <a:lnTo>
                    <a:pt x="150" y="13"/>
                  </a:lnTo>
                  <a:lnTo>
                    <a:pt x="150" y="13"/>
                  </a:lnTo>
                  <a:lnTo>
                    <a:pt x="150" y="15"/>
                  </a:lnTo>
                  <a:lnTo>
                    <a:pt x="147" y="15"/>
                  </a:lnTo>
                  <a:lnTo>
                    <a:pt x="145" y="15"/>
                  </a:lnTo>
                  <a:lnTo>
                    <a:pt x="145" y="15"/>
                  </a:lnTo>
                  <a:lnTo>
                    <a:pt x="145" y="15"/>
                  </a:lnTo>
                  <a:lnTo>
                    <a:pt x="143" y="15"/>
                  </a:lnTo>
                  <a:lnTo>
                    <a:pt x="139" y="15"/>
                  </a:lnTo>
                  <a:lnTo>
                    <a:pt x="139" y="15"/>
                  </a:lnTo>
                  <a:lnTo>
                    <a:pt x="137" y="17"/>
                  </a:lnTo>
                  <a:lnTo>
                    <a:pt x="137" y="19"/>
                  </a:lnTo>
                  <a:lnTo>
                    <a:pt x="137" y="21"/>
                  </a:lnTo>
                  <a:lnTo>
                    <a:pt x="137" y="21"/>
                  </a:lnTo>
                  <a:lnTo>
                    <a:pt x="137" y="24"/>
                  </a:lnTo>
                  <a:lnTo>
                    <a:pt x="135" y="24"/>
                  </a:lnTo>
                  <a:lnTo>
                    <a:pt x="135" y="24"/>
                  </a:lnTo>
                  <a:lnTo>
                    <a:pt x="133" y="24"/>
                  </a:lnTo>
                  <a:lnTo>
                    <a:pt x="131" y="21"/>
                  </a:lnTo>
                  <a:lnTo>
                    <a:pt x="131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8" y="21"/>
                  </a:lnTo>
                  <a:lnTo>
                    <a:pt x="126" y="21"/>
                  </a:lnTo>
                  <a:lnTo>
                    <a:pt x="126" y="21"/>
                  </a:lnTo>
                  <a:lnTo>
                    <a:pt x="126" y="21"/>
                  </a:lnTo>
                  <a:lnTo>
                    <a:pt x="124" y="21"/>
                  </a:lnTo>
                  <a:lnTo>
                    <a:pt x="124" y="21"/>
                  </a:lnTo>
                  <a:lnTo>
                    <a:pt x="122" y="24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6" y="26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1"/>
                  </a:lnTo>
                  <a:lnTo>
                    <a:pt x="112" y="21"/>
                  </a:lnTo>
                  <a:lnTo>
                    <a:pt x="109" y="21"/>
                  </a:lnTo>
                  <a:lnTo>
                    <a:pt x="107" y="21"/>
                  </a:lnTo>
                  <a:lnTo>
                    <a:pt x="107" y="21"/>
                  </a:lnTo>
                  <a:lnTo>
                    <a:pt x="107" y="21"/>
                  </a:lnTo>
                  <a:lnTo>
                    <a:pt x="105" y="21"/>
                  </a:lnTo>
                  <a:lnTo>
                    <a:pt x="103" y="21"/>
                  </a:lnTo>
                  <a:lnTo>
                    <a:pt x="101" y="19"/>
                  </a:lnTo>
                  <a:lnTo>
                    <a:pt x="97" y="19"/>
                  </a:lnTo>
                  <a:lnTo>
                    <a:pt x="93" y="19"/>
                  </a:lnTo>
                  <a:lnTo>
                    <a:pt x="93" y="19"/>
                  </a:lnTo>
                  <a:lnTo>
                    <a:pt x="90" y="19"/>
                  </a:lnTo>
                  <a:lnTo>
                    <a:pt x="86" y="19"/>
                  </a:lnTo>
                  <a:lnTo>
                    <a:pt x="84" y="17"/>
                  </a:lnTo>
                  <a:lnTo>
                    <a:pt x="82" y="15"/>
                  </a:lnTo>
                  <a:lnTo>
                    <a:pt x="80" y="15"/>
                  </a:lnTo>
                  <a:lnTo>
                    <a:pt x="80" y="17"/>
                  </a:lnTo>
                  <a:lnTo>
                    <a:pt x="80" y="17"/>
                  </a:lnTo>
                  <a:lnTo>
                    <a:pt x="78" y="19"/>
                  </a:lnTo>
                  <a:lnTo>
                    <a:pt x="78" y="21"/>
                  </a:lnTo>
                  <a:lnTo>
                    <a:pt x="74" y="21"/>
                  </a:lnTo>
                  <a:lnTo>
                    <a:pt x="71" y="21"/>
                  </a:lnTo>
                  <a:lnTo>
                    <a:pt x="69" y="21"/>
                  </a:lnTo>
                  <a:lnTo>
                    <a:pt x="67" y="24"/>
                  </a:lnTo>
                  <a:lnTo>
                    <a:pt x="65" y="24"/>
                  </a:lnTo>
                  <a:lnTo>
                    <a:pt x="65" y="26"/>
                  </a:lnTo>
                  <a:lnTo>
                    <a:pt x="65" y="30"/>
                  </a:lnTo>
                  <a:lnTo>
                    <a:pt x="63" y="34"/>
                  </a:lnTo>
                  <a:lnTo>
                    <a:pt x="63" y="36"/>
                  </a:lnTo>
                  <a:lnTo>
                    <a:pt x="63" y="36"/>
                  </a:lnTo>
                  <a:lnTo>
                    <a:pt x="59" y="38"/>
                  </a:lnTo>
                  <a:lnTo>
                    <a:pt x="57" y="40"/>
                  </a:lnTo>
                  <a:lnTo>
                    <a:pt x="55" y="40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2" y="43"/>
                  </a:lnTo>
                  <a:lnTo>
                    <a:pt x="52" y="43"/>
                  </a:lnTo>
                  <a:lnTo>
                    <a:pt x="50" y="43"/>
                  </a:lnTo>
                  <a:lnTo>
                    <a:pt x="46" y="45"/>
                  </a:lnTo>
                  <a:lnTo>
                    <a:pt x="44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0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9"/>
                  </a:lnTo>
                  <a:lnTo>
                    <a:pt x="40" y="49"/>
                  </a:lnTo>
                  <a:lnTo>
                    <a:pt x="40" y="51"/>
                  </a:lnTo>
                  <a:lnTo>
                    <a:pt x="40" y="53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36" y="55"/>
                  </a:lnTo>
                  <a:lnTo>
                    <a:pt x="33" y="55"/>
                  </a:lnTo>
                  <a:lnTo>
                    <a:pt x="33" y="57"/>
                  </a:lnTo>
                  <a:lnTo>
                    <a:pt x="31" y="55"/>
                  </a:lnTo>
                  <a:lnTo>
                    <a:pt x="31" y="55"/>
                  </a:lnTo>
                  <a:lnTo>
                    <a:pt x="29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25" y="53"/>
                  </a:lnTo>
                  <a:lnTo>
                    <a:pt x="23" y="53"/>
                  </a:lnTo>
                  <a:lnTo>
                    <a:pt x="23" y="53"/>
                  </a:lnTo>
                  <a:lnTo>
                    <a:pt x="21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4" y="49"/>
                  </a:lnTo>
                  <a:lnTo>
                    <a:pt x="12" y="49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2" y="53"/>
                  </a:lnTo>
                  <a:lnTo>
                    <a:pt x="12" y="53"/>
                  </a:lnTo>
                  <a:lnTo>
                    <a:pt x="12" y="53"/>
                  </a:lnTo>
                  <a:lnTo>
                    <a:pt x="12" y="55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10" y="62"/>
                  </a:lnTo>
                  <a:lnTo>
                    <a:pt x="10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6" y="70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2" y="74"/>
                  </a:lnTo>
                  <a:lnTo>
                    <a:pt x="0" y="76"/>
                  </a:lnTo>
                  <a:lnTo>
                    <a:pt x="2" y="81"/>
                  </a:lnTo>
                  <a:lnTo>
                    <a:pt x="0" y="83"/>
                  </a:lnTo>
                  <a:lnTo>
                    <a:pt x="2" y="83"/>
                  </a:lnTo>
                  <a:lnTo>
                    <a:pt x="2" y="85"/>
                  </a:lnTo>
                  <a:lnTo>
                    <a:pt x="4" y="85"/>
                  </a:lnTo>
                  <a:lnTo>
                    <a:pt x="6" y="85"/>
                  </a:lnTo>
                  <a:lnTo>
                    <a:pt x="6" y="85"/>
                  </a:lnTo>
                  <a:lnTo>
                    <a:pt x="8" y="87"/>
                  </a:lnTo>
                  <a:lnTo>
                    <a:pt x="6" y="87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2" y="91"/>
                  </a:lnTo>
                  <a:lnTo>
                    <a:pt x="2" y="93"/>
                  </a:lnTo>
                  <a:lnTo>
                    <a:pt x="2" y="95"/>
                  </a:lnTo>
                  <a:lnTo>
                    <a:pt x="4" y="98"/>
                  </a:lnTo>
                  <a:lnTo>
                    <a:pt x="4" y="102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6" y="112"/>
                  </a:lnTo>
                  <a:lnTo>
                    <a:pt x="6" y="114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6" y="121"/>
                  </a:lnTo>
                  <a:lnTo>
                    <a:pt x="10" y="121"/>
                  </a:lnTo>
                  <a:lnTo>
                    <a:pt x="14" y="121"/>
                  </a:lnTo>
                  <a:lnTo>
                    <a:pt x="19" y="123"/>
                  </a:lnTo>
                  <a:lnTo>
                    <a:pt x="21" y="123"/>
                  </a:lnTo>
                  <a:lnTo>
                    <a:pt x="21" y="127"/>
                  </a:lnTo>
                  <a:lnTo>
                    <a:pt x="21" y="129"/>
                  </a:lnTo>
                  <a:lnTo>
                    <a:pt x="21" y="131"/>
                  </a:lnTo>
                  <a:lnTo>
                    <a:pt x="17" y="136"/>
                  </a:lnTo>
                  <a:lnTo>
                    <a:pt x="14" y="140"/>
                  </a:lnTo>
                  <a:lnTo>
                    <a:pt x="10" y="142"/>
                  </a:lnTo>
                  <a:lnTo>
                    <a:pt x="6" y="148"/>
                  </a:lnTo>
                  <a:lnTo>
                    <a:pt x="12" y="148"/>
                  </a:lnTo>
                  <a:lnTo>
                    <a:pt x="17" y="150"/>
                  </a:lnTo>
                  <a:lnTo>
                    <a:pt x="23" y="152"/>
                  </a:lnTo>
                  <a:lnTo>
                    <a:pt x="29" y="155"/>
                  </a:lnTo>
                  <a:lnTo>
                    <a:pt x="31" y="155"/>
                  </a:lnTo>
                  <a:lnTo>
                    <a:pt x="48" y="152"/>
                  </a:lnTo>
                  <a:lnTo>
                    <a:pt x="55" y="155"/>
                  </a:lnTo>
                  <a:lnTo>
                    <a:pt x="57" y="155"/>
                  </a:lnTo>
                  <a:lnTo>
                    <a:pt x="57" y="155"/>
                  </a:lnTo>
                  <a:lnTo>
                    <a:pt x="57" y="155"/>
                  </a:lnTo>
                  <a:lnTo>
                    <a:pt x="59" y="152"/>
                  </a:lnTo>
                  <a:lnTo>
                    <a:pt x="61" y="152"/>
                  </a:lnTo>
                  <a:lnTo>
                    <a:pt x="63" y="152"/>
                  </a:lnTo>
                  <a:lnTo>
                    <a:pt x="65" y="152"/>
                  </a:lnTo>
                  <a:lnTo>
                    <a:pt x="67" y="152"/>
                  </a:lnTo>
                  <a:lnTo>
                    <a:pt x="67" y="152"/>
                  </a:lnTo>
                  <a:lnTo>
                    <a:pt x="71" y="152"/>
                  </a:lnTo>
                  <a:lnTo>
                    <a:pt x="71" y="152"/>
                  </a:lnTo>
                  <a:lnTo>
                    <a:pt x="76" y="150"/>
                  </a:lnTo>
                  <a:lnTo>
                    <a:pt x="80" y="150"/>
                  </a:lnTo>
                  <a:lnTo>
                    <a:pt x="84" y="148"/>
                  </a:lnTo>
                  <a:lnTo>
                    <a:pt x="88" y="148"/>
                  </a:lnTo>
                  <a:lnTo>
                    <a:pt x="88" y="148"/>
                  </a:lnTo>
                  <a:lnTo>
                    <a:pt x="88" y="146"/>
                  </a:lnTo>
                  <a:lnTo>
                    <a:pt x="90" y="146"/>
                  </a:lnTo>
                  <a:lnTo>
                    <a:pt x="88" y="144"/>
                  </a:lnTo>
                  <a:lnTo>
                    <a:pt x="88" y="144"/>
                  </a:lnTo>
                  <a:lnTo>
                    <a:pt x="88" y="142"/>
                  </a:lnTo>
                  <a:lnTo>
                    <a:pt x="88" y="140"/>
                  </a:lnTo>
                  <a:lnTo>
                    <a:pt x="88" y="136"/>
                  </a:lnTo>
                  <a:lnTo>
                    <a:pt x="88" y="136"/>
                  </a:lnTo>
                  <a:lnTo>
                    <a:pt x="90" y="131"/>
                  </a:lnTo>
                  <a:lnTo>
                    <a:pt x="90" y="129"/>
                  </a:lnTo>
                  <a:lnTo>
                    <a:pt x="93" y="129"/>
                  </a:lnTo>
                  <a:lnTo>
                    <a:pt x="93" y="129"/>
                  </a:lnTo>
                  <a:lnTo>
                    <a:pt x="95" y="127"/>
                  </a:lnTo>
                  <a:lnTo>
                    <a:pt x="95" y="127"/>
                  </a:lnTo>
                  <a:lnTo>
                    <a:pt x="97" y="125"/>
                  </a:lnTo>
                  <a:lnTo>
                    <a:pt x="97" y="123"/>
                  </a:lnTo>
                  <a:lnTo>
                    <a:pt x="99" y="123"/>
                  </a:lnTo>
                  <a:lnTo>
                    <a:pt x="101" y="123"/>
                  </a:lnTo>
                  <a:lnTo>
                    <a:pt x="101" y="125"/>
                  </a:lnTo>
                  <a:lnTo>
                    <a:pt x="105" y="125"/>
                  </a:lnTo>
                  <a:lnTo>
                    <a:pt x="107" y="125"/>
                  </a:lnTo>
                  <a:lnTo>
                    <a:pt x="109" y="123"/>
                  </a:lnTo>
                  <a:lnTo>
                    <a:pt x="109" y="123"/>
                  </a:lnTo>
                  <a:lnTo>
                    <a:pt x="112" y="123"/>
                  </a:lnTo>
                  <a:lnTo>
                    <a:pt x="112" y="123"/>
                  </a:lnTo>
                  <a:lnTo>
                    <a:pt x="109" y="121"/>
                  </a:lnTo>
                  <a:lnTo>
                    <a:pt x="109" y="121"/>
                  </a:lnTo>
                  <a:lnTo>
                    <a:pt x="109" y="121"/>
                  </a:lnTo>
                  <a:lnTo>
                    <a:pt x="109" y="119"/>
                  </a:lnTo>
                  <a:lnTo>
                    <a:pt x="112" y="119"/>
                  </a:lnTo>
                  <a:lnTo>
                    <a:pt x="116" y="117"/>
                  </a:lnTo>
                  <a:lnTo>
                    <a:pt x="118" y="114"/>
                  </a:lnTo>
                  <a:lnTo>
                    <a:pt x="118" y="114"/>
                  </a:lnTo>
                  <a:lnTo>
                    <a:pt x="118" y="114"/>
                  </a:lnTo>
                  <a:lnTo>
                    <a:pt x="120" y="114"/>
                  </a:lnTo>
                  <a:lnTo>
                    <a:pt x="122" y="117"/>
                  </a:lnTo>
                  <a:lnTo>
                    <a:pt x="122" y="114"/>
                  </a:lnTo>
                  <a:lnTo>
                    <a:pt x="124" y="114"/>
                  </a:lnTo>
                  <a:lnTo>
                    <a:pt x="126" y="117"/>
                  </a:lnTo>
                  <a:lnTo>
                    <a:pt x="126" y="117"/>
                  </a:lnTo>
                  <a:lnTo>
                    <a:pt x="126" y="117"/>
                  </a:lnTo>
                  <a:lnTo>
                    <a:pt x="128" y="119"/>
                  </a:lnTo>
                  <a:lnTo>
                    <a:pt x="131" y="117"/>
                  </a:lnTo>
                  <a:lnTo>
                    <a:pt x="133" y="117"/>
                  </a:lnTo>
                  <a:lnTo>
                    <a:pt x="133" y="114"/>
                  </a:lnTo>
                  <a:lnTo>
                    <a:pt x="135" y="112"/>
                  </a:lnTo>
                  <a:lnTo>
                    <a:pt x="135" y="108"/>
                  </a:lnTo>
                  <a:lnTo>
                    <a:pt x="135" y="104"/>
                  </a:lnTo>
                  <a:lnTo>
                    <a:pt x="135" y="102"/>
                  </a:lnTo>
                  <a:lnTo>
                    <a:pt x="137" y="102"/>
                  </a:lnTo>
                  <a:lnTo>
                    <a:pt x="137" y="100"/>
                  </a:lnTo>
                  <a:lnTo>
                    <a:pt x="137" y="98"/>
                  </a:lnTo>
                  <a:lnTo>
                    <a:pt x="137" y="98"/>
                  </a:lnTo>
                  <a:lnTo>
                    <a:pt x="139" y="93"/>
                  </a:lnTo>
                  <a:lnTo>
                    <a:pt x="139" y="93"/>
                  </a:lnTo>
                  <a:lnTo>
                    <a:pt x="141" y="93"/>
                  </a:lnTo>
                  <a:lnTo>
                    <a:pt x="145" y="93"/>
                  </a:lnTo>
                  <a:lnTo>
                    <a:pt x="147" y="91"/>
                  </a:lnTo>
                  <a:lnTo>
                    <a:pt x="150" y="89"/>
                  </a:lnTo>
                  <a:lnTo>
                    <a:pt x="150" y="89"/>
                  </a:lnTo>
                  <a:lnTo>
                    <a:pt x="150" y="87"/>
                  </a:lnTo>
                  <a:lnTo>
                    <a:pt x="147" y="85"/>
                  </a:lnTo>
                  <a:lnTo>
                    <a:pt x="147" y="83"/>
                  </a:lnTo>
                  <a:lnTo>
                    <a:pt x="143" y="78"/>
                  </a:lnTo>
                  <a:lnTo>
                    <a:pt x="143" y="76"/>
                  </a:lnTo>
                  <a:lnTo>
                    <a:pt x="145" y="76"/>
                  </a:lnTo>
                  <a:lnTo>
                    <a:pt x="150" y="78"/>
                  </a:lnTo>
                  <a:lnTo>
                    <a:pt x="152" y="78"/>
                  </a:lnTo>
                  <a:lnTo>
                    <a:pt x="152" y="78"/>
                  </a:lnTo>
                  <a:lnTo>
                    <a:pt x="156" y="78"/>
                  </a:lnTo>
                  <a:lnTo>
                    <a:pt x="158" y="78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2" y="74"/>
                  </a:lnTo>
                  <a:lnTo>
                    <a:pt x="162" y="72"/>
                  </a:lnTo>
                  <a:lnTo>
                    <a:pt x="162" y="72"/>
                  </a:lnTo>
                  <a:lnTo>
                    <a:pt x="162" y="70"/>
                  </a:lnTo>
                  <a:lnTo>
                    <a:pt x="160" y="70"/>
                  </a:lnTo>
                  <a:lnTo>
                    <a:pt x="160" y="68"/>
                  </a:lnTo>
                  <a:lnTo>
                    <a:pt x="162" y="68"/>
                  </a:lnTo>
                  <a:lnTo>
                    <a:pt x="162" y="68"/>
                  </a:lnTo>
                  <a:lnTo>
                    <a:pt x="162" y="66"/>
                  </a:lnTo>
                  <a:lnTo>
                    <a:pt x="164" y="64"/>
                  </a:lnTo>
                  <a:lnTo>
                    <a:pt x="166" y="62"/>
                  </a:lnTo>
                  <a:lnTo>
                    <a:pt x="166" y="62"/>
                  </a:lnTo>
                  <a:lnTo>
                    <a:pt x="169" y="62"/>
                  </a:lnTo>
                  <a:lnTo>
                    <a:pt x="169" y="59"/>
                  </a:lnTo>
                  <a:lnTo>
                    <a:pt x="169" y="59"/>
                  </a:lnTo>
                  <a:lnTo>
                    <a:pt x="171" y="57"/>
                  </a:lnTo>
                  <a:lnTo>
                    <a:pt x="171" y="57"/>
                  </a:lnTo>
                  <a:lnTo>
                    <a:pt x="171" y="57"/>
                  </a:lnTo>
                  <a:lnTo>
                    <a:pt x="171" y="55"/>
                  </a:lnTo>
                  <a:lnTo>
                    <a:pt x="169" y="55"/>
                  </a:lnTo>
                  <a:lnTo>
                    <a:pt x="169" y="55"/>
                  </a:lnTo>
                  <a:lnTo>
                    <a:pt x="171" y="53"/>
                  </a:lnTo>
                  <a:lnTo>
                    <a:pt x="171" y="53"/>
                  </a:lnTo>
                  <a:lnTo>
                    <a:pt x="171" y="53"/>
                  </a:lnTo>
                  <a:lnTo>
                    <a:pt x="171" y="51"/>
                  </a:lnTo>
                  <a:lnTo>
                    <a:pt x="169" y="51"/>
                  </a:lnTo>
                  <a:lnTo>
                    <a:pt x="169" y="49"/>
                  </a:lnTo>
                  <a:lnTo>
                    <a:pt x="166" y="47"/>
                  </a:lnTo>
                  <a:lnTo>
                    <a:pt x="166" y="45"/>
                  </a:lnTo>
                  <a:lnTo>
                    <a:pt x="166" y="45"/>
                  </a:lnTo>
                  <a:lnTo>
                    <a:pt x="164" y="43"/>
                  </a:lnTo>
                  <a:lnTo>
                    <a:pt x="164" y="43"/>
                  </a:lnTo>
                  <a:lnTo>
                    <a:pt x="164" y="40"/>
                  </a:lnTo>
                  <a:lnTo>
                    <a:pt x="166" y="40"/>
                  </a:lnTo>
                  <a:lnTo>
                    <a:pt x="169" y="38"/>
                  </a:lnTo>
                  <a:lnTo>
                    <a:pt x="169" y="36"/>
                  </a:lnTo>
                  <a:lnTo>
                    <a:pt x="171" y="36"/>
                  </a:lnTo>
                  <a:lnTo>
                    <a:pt x="173" y="36"/>
                  </a:lnTo>
                  <a:lnTo>
                    <a:pt x="173" y="36"/>
                  </a:lnTo>
                  <a:lnTo>
                    <a:pt x="173" y="34"/>
                  </a:lnTo>
                  <a:lnTo>
                    <a:pt x="175" y="34"/>
                  </a:lnTo>
                  <a:lnTo>
                    <a:pt x="177" y="32"/>
                  </a:lnTo>
                  <a:lnTo>
                    <a:pt x="179" y="30"/>
                  </a:lnTo>
                  <a:lnTo>
                    <a:pt x="179" y="30"/>
                  </a:lnTo>
                  <a:lnTo>
                    <a:pt x="181" y="30"/>
                  </a:lnTo>
                  <a:lnTo>
                    <a:pt x="183" y="30"/>
                  </a:lnTo>
                  <a:lnTo>
                    <a:pt x="183" y="30"/>
                  </a:lnTo>
                  <a:lnTo>
                    <a:pt x="185" y="28"/>
                  </a:lnTo>
                  <a:lnTo>
                    <a:pt x="188" y="28"/>
                  </a:lnTo>
                  <a:lnTo>
                    <a:pt x="192" y="28"/>
                  </a:lnTo>
                  <a:lnTo>
                    <a:pt x="194" y="28"/>
                  </a:lnTo>
                  <a:lnTo>
                    <a:pt x="198" y="28"/>
                  </a:lnTo>
                  <a:lnTo>
                    <a:pt x="202" y="28"/>
                  </a:lnTo>
                  <a:lnTo>
                    <a:pt x="202" y="28"/>
                  </a:lnTo>
                  <a:lnTo>
                    <a:pt x="204" y="28"/>
                  </a:lnTo>
                  <a:lnTo>
                    <a:pt x="207" y="28"/>
                  </a:lnTo>
                  <a:lnTo>
                    <a:pt x="207" y="28"/>
                  </a:lnTo>
                  <a:lnTo>
                    <a:pt x="209" y="28"/>
                  </a:lnTo>
                  <a:lnTo>
                    <a:pt x="213" y="26"/>
                  </a:lnTo>
                  <a:lnTo>
                    <a:pt x="215" y="26"/>
                  </a:lnTo>
                  <a:lnTo>
                    <a:pt x="215" y="26"/>
                  </a:lnTo>
                  <a:lnTo>
                    <a:pt x="215" y="26"/>
                  </a:lnTo>
                  <a:lnTo>
                    <a:pt x="213" y="24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7" y="21"/>
                  </a:lnTo>
                  <a:lnTo>
                    <a:pt x="217" y="21"/>
                  </a:lnTo>
                  <a:lnTo>
                    <a:pt x="217" y="21"/>
                  </a:lnTo>
                  <a:lnTo>
                    <a:pt x="219" y="21"/>
                  </a:lnTo>
                  <a:lnTo>
                    <a:pt x="219" y="21"/>
                  </a:lnTo>
                  <a:lnTo>
                    <a:pt x="221" y="21"/>
                  </a:lnTo>
                  <a:lnTo>
                    <a:pt x="219" y="21"/>
                  </a:ln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91" name="Freeform 539" descr="" title=""/>
            <p:cNvSpPr>
              <a:spLocks/>
            </p:cNvSpPr>
            <p:nvPr/>
          </p:nvSpPr>
          <p:spPr bwMode="auto">
            <a:xfrm>
              <a:off x="1957119" y="2004013"/>
              <a:ext cx="154496" cy="163859"/>
            </a:xfrm>
            <a:custGeom>
              <a:avLst/>
              <a:gdLst>
                <a:gd name="T0" fmla="*/ 64 w 66"/>
                <a:gd name="T1" fmla="*/ 17 h 70"/>
                <a:gd name="T2" fmla="*/ 61 w 66"/>
                <a:gd name="T3" fmla="*/ 15 h 70"/>
                <a:gd name="T4" fmla="*/ 61 w 66"/>
                <a:gd name="T5" fmla="*/ 11 h 70"/>
                <a:gd name="T6" fmla="*/ 59 w 66"/>
                <a:gd name="T7" fmla="*/ 2 h 70"/>
                <a:gd name="T8" fmla="*/ 55 w 66"/>
                <a:gd name="T9" fmla="*/ 2 h 70"/>
                <a:gd name="T10" fmla="*/ 47 w 66"/>
                <a:gd name="T11" fmla="*/ 6 h 70"/>
                <a:gd name="T12" fmla="*/ 40 w 66"/>
                <a:gd name="T13" fmla="*/ 11 h 70"/>
                <a:gd name="T14" fmla="*/ 32 w 66"/>
                <a:gd name="T15" fmla="*/ 15 h 70"/>
                <a:gd name="T16" fmla="*/ 23 w 66"/>
                <a:gd name="T17" fmla="*/ 17 h 70"/>
                <a:gd name="T18" fmla="*/ 21 w 66"/>
                <a:gd name="T19" fmla="*/ 15 h 70"/>
                <a:gd name="T20" fmla="*/ 17 w 66"/>
                <a:gd name="T21" fmla="*/ 13 h 70"/>
                <a:gd name="T22" fmla="*/ 15 w 66"/>
                <a:gd name="T23" fmla="*/ 11 h 70"/>
                <a:gd name="T24" fmla="*/ 13 w 66"/>
                <a:gd name="T25" fmla="*/ 11 h 70"/>
                <a:gd name="T26" fmla="*/ 11 w 66"/>
                <a:gd name="T27" fmla="*/ 11 h 70"/>
                <a:gd name="T28" fmla="*/ 9 w 66"/>
                <a:gd name="T29" fmla="*/ 13 h 70"/>
                <a:gd name="T30" fmla="*/ 9 w 66"/>
                <a:gd name="T31" fmla="*/ 19 h 70"/>
                <a:gd name="T32" fmla="*/ 9 w 66"/>
                <a:gd name="T33" fmla="*/ 23 h 70"/>
                <a:gd name="T34" fmla="*/ 9 w 66"/>
                <a:gd name="T35" fmla="*/ 28 h 70"/>
                <a:gd name="T36" fmla="*/ 9 w 66"/>
                <a:gd name="T37" fmla="*/ 32 h 70"/>
                <a:gd name="T38" fmla="*/ 7 w 66"/>
                <a:gd name="T39" fmla="*/ 34 h 70"/>
                <a:gd name="T40" fmla="*/ 7 w 66"/>
                <a:gd name="T41" fmla="*/ 36 h 70"/>
                <a:gd name="T42" fmla="*/ 7 w 66"/>
                <a:gd name="T43" fmla="*/ 40 h 70"/>
                <a:gd name="T44" fmla="*/ 7 w 66"/>
                <a:gd name="T45" fmla="*/ 42 h 70"/>
                <a:gd name="T46" fmla="*/ 4 w 66"/>
                <a:gd name="T47" fmla="*/ 47 h 70"/>
                <a:gd name="T48" fmla="*/ 2 w 66"/>
                <a:gd name="T49" fmla="*/ 49 h 70"/>
                <a:gd name="T50" fmla="*/ 2 w 66"/>
                <a:gd name="T51" fmla="*/ 53 h 70"/>
                <a:gd name="T52" fmla="*/ 2 w 66"/>
                <a:gd name="T53" fmla="*/ 57 h 70"/>
                <a:gd name="T54" fmla="*/ 0 w 66"/>
                <a:gd name="T55" fmla="*/ 63 h 70"/>
                <a:gd name="T56" fmla="*/ 0 w 66"/>
                <a:gd name="T57" fmla="*/ 68 h 70"/>
                <a:gd name="T58" fmla="*/ 7 w 66"/>
                <a:gd name="T59" fmla="*/ 68 h 70"/>
                <a:gd name="T60" fmla="*/ 15 w 66"/>
                <a:gd name="T61" fmla="*/ 70 h 70"/>
                <a:gd name="T62" fmla="*/ 17 w 66"/>
                <a:gd name="T63" fmla="*/ 70 h 70"/>
                <a:gd name="T64" fmla="*/ 23 w 66"/>
                <a:gd name="T65" fmla="*/ 63 h 70"/>
                <a:gd name="T66" fmla="*/ 28 w 66"/>
                <a:gd name="T67" fmla="*/ 59 h 70"/>
                <a:gd name="T68" fmla="*/ 30 w 66"/>
                <a:gd name="T69" fmla="*/ 57 h 70"/>
                <a:gd name="T70" fmla="*/ 38 w 66"/>
                <a:gd name="T71" fmla="*/ 55 h 70"/>
                <a:gd name="T72" fmla="*/ 40 w 66"/>
                <a:gd name="T73" fmla="*/ 53 h 70"/>
                <a:gd name="T74" fmla="*/ 42 w 66"/>
                <a:gd name="T75" fmla="*/ 51 h 70"/>
                <a:gd name="T76" fmla="*/ 45 w 66"/>
                <a:gd name="T77" fmla="*/ 49 h 70"/>
                <a:gd name="T78" fmla="*/ 45 w 66"/>
                <a:gd name="T79" fmla="*/ 44 h 70"/>
                <a:gd name="T80" fmla="*/ 38 w 66"/>
                <a:gd name="T81" fmla="*/ 38 h 70"/>
                <a:gd name="T82" fmla="*/ 34 w 66"/>
                <a:gd name="T83" fmla="*/ 34 h 70"/>
                <a:gd name="T84" fmla="*/ 34 w 66"/>
                <a:gd name="T85" fmla="*/ 30 h 70"/>
                <a:gd name="T86" fmla="*/ 42 w 66"/>
                <a:gd name="T87" fmla="*/ 28 h 70"/>
                <a:gd name="T88" fmla="*/ 53 w 66"/>
                <a:gd name="T89" fmla="*/ 25 h 70"/>
                <a:gd name="T90" fmla="*/ 61 w 66"/>
                <a:gd name="T91" fmla="*/ 23 h 70"/>
                <a:gd name="T92" fmla="*/ 64 w 66"/>
                <a:gd name="T93" fmla="*/ 21 h 70"/>
                <a:gd name="T94" fmla="*/ 66 w 66"/>
                <a:gd name="T95" fmla="*/ 1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" h="70">
                  <a:moveTo>
                    <a:pt x="66" y="17"/>
                  </a:moveTo>
                  <a:lnTo>
                    <a:pt x="64" y="17"/>
                  </a:lnTo>
                  <a:lnTo>
                    <a:pt x="64" y="17"/>
                  </a:lnTo>
                  <a:lnTo>
                    <a:pt x="61" y="15"/>
                  </a:lnTo>
                  <a:lnTo>
                    <a:pt x="64" y="15"/>
                  </a:lnTo>
                  <a:lnTo>
                    <a:pt x="61" y="11"/>
                  </a:lnTo>
                  <a:lnTo>
                    <a:pt x="61" y="6"/>
                  </a:lnTo>
                  <a:lnTo>
                    <a:pt x="59" y="2"/>
                  </a:lnTo>
                  <a:lnTo>
                    <a:pt x="59" y="0"/>
                  </a:lnTo>
                  <a:lnTo>
                    <a:pt x="55" y="2"/>
                  </a:lnTo>
                  <a:lnTo>
                    <a:pt x="51" y="4"/>
                  </a:lnTo>
                  <a:lnTo>
                    <a:pt x="47" y="6"/>
                  </a:lnTo>
                  <a:lnTo>
                    <a:pt x="42" y="9"/>
                  </a:lnTo>
                  <a:lnTo>
                    <a:pt x="40" y="11"/>
                  </a:lnTo>
                  <a:lnTo>
                    <a:pt x="36" y="13"/>
                  </a:lnTo>
                  <a:lnTo>
                    <a:pt x="32" y="15"/>
                  </a:lnTo>
                  <a:lnTo>
                    <a:pt x="30" y="17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7" y="13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9" y="15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9" y="28"/>
                  </a:lnTo>
                  <a:lnTo>
                    <a:pt x="9" y="30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4" y="44"/>
                  </a:lnTo>
                  <a:lnTo>
                    <a:pt x="4" y="47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2" y="57"/>
                  </a:lnTo>
                  <a:lnTo>
                    <a:pt x="2" y="57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7" y="68"/>
                  </a:lnTo>
                  <a:lnTo>
                    <a:pt x="11" y="68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7" y="70"/>
                  </a:lnTo>
                  <a:lnTo>
                    <a:pt x="21" y="68"/>
                  </a:lnTo>
                  <a:lnTo>
                    <a:pt x="23" y="63"/>
                  </a:lnTo>
                  <a:lnTo>
                    <a:pt x="26" y="61"/>
                  </a:lnTo>
                  <a:lnTo>
                    <a:pt x="28" y="59"/>
                  </a:lnTo>
                  <a:lnTo>
                    <a:pt x="28" y="57"/>
                  </a:lnTo>
                  <a:lnTo>
                    <a:pt x="30" y="57"/>
                  </a:lnTo>
                  <a:lnTo>
                    <a:pt x="34" y="57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40" y="53"/>
                  </a:lnTo>
                  <a:lnTo>
                    <a:pt x="40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5" y="49"/>
                  </a:lnTo>
                  <a:lnTo>
                    <a:pt x="47" y="49"/>
                  </a:lnTo>
                  <a:lnTo>
                    <a:pt x="45" y="44"/>
                  </a:lnTo>
                  <a:lnTo>
                    <a:pt x="42" y="42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4" y="34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8" y="30"/>
                  </a:lnTo>
                  <a:lnTo>
                    <a:pt x="42" y="28"/>
                  </a:lnTo>
                  <a:lnTo>
                    <a:pt x="49" y="25"/>
                  </a:lnTo>
                  <a:lnTo>
                    <a:pt x="53" y="25"/>
                  </a:lnTo>
                  <a:lnTo>
                    <a:pt x="59" y="23"/>
                  </a:lnTo>
                  <a:lnTo>
                    <a:pt x="61" y="23"/>
                  </a:lnTo>
                  <a:lnTo>
                    <a:pt x="61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66" y="17"/>
                  </a:lnTo>
                  <a:close/>
                </a:path>
              </a:pathLst>
            </a:custGeom>
            <a:noFill/>
            <a:ln w="3175" cap="rnd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192" name="Oval 67" descr="" title=""/>
            <p:cNvSpPr>
              <a:spLocks noChangeArrowheads="1"/>
            </p:cNvSpPr>
            <p:nvPr/>
          </p:nvSpPr>
          <p:spPr bwMode="auto">
            <a:xfrm>
              <a:off x="4767465" y="2381537"/>
              <a:ext cx="55865" cy="55865"/>
            </a:xfrm>
            <a:prstGeom prst="ellipse">
              <a:avLst/>
            </a:prstGeom>
            <a:solidFill>
              <a:schemeClr val="accent5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GB">
                <a:solidFill>
                  <a:srgbClr val="5F5F5F"/>
                </a:solidFill>
                <a:latin typeface="Arial" panose="020B0604020202020204"/>
              </a:endParaRPr>
            </a:p>
          </p:txBody>
        </p:sp>
        <p:sp>
          <p:nvSpPr>
            <p:cNvPr id="236" name="TextBox 235" descr="" title=""/>
            <p:cNvSpPr txBox="1"/>
            <p:nvPr/>
          </p:nvSpPr>
          <p:spPr>
            <a:xfrm>
              <a:off x="3328588" y="3645454"/>
              <a:ext cx="1151527" cy="3488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 defTabSz="685800"/>
              <a:r>
                <a:rPr lang="en-GB" sz="1050" b="1">
                  <a:solidFill>
                    <a:srgbClr val="5F5F5F"/>
                  </a:solidFill>
                  <a:latin typeface="Arial" panose="020B0604020202020204"/>
                </a:rPr>
                <a:t>463</a:t>
              </a:r>
              <a:br>
                <a:rPr lang="en-GB" sz="600">
                  <a:solidFill>
                    <a:srgbClr val="5F5F5F"/>
                  </a:solidFill>
                  <a:latin typeface="Arial" panose="020B0604020202020204"/>
                </a:rPr>
              </a:br>
              <a:r>
                <a:rPr lang="en-GB" sz="600">
                  <a:solidFill>
                    <a:srgbClr val="5F5F5F"/>
                  </a:solidFill>
                  <a:latin typeface="Arial" panose="020B0604020202020204"/>
                </a:rPr>
                <a:t>Assessed</a:t>
              </a:r>
            </a:p>
          </p:txBody>
        </p:sp>
        <p:grpSp>
          <p:nvGrpSpPr>
            <p:cNvPr id="212" name="Group 211" descr="" title=""/>
            <p:cNvGrpSpPr/>
            <p:nvPr/>
          </p:nvGrpSpPr>
          <p:grpSpPr>
            <a:xfrm>
              <a:off x="2016378" y="3233436"/>
              <a:ext cx="1768379" cy="441853"/>
              <a:chOff x="3429067" y="3385795"/>
              <a:chExt cx="1806493" cy="471865"/>
            </a:xfrm>
          </p:grpSpPr>
          <p:sp>
            <p:nvSpPr>
              <p:cNvPr id="224" name="TextBox 223" descr="" title=""/>
              <p:cNvSpPr txBox="1"/>
              <p:nvPr/>
            </p:nvSpPr>
            <p:spPr>
              <a:xfrm>
                <a:off x="3429067" y="3385795"/>
                <a:ext cx="1806493" cy="471865"/>
              </a:xfrm>
              <a:prstGeom prst="rect">
                <a:avLst/>
              </a:prstGeom>
              <a:noFill/>
            </p:spPr>
            <p:txBody>
              <a:bodyPr wrap="square" numCol="1" rtlCol="0">
                <a:spAutoFit/>
              </a:bodyPr>
              <a:lstStyle/>
              <a:p>
                <a:pPr algn="ctr" defTabSz="685800"/>
                <a:r>
                  <a:rPr lang="en-GB" sz="1050" b="1">
                    <a:solidFill>
                      <a:srgbClr val="5F5F5F"/>
                    </a:solidFill>
                    <a:latin typeface="Arial" panose="020B0604020202020204"/>
                  </a:rPr>
                  <a:t>18</a:t>
                </a:r>
                <a:br>
                  <a:rPr lang="en-GB" sz="600">
                    <a:solidFill>
                      <a:srgbClr val="5F5F5F"/>
                    </a:solidFill>
                    <a:latin typeface="Arial" panose="020B0604020202020204"/>
                  </a:rPr>
                </a:br>
                <a:r>
                  <a:rPr lang="en-GB" sz="600">
                    <a:solidFill>
                      <a:srgbClr val="5F5F5F"/>
                    </a:solidFill>
                    <a:latin typeface="Arial" panose="020B0604020202020204"/>
                  </a:rPr>
                  <a:t>Post merger notifications (FY20)</a:t>
                </a:r>
              </a:p>
              <a:p>
                <a:pPr algn="ctr" defTabSz="685800"/>
                <a:endParaRPr lang="en-GB" sz="600">
                  <a:solidFill>
                    <a:srgbClr val="5F5F5F"/>
                  </a:solidFill>
                  <a:latin typeface="Arial" panose="020B0604020202020204"/>
                </a:endParaRPr>
              </a:p>
            </p:txBody>
          </p:sp>
          <p:cxnSp>
            <p:nvCxnSpPr>
              <p:cNvPr id="225" name="Straight Connector 224" descr="" title=""/>
              <p:cNvCxnSpPr/>
              <p:nvPr/>
            </p:nvCxnSpPr>
            <p:spPr>
              <a:xfrm flipH="1">
                <a:off x="3673566" y="3724155"/>
                <a:ext cx="1317506" cy="0"/>
              </a:xfrm>
              <a:prstGeom prst="line">
                <a:avLst/>
              </a:prstGeom>
              <a:ln w="15875">
                <a:solidFill>
                  <a:schemeClr val="tx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2" descr="" title=""/>
          <p:cNvGrpSpPr/>
          <p:nvPr/>
        </p:nvGrpSpPr>
        <p:grpSpPr>
          <a:xfrm>
            <a:off x="2690000" y="3270058"/>
            <a:ext cx="1347879" cy="184666"/>
            <a:chOff x="1371600" y="1473002"/>
            <a:chExt cx="1347879" cy="184666"/>
          </a:xfrm>
        </p:grpSpPr>
        <p:sp>
          <p:nvSpPr>
            <p:cNvPr id="136" name="Rounded Rectangle 135" descr="" title=""/>
            <p:cNvSpPr/>
            <p:nvPr/>
          </p:nvSpPr>
          <p:spPr>
            <a:xfrm>
              <a:off x="1371600" y="1493708"/>
              <a:ext cx="334775" cy="156176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GB" sz="700" b="1">
                  <a:solidFill>
                    <a:srgbClr val="FFFFFF"/>
                  </a:solidFill>
                  <a:latin typeface="Arial" panose="020B0604020202020204"/>
                </a:rPr>
                <a:t>3</a:t>
              </a:r>
              <a:endParaRPr lang="en-GB" sz="700" b="1">
                <a:solidFill>
                  <a:srgbClr val="FFFFFF"/>
                </a:solidFill>
                <a:latin typeface="Arial" panose="020B0604020202020204"/>
                <a:cs typeface="Arial"/>
              </a:endParaRPr>
            </a:p>
          </p:txBody>
        </p:sp>
        <p:sp>
          <p:nvSpPr>
            <p:cNvPr id="143" name="Rectangle 142" descr="" title=""/>
            <p:cNvSpPr/>
            <p:nvPr/>
          </p:nvSpPr>
          <p:spPr>
            <a:xfrm>
              <a:off x="1649955" y="1473002"/>
              <a:ext cx="1069524" cy="184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/>
              <a:r>
                <a:rPr lang="en-GB" sz="600">
                  <a:solidFill>
                    <a:srgbClr val="5F5F5F"/>
                  </a:solidFill>
                  <a:latin typeface="Arial" panose="020B0604020202020204"/>
                </a:rPr>
                <a:t>pre-merger request cases</a:t>
              </a:r>
              <a:endParaRPr lang="en-GB" sz="1400">
                <a:solidFill>
                  <a:srgbClr val="5F5F5F"/>
                </a:solidFill>
                <a:latin typeface="Arial" panose="020B0604020202020204"/>
              </a:endParaRPr>
            </a:p>
          </p:txBody>
        </p:sp>
      </p:grpSp>
      <p:graphicFrame>
        <p:nvGraphicFramePr>
          <p:cNvPr id="247" name="Table 246" descr="" title="">
            <a:extLst>
              <a:ext uri="{FF2B5EF4-FFF2-40B4-BE49-F238E27FC236}">
                <a16:creationId xmlns:a16="http://schemas.microsoft.com/office/drawing/2014/main" id="{0F0B485C-4D23-4ACF-A3CB-8EC32A778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973901"/>
              </p:ext>
            </p:extLst>
          </p:nvPr>
        </p:nvGraphicFramePr>
        <p:xfrm>
          <a:off x="2272371" y="2808518"/>
          <a:ext cx="2011135" cy="230254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1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0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en-US" sz="700" i="0" kern="1200" dirty="0"/>
                        <a:t>China</a:t>
                      </a:r>
                      <a:endParaRPr lang="en-US" sz="7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095" marR="39095" marT="24881" marB="24881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3578"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dirty="0">
                          <a:solidFill>
                            <a:schemeClr val="tx1"/>
                          </a:solidFill>
                        </a:rPr>
                        <a:t>Significant reforms to the law since AML came into effect in 2008, including stricter penalties; increased enforcement powers; revised thresholds for merger control; an express prohibition of hub &amp; spoke arrangements; potential exemptions/</a:t>
                      </a:r>
                      <a:r>
                        <a:rPr lang="en-US" sz="700" i="0" dirty="0" err="1">
                          <a:solidFill>
                            <a:schemeClr val="tx1"/>
                          </a:solidFill>
                        </a:rPr>
                        <a:t>defences</a:t>
                      </a:r>
                      <a:r>
                        <a:rPr lang="en-US" sz="700" i="0" dirty="0">
                          <a:solidFill>
                            <a:schemeClr val="tx1"/>
                          </a:solidFill>
                        </a:rPr>
                        <a:t> for certain vertical restraints including resale price maintenance, and continued scrutiny of the platform economy.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dirty="0">
                          <a:solidFill>
                            <a:schemeClr val="tx1"/>
                          </a:solidFill>
                        </a:rPr>
                        <a:t>Institutional reforms also signal stronger enforcement; National AMB established as central level regulator in Nov 2021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dirty="0">
                          <a:solidFill>
                            <a:schemeClr val="tx1"/>
                          </a:solidFill>
                        </a:rPr>
                        <a:t>China's top court issues overarching guidance for antitrust private actions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dirty="0">
                          <a:solidFill>
                            <a:schemeClr val="tx1"/>
                          </a:solidFill>
                        </a:rPr>
                        <a:t>Burden of proof on plaintiff in follow-up private actions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dirty="0">
                          <a:solidFill>
                            <a:schemeClr val="tx1"/>
                          </a:solidFill>
                        </a:rPr>
                        <a:t>Draft amendments to the law target new competition issues in the digital sector and regulate abuse of "advantageous position"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8" name="Table 247" descr="" title="">
            <a:extLst>
              <a:ext uri="{FF2B5EF4-FFF2-40B4-BE49-F238E27FC236}">
                <a16:creationId xmlns:a16="http://schemas.microsoft.com/office/drawing/2014/main" id="{5D5691B7-96AE-4EB4-B475-88DB072A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78219"/>
              </p:ext>
            </p:extLst>
          </p:nvPr>
        </p:nvGraphicFramePr>
        <p:xfrm>
          <a:off x="6421852" y="3376728"/>
          <a:ext cx="2561773" cy="176055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61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4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700" i="0" kern="1200" dirty="0"/>
                        <a:t>Australia</a:t>
                      </a:r>
                      <a:endParaRPr lang="en-US" sz="7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095" marR="39095" marT="24881" marB="24881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433">
                <a:tc>
                  <a:txBody>
                    <a:bodyPr/>
                    <a:lstStyle/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baseline="0" dirty="0">
                          <a:solidFill>
                            <a:schemeClr val="tx1"/>
                          </a:solidFill>
                        </a:rPr>
                        <a:t>Global and domestic supply chains, digital economy and platforms, financial services, anticompetitive exclusive arrangements and sustainability amongst 2023/24 competition enforcement priorities</a:t>
                      </a:r>
                    </a:p>
                    <a:p>
                      <a:pPr marL="115570" marR="0" lvl="0" indent="-1155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baseline="0" dirty="0">
                          <a:solidFill>
                            <a:schemeClr val="tx1"/>
                          </a:solidFill>
                        </a:rPr>
                        <a:t>Five-fold increase in max penalties for anti-competitive conduct and expansion of unfair contract terms regime</a:t>
                      </a:r>
                    </a:p>
                    <a:p>
                      <a:pPr marL="115570" marR="0" lvl="0" indent="-11557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baseline="0" dirty="0">
                          <a:solidFill>
                            <a:schemeClr val="tx1"/>
                          </a:solidFill>
                        </a:rPr>
                        <a:t>Authority reiterates call for merger review reforms</a:t>
                      </a:r>
                    </a:p>
                    <a:p>
                      <a:pPr marL="115570" marR="0" lvl="0" indent="-1155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baseline="0" dirty="0">
                          <a:solidFill>
                            <a:schemeClr val="tx1"/>
                          </a:solidFill>
                        </a:rPr>
                        <a:t>Most significant criminal sentence imposed on an individual for cartel arrangements with overseas pharma ingredient suppliers</a:t>
                      </a:r>
                    </a:p>
                    <a:p>
                      <a:pPr marL="115570" marR="0" lvl="0" indent="-11557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baseline="0" dirty="0">
                          <a:solidFill>
                            <a:schemeClr val="tx1"/>
                          </a:solidFill>
                        </a:rPr>
                        <a:t>Recommendations for further measures to address perceived harms from digital platforms, including anticompetitive self-preferencing, tying and exclusive pre-installation agreements 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49" name="Elbow Connector 25" descr="" title="">
            <a:extLst>
              <a:ext uri="{FF2B5EF4-FFF2-40B4-BE49-F238E27FC236}">
                <a16:creationId xmlns:a16="http://schemas.microsoft.com/office/drawing/2014/main" id="{867552F9-64C5-4653-8780-C4EBC3D96BF6}"/>
              </a:ext>
            </a:extLst>
          </p:cNvPr>
          <p:cNvCxnSpPr>
            <a:cxnSpLocks/>
            <a:endCxn id="184" idx="45"/>
          </p:cNvCxnSpPr>
          <p:nvPr/>
        </p:nvCxnSpPr>
        <p:spPr>
          <a:xfrm flipH="1">
            <a:off x="4947982" y="987232"/>
            <a:ext cx="1476930" cy="1139669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Elbow Connector 21" descr="" title="">
            <a:extLst>
              <a:ext uri="{FF2B5EF4-FFF2-40B4-BE49-F238E27FC236}">
                <a16:creationId xmlns:a16="http://schemas.microsoft.com/office/drawing/2014/main" id="{8AFA5B52-B7CD-4F7C-9BAD-E24D7483FB1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42812" y="1630585"/>
            <a:ext cx="1216026" cy="89166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2" descr="" title="">
            <a:extLst>
              <a:ext uri="{FF2B5EF4-FFF2-40B4-BE49-F238E27FC236}">
                <a16:creationId xmlns:a16="http://schemas.microsoft.com/office/drawing/2014/main" id="{BCEA3EE5-25BE-490D-BE67-A899BD26F50E}"/>
              </a:ext>
            </a:extLst>
          </p:cNvPr>
          <p:cNvCxnSpPr>
            <a:cxnSpLocks/>
          </p:cNvCxnSpPr>
          <p:nvPr/>
        </p:nvCxnSpPr>
        <p:spPr>
          <a:xfrm flipH="1" flipV="1">
            <a:off x="5647187" y="3929947"/>
            <a:ext cx="747878" cy="483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2" name="Table 251" descr="" title="">
            <a:extLst>
              <a:ext uri="{FF2B5EF4-FFF2-40B4-BE49-F238E27FC236}">
                <a16:creationId xmlns:a16="http://schemas.microsoft.com/office/drawing/2014/main" id="{C8078F24-4DA4-4819-A23F-C0B56732F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23664"/>
              </p:ext>
            </p:extLst>
          </p:nvPr>
        </p:nvGraphicFramePr>
        <p:xfrm>
          <a:off x="6443012" y="474081"/>
          <a:ext cx="2546040" cy="94202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4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5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700" i="0" kern="1200" dirty="0"/>
                        <a:t>Hong Kong</a:t>
                      </a:r>
                    </a:p>
                  </a:txBody>
                  <a:tcPr marL="39095" marR="39095" marT="24881" marB="24881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84">
                <a:tc>
                  <a:txBody>
                    <a:bodyPr/>
                    <a:lstStyle/>
                    <a:p>
                      <a:pPr marL="115570" marR="0" lvl="0" indent="-11557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HKCC continues to enforce forcefully against cartel breaches. Leniency policy recently revised to enhance incentives for individuals to come forward</a:t>
                      </a:r>
                    </a:p>
                    <a:p>
                      <a:pPr marL="115570" marR="0" lvl="0" indent="-11557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Recent investigations into online food delivery platforms, first hand property estate agencies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RPM proceeding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3" name="Table 252" descr="" title="">
            <a:extLst>
              <a:ext uri="{FF2B5EF4-FFF2-40B4-BE49-F238E27FC236}">
                <a16:creationId xmlns:a16="http://schemas.microsoft.com/office/drawing/2014/main" id="{45B18809-BB7A-49F8-A5F3-C627094FF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46259"/>
              </p:ext>
            </p:extLst>
          </p:nvPr>
        </p:nvGraphicFramePr>
        <p:xfrm>
          <a:off x="6436337" y="1362482"/>
          <a:ext cx="2546105" cy="137261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4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46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700" i="0" kern="1200" dirty="0"/>
                        <a:t>Japan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013">
                <a:tc>
                  <a:txBody>
                    <a:bodyPr/>
                    <a:lstStyle/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2023: First leniency case announced under revised </a:t>
                      </a:r>
                      <a:r>
                        <a:rPr lang="en-US" sz="700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(bid rigging in pharma tender) </a:t>
                      </a:r>
                      <a:endParaRPr lang="en-US" sz="1400" dirty="0"/>
                    </a:p>
                    <a:p>
                      <a:pPr marL="115570" lvl="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Record cartel fines imposed on electric power companies</a:t>
                      </a:r>
                    </a:p>
                    <a:p>
                      <a:pPr marL="115570" lvl="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Continued enforcement focus on IT/digital markets, including cloud services sector 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guidelines on sustainability issued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Survey on abuse of superior bargaining position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Rakuten online free shipping investigation resolved with voluntary remedies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54" name="Elbow Connector 13" descr="" title="">
            <a:extLst>
              <a:ext uri="{FF2B5EF4-FFF2-40B4-BE49-F238E27FC236}">
                <a16:creationId xmlns:a16="http://schemas.microsoft.com/office/drawing/2014/main" id="{B8AB09B9-9EF8-4D92-AFF8-9744E1962170}"/>
              </a:ext>
            </a:extLst>
          </p:cNvPr>
          <p:cNvCxnSpPr>
            <a:cxnSpLocks/>
            <a:stCxn id="253" idx="1"/>
            <a:endCxn id="175" idx="41"/>
          </p:cNvCxnSpPr>
          <p:nvPr/>
        </p:nvCxnSpPr>
        <p:spPr>
          <a:xfrm rot="10800000">
            <a:off x="5879713" y="1557639"/>
            <a:ext cx="556625" cy="491153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5" name="Table 254" descr="" title="">
            <a:extLst>
              <a:ext uri="{FF2B5EF4-FFF2-40B4-BE49-F238E27FC236}">
                <a16:creationId xmlns:a16="http://schemas.microsoft.com/office/drawing/2014/main" id="{D5FB488F-706C-486B-AD74-095E722BC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906861"/>
              </p:ext>
            </p:extLst>
          </p:nvPr>
        </p:nvGraphicFramePr>
        <p:xfrm>
          <a:off x="151089" y="665993"/>
          <a:ext cx="1976141" cy="444507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7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7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700" i="0" kern="1200" dirty="0"/>
                        <a:t>ASEAN</a:t>
                      </a:r>
                      <a:endParaRPr lang="en-US" sz="7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095" marR="39095" marT="24881" marB="24881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31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650" b="1" i="0" baseline="0" dirty="0">
                          <a:solidFill>
                            <a:schemeClr val="tx1"/>
                          </a:solidFill>
                        </a:rPr>
                        <a:t>Cambodia</a:t>
                      </a:r>
                    </a:p>
                    <a:p>
                      <a:pPr marL="115570" marR="0" lvl="0" indent="-11557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65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Mandatory mergers regime effective Sep 2023​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endParaRPr lang="en-US" sz="65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650" b="1" i="0" baseline="0" dirty="0">
                          <a:solidFill>
                            <a:schemeClr val="tx1"/>
                          </a:solidFill>
                        </a:rPr>
                        <a:t>Indonesia</a:t>
                      </a:r>
                    </a:p>
                    <a:p>
                      <a:pPr marL="115570" marR="0" lvl="0" indent="-11557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Overhaul of merger control procedure, with reinstated dual nexus requirement, revised asset threshold and shortened review period</a:t>
                      </a:r>
                    </a:p>
                    <a:p>
                      <a:pPr marL="115570" marR="0" lvl="0" indent="-11557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Revised case handling procedures, including new expedited process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SzTx/>
                        <a:buNone/>
                      </a:pPr>
                      <a:endParaRPr lang="en-US" sz="65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650" b="1" i="0" baseline="0" dirty="0">
                          <a:solidFill>
                            <a:schemeClr val="tx1"/>
                          </a:solidFill>
                        </a:rPr>
                        <a:t>Malaysia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fr-FR" sz="650" b="0" i="0" baseline="0" dirty="0">
                          <a:solidFill>
                            <a:schemeClr val="tx1"/>
                          </a:solidFill>
                        </a:rPr>
                        <a:t>Active </a:t>
                      </a:r>
                      <a:r>
                        <a:rPr lang="fr-FR" sz="650" b="0" i="0" baseline="0" dirty="0" err="1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fr-FR" sz="650" b="0" i="0" baseline="0" dirty="0">
                          <a:solidFill>
                            <a:schemeClr val="tx1"/>
                          </a:solidFill>
                        </a:rPr>
                        <a:t>, in </a:t>
                      </a:r>
                      <a:r>
                        <a:rPr lang="fr-FR" sz="650" b="0" i="0" baseline="0" dirty="0" err="1">
                          <a:solidFill>
                            <a:schemeClr val="tx1"/>
                          </a:solidFill>
                        </a:rPr>
                        <a:t>particular</a:t>
                      </a:r>
                      <a:r>
                        <a:rPr lang="fr-FR" sz="650" b="0" i="0" baseline="0" dirty="0">
                          <a:solidFill>
                            <a:schemeClr val="tx1"/>
                          </a:solidFill>
                        </a:rPr>
                        <a:t> cartels</a:t>
                      </a:r>
                      <a:endParaRPr lang="en-US" sz="650" b="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b="0" i="0" baseline="0" dirty="0">
                          <a:solidFill>
                            <a:schemeClr val="tx1"/>
                          </a:solidFill>
                        </a:rPr>
                        <a:t>Tribunal upheld </a:t>
                      </a:r>
                      <a:r>
                        <a:rPr lang="en-US" sz="650" b="0" i="0" baseline="0" dirty="0" err="1">
                          <a:solidFill>
                            <a:schemeClr val="tx1"/>
                          </a:solidFill>
                        </a:rPr>
                        <a:t>MyCC's</a:t>
                      </a:r>
                      <a:r>
                        <a:rPr lang="en-US" sz="650" b="0" i="0" baseline="0" dirty="0">
                          <a:solidFill>
                            <a:schemeClr val="tx1"/>
                          </a:solidFill>
                        </a:rPr>
                        <a:t> decision against ro-ro operators for fare-fixing but overturns decision against 22 general insurers, PIAM and the Central Bank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endParaRPr lang="en-US" sz="65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650" b="1" i="0" baseline="0" dirty="0">
                          <a:solidFill>
                            <a:schemeClr val="tx1"/>
                          </a:solidFill>
                        </a:rPr>
                        <a:t>Philippines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Focus on capacity building and technology</a:t>
                      </a:r>
                    </a:p>
                    <a:p>
                      <a:pPr marL="115570" lvl="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~16 ongoing cases, including in power, cement, shipping and telco sectors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Merger notification thresholds revised</a:t>
                      </a:r>
                    </a:p>
                    <a:p>
                      <a:pPr marL="115888" indent="-1158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65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650" b="1" i="0" baseline="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2023 key priorities include digital platforms, sustainability and aviation sectors</a:t>
                      </a:r>
                    </a:p>
                    <a:p>
                      <a:pPr marL="115570" lvl="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9 guidelines updated in Feb 2022</a:t>
                      </a:r>
                      <a:endParaRPr lang="en-US" sz="650" dirty="0"/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Business Collaboration Guidance Note </a:t>
                      </a:r>
                      <a:r>
                        <a:rPr lang="en-US" sz="650" i="0" baseline="0" dirty="0" err="1">
                          <a:solidFill>
                            <a:schemeClr val="tx1"/>
                          </a:solidFill>
                        </a:rPr>
                        <a:t>finalised</a:t>
                      </a: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 in Jan 2022 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rgbClr val="AE132A"/>
                        </a:buClr>
                        <a:buNone/>
                      </a:pPr>
                      <a:endParaRPr lang="en-US" sz="65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650" b="1" i="0" baseline="0" dirty="0">
                          <a:solidFill>
                            <a:schemeClr val="tx1"/>
                          </a:solidFill>
                        </a:rPr>
                        <a:t>Thailand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b="0" i="0" baseline="0" dirty="0">
                          <a:solidFill>
                            <a:schemeClr val="tx1"/>
                          </a:solidFill>
                        </a:rPr>
                        <a:t>Changes in key leadership</a:t>
                      </a: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b="0" i="0" baseline="0" dirty="0">
                          <a:solidFill>
                            <a:schemeClr val="tx1"/>
                          </a:solidFill>
                        </a:rPr>
                        <a:t>Large proportion of complaints and enforcement around unfair trade practices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endParaRPr lang="en-US" sz="650" b="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650" b="1" i="0" baseline="0" dirty="0">
                          <a:solidFill>
                            <a:schemeClr val="tx1"/>
                          </a:solidFill>
                        </a:rPr>
                        <a:t>Vietnam</a:t>
                      </a:r>
                      <a:endParaRPr lang="en-US" sz="65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50" i="0" baseline="0" dirty="0">
                          <a:solidFill>
                            <a:schemeClr val="tx1"/>
                          </a:solidFill>
                        </a:rPr>
                        <a:t>New authority operational Apr 2023; active mergers enforcement to continue, likely to take on investigations in relation to other prohibitions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 descr="" title="">
            <a:extLst>
              <a:ext uri="{FF2B5EF4-FFF2-40B4-BE49-F238E27FC236}">
                <a16:creationId xmlns:a16="http://schemas.microsoft.com/office/drawing/2014/main" id="{B15DE701-29DA-29B9-99EA-639338808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80792"/>
              </p:ext>
            </p:extLst>
          </p:nvPr>
        </p:nvGraphicFramePr>
        <p:xfrm>
          <a:off x="6429727" y="2743027"/>
          <a:ext cx="2552534" cy="62400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5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0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700" i="0" kern="1200" dirty="0"/>
                        <a:t>Taiwan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38">
                <a:tc>
                  <a:txBody>
                    <a:bodyPr/>
                    <a:lstStyle/>
                    <a:p>
                      <a:pPr marL="115570" indent="-1155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7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Authority seeks to broaden scope of deals exempted from merger review and subject to simplified review; new rules expected to be effective after June 2023</a:t>
                      </a:r>
                    </a:p>
                  </a:txBody>
                  <a:tcPr marL="39095" marR="39095" marT="24881" marB="24881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Elbow Connector 13" descr="" title="">
            <a:extLst>
              <a:ext uri="{FF2B5EF4-FFF2-40B4-BE49-F238E27FC236}">
                <a16:creationId xmlns:a16="http://schemas.microsoft.com/office/drawing/2014/main" id="{7CED5ABA-9474-0E4E-8B57-7E692F4A593F}"/>
              </a:ext>
            </a:extLst>
          </p:cNvPr>
          <p:cNvCxnSpPr>
            <a:cxnSpLocks/>
          </p:cNvCxnSpPr>
          <p:nvPr/>
        </p:nvCxnSpPr>
        <p:spPr>
          <a:xfrm flipH="1" flipV="1">
            <a:off x="5158192" y="2086276"/>
            <a:ext cx="1278326" cy="108702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BMKLogoLondon - Baker &amp; McKenzie LLP" descr="" title="">
            <a:extLst>
              <a:ext uri="{FF2B5EF4-FFF2-40B4-BE49-F238E27FC236}">
                <a16:creationId xmlns:a16="http://schemas.microsoft.com/office/drawing/2014/main" id="{B1676703-94BA-4895-936C-D7DCC9587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913" y="11706"/>
            <a:ext cx="1253801" cy="44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22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" title="">
            <a:extLst>
              <a:ext uri="{FF2B5EF4-FFF2-40B4-BE49-F238E27FC236}">
                <a16:creationId xmlns:a16="http://schemas.microsoft.com/office/drawing/2014/main" id="{EEBCB2A9-67AB-489D-9032-5323A0BC4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18" y="426727"/>
            <a:ext cx="8037512" cy="411480"/>
          </a:xfrm>
        </p:spPr>
        <p:txBody>
          <a:bodyPr/>
          <a:lstStyle/>
          <a:p>
            <a:r>
              <a:rPr lang="en-US" dirty="0"/>
              <a:t>Merger control in APAC: </a:t>
            </a:r>
            <a:r>
              <a:rPr lang="en-US" dirty="0" err="1"/>
              <a:t>FY2021</a:t>
            </a:r>
            <a:r>
              <a:rPr lang="en-US" dirty="0"/>
              <a:t>-22*</a:t>
            </a:r>
            <a:endParaRPr lang="en-GB" dirty="0"/>
          </a:p>
        </p:txBody>
      </p:sp>
      <p:grpSp>
        <p:nvGrpSpPr>
          <p:cNvPr id="559" name="Group 558" descr="" title="">
            <a:extLst>
              <a:ext uri="{FF2B5EF4-FFF2-40B4-BE49-F238E27FC236}">
                <a16:creationId xmlns:a16="http://schemas.microsoft.com/office/drawing/2014/main" id="{FAFE4ECC-A8D7-46F0-BD72-8D06EBA8D1A2}"/>
              </a:ext>
            </a:extLst>
          </p:cNvPr>
          <p:cNvGrpSpPr/>
          <p:nvPr/>
        </p:nvGrpSpPr>
        <p:grpSpPr>
          <a:xfrm>
            <a:off x="566739" y="1182324"/>
            <a:ext cx="8012018" cy="3822549"/>
            <a:chOff x="566738" y="1182324"/>
            <a:chExt cx="8012018" cy="3822549"/>
          </a:xfrm>
        </p:grpSpPr>
        <p:grpSp>
          <p:nvGrpSpPr>
            <p:cNvPr id="560" name="Group 559" descr="" title="">
              <a:extLst>
                <a:ext uri="{FF2B5EF4-FFF2-40B4-BE49-F238E27FC236}">
                  <a16:creationId xmlns:a16="http://schemas.microsoft.com/office/drawing/2014/main" id="{780D3760-7428-4A02-804C-808AAECA96E3}"/>
                </a:ext>
              </a:extLst>
            </p:cNvPr>
            <p:cNvGrpSpPr/>
            <p:nvPr/>
          </p:nvGrpSpPr>
          <p:grpSpPr>
            <a:xfrm>
              <a:off x="2199412" y="1439852"/>
              <a:ext cx="4745177" cy="3417898"/>
              <a:chOff x="2252852" y="1737009"/>
              <a:chExt cx="6556640" cy="4722675"/>
            </a:xfrm>
            <a:noFill/>
          </p:grpSpPr>
          <p:grpSp>
            <p:nvGrpSpPr>
              <p:cNvPr id="649" name="Russia" descr="" title="">
                <a:extLst>
                  <a:ext uri="{FF2B5EF4-FFF2-40B4-BE49-F238E27FC236}">
                    <a16:creationId xmlns:a16="http://schemas.microsoft.com/office/drawing/2014/main" id="{BE46A29B-536D-4D44-9638-5283FBF5C6C8}"/>
                  </a:ext>
                </a:extLst>
              </p:cNvPr>
              <p:cNvGrpSpPr/>
              <p:nvPr/>
            </p:nvGrpSpPr>
            <p:grpSpPr>
              <a:xfrm>
                <a:off x="2834489" y="1737009"/>
                <a:ext cx="4605790" cy="598336"/>
                <a:chOff x="2834489" y="1737009"/>
                <a:chExt cx="4605790" cy="598336"/>
              </a:xfrm>
              <a:grpFill/>
            </p:grpSpPr>
            <p:sp>
              <p:nvSpPr>
                <p:cNvPr id="699" name="Freeform 436" descr="" title="">
                  <a:extLst>
                    <a:ext uri="{FF2B5EF4-FFF2-40B4-BE49-F238E27FC236}">
                      <a16:creationId xmlns:a16="http://schemas.microsoft.com/office/drawing/2014/main" id="{518090A4-1450-403A-A967-B8B8D4F077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4489" y="2224027"/>
                  <a:ext cx="0" cy="5566"/>
                </a:xfrm>
                <a:custGeom>
                  <a:avLst/>
                  <a:gdLst>
                    <a:gd name="T0" fmla="*/ 0 h 2"/>
                    <a:gd name="T1" fmla="*/ 2 h 2"/>
                    <a:gd name="T2" fmla="*/ 2 h 2"/>
                    <a:gd name="T3" fmla="*/ 0 h 2"/>
                    <a:gd name="T4" fmla="*/ 0 h 2"/>
                    <a:gd name="T5" fmla="*/ 0 h 2"/>
                    <a:gd name="T6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0" name="Freeform 418" descr="" title="">
                  <a:extLst>
                    <a:ext uri="{FF2B5EF4-FFF2-40B4-BE49-F238E27FC236}">
                      <a16:creationId xmlns:a16="http://schemas.microsoft.com/office/drawing/2014/main" id="{0BF81EC6-4E58-426A-B0A6-F651AB643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34526" y="2048700"/>
                  <a:ext cx="11132" cy="5566"/>
                </a:xfrm>
                <a:custGeom>
                  <a:avLst/>
                  <a:gdLst>
                    <a:gd name="T0" fmla="*/ 2 w 4"/>
                    <a:gd name="T1" fmla="*/ 0 h 2"/>
                    <a:gd name="T2" fmla="*/ 2 w 4"/>
                    <a:gd name="T3" fmla="*/ 2 h 2"/>
                    <a:gd name="T4" fmla="*/ 0 w 4"/>
                    <a:gd name="T5" fmla="*/ 2 h 2"/>
                    <a:gd name="T6" fmla="*/ 0 w 4"/>
                    <a:gd name="T7" fmla="*/ 2 h 2"/>
                    <a:gd name="T8" fmla="*/ 0 w 4"/>
                    <a:gd name="T9" fmla="*/ 2 h 2"/>
                    <a:gd name="T10" fmla="*/ 0 w 4"/>
                    <a:gd name="T11" fmla="*/ 2 h 2"/>
                    <a:gd name="T12" fmla="*/ 2 w 4"/>
                    <a:gd name="T13" fmla="*/ 0 h 2"/>
                    <a:gd name="T14" fmla="*/ 4 w 4"/>
                    <a:gd name="T15" fmla="*/ 0 h 2"/>
                    <a:gd name="T16" fmla="*/ 2 w 4"/>
                    <a:gd name="T17" fmla="*/ 0 h 2"/>
                    <a:gd name="T18" fmla="*/ 2 w 4"/>
                    <a:gd name="T1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2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1" name="Freeform 419" descr="" title="">
                  <a:extLst>
                    <a:ext uri="{FF2B5EF4-FFF2-40B4-BE49-F238E27FC236}">
                      <a16:creationId xmlns:a16="http://schemas.microsoft.com/office/drawing/2014/main" id="{4F215877-A987-477E-9625-B31E69BBBB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9147" y="1937382"/>
                  <a:ext cx="11132" cy="16698"/>
                </a:xfrm>
                <a:custGeom>
                  <a:avLst/>
                  <a:gdLst>
                    <a:gd name="T0" fmla="*/ 2 w 4"/>
                    <a:gd name="T1" fmla="*/ 0 h 6"/>
                    <a:gd name="T2" fmla="*/ 0 w 4"/>
                    <a:gd name="T3" fmla="*/ 2 h 6"/>
                    <a:gd name="T4" fmla="*/ 0 w 4"/>
                    <a:gd name="T5" fmla="*/ 4 h 6"/>
                    <a:gd name="T6" fmla="*/ 0 w 4"/>
                    <a:gd name="T7" fmla="*/ 4 h 6"/>
                    <a:gd name="T8" fmla="*/ 2 w 4"/>
                    <a:gd name="T9" fmla="*/ 6 h 6"/>
                    <a:gd name="T10" fmla="*/ 2 w 4"/>
                    <a:gd name="T11" fmla="*/ 6 h 6"/>
                    <a:gd name="T12" fmla="*/ 2 w 4"/>
                    <a:gd name="T13" fmla="*/ 4 h 6"/>
                    <a:gd name="T14" fmla="*/ 4 w 4"/>
                    <a:gd name="T15" fmla="*/ 2 h 6"/>
                    <a:gd name="T16" fmla="*/ 4 w 4"/>
                    <a:gd name="T17" fmla="*/ 2 h 6"/>
                    <a:gd name="T18" fmla="*/ 4 w 4"/>
                    <a:gd name="T19" fmla="*/ 0 h 6"/>
                    <a:gd name="T20" fmla="*/ 2 w 4"/>
                    <a:gd name="T2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" h="6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2" name="Freeform 420" descr="" title="">
                  <a:extLst>
                    <a:ext uri="{FF2B5EF4-FFF2-40B4-BE49-F238E27FC236}">
                      <a16:creationId xmlns:a16="http://schemas.microsoft.com/office/drawing/2014/main" id="{55C892D8-ECB4-4F06-AFC2-DA53DFC1B7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92781" y="2107143"/>
                  <a:ext cx="0" cy="5566"/>
                </a:xfrm>
                <a:custGeom>
                  <a:avLst/>
                  <a:gdLst>
                    <a:gd name="T0" fmla="*/ 0 h 2"/>
                    <a:gd name="T1" fmla="*/ 2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3" name="Freeform 421" descr="" title="">
                  <a:extLst>
                    <a:ext uri="{FF2B5EF4-FFF2-40B4-BE49-F238E27FC236}">
                      <a16:creationId xmlns:a16="http://schemas.microsoft.com/office/drawing/2014/main" id="{DD948616-95D7-404B-89CB-CEBE17B730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2967" y="1937382"/>
                  <a:ext cx="11132" cy="5566"/>
                </a:xfrm>
                <a:custGeom>
                  <a:avLst/>
                  <a:gdLst>
                    <a:gd name="T0" fmla="*/ 2 w 4"/>
                    <a:gd name="T1" fmla="*/ 2 h 2"/>
                    <a:gd name="T2" fmla="*/ 4 w 4"/>
                    <a:gd name="T3" fmla="*/ 2 h 2"/>
                    <a:gd name="T4" fmla="*/ 4 w 4"/>
                    <a:gd name="T5" fmla="*/ 2 h 2"/>
                    <a:gd name="T6" fmla="*/ 4 w 4"/>
                    <a:gd name="T7" fmla="*/ 0 h 2"/>
                    <a:gd name="T8" fmla="*/ 2 w 4"/>
                    <a:gd name="T9" fmla="*/ 0 h 2"/>
                    <a:gd name="T10" fmla="*/ 0 w 4"/>
                    <a:gd name="T11" fmla="*/ 0 h 2"/>
                    <a:gd name="T12" fmla="*/ 2 w 4"/>
                    <a:gd name="T13" fmla="*/ 0 h 2"/>
                    <a:gd name="T14" fmla="*/ 2 w 4"/>
                    <a:gd name="T15" fmla="*/ 2 h 2"/>
                    <a:gd name="T16" fmla="*/ 2 w 4"/>
                    <a:gd name="T1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" h="2">
                      <a:moveTo>
                        <a:pt x="2" y="2"/>
                      </a:move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4" name="Freeform 422" descr="" title="">
                  <a:extLst>
                    <a:ext uri="{FF2B5EF4-FFF2-40B4-BE49-F238E27FC236}">
                      <a16:creationId xmlns:a16="http://schemas.microsoft.com/office/drawing/2014/main" id="{5F8B7CE0-696F-46C3-9508-D06C2D88E4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87402" y="1942948"/>
                  <a:ext cx="33395" cy="41745"/>
                </a:xfrm>
                <a:custGeom>
                  <a:avLst/>
                  <a:gdLst>
                    <a:gd name="T0" fmla="*/ 10 w 12"/>
                    <a:gd name="T1" fmla="*/ 0 h 15"/>
                    <a:gd name="T2" fmla="*/ 10 w 12"/>
                    <a:gd name="T3" fmla="*/ 2 h 15"/>
                    <a:gd name="T4" fmla="*/ 8 w 12"/>
                    <a:gd name="T5" fmla="*/ 6 h 15"/>
                    <a:gd name="T6" fmla="*/ 6 w 12"/>
                    <a:gd name="T7" fmla="*/ 8 h 15"/>
                    <a:gd name="T8" fmla="*/ 2 w 12"/>
                    <a:gd name="T9" fmla="*/ 8 h 15"/>
                    <a:gd name="T10" fmla="*/ 0 w 12"/>
                    <a:gd name="T11" fmla="*/ 10 h 15"/>
                    <a:gd name="T12" fmla="*/ 0 w 12"/>
                    <a:gd name="T13" fmla="*/ 10 h 15"/>
                    <a:gd name="T14" fmla="*/ 0 w 12"/>
                    <a:gd name="T15" fmla="*/ 10 h 15"/>
                    <a:gd name="T16" fmla="*/ 0 w 12"/>
                    <a:gd name="T17" fmla="*/ 13 h 15"/>
                    <a:gd name="T18" fmla="*/ 0 w 12"/>
                    <a:gd name="T19" fmla="*/ 15 h 15"/>
                    <a:gd name="T20" fmla="*/ 0 w 12"/>
                    <a:gd name="T21" fmla="*/ 15 h 15"/>
                    <a:gd name="T22" fmla="*/ 2 w 12"/>
                    <a:gd name="T23" fmla="*/ 15 h 15"/>
                    <a:gd name="T24" fmla="*/ 2 w 12"/>
                    <a:gd name="T25" fmla="*/ 15 h 15"/>
                    <a:gd name="T26" fmla="*/ 4 w 12"/>
                    <a:gd name="T27" fmla="*/ 13 h 15"/>
                    <a:gd name="T28" fmla="*/ 6 w 12"/>
                    <a:gd name="T29" fmla="*/ 13 h 15"/>
                    <a:gd name="T30" fmla="*/ 8 w 12"/>
                    <a:gd name="T31" fmla="*/ 13 h 15"/>
                    <a:gd name="T32" fmla="*/ 10 w 12"/>
                    <a:gd name="T33" fmla="*/ 10 h 15"/>
                    <a:gd name="T34" fmla="*/ 12 w 12"/>
                    <a:gd name="T35" fmla="*/ 6 h 15"/>
                    <a:gd name="T36" fmla="*/ 12 w 12"/>
                    <a:gd name="T37" fmla="*/ 4 h 15"/>
                    <a:gd name="T38" fmla="*/ 12 w 12"/>
                    <a:gd name="T39" fmla="*/ 2 h 15"/>
                    <a:gd name="T40" fmla="*/ 12 w 12"/>
                    <a:gd name="T41" fmla="*/ 0 h 15"/>
                    <a:gd name="T42" fmla="*/ 10 w 12"/>
                    <a:gd name="T4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" h="15">
                      <a:moveTo>
                        <a:pt x="10" y="0"/>
                      </a:moveTo>
                      <a:lnTo>
                        <a:pt x="10" y="2"/>
                      </a:lnTo>
                      <a:lnTo>
                        <a:pt x="8" y="6"/>
                      </a:lnTo>
                      <a:lnTo>
                        <a:pt x="6" y="8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15"/>
                      </a:lnTo>
                      <a:lnTo>
                        <a:pt x="2" y="15"/>
                      </a:lnTo>
                      <a:lnTo>
                        <a:pt x="4" y="13"/>
                      </a:lnTo>
                      <a:lnTo>
                        <a:pt x="6" y="13"/>
                      </a:lnTo>
                      <a:lnTo>
                        <a:pt x="8" y="13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2" y="2"/>
                      </a:lnTo>
                      <a:lnTo>
                        <a:pt x="12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5" name="Freeform 423" descr="" title="">
                  <a:extLst>
                    <a:ext uri="{FF2B5EF4-FFF2-40B4-BE49-F238E27FC236}">
                      <a16:creationId xmlns:a16="http://schemas.microsoft.com/office/drawing/2014/main" id="{B6C3751E-D9CB-4E7B-8782-6D81FAAF91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34340" y="2143320"/>
                  <a:ext cx="27830" cy="16698"/>
                </a:xfrm>
                <a:custGeom>
                  <a:avLst/>
                  <a:gdLst>
                    <a:gd name="T0" fmla="*/ 8 w 10"/>
                    <a:gd name="T1" fmla="*/ 0 h 6"/>
                    <a:gd name="T2" fmla="*/ 6 w 10"/>
                    <a:gd name="T3" fmla="*/ 2 h 6"/>
                    <a:gd name="T4" fmla="*/ 2 w 10"/>
                    <a:gd name="T5" fmla="*/ 6 h 6"/>
                    <a:gd name="T6" fmla="*/ 0 w 10"/>
                    <a:gd name="T7" fmla="*/ 6 h 6"/>
                    <a:gd name="T8" fmla="*/ 0 w 10"/>
                    <a:gd name="T9" fmla="*/ 6 h 6"/>
                    <a:gd name="T10" fmla="*/ 2 w 10"/>
                    <a:gd name="T11" fmla="*/ 6 h 6"/>
                    <a:gd name="T12" fmla="*/ 2 w 10"/>
                    <a:gd name="T13" fmla="*/ 6 h 6"/>
                    <a:gd name="T14" fmla="*/ 4 w 10"/>
                    <a:gd name="T15" fmla="*/ 4 h 6"/>
                    <a:gd name="T16" fmla="*/ 10 w 10"/>
                    <a:gd name="T17" fmla="*/ 0 h 6"/>
                    <a:gd name="T18" fmla="*/ 8 w 10"/>
                    <a:gd name="T19" fmla="*/ 0 h 6"/>
                    <a:gd name="T20" fmla="*/ 8 w 10"/>
                    <a:gd name="T2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" h="6">
                      <a:moveTo>
                        <a:pt x="8" y="0"/>
                      </a:move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6" name="Freeform 424" descr="" title="">
                  <a:extLst>
                    <a:ext uri="{FF2B5EF4-FFF2-40B4-BE49-F238E27FC236}">
                      <a16:creationId xmlns:a16="http://schemas.microsoft.com/office/drawing/2014/main" id="{B1E888A3-E348-40F0-88D6-791126E72A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56790" y="2006956"/>
                  <a:ext cx="11132" cy="16698"/>
                </a:xfrm>
                <a:custGeom>
                  <a:avLst/>
                  <a:gdLst>
                    <a:gd name="T0" fmla="*/ 0 w 4"/>
                    <a:gd name="T1" fmla="*/ 4 h 6"/>
                    <a:gd name="T2" fmla="*/ 0 w 4"/>
                    <a:gd name="T3" fmla="*/ 6 h 6"/>
                    <a:gd name="T4" fmla="*/ 2 w 4"/>
                    <a:gd name="T5" fmla="*/ 6 h 6"/>
                    <a:gd name="T6" fmla="*/ 4 w 4"/>
                    <a:gd name="T7" fmla="*/ 6 h 6"/>
                    <a:gd name="T8" fmla="*/ 4 w 4"/>
                    <a:gd name="T9" fmla="*/ 6 h 6"/>
                    <a:gd name="T10" fmla="*/ 4 w 4"/>
                    <a:gd name="T11" fmla="*/ 4 h 6"/>
                    <a:gd name="T12" fmla="*/ 4 w 4"/>
                    <a:gd name="T13" fmla="*/ 2 h 6"/>
                    <a:gd name="T14" fmla="*/ 4 w 4"/>
                    <a:gd name="T15" fmla="*/ 0 h 6"/>
                    <a:gd name="T16" fmla="*/ 4 w 4"/>
                    <a:gd name="T17" fmla="*/ 0 h 6"/>
                    <a:gd name="T18" fmla="*/ 0 w 4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6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7" name="Freeform 425" descr="" title="">
                  <a:extLst>
                    <a:ext uri="{FF2B5EF4-FFF2-40B4-BE49-F238E27FC236}">
                      <a16:creationId xmlns:a16="http://schemas.microsoft.com/office/drawing/2014/main" id="{BFCD3170-BE00-4045-8AB1-6A75015D35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9958" y="2282468"/>
                  <a:ext cx="47311" cy="41745"/>
                </a:xfrm>
                <a:custGeom>
                  <a:avLst/>
                  <a:gdLst>
                    <a:gd name="T0" fmla="*/ 13 w 17"/>
                    <a:gd name="T1" fmla="*/ 0 h 15"/>
                    <a:gd name="T2" fmla="*/ 10 w 17"/>
                    <a:gd name="T3" fmla="*/ 0 h 15"/>
                    <a:gd name="T4" fmla="*/ 8 w 17"/>
                    <a:gd name="T5" fmla="*/ 5 h 15"/>
                    <a:gd name="T6" fmla="*/ 6 w 17"/>
                    <a:gd name="T7" fmla="*/ 5 h 15"/>
                    <a:gd name="T8" fmla="*/ 6 w 17"/>
                    <a:gd name="T9" fmla="*/ 7 h 15"/>
                    <a:gd name="T10" fmla="*/ 4 w 17"/>
                    <a:gd name="T11" fmla="*/ 7 h 15"/>
                    <a:gd name="T12" fmla="*/ 4 w 17"/>
                    <a:gd name="T13" fmla="*/ 9 h 15"/>
                    <a:gd name="T14" fmla="*/ 4 w 17"/>
                    <a:gd name="T15" fmla="*/ 9 h 15"/>
                    <a:gd name="T16" fmla="*/ 0 w 17"/>
                    <a:gd name="T17" fmla="*/ 11 h 15"/>
                    <a:gd name="T18" fmla="*/ 0 w 17"/>
                    <a:gd name="T19" fmla="*/ 13 h 15"/>
                    <a:gd name="T20" fmla="*/ 0 w 17"/>
                    <a:gd name="T21" fmla="*/ 15 h 15"/>
                    <a:gd name="T22" fmla="*/ 2 w 17"/>
                    <a:gd name="T23" fmla="*/ 15 h 15"/>
                    <a:gd name="T24" fmla="*/ 2 w 17"/>
                    <a:gd name="T25" fmla="*/ 13 h 15"/>
                    <a:gd name="T26" fmla="*/ 4 w 17"/>
                    <a:gd name="T27" fmla="*/ 11 h 15"/>
                    <a:gd name="T28" fmla="*/ 6 w 17"/>
                    <a:gd name="T29" fmla="*/ 9 h 15"/>
                    <a:gd name="T30" fmla="*/ 6 w 17"/>
                    <a:gd name="T31" fmla="*/ 7 h 15"/>
                    <a:gd name="T32" fmla="*/ 10 w 17"/>
                    <a:gd name="T33" fmla="*/ 5 h 15"/>
                    <a:gd name="T34" fmla="*/ 10 w 17"/>
                    <a:gd name="T35" fmla="*/ 5 h 15"/>
                    <a:gd name="T36" fmla="*/ 13 w 17"/>
                    <a:gd name="T37" fmla="*/ 5 h 15"/>
                    <a:gd name="T38" fmla="*/ 15 w 17"/>
                    <a:gd name="T39" fmla="*/ 3 h 15"/>
                    <a:gd name="T40" fmla="*/ 17 w 17"/>
                    <a:gd name="T41" fmla="*/ 3 h 15"/>
                    <a:gd name="T42" fmla="*/ 17 w 17"/>
                    <a:gd name="T43" fmla="*/ 0 h 15"/>
                    <a:gd name="T44" fmla="*/ 15 w 17"/>
                    <a:gd name="T45" fmla="*/ 0 h 15"/>
                    <a:gd name="T46" fmla="*/ 13 w 17"/>
                    <a:gd name="T4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7" h="15">
                      <a:moveTo>
                        <a:pt x="13" y="0"/>
                      </a:moveTo>
                      <a:lnTo>
                        <a:pt x="10" y="0"/>
                      </a:lnTo>
                      <a:lnTo>
                        <a:pt x="8" y="5"/>
                      </a:lnTo>
                      <a:lnTo>
                        <a:pt x="6" y="5"/>
                      </a:lnTo>
                      <a:lnTo>
                        <a:pt x="6" y="7"/>
                      </a:lnTo>
                      <a:lnTo>
                        <a:pt x="4" y="7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" y="15"/>
                      </a:lnTo>
                      <a:lnTo>
                        <a:pt x="2" y="13"/>
                      </a:lnTo>
                      <a:lnTo>
                        <a:pt x="4" y="11"/>
                      </a:lnTo>
                      <a:lnTo>
                        <a:pt x="6" y="9"/>
                      </a:lnTo>
                      <a:lnTo>
                        <a:pt x="6" y="7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3" y="5"/>
                      </a:lnTo>
                      <a:lnTo>
                        <a:pt x="15" y="3"/>
                      </a:lnTo>
                      <a:lnTo>
                        <a:pt x="17" y="3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8" name="Freeform 426" descr="" title="">
                  <a:extLst>
                    <a:ext uri="{FF2B5EF4-FFF2-40B4-BE49-F238E27FC236}">
                      <a16:creationId xmlns:a16="http://schemas.microsoft.com/office/drawing/2014/main" id="{0BFDF156-4F6A-41AB-8A46-81573D314F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22835" y="2313081"/>
                  <a:ext cx="11132" cy="11132"/>
                </a:xfrm>
                <a:custGeom>
                  <a:avLst/>
                  <a:gdLst>
                    <a:gd name="T0" fmla="*/ 2 w 4"/>
                    <a:gd name="T1" fmla="*/ 0 h 4"/>
                    <a:gd name="T2" fmla="*/ 0 w 4"/>
                    <a:gd name="T3" fmla="*/ 2 h 4"/>
                    <a:gd name="T4" fmla="*/ 0 w 4"/>
                    <a:gd name="T5" fmla="*/ 2 h 4"/>
                    <a:gd name="T6" fmla="*/ 0 w 4"/>
                    <a:gd name="T7" fmla="*/ 4 h 4"/>
                    <a:gd name="T8" fmla="*/ 0 w 4"/>
                    <a:gd name="T9" fmla="*/ 4 h 4"/>
                    <a:gd name="T10" fmla="*/ 0 w 4"/>
                    <a:gd name="T11" fmla="*/ 2 h 4"/>
                    <a:gd name="T12" fmla="*/ 4 w 4"/>
                    <a:gd name="T13" fmla="*/ 2 h 4"/>
                    <a:gd name="T14" fmla="*/ 4 w 4"/>
                    <a:gd name="T15" fmla="*/ 2 h 4"/>
                    <a:gd name="T16" fmla="*/ 2 w 4"/>
                    <a:gd name="T1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09" name="Freeform 427" descr="" title="">
                  <a:extLst>
                    <a:ext uri="{FF2B5EF4-FFF2-40B4-BE49-F238E27FC236}">
                      <a16:creationId xmlns:a16="http://schemas.microsoft.com/office/drawing/2014/main" id="{60B21C8D-A5FF-4201-B3D5-AA51C9227D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39720" y="2190631"/>
                  <a:ext cx="47311" cy="33395"/>
                </a:xfrm>
                <a:custGeom>
                  <a:avLst/>
                  <a:gdLst>
                    <a:gd name="T0" fmla="*/ 13 w 17"/>
                    <a:gd name="T1" fmla="*/ 2 h 12"/>
                    <a:gd name="T2" fmla="*/ 9 w 17"/>
                    <a:gd name="T3" fmla="*/ 4 h 12"/>
                    <a:gd name="T4" fmla="*/ 6 w 17"/>
                    <a:gd name="T5" fmla="*/ 8 h 12"/>
                    <a:gd name="T6" fmla="*/ 4 w 17"/>
                    <a:gd name="T7" fmla="*/ 8 h 12"/>
                    <a:gd name="T8" fmla="*/ 0 w 17"/>
                    <a:gd name="T9" fmla="*/ 12 h 12"/>
                    <a:gd name="T10" fmla="*/ 2 w 17"/>
                    <a:gd name="T11" fmla="*/ 12 h 12"/>
                    <a:gd name="T12" fmla="*/ 4 w 17"/>
                    <a:gd name="T13" fmla="*/ 12 h 12"/>
                    <a:gd name="T14" fmla="*/ 6 w 17"/>
                    <a:gd name="T15" fmla="*/ 8 h 12"/>
                    <a:gd name="T16" fmla="*/ 9 w 17"/>
                    <a:gd name="T17" fmla="*/ 8 h 12"/>
                    <a:gd name="T18" fmla="*/ 9 w 17"/>
                    <a:gd name="T19" fmla="*/ 8 h 12"/>
                    <a:gd name="T20" fmla="*/ 11 w 17"/>
                    <a:gd name="T21" fmla="*/ 6 h 12"/>
                    <a:gd name="T22" fmla="*/ 13 w 17"/>
                    <a:gd name="T23" fmla="*/ 4 h 12"/>
                    <a:gd name="T24" fmla="*/ 17 w 17"/>
                    <a:gd name="T25" fmla="*/ 2 h 12"/>
                    <a:gd name="T26" fmla="*/ 15 w 17"/>
                    <a:gd name="T27" fmla="*/ 0 h 12"/>
                    <a:gd name="T28" fmla="*/ 13 w 17"/>
                    <a:gd name="T29" fmla="*/ 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7" h="12">
                      <a:moveTo>
                        <a:pt x="13" y="2"/>
                      </a:moveTo>
                      <a:lnTo>
                        <a:pt x="9" y="4"/>
                      </a:lnTo>
                      <a:lnTo>
                        <a:pt x="6" y="8"/>
                      </a:lnTo>
                      <a:lnTo>
                        <a:pt x="4" y="8"/>
                      </a:lnTo>
                      <a:lnTo>
                        <a:pt x="0" y="12"/>
                      </a:lnTo>
                      <a:lnTo>
                        <a:pt x="2" y="12"/>
                      </a:lnTo>
                      <a:lnTo>
                        <a:pt x="4" y="12"/>
                      </a:lnTo>
                      <a:lnTo>
                        <a:pt x="6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11" y="6"/>
                      </a:lnTo>
                      <a:lnTo>
                        <a:pt x="13" y="4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10" name="Freeform 428" descr="" title="">
                  <a:extLst>
                    <a:ext uri="{FF2B5EF4-FFF2-40B4-BE49-F238E27FC236}">
                      <a16:creationId xmlns:a16="http://schemas.microsoft.com/office/drawing/2014/main" id="{208C2C41-F299-4F02-9F31-35693558CF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33967" y="2229593"/>
                  <a:ext cx="83489" cy="61225"/>
                </a:xfrm>
                <a:custGeom>
                  <a:avLst/>
                  <a:gdLst>
                    <a:gd name="T0" fmla="*/ 30 w 30"/>
                    <a:gd name="T1" fmla="*/ 0 h 22"/>
                    <a:gd name="T2" fmla="*/ 30 w 30"/>
                    <a:gd name="T3" fmla="*/ 0 h 22"/>
                    <a:gd name="T4" fmla="*/ 28 w 30"/>
                    <a:gd name="T5" fmla="*/ 0 h 22"/>
                    <a:gd name="T6" fmla="*/ 28 w 30"/>
                    <a:gd name="T7" fmla="*/ 0 h 22"/>
                    <a:gd name="T8" fmla="*/ 28 w 30"/>
                    <a:gd name="T9" fmla="*/ 0 h 22"/>
                    <a:gd name="T10" fmla="*/ 25 w 30"/>
                    <a:gd name="T11" fmla="*/ 0 h 22"/>
                    <a:gd name="T12" fmla="*/ 21 w 30"/>
                    <a:gd name="T13" fmla="*/ 5 h 22"/>
                    <a:gd name="T14" fmla="*/ 19 w 30"/>
                    <a:gd name="T15" fmla="*/ 5 h 22"/>
                    <a:gd name="T16" fmla="*/ 17 w 30"/>
                    <a:gd name="T17" fmla="*/ 5 h 22"/>
                    <a:gd name="T18" fmla="*/ 15 w 30"/>
                    <a:gd name="T19" fmla="*/ 3 h 22"/>
                    <a:gd name="T20" fmla="*/ 15 w 30"/>
                    <a:gd name="T21" fmla="*/ 3 h 22"/>
                    <a:gd name="T22" fmla="*/ 15 w 30"/>
                    <a:gd name="T23" fmla="*/ 5 h 22"/>
                    <a:gd name="T24" fmla="*/ 15 w 30"/>
                    <a:gd name="T25" fmla="*/ 5 h 22"/>
                    <a:gd name="T26" fmla="*/ 13 w 30"/>
                    <a:gd name="T27" fmla="*/ 7 h 22"/>
                    <a:gd name="T28" fmla="*/ 11 w 30"/>
                    <a:gd name="T29" fmla="*/ 9 h 22"/>
                    <a:gd name="T30" fmla="*/ 9 w 30"/>
                    <a:gd name="T31" fmla="*/ 9 h 22"/>
                    <a:gd name="T32" fmla="*/ 6 w 30"/>
                    <a:gd name="T33" fmla="*/ 11 h 22"/>
                    <a:gd name="T34" fmla="*/ 4 w 30"/>
                    <a:gd name="T35" fmla="*/ 13 h 22"/>
                    <a:gd name="T36" fmla="*/ 2 w 30"/>
                    <a:gd name="T37" fmla="*/ 13 h 22"/>
                    <a:gd name="T38" fmla="*/ 2 w 30"/>
                    <a:gd name="T39" fmla="*/ 15 h 22"/>
                    <a:gd name="T40" fmla="*/ 0 w 30"/>
                    <a:gd name="T41" fmla="*/ 17 h 22"/>
                    <a:gd name="T42" fmla="*/ 0 w 30"/>
                    <a:gd name="T43" fmla="*/ 19 h 22"/>
                    <a:gd name="T44" fmla="*/ 0 w 30"/>
                    <a:gd name="T45" fmla="*/ 22 h 22"/>
                    <a:gd name="T46" fmla="*/ 2 w 30"/>
                    <a:gd name="T47" fmla="*/ 19 h 22"/>
                    <a:gd name="T48" fmla="*/ 4 w 30"/>
                    <a:gd name="T49" fmla="*/ 17 h 22"/>
                    <a:gd name="T50" fmla="*/ 6 w 30"/>
                    <a:gd name="T51" fmla="*/ 15 h 22"/>
                    <a:gd name="T52" fmla="*/ 9 w 30"/>
                    <a:gd name="T53" fmla="*/ 13 h 22"/>
                    <a:gd name="T54" fmla="*/ 11 w 30"/>
                    <a:gd name="T55" fmla="*/ 11 h 22"/>
                    <a:gd name="T56" fmla="*/ 11 w 30"/>
                    <a:gd name="T57" fmla="*/ 11 h 22"/>
                    <a:gd name="T58" fmla="*/ 11 w 30"/>
                    <a:gd name="T59" fmla="*/ 11 h 22"/>
                    <a:gd name="T60" fmla="*/ 13 w 30"/>
                    <a:gd name="T61" fmla="*/ 11 h 22"/>
                    <a:gd name="T62" fmla="*/ 15 w 30"/>
                    <a:gd name="T63" fmla="*/ 9 h 22"/>
                    <a:gd name="T64" fmla="*/ 17 w 30"/>
                    <a:gd name="T65" fmla="*/ 9 h 22"/>
                    <a:gd name="T66" fmla="*/ 19 w 30"/>
                    <a:gd name="T67" fmla="*/ 5 h 22"/>
                    <a:gd name="T68" fmla="*/ 23 w 30"/>
                    <a:gd name="T69" fmla="*/ 5 h 22"/>
                    <a:gd name="T70" fmla="*/ 25 w 30"/>
                    <a:gd name="T71" fmla="*/ 5 h 22"/>
                    <a:gd name="T72" fmla="*/ 28 w 30"/>
                    <a:gd name="T73" fmla="*/ 3 h 22"/>
                    <a:gd name="T74" fmla="*/ 30 w 30"/>
                    <a:gd name="T75" fmla="*/ 3 h 22"/>
                    <a:gd name="T76" fmla="*/ 28 w 30"/>
                    <a:gd name="T77" fmla="*/ 3 h 22"/>
                    <a:gd name="T78" fmla="*/ 30 w 30"/>
                    <a:gd name="T79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0" h="22">
                      <a:moveTo>
                        <a:pt x="30" y="0"/>
                      </a:moveTo>
                      <a:lnTo>
                        <a:pt x="30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5" y="0"/>
                      </a:lnTo>
                      <a:lnTo>
                        <a:pt x="21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3" y="7"/>
                      </a:lnTo>
                      <a:lnTo>
                        <a:pt x="11" y="9"/>
                      </a:lnTo>
                      <a:lnTo>
                        <a:pt x="9" y="9"/>
                      </a:lnTo>
                      <a:lnTo>
                        <a:pt x="6" y="11"/>
                      </a:lnTo>
                      <a:lnTo>
                        <a:pt x="4" y="13"/>
                      </a:lnTo>
                      <a:lnTo>
                        <a:pt x="2" y="13"/>
                      </a:lnTo>
                      <a:lnTo>
                        <a:pt x="2" y="15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2"/>
                      </a:lnTo>
                      <a:lnTo>
                        <a:pt x="2" y="19"/>
                      </a:lnTo>
                      <a:lnTo>
                        <a:pt x="4" y="17"/>
                      </a:lnTo>
                      <a:lnTo>
                        <a:pt x="6" y="15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1" y="11"/>
                      </a:lnTo>
                      <a:lnTo>
                        <a:pt x="11" y="11"/>
                      </a:lnTo>
                      <a:lnTo>
                        <a:pt x="13" y="11"/>
                      </a:lnTo>
                      <a:lnTo>
                        <a:pt x="15" y="9"/>
                      </a:lnTo>
                      <a:lnTo>
                        <a:pt x="17" y="9"/>
                      </a:lnTo>
                      <a:lnTo>
                        <a:pt x="19" y="5"/>
                      </a:lnTo>
                      <a:lnTo>
                        <a:pt x="23" y="5"/>
                      </a:lnTo>
                      <a:lnTo>
                        <a:pt x="25" y="5"/>
                      </a:lnTo>
                      <a:lnTo>
                        <a:pt x="28" y="3"/>
                      </a:lnTo>
                      <a:lnTo>
                        <a:pt x="30" y="3"/>
                      </a:lnTo>
                      <a:lnTo>
                        <a:pt x="28" y="3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11" name="Freeform 65" descr="" title="">
                  <a:extLst>
                    <a:ext uri="{FF2B5EF4-FFF2-40B4-BE49-F238E27FC236}">
                      <a16:creationId xmlns:a16="http://schemas.microsoft.com/office/drawing/2014/main" id="{2BF468B1-EA30-4091-9110-241A880A01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06138" y="2324213"/>
                  <a:ext cx="5566" cy="5566"/>
                </a:xfrm>
                <a:custGeom>
                  <a:avLst/>
                  <a:gdLst>
                    <a:gd name="T0" fmla="*/ 2 w 2"/>
                    <a:gd name="T1" fmla="*/ 0 h 2"/>
                    <a:gd name="T2" fmla="*/ 0 w 2"/>
                    <a:gd name="T3" fmla="*/ 0 h 2"/>
                    <a:gd name="T4" fmla="*/ 0 w 2"/>
                    <a:gd name="T5" fmla="*/ 0 h 2"/>
                    <a:gd name="T6" fmla="*/ 0 w 2"/>
                    <a:gd name="T7" fmla="*/ 0 h 2"/>
                    <a:gd name="T8" fmla="*/ 0 w 2"/>
                    <a:gd name="T9" fmla="*/ 2 h 2"/>
                    <a:gd name="T10" fmla="*/ 2 w 2"/>
                    <a:gd name="T11" fmla="*/ 2 h 2"/>
                    <a:gd name="T12" fmla="*/ 2 w 2"/>
                    <a:gd name="T13" fmla="*/ 2 h 2"/>
                    <a:gd name="T14" fmla="*/ 2 w 2"/>
                    <a:gd name="T15" fmla="*/ 0 h 2"/>
                    <a:gd name="T16" fmla="*/ 2 w 2"/>
                    <a:gd name="T1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12" name="Freeform 454" descr="" title="">
                  <a:extLst>
                    <a:ext uri="{FF2B5EF4-FFF2-40B4-BE49-F238E27FC236}">
                      <a16:creationId xmlns:a16="http://schemas.microsoft.com/office/drawing/2014/main" id="{48944865-ACBB-4F26-AE00-FCF3C0D564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92222" y="2335345"/>
                  <a:ext cx="5566" cy="0"/>
                </a:xfrm>
                <a:custGeom>
                  <a:avLst/>
                  <a:gdLst>
                    <a:gd name="T0" fmla="*/ 0 w 2"/>
                    <a:gd name="T1" fmla="*/ 0 w 2"/>
                    <a:gd name="T2" fmla="*/ 0 w 2"/>
                    <a:gd name="T3" fmla="*/ 0 w 2"/>
                    <a:gd name="T4" fmla="*/ 2 w 2"/>
                    <a:gd name="T5" fmla="*/ 2 w 2"/>
                    <a:gd name="T6" fmla="*/ 2 w 2"/>
                    <a:gd name="T7" fmla="*/ 2 w 2"/>
                    <a:gd name="T8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13" name="Freeform 459" descr="" title="">
                  <a:extLst>
                    <a:ext uri="{FF2B5EF4-FFF2-40B4-BE49-F238E27FC236}">
                      <a16:creationId xmlns:a16="http://schemas.microsoft.com/office/drawing/2014/main" id="{6426F09A-79F6-4539-AFD8-B428431398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86656" y="2335345"/>
                  <a:ext cx="5566" cy="0"/>
                </a:xfrm>
                <a:custGeom>
                  <a:avLst/>
                  <a:gdLst>
                    <a:gd name="T0" fmla="*/ 2 w 2"/>
                    <a:gd name="T1" fmla="*/ 0 w 2"/>
                    <a:gd name="T2" fmla="*/ 0 w 2"/>
                    <a:gd name="T3" fmla="*/ 0 w 2"/>
                    <a:gd name="T4" fmla="*/ 0 w 2"/>
                    <a:gd name="T5" fmla="*/ 0 w 2"/>
                    <a:gd name="T6" fmla="*/ 0 w 2"/>
                    <a:gd name="T7" fmla="*/ 0 w 2"/>
                    <a:gd name="T8" fmla="*/ 0 w 2"/>
                    <a:gd name="T9" fmla="*/ 0 w 2"/>
                    <a:gd name="T10" fmla="*/ 2 w 2"/>
                    <a:gd name="T11" fmla="*/ 2 w 2"/>
                    <a:gd name="T12" fmla="*/ 2 w 2"/>
                    <a:gd name="T13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  <p:sp>
              <p:nvSpPr>
                <p:cNvPr id="714" name="Freeform 460" descr="" title="">
                  <a:extLst>
                    <a:ext uri="{FF2B5EF4-FFF2-40B4-BE49-F238E27FC236}">
                      <a16:creationId xmlns:a16="http://schemas.microsoft.com/office/drawing/2014/main" id="{C8337019-776F-46F3-8F39-8241B1F43E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11331" y="1737009"/>
                  <a:ext cx="128016" cy="470320"/>
                </a:xfrm>
                <a:custGeom>
                  <a:avLst/>
                  <a:gdLst>
                    <a:gd name="T0" fmla="*/ 42 w 46"/>
                    <a:gd name="T1" fmla="*/ 108 h 169"/>
                    <a:gd name="T2" fmla="*/ 38 w 46"/>
                    <a:gd name="T3" fmla="*/ 101 h 169"/>
                    <a:gd name="T4" fmla="*/ 36 w 46"/>
                    <a:gd name="T5" fmla="*/ 93 h 169"/>
                    <a:gd name="T6" fmla="*/ 27 w 46"/>
                    <a:gd name="T7" fmla="*/ 65 h 169"/>
                    <a:gd name="T8" fmla="*/ 27 w 46"/>
                    <a:gd name="T9" fmla="*/ 61 h 169"/>
                    <a:gd name="T10" fmla="*/ 25 w 46"/>
                    <a:gd name="T11" fmla="*/ 59 h 169"/>
                    <a:gd name="T12" fmla="*/ 23 w 46"/>
                    <a:gd name="T13" fmla="*/ 53 h 169"/>
                    <a:gd name="T14" fmla="*/ 23 w 46"/>
                    <a:gd name="T15" fmla="*/ 42 h 169"/>
                    <a:gd name="T16" fmla="*/ 25 w 46"/>
                    <a:gd name="T17" fmla="*/ 38 h 169"/>
                    <a:gd name="T18" fmla="*/ 25 w 46"/>
                    <a:gd name="T19" fmla="*/ 29 h 169"/>
                    <a:gd name="T20" fmla="*/ 23 w 46"/>
                    <a:gd name="T21" fmla="*/ 23 h 169"/>
                    <a:gd name="T22" fmla="*/ 19 w 46"/>
                    <a:gd name="T23" fmla="*/ 13 h 169"/>
                    <a:gd name="T24" fmla="*/ 19 w 46"/>
                    <a:gd name="T25" fmla="*/ 8 h 169"/>
                    <a:gd name="T26" fmla="*/ 17 w 46"/>
                    <a:gd name="T27" fmla="*/ 0 h 169"/>
                    <a:gd name="T28" fmla="*/ 15 w 46"/>
                    <a:gd name="T29" fmla="*/ 2 h 169"/>
                    <a:gd name="T30" fmla="*/ 13 w 46"/>
                    <a:gd name="T31" fmla="*/ 4 h 169"/>
                    <a:gd name="T32" fmla="*/ 15 w 46"/>
                    <a:gd name="T33" fmla="*/ 13 h 169"/>
                    <a:gd name="T34" fmla="*/ 15 w 46"/>
                    <a:gd name="T35" fmla="*/ 15 h 169"/>
                    <a:gd name="T36" fmla="*/ 13 w 46"/>
                    <a:gd name="T37" fmla="*/ 19 h 169"/>
                    <a:gd name="T38" fmla="*/ 10 w 46"/>
                    <a:gd name="T39" fmla="*/ 21 h 169"/>
                    <a:gd name="T40" fmla="*/ 6 w 46"/>
                    <a:gd name="T41" fmla="*/ 19 h 169"/>
                    <a:gd name="T42" fmla="*/ 2 w 46"/>
                    <a:gd name="T43" fmla="*/ 21 h 169"/>
                    <a:gd name="T44" fmla="*/ 2 w 46"/>
                    <a:gd name="T45" fmla="*/ 34 h 169"/>
                    <a:gd name="T46" fmla="*/ 0 w 46"/>
                    <a:gd name="T47" fmla="*/ 42 h 169"/>
                    <a:gd name="T48" fmla="*/ 0 w 46"/>
                    <a:gd name="T49" fmla="*/ 53 h 169"/>
                    <a:gd name="T50" fmla="*/ 0 w 46"/>
                    <a:gd name="T51" fmla="*/ 55 h 169"/>
                    <a:gd name="T52" fmla="*/ 4 w 46"/>
                    <a:gd name="T53" fmla="*/ 59 h 169"/>
                    <a:gd name="T54" fmla="*/ 8 w 46"/>
                    <a:gd name="T55" fmla="*/ 70 h 169"/>
                    <a:gd name="T56" fmla="*/ 6 w 46"/>
                    <a:gd name="T57" fmla="*/ 78 h 169"/>
                    <a:gd name="T58" fmla="*/ 6 w 46"/>
                    <a:gd name="T59" fmla="*/ 87 h 169"/>
                    <a:gd name="T60" fmla="*/ 6 w 46"/>
                    <a:gd name="T61" fmla="*/ 103 h 169"/>
                    <a:gd name="T62" fmla="*/ 2 w 46"/>
                    <a:gd name="T63" fmla="*/ 114 h 169"/>
                    <a:gd name="T64" fmla="*/ 4 w 46"/>
                    <a:gd name="T65" fmla="*/ 120 h 169"/>
                    <a:gd name="T66" fmla="*/ 6 w 46"/>
                    <a:gd name="T67" fmla="*/ 131 h 169"/>
                    <a:gd name="T68" fmla="*/ 4 w 46"/>
                    <a:gd name="T69" fmla="*/ 137 h 169"/>
                    <a:gd name="T70" fmla="*/ 4 w 46"/>
                    <a:gd name="T71" fmla="*/ 144 h 169"/>
                    <a:gd name="T72" fmla="*/ 2 w 46"/>
                    <a:gd name="T73" fmla="*/ 154 h 169"/>
                    <a:gd name="T74" fmla="*/ 4 w 46"/>
                    <a:gd name="T75" fmla="*/ 167 h 169"/>
                    <a:gd name="T76" fmla="*/ 6 w 46"/>
                    <a:gd name="T77" fmla="*/ 169 h 169"/>
                    <a:gd name="T78" fmla="*/ 8 w 46"/>
                    <a:gd name="T79" fmla="*/ 160 h 169"/>
                    <a:gd name="T80" fmla="*/ 13 w 46"/>
                    <a:gd name="T81" fmla="*/ 156 h 169"/>
                    <a:gd name="T82" fmla="*/ 15 w 46"/>
                    <a:gd name="T83" fmla="*/ 154 h 169"/>
                    <a:gd name="T84" fmla="*/ 17 w 46"/>
                    <a:gd name="T85" fmla="*/ 156 h 169"/>
                    <a:gd name="T86" fmla="*/ 25 w 46"/>
                    <a:gd name="T87" fmla="*/ 158 h 169"/>
                    <a:gd name="T88" fmla="*/ 27 w 46"/>
                    <a:gd name="T89" fmla="*/ 167 h 169"/>
                    <a:gd name="T90" fmla="*/ 27 w 46"/>
                    <a:gd name="T91" fmla="*/ 165 h 169"/>
                    <a:gd name="T92" fmla="*/ 29 w 46"/>
                    <a:gd name="T93" fmla="*/ 160 h 169"/>
                    <a:gd name="T94" fmla="*/ 27 w 46"/>
                    <a:gd name="T95" fmla="*/ 152 h 169"/>
                    <a:gd name="T96" fmla="*/ 23 w 46"/>
                    <a:gd name="T97" fmla="*/ 152 h 169"/>
                    <a:gd name="T98" fmla="*/ 19 w 46"/>
                    <a:gd name="T99" fmla="*/ 144 h 169"/>
                    <a:gd name="T100" fmla="*/ 17 w 46"/>
                    <a:gd name="T101" fmla="*/ 141 h 169"/>
                    <a:gd name="T102" fmla="*/ 15 w 46"/>
                    <a:gd name="T103" fmla="*/ 137 h 169"/>
                    <a:gd name="T104" fmla="*/ 13 w 46"/>
                    <a:gd name="T105" fmla="*/ 131 h 169"/>
                    <a:gd name="T106" fmla="*/ 19 w 46"/>
                    <a:gd name="T107" fmla="*/ 112 h 169"/>
                    <a:gd name="T108" fmla="*/ 23 w 46"/>
                    <a:gd name="T109" fmla="*/ 103 h 169"/>
                    <a:gd name="T110" fmla="*/ 32 w 46"/>
                    <a:gd name="T111" fmla="*/ 103 h 169"/>
                    <a:gd name="T112" fmla="*/ 38 w 46"/>
                    <a:gd name="T113" fmla="*/ 106 h 169"/>
                    <a:gd name="T114" fmla="*/ 44 w 46"/>
                    <a:gd name="T115" fmla="*/ 112 h 169"/>
                    <a:gd name="T116" fmla="*/ 46 w 46"/>
                    <a:gd name="T117" fmla="*/ 116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6" h="169">
                      <a:moveTo>
                        <a:pt x="46" y="112"/>
                      </a:moveTo>
                      <a:lnTo>
                        <a:pt x="44" y="112"/>
                      </a:lnTo>
                      <a:lnTo>
                        <a:pt x="42" y="108"/>
                      </a:lnTo>
                      <a:lnTo>
                        <a:pt x="40" y="106"/>
                      </a:lnTo>
                      <a:lnTo>
                        <a:pt x="40" y="103"/>
                      </a:lnTo>
                      <a:lnTo>
                        <a:pt x="38" y="101"/>
                      </a:lnTo>
                      <a:lnTo>
                        <a:pt x="38" y="99"/>
                      </a:lnTo>
                      <a:lnTo>
                        <a:pt x="38" y="97"/>
                      </a:lnTo>
                      <a:lnTo>
                        <a:pt x="36" y="93"/>
                      </a:lnTo>
                      <a:lnTo>
                        <a:pt x="32" y="84"/>
                      </a:lnTo>
                      <a:lnTo>
                        <a:pt x="32" y="80"/>
                      </a:lnTo>
                      <a:lnTo>
                        <a:pt x="27" y="65"/>
                      </a:lnTo>
                      <a:lnTo>
                        <a:pt x="27" y="63"/>
                      </a:lnTo>
                      <a:lnTo>
                        <a:pt x="27" y="63"/>
                      </a:lnTo>
                      <a:lnTo>
                        <a:pt x="27" y="61"/>
                      </a:lnTo>
                      <a:lnTo>
                        <a:pt x="27" y="61"/>
                      </a:lnTo>
                      <a:lnTo>
                        <a:pt x="25" y="59"/>
                      </a:lnTo>
                      <a:lnTo>
                        <a:pt x="25" y="59"/>
                      </a:lnTo>
                      <a:lnTo>
                        <a:pt x="25" y="57"/>
                      </a:lnTo>
                      <a:lnTo>
                        <a:pt x="25" y="55"/>
                      </a:lnTo>
                      <a:lnTo>
                        <a:pt x="23" y="53"/>
                      </a:lnTo>
                      <a:lnTo>
                        <a:pt x="23" y="51"/>
                      </a:lnTo>
                      <a:lnTo>
                        <a:pt x="23" y="48"/>
                      </a:lnTo>
                      <a:lnTo>
                        <a:pt x="23" y="42"/>
                      </a:lnTo>
                      <a:lnTo>
                        <a:pt x="23" y="40"/>
                      </a:lnTo>
                      <a:lnTo>
                        <a:pt x="23" y="40"/>
                      </a:lnTo>
                      <a:lnTo>
                        <a:pt x="25" y="38"/>
                      </a:lnTo>
                      <a:lnTo>
                        <a:pt x="25" y="38"/>
                      </a:lnTo>
                      <a:lnTo>
                        <a:pt x="25" y="36"/>
                      </a:lnTo>
                      <a:lnTo>
                        <a:pt x="25" y="29"/>
                      </a:lnTo>
                      <a:lnTo>
                        <a:pt x="25" y="25"/>
                      </a:lnTo>
                      <a:lnTo>
                        <a:pt x="23" y="25"/>
                      </a:lnTo>
                      <a:lnTo>
                        <a:pt x="23" y="23"/>
                      </a:lnTo>
                      <a:lnTo>
                        <a:pt x="21" y="19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0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6"/>
                      </a:lnTo>
                      <a:lnTo>
                        <a:pt x="19" y="6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10" y="2"/>
                      </a:lnTo>
                      <a:lnTo>
                        <a:pt x="13" y="4"/>
                      </a:lnTo>
                      <a:lnTo>
                        <a:pt x="15" y="8"/>
                      </a:lnTo>
                      <a:lnTo>
                        <a:pt x="15" y="10"/>
                      </a:lnTo>
                      <a:lnTo>
                        <a:pt x="15" y="13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3" y="15"/>
                      </a:lnTo>
                      <a:lnTo>
                        <a:pt x="13" y="17"/>
                      </a:lnTo>
                      <a:lnTo>
                        <a:pt x="13" y="19"/>
                      </a:lnTo>
                      <a:lnTo>
                        <a:pt x="13" y="19"/>
                      </a:lnTo>
                      <a:lnTo>
                        <a:pt x="10" y="21"/>
                      </a:lnTo>
                      <a:lnTo>
                        <a:pt x="10" y="21"/>
                      </a:lnTo>
                      <a:lnTo>
                        <a:pt x="10" y="21"/>
                      </a:lnTo>
                      <a:lnTo>
                        <a:pt x="8" y="19"/>
                      </a:lnTo>
                      <a:lnTo>
                        <a:pt x="6" y="19"/>
                      </a:lnTo>
                      <a:lnTo>
                        <a:pt x="4" y="19"/>
                      </a:lnTo>
                      <a:lnTo>
                        <a:pt x="2" y="21"/>
                      </a:lnTo>
                      <a:lnTo>
                        <a:pt x="2" y="21"/>
                      </a:lnTo>
                      <a:lnTo>
                        <a:pt x="2" y="25"/>
                      </a:lnTo>
                      <a:lnTo>
                        <a:pt x="2" y="27"/>
                      </a:lnTo>
                      <a:lnTo>
                        <a:pt x="2" y="34"/>
                      </a:lnTo>
                      <a:lnTo>
                        <a:pt x="2" y="38"/>
                      </a:lnTo>
                      <a:lnTo>
                        <a:pt x="0" y="40"/>
                      </a:lnTo>
                      <a:lnTo>
                        <a:pt x="0" y="42"/>
                      </a:lnTo>
                      <a:lnTo>
                        <a:pt x="0" y="44"/>
                      </a:lnTo>
                      <a:lnTo>
                        <a:pt x="0" y="51"/>
                      </a:lnTo>
                      <a:lnTo>
                        <a:pt x="0" y="53"/>
                      </a:lnTo>
                      <a:lnTo>
                        <a:pt x="2" y="55"/>
                      </a:lnTo>
                      <a:lnTo>
                        <a:pt x="2" y="55"/>
                      </a:lnTo>
                      <a:lnTo>
                        <a:pt x="0" y="55"/>
                      </a:lnTo>
                      <a:lnTo>
                        <a:pt x="2" y="55"/>
                      </a:lnTo>
                      <a:lnTo>
                        <a:pt x="2" y="57"/>
                      </a:lnTo>
                      <a:lnTo>
                        <a:pt x="4" y="59"/>
                      </a:lnTo>
                      <a:lnTo>
                        <a:pt x="6" y="61"/>
                      </a:lnTo>
                      <a:lnTo>
                        <a:pt x="8" y="65"/>
                      </a:lnTo>
                      <a:lnTo>
                        <a:pt x="8" y="70"/>
                      </a:lnTo>
                      <a:lnTo>
                        <a:pt x="6" y="72"/>
                      </a:lnTo>
                      <a:lnTo>
                        <a:pt x="6" y="74"/>
                      </a:lnTo>
                      <a:lnTo>
                        <a:pt x="6" y="78"/>
                      </a:lnTo>
                      <a:lnTo>
                        <a:pt x="6" y="80"/>
                      </a:lnTo>
                      <a:lnTo>
                        <a:pt x="6" y="84"/>
                      </a:lnTo>
                      <a:lnTo>
                        <a:pt x="6" y="87"/>
                      </a:lnTo>
                      <a:lnTo>
                        <a:pt x="6" y="99"/>
                      </a:lnTo>
                      <a:lnTo>
                        <a:pt x="6" y="101"/>
                      </a:lnTo>
                      <a:lnTo>
                        <a:pt x="6" y="103"/>
                      </a:lnTo>
                      <a:lnTo>
                        <a:pt x="4" y="108"/>
                      </a:lnTo>
                      <a:lnTo>
                        <a:pt x="4" y="110"/>
                      </a:lnTo>
                      <a:lnTo>
                        <a:pt x="2" y="114"/>
                      </a:lnTo>
                      <a:lnTo>
                        <a:pt x="2" y="116"/>
                      </a:lnTo>
                      <a:lnTo>
                        <a:pt x="2" y="116"/>
                      </a:lnTo>
                      <a:lnTo>
                        <a:pt x="4" y="120"/>
                      </a:lnTo>
                      <a:lnTo>
                        <a:pt x="6" y="125"/>
                      </a:lnTo>
                      <a:lnTo>
                        <a:pt x="8" y="129"/>
                      </a:lnTo>
                      <a:lnTo>
                        <a:pt x="6" y="131"/>
                      </a:lnTo>
                      <a:lnTo>
                        <a:pt x="6" y="133"/>
                      </a:lnTo>
                      <a:lnTo>
                        <a:pt x="4" y="135"/>
                      </a:lnTo>
                      <a:lnTo>
                        <a:pt x="4" y="137"/>
                      </a:lnTo>
                      <a:lnTo>
                        <a:pt x="4" y="137"/>
                      </a:lnTo>
                      <a:lnTo>
                        <a:pt x="4" y="141"/>
                      </a:lnTo>
                      <a:lnTo>
                        <a:pt x="4" y="144"/>
                      </a:lnTo>
                      <a:lnTo>
                        <a:pt x="6" y="146"/>
                      </a:lnTo>
                      <a:lnTo>
                        <a:pt x="4" y="148"/>
                      </a:lnTo>
                      <a:lnTo>
                        <a:pt x="2" y="154"/>
                      </a:lnTo>
                      <a:lnTo>
                        <a:pt x="2" y="158"/>
                      </a:lnTo>
                      <a:lnTo>
                        <a:pt x="4" y="165"/>
                      </a:lnTo>
                      <a:lnTo>
                        <a:pt x="4" y="167"/>
                      </a:lnTo>
                      <a:lnTo>
                        <a:pt x="4" y="167"/>
                      </a:lnTo>
                      <a:lnTo>
                        <a:pt x="4" y="169"/>
                      </a:lnTo>
                      <a:lnTo>
                        <a:pt x="6" y="169"/>
                      </a:lnTo>
                      <a:lnTo>
                        <a:pt x="6" y="167"/>
                      </a:lnTo>
                      <a:lnTo>
                        <a:pt x="8" y="167"/>
                      </a:lnTo>
                      <a:lnTo>
                        <a:pt x="8" y="160"/>
                      </a:lnTo>
                      <a:lnTo>
                        <a:pt x="10" y="158"/>
                      </a:lnTo>
                      <a:lnTo>
                        <a:pt x="10" y="156"/>
                      </a:lnTo>
                      <a:lnTo>
                        <a:pt x="13" y="156"/>
                      </a:lnTo>
                      <a:lnTo>
                        <a:pt x="13" y="154"/>
                      </a:lnTo>
                      <a:lnTo>
                        <a:pt x="15" y="154"/>
                      </a:lnTo>
                      <a:lnTo>
                        <a:pt x="15" y="154"/>
                      </a:lnTo>
                      <a:lnTo>
                        <a:pt x="17" y="154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21" y="156"/>
                      </a:lnTo>
                      <a:lnTo>
                        <a:pt x="23" y="156"/>
                      </a:lnTo>
                      <a:lnTo>
                        <a:pt x="25" y="158"/>
                      </a:lnTo>
                      <a:lnTo>
                        <a:pt x="25" y="160"/>
                      </a:lnTo>
                      <a:lnTo>
                        <a:pt x="25" y="163"/>
                      </a:lnTo>
                      <a:lnTo>
                        <a:pt x="27" y="167"/>
                      </a:lnTo>
                      <a:lnTo>
                        <a:pt x="27" y="167"/>
                      </a:lnTo>
                      <a:lnTo>
                        <a:pt x="27" y="165"/>
                      </a:lnTo>
                      <a:lnTo>
                        <a:pt x="27" y="165"/>
                      </a:lnTo>
                      <a:lnTo>
                        <a:pt x="27" y="163"/>
                      </a:lnTo>
                      <a:lnTo>
                        <a:pt x="29" y="160"/>
                      </a:lnTo>
                      <a:lnTo>
                        <a:pt x="29" y="160"/>
                      </a:lnTo>
                      <a:lnTo>
                        <a:pt x="27" y="156"/>
                      </a:lnTo>
                      <a:lnTo>
                        <a:pt x="27" y="154"/>
                      </a:lnTo>
                      <a:lnTo>
                        <a:pt x="27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3" y="152"/>
                      </a:lnTo>
                      <a:lnTo>
                        <a:pt x="23" y="152"/>
                      </a:lnTo>
                      <a:lnTo>
                        <a:pt x="21" y="148"/>
                      </a:lnTo>
                      <a:lnTo>
                        <a:pt x="19" y="144"/>
                      </a:lnTo>
                      <a:lnTo>
                        <a:pt x="19" y="141"/>
                      </a:lnTo>
                      <a:lnTo>
                        <a:pt x="19" y="141"/>
                      </a:lnTo>
                      <a:lnTo>
                        <a:pt x="17" y="141"/>
                      </a:lnTo>
                      <a:lnTo>
                        <a:pt x="17" y="141"/>
                      </a:lnTo>
                      <a:lnTo>
                        <a:pt x="17" y="139"/>
                      </a:lnTo>
                      <a:lnTo>
                        <a:pt x="15" y="137"/>
                      </a:lnTo>
                      <a:lnTo>
                        <a:pt x="13" y="135"/>
                      </a:lnTo>
                      <a:lnTo>
                        <a:pt x="13" y="135"/>
                      </a:lnTo>
                      <a:lnTo>
                        <a:pt x="13" y="131"/>
                      </a:lnTo>
                      <a:lnTo>
                        <a:pt x="13" y="129"/>
                      </a:lnTo>
                      <a:lnTo>
                        <a:pt x="15" y="125"/>
                      </a:lnTo>
                      <a:lnTo>
                        <a:pt x="19" y="112"/>
                      </a:lnTo>
                      <a:lnTo>
                        <a:pt x="21" y="108"/>
                      </a:lnTo>
                      <a:lnTo>
                        <a:pt x="21" y="106"/>
                      </a:lnTo>
                      <a:lnTo>
                        <a:pt x="23" y="103"/>
                      </a:lnTo>
                      <a:lnTo>
                        <a:pt x="25" y="103"/>
                      </a:lnTo>
                      <a:lnTo>
                        <a:pt x="32" y="103"/>
                      </a:lnTo>
                      <a:lnTo>
                        <a:pt x="32" y="103"/>
                      </a:lnTo>
                      <a:lnTo>
                        <a:pt x="34" y="103"/>
                      </a:lnTo>
                      <a:lnTo>
                        <a:pt x="36" y="106"/>
                      </a:lnTo>
                      <a:lnTo>
                        <a:pt x="38" y="106"/>
                      </a:lnTo>
                      <a:lnTo>
                        <a:pt x="40" y="108"/>
                      </a:lnTo>
                      <a:lnTo>
                        <a:pt x="42" y="110"/>
                      </a:lnTo>
                      <a:lnTo>
                        <a:pt x="44" y="112"/>
                      </a:lnTo>
                      <a:lnTo>
                        <a:pt x="44" y="114"/>
                      </a:lnTo>
                      <a:lnTo>
                        <a:pt x="46" y="116"/>
                      </a:lnTo>
                      <a:lnTo>
                        <a:pt x="46" y="116"/>
                      </a:lnTo>
                      <a:lnTo>
                        <a:pt x="46" y="114"/>
                      </a:lnTo>
                      <a:lnTo>
                        <a:pt x="46" y="112"/>
                      </a:lnTo>
                      <a:close/>
                    </a:path>
                  </a:pathLst>
                </a:custGeom>
                <a:grpFill/>
                <a:ln w="3175" cap="rnd">
                  <a:solidFill>
                    <a:srgbClr val="B2B2B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43030">
                    <a:defRPr/>
                  </a:pPr>
                  <a:endParaRPr lang="en-US" kern="0">
                    <a:solidFill>
                      <a:srgbClr val="5F5F5F"/>
                    </a:solidFill>
                    <a:latin typeface="Arial"/>
                  </a:endParaRPr>
                </a:p>
              </p:txBody>
            </p:sp>
          </p:grpSp>
          <p:sp>
            <p:nvSpPr>
              <p:cNvPr id="650" name="Yemen" descr="" title="">
                <a:extLst>
                  <a:ext uri="{FF2B5EF4-FFF2-40B4-BE49-F238E27FC236}">
                    <a16:creationId xmlns:a16="http://schemas.microsoft.com/office/drawing/2014/main" id="{2874A2DB-0FAE-458B-8ABC-1C787BA09D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03504" y="3484705"/>
                <a:ext cx="448056" cy="281079"/>
              </a:xfrm>
              <a:custGeom>
                <a:avLst/>
                <a:gdLst>
                  <a:gd name="T0" fmla="*/ 5 w 161"/>
                  <a:gd name="T1" fmla="*/ 82 h 101"/>
                  <a:gd name="T2" fmla="*/ 0 w 161"/>
                  <a:gd name="T3" fmla="*/ 59 h 101"/>
                  <a:gd name="T4" fmla="*/ 0 w 161"/>
                  <a:gd name="T5" fmla="*/ 57 h 101"/>
                  <a:gd name="T6" fmla="*/ 2 w 161"/>
                  <a:gd name="T7" fmla="*/ 80 h 101"/>
                  <a:gd name="T8" fmla="*/ 2 w 161"/>
                  <a:gd name="T9" fmla="*/ 78 h 101"/>
                  <a:gd name="T10" fmla="*/ 157 w 161"/>
                  <a:gd name="T11" fmla="*/ 29 h 101"/>
                  <a:gd name="T12" fmla="*/ 154 w 161"/>
                  <a:gd name="T13" fmla="*/ 25 h 101"/>
                  <a:gd name="T14" fmla="*/ 152 w 161"/>
                  <a:gd name="T15" fmla="*/ 19 h 101"/>
                  <a:gd name="T16" fmla="*/ 148 w 161"/>
                  <a:gd name="T17" fmla="*/ 12 h 101"/>
                  <a:gd name="T18" fmla="*/ 146 w 161"/>
                  <a:gd name="T19" fmla="*/ 6 h 101"/>
                  <a:gd name="T20" fmla="*/ 140 w 161"/>
                  <a:gd name="T21" fmla="*/ 2 h 101"/>
                  <a:gd name="T22" fmla="*/ 125 w 161"/>
                  <a:gd name="T23" fmla="*/ 4 h 101"/>
                  <a:gd name="T24" fmla="*/ 106 w 161"/>
                  <a:gd name="T25" fmla="*/ 6 h 101"/>
                  <a:gd name="T26" fmla="*/ 93 w 161"/>
                  <a:gd name="T27" fmla="*/ 10 h 101"/>
                  <a:gd name="T28" fmla="*/ 83 w 161"/>
                  <a:gd name="T29" fmla="*/ 19 h 101"/>
                  <a:gd name="T30" fmla="*/ 76 w 161"/>
                  <a:gd name="T31" fmla="*/ 27 h 101"/>
                  <a:gd name="T32" fmla="*/ 70 w 161"/>
                  <a:gd name="T33" fmla="*/ 33 h 101"/>
                  <a:gd name="T34" fmla="*/ 64 w 161"/>
                  <a:gd name="T35" fmla="*/ 27 h 101"/>
                  <a:gd name="T36" fmla="*/ 53 w 161"/>
                  <a:gd name="T37" fmla="*/ 27 h 101"/>
                  <a:gd name="T38" fmla="*/ 40 w 161"/>
                  <a:gd name="T39" fmla="*/ 25 h 101"/>
                  <a:gd name="T40" fmla="*/ 34 w 161"/>
                  <a:gd name="T41" fmla="*/ 25 h 101"/>
                  <a:gd name="T42" fmla="*/ 24 w 161"/>
                  <a:gd name="T43" fmla="*/ 27 h 101"/>
                  <a:gd name="T44" fmla="*/ 19 w 161"/>
                  <a:gd name="T45" fmla="*/ 27 h 101"/>
                  <a:gd name="T46" fmla="*/ 15 w 161"/>
                  <a:gd name="T47" fmla="*/ 25 h 101"/>
                  <a:gd name="T48" fmla="*/ 13 w 161"/>
                  <a:gd name="T49" fmla="*/ 25 h 101"/>
                  <a:gd name="T50" fmla="*/ 11 w 161"/>
                  <a:gd name="T51" fmla="*/ 27 h 101"/>
                  <a:gd name="T52" fmla="*/ 9 w 161"/>
                  <a:gd name="T53" fmla="*/ 31 h 101"/>
                  <a:gd name="T54" fmla="*/ 9 w 161"/>
                  <a:gd name="T55" fmla="*/ 35 h 101"/>
                  <a:gd name="T56" fmla="*/ 7 w 161"/>
                  <a:gd name="T57" fmla="*/ 40 h 101"/>
                  <a:gd name="T58" fmla="*/ 2 w 161"/>
                  <a:gd name="T59" fmla="*/ 52 h 101"/>
                  <a:gd name="T60" fmla="*/ 2 w 161"/>
                  <a:gd name="T61" fmla="*/ 59 h 101"/>
                  <a:gd name="T62" fmla="*/ 5 w 161"/>
                  <a:gd name="T63" fmla="*/ 63 h 101"/>
                  <a:gd name="T64" fmla="*/ 7 w 161"/>
                  <a:gd name="T65" fmla="*/ 65 h 101"/>
                  <a:gd name="T66" fmla="*/ 7 w 161"/>
                  <a:gd name="T67" fmla="*/ 71 h 101"/>
                  <a:gd name="T68" fmla="*/ 11 w 161"/>
                  <a:gd name="T69" fmla="*/ 80 h 101"/>
                  <a:gd name="T70" fmla="*/ 15 w 161"/>
                  <a:gd name="T71" fmla="*/ 97 h 101"/>
                  <a:gd name="T72" fmla="*/ 21 w 161"/>
                  <a:gd name="T73" fmla="*/ 99 h 101"/>
                  <a:gd name="T74" fmla="*/ 28 w 161"/>
                  <a:gd name="T75" fmla="*/ 99 h 101"/>
                  <a:gd name="T76" fmla="*/ 38 w 161"/>
                  <a:gd name="T77" fmla="*/ 97 h 101"/>
                  <a:gd name="T78" fmla="*/ 45 w 161"/>
                  <a:gd name="T79" fmla="*/ 90 h 101"/>
                  <a:gd name="T80" fmla="*/ 59 w 161"/>
                  <a:gd name="T81" fmla="*/ 88 h 101"/>
                  <a:gd name="T82" fmla="*/ 72 w 161"/>
                  <a:gd name="T83" fmla="*/ 84 h 101"/>
                  <a:gd name="T84" fmla="*/ 83 w 161"/>
                  <a:gd name="T85" fmla="*/ 78 h 101"/>
                  <a:gd name="T86" fmla="*/ 93 w 161"/>
                  <a:gd name="T87" fmla="*/ 78 h 101"/>
                  <a:gd name="T88" fmla="*/ 100 w 161"/>
                  <a:gd name="T89" fmla="*/ 73 h 101"/>
                  <a:gd name="T90" fmla="*/ 106 w 161"/>
                  <a:gd name="T91" fmla="*/ 67 h 101"/>
                  <a:gd name="T92" fmla="*/ 123 w 161"/>
                  <a:gd name="T93" fmla="*/ 63 h 101"/>
                  <a:gd name="T94" fmla="*/ 140 w 161"/>
                  <a:gd name="T95" fmla="*/ 57 h 101"/>
                  <a:gd name="T96" fmla="*/ 146 w 161"/>
                  <a:gd name="T97" fmla="*/ 54 h 101"/>
                  <a:gd name="T98" fmla="*/ 148 w 161"/>
                  <a:gd name="T99" fmla="*/ 44 h 101"/>
                  <a:gd name="T100" fmla="*/ 161 w 161"/>
                  <a:gd name="T101" fmla="*/ 3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1" h="101">
                    <a:moveTo>
                      <a:pt x="2" y="82"/>
                    </a:moveTo>
                    <a:lnTo>
                      <a:pt x="2" y="84"/>
                    </a:lnTo>
                    <a:lnTo>
                      <a:pt x="2" y="84"/>
                    </a:lnTo>
                    <a:lnTo>
                      <a:pt x="5" y="82"/>
                    </a:lnTo>
                    <a:lnTo>
                      <a:pt x="5" y="82"/>
                    </a:lnTo>
                    <a:lnTo>
                      <a:pt x="2" y="82"/>
                    </a:lnTo>
                    <a:close/>
                    <a:moveTo>
                      <a:pt x="0" y="57"/>
                    </a:move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57"/>
                    </a:lnTo>
                    <a:close/>
                    <a:moveTo>
                      <a:pt x="2" y="78"/>
                    </a:moveTo>
                    <a:lnTo>
                      <a:pt x="2" y="80"/>
                    </a:lnTo>
                    <a:lnTo>
                      <a:pt x="5" y="80"/>
                    </a:lnTo>
                    <a:lnTo>
                      <a:pt x="5" y="80"/>
                    </a:lnTo>
                    <a:lnTo>
                      <a:pt x="5" y="78"/>
                    </a:lnTo>
                    <a:lnTo>
                      <a:pt x="2" y="78"/>
                    </a:lnTo>
                    <a:lnTo>
                      <a:pt x="2" y="78"/>
                    </a:lnTo>
                    <a:close/>
                    <a:moveTo>
                      <a:pt x="159" y="33"/>
                    </a:moveTo>
                    <a:lnTo>
                      <a:pt x="159" y="31"/>
                    </a:lnTo>
                    <a:lnTo>
                      <a:pt x="157" y="29"/>
                    </a:lnTo>
                    <a:lnTo>
                      <a:pt x="157" y="27"/>
                    </a:lnTo>
                    <a:lnTo>
                      <a:pt x="154" y="27"/>
                    </a:lnTo>
                    <a:lnTo>
                      <a:pt x="154" y="25"/>
                    </a:lnTo>
                    <a:lnTo>
                      <a:pt x="154" y="25"/>
                    </a:lnTo>
                    <a:lnTo>
                      <a:pt x="152" y="23"/>
                    </a:lnTo>
                    <a:lnTo>
                      <a:pt x="152" y="21"/>
                    </a:lnTo>
                    <a:lnTo>
                      <a:pt x="152" y="19"/>
                    </a:lnTo>
                    <a:lnTo>
                      <a:pt x="152" y="19"/>
                    </a:lnTo>
                    <a:lnTo>
                      <a:pt x="150" y="16"/>
                    </a:lnTo>
                    <a:lnTo>
                      <a:pt x="150" y="14"/>
                    </a:lnTo>
                    <a:lnTo>
                      <a:pt x="150" y="12"/>
                    </a:lnTo>
                    <a:lnTo>
                      <a:pt x="148" y="12"/>
                    </a:lnTo>
                    <a:lnTo>
                      <a:pt x="148" y="10"/>
                    </a:lnTo>
                    <a:lnTo>
                      <a:pt x="148" y="8"/>
                    </a:lnTo>
                    <a:lnTo>
                      <a:pt x="146" y="6"/>
                    </a:lnTo>
                    <a:lnTo>
                      <a:pt x="146" y="6"/>
                    </a:lnTo>
                    <a:lnTo>
                      <a:pt x="146" y="4"/>
                    </a:lnTo>
                    <a:lnTo>
                      <a:pt x="144" y="2"/>
                    </a:lnTo>
                    <a:lnTo>
                      <a:pt x="144" y="0"/>
                    </a:lnTo>
                    <a:lnTo>
                      <a:pt x="140" y="2"/>
                    </a:lnTo>
                    <a:lnTo>
                      <a:pt x="138" y="2"/>
                    </a:lnTo>
                    <a:lnTo>
                      <a:pt x="133" y="2"/>
                    </a:lnTo>
                    <a:lnTo>
                      <a:pt x="129" y="4"/>
                    </a:lnTo>
                    <a:lnTo>
                      <a:pt x="125" y="4"/>
                    </a:lnTo>
                    <a:lnTo>
                      <a:pt x="119" y="4"/>
                    </a:lnTo>
                    <a:lnTo>
                      <a:pt x="114" y="4"/>
                    </a:lnTo>
                    <a:lnTo>
                      <a:pt x="110" y="6"/>
                    </a:lnTo>
                    <a:lnTo>
                      <a:pt x="106" y="6"/>
                    </a:lnTo>
                    <a:lnTo>
                      <a:pt x="102" y="6"/>
                    </a:lnTo>
                    <a:lnTo>
                      <a:pt x="100" y="8"/>
                    </a:lnTo>
                    <a:lnTo>
                      <a:pt x="97" y="8"/>
                    </a:lnTo>
                    <a:lnTo>
                      <a:pt x="93" y="10"/>
                    </a:lnTo>
                    <a:lnTo>
                      <a:pt x="89" y="12"/>
                    </a:lnTo>
                    <a:lnTo>
                      <a:pt x="87" y="14"/>
                    </a:lnTo>
                    <a:lnTo>
                      <a:pt x="83" y="16"/>
                    </a:lnTo>
                    <a:lnTo>
                      <a:pt x="83" y="19"/>
                    </a:lnTo>
                    <a:lnTo>
                      <a:pt x="81" y="21"/>
                    </a:lnTo>
                    <a:lnTo>
                      <a:pt x="78" y="23"/>
                    </a:lnTo>
                    <a:lnTo>
                      <a:pt x="76" y="25"/>
                    </a:lnTo>
                    <a:lnTo>
                      <a:pt x="76" y="27"/>
                    </a:lnTo>
                    <a:lnTo>
                      <a:pt x="74" y="29"/>
                    </a:lnTo>
                    <a:lnTo>
                      <a:pt x="74" y="31"/>
                    </a:lnTo>
                    <a:lnTo>
                      <a:pt x="72" y="31"/>
                    </a:lnTo>
                    <a:lnTo>
                      <a:pt x="70" y="33"/>
                    </a:lnTo>
                    <a:lnTo>
                      <a:pt x="68" y="33"/>
                    </a:lnTo>
                    <a:lnTo>
                      <a:pt x="66" y="31"/>
                    </a:lnTo>
                    <a:lnTo>
                      <a:pt x="64" y="29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2" y="27"/>
                    </a:lnTo>
                    <a:lnTo>
                      <a:pt x="57" y="29"/>
                    </a:lnTo>
                    <a:lnTo>
                      <a:pt x="53" y="27"/>
                    </a:lnTo>
                    <a:lnTo>
                      <a:pt x="49" y="27"/>
                    </a:lnTo>
                    <a:lnTo>
                      <a:pt x="45" y="27"/>
                    </a:lnTo>
                    <a:lnTo>
                      <a:pt x="45" y="27"/>
                    </a:lnTo>
                    <a:lnTo>
                      <a:pt x="40" y="25"/>
                    </a:lnTo>
                    <a:lnTo>
                      <a:pt x="40" y="25"/>
                    </a:lnTo>
                    <a:lnTo>
                      <a:pt x="40" y="25"/>
                    </a:lnTo>
                    <a:lnTo>
                      <a:pt x="36" y="25"/>
                    </a:lnTo>
                    <a:lnTo>
                      <a:pt x="34" y="25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6" y="25"/>
                    </a:lnTo>
                    <a:lnTo>
                      <a:pt x="24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5" y="23"/>
                    </a:lnTo>
                    <a:lnTo>
                      <a:pt x="13" y="23"/>
                    </a:lnTo>
                    <a:lnTo>
                      <a:pt x="13" y="25"/>
                    </a:lnTo>
                    <a:lnTo>
                      <a:pt x="11" y="25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11" y="27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31"/>
                    </a:lnTo>
                    <a:lnTo>
                      <a:pt x="9" y="33"/>
                    </a:lnTo>
                    <a:lnTo>
                      <a:pt x="9" y="33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9" y="38"/>
                    </a:lnTo>
                    <a:lnTo>
                      <a:pt x="9" y="38"/>
                    </a:lnTo>
                    <a:lnTo>
                      <a:pt x="9" y="38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5" y="42"/>
                    </a:lnTo>
                    <a:lnTo>
                      <a:pt x="5" y="46"/>
                    </a:lnTo>
                    <a:lnTo>
                      <a:pt x="2" y="52"/>
                    </a:lnTo>
                    <a:lnTo>
                      <a:pt x="5" y="57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2" y="59"/>
                    </a:lnTo>
                    <a:lnTo>
                      <a:pt x="2" y="59"/>
                    </a:lnTo>
                    <a:lnTo>
                      <a:pt x="2" y="59"/>
                    </a:lnTo>
                    <a:lnTo>
                      <a:pt x="5" y="61"/>
                    </a:lnTo>
                    <a:lnTo>
                      <a:pt x="5" y="63"/>
                    </a:lnTo>
                    <a:lnTo>
                      <a:pt x="7" y="63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7" y="67"/>
                    </a:lnTo>
                    <a:lnTo>
                      <a:pt x="7" y="69"/>
                    </a:lnTo>
                    <a:lnTo>
                      <a:pt x="7" y="71"/>
                    </a:lnTo>
                    <a:lnTo>
                      <a:pt x="7" y="71"/>
                    </a:lnTo>
                    <a:lnTo>
                      <a:pt x="7" y="73"/>
                    </a:lnTo>
                    <a:lnTo>
                      <a:pt x="9" y="76"/>
                    </a:lnTo>
                    <a:lnTo>
                      <a:pt x="9" y="78"/>
                    </a:lnTo>
                    <a:lnTo>
                      <a:pt x="11" y="80"/>
                    </a:lnTo>
                    <a:lnTo>
                      <a:pt x="11" y="84"/>
                    </a:lnTo>
                    <a:lnTo>
                      <a:pt x="11" y="84"/>
                    </a:lnTo>
                    <a:lnTo>
                      <a:pt x="11" y="90"/>
                    </a:lnTo>
                    <a:lnTo>
                      <a:pt x="15" y="97"/>
                    </a:lnTo>
                    <a:lnTo>
                      <a:pt x="15" y="99"/>
                    </a:lnTo>
                    <a:lnTo>
                      <a:pt x="17" y="99"/>
                    </a:lnTo>
                    <a:lnTo>
                      <a:pt x="19" y="99"/>
                    </a:lnTo>
                    <a:lnTo>
                      <a:pt x="21" y="99"/>
                    </a:lnTo>
                    <a:lnTo>
                      <a:pt x="21" y="101"/>
                    </a:lnTo>
                    <a:lnTo>
                      <a:pt x="24" y="99"/>
                    </a:lnTo>
                    <a:lnTo>
                      <a:pt x="26" y="99"/>
                    </a:lnTo>
                    <a:lnTo>
                      <a:pt x="28" y="99"/>
                    </a:lnTo>
                    <a:lnTo>
                      <a:pt x="32" y="97"/>
                    </a:lnTo>
                    <a:lnTo>
                      <a:pt x="34" y="97"/>
                    </a:lnTo>
                    <a:lnTo>
                      <a:pt x="36" y="97"/>
                    </a:lnTo>
                    <a:lnTo>
                      <a:pt x="38" y="97"/>
                    </a:lnTo>
                    <a:lnTo>
                      <a:pt x="38" y="95"/>
                    </a:lnTo>
                    <a:lnTo>
                      <a:pt x="40" y="95"/>
                    </a:lnTo>
                    <a:lnTo>
                      <a:pt x="43" y="92"/>
                    </a:lnTo>
                    <a:lnTo>
                      <a:pt x="45" y="90"/>
                    </a:lnTo>
                    <a:lnTo>
                      <a:pt x="47" y="88"/>
                    </a:lnTo>
                    <a:lnTo>
                      <a:pt x="51" y="88"/>
                    </a:lnTo>
                    <a:lnTo>
                      <a:pt x="55" y="88"/>
                    </a:lnTo>
                    <a:lnTo>
                      <a:pt x="59" y="88"/>
                    </a:lnTo>
                    <a:lnTo>
                      <a:pt x="64" y="86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72" y="84"/>
                    </a:lnTo>
                    <a:lnTo>
                      <a:pt x="74" y="84"/>
                    </a:lnTo>
                    <a:lnTo>
                      <a:pt x="78" y="80"/>
                    </a:lnTo>
                    <a:lnTo>
                      <a:pt x="81" y="80"/>
                    </a:lnTo>
                    <a:lnTo>
                      <a:pt x="83" y="78"/>
                    </a:lnTo>
                    <a:lnTo>
                      <a:pt x="83" y="78"/>
                    </a:lnTo>
                    <a:lnTo>
                      <a:pt x="87" y="78"/>
                    </a:lnTo>
                    <a:lnTo>
                      <a:pt x="91" y="78"/>
                    </a:lnTo>
                    <a:lnTo>
                      <a:pt x="93" y="78"/>
                    </a:lnTo>
                    <a:lnTo>
                      <a:pt x="93" y="78"/>
                    </a:lnTo>
                    <a:lnTo>
                      <a:pt x="95" y="76"/>
                    </a:lnTo>
                    <a:lnTo>
                      <a:pt x="97" y="73"/>
                    </a:lnTo>
                    <a:lnTo>
                      <a:pt x="100" y="73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04" y="69"/>
                    </a:lnTo>
                    <a:lnTo>
                      <a:pt x="106" y="67"/>
                    </a:lnTo>
                    <a:lnTo>
                      <a:pt x="112" y="65"/>
                    </a:lnTo>
                    <a:lnTo>
                      <a:pt x="116" y="65"/>
                    </a:lnTo>
                    <a:lnTo>
                      <a:pt x="119" y="65"/>
                    </a:lnTo>
                    <a:lnTo>
                      <a:pt x="123" y="63"/>
                    </a:lnTo>
                    <a:lnTo>
                      <a:pt x="129" y="61"/>
                    </a:lnTo>
                    <a:lnTo>
                      <a:pt x="133" y="59"/>
                    </a:lnTo>
                    <a:lnTo>
                      <a:pt x="138" y="59"/>
                    </a:lnTo>
                    <a:lnTo>
                      <a:pt x="140" y="57"/>
                    </a:lnTo>
                    <a:lnTo>
                      <a:pt x="140" y="57"/>
                    </a:lnTo>
                    <a:lnTo>
                      <a:pt x="142" y="57"/>
                    </a:lnTo>
                    <a:lnTo>
                      <a:pt x="144" y="54"/>
                    </a:lnTo>
                    <a:lnTo>
                      <a:pt x="146" y="54"/>
                    </a:lnTo>
                    <a:lnTo>
                      <a:pt x="148" y="52"/>
                    </a:lnTo>
                    <a:lnTo>
                      <a:pt x="148" y="50"/>
                    </a:lnTo>
                    <a:lnTo>
                      <a:pt x="146" y="48"/>
                    </a:lnTo>
                    <a:lnTo>
                      <a:pt x="148" y="44"/>
                    </a:lnTo>
                    <a:lnTo>
                      <a:pt x="150" y="42"/>
                    </a:lnTo>
                    <a:lnTo>
                      <a:pt x="150" y="42"/>
                    </a:lnTo>
                    <a:lnTo>
                      <a:pt x="152" y="40"/>
                    </a:lnTo>
                    <a:lnTo>
                      <a:pt x="161" y="38"/>
                    </a:lnTo>
                    <a:lnTo>
                      <a:pt x="161" y="35"/>
                    </a:lnTo>
                    <a:lnTo>
                      <a:pt x="159" y="33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1" name="Vietnam" descr="" title="">
                <a:extLst>
                  <a:ext uri="{FF2B5EF4-FFF2-40B4-BE49-F238E27FC236}">
                    <a16:creationId xmlns:a16="http://schemas.microsoft.com/office/drawing/2014/main" id="{48F132EA-ECE6-4357-97B8-A44FA54C64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0427" y="3295464"/>
                <a:ext cx="311691" cy="640080"/>
              </a:xfrm>
              <a:custGeom>
                <a:avLst/>
                <a:gdLst>
                  <a:gd name="T0" fmla="*/ 110 w 112"/>
                  <a:gd name="T1" fmla="*/ 148 h 230"/>
                  <a:gd name="T2" fmla="*/ 104 w 112"/>
                  <a:gd name="T3" fmla="*/ 129 h 230"/>
                  <a:gd name="T4" fmla="*/ 93 w 112"/>
                  <a:gd name="T5" fmla="*/ 114 h 230"/>
                  <a:gd name="T6" fmla="*/ 87 w 112"/>
                  <a:gd name="T7" fmla="*/ 108 h 230"/>
                  <a:gd name="T8" fmla="*/ 66 w 112"/>
                  <a:gd name="T9" fmla="*/ 89 h 230"/>
                  <a:gd name="T10" fmla="*/ 57 w 112"/>
                  <a:gd name="T11" fmla="*/ 76 h 230"/>
                  <a:gd name="T12" fmla="*/ 57 w 112"/>
                  <a:gd name="T13" fmla="*/ 59 h 230"/>
                  <a:gd name="T14" fmla="*/ 70 w 112"/>
                  <a:gd name="T15" fmla="*/ 38 h 230"/>
                  <a:gd name="T16" fmla="*/ 76 w 112"/>
                  <a:gd name="T17" fmla="*/ 38 h 230"/>
                  <a:gd name="T18" fmla="*/ 89 w 112"/>
                  <a:gd name="T19" fmla="*/ 29 h 230"/>
                  <a:gd name="T20" fmla="*/ 78 w 112"/>
                  <a:gd name="T21" fmla="*/ 25 h 230"/>
                  <a:gd name="T22" fmla="*/ 70 w 112"/>
                  <a:gd name="T23" fmla="*/ 21 h 230"/>
                  <a:gd name="T24" fmla="*/ 70 w 112"/>
                  <a:gd name="T25" fmla="*/ 13 h 230"/>
                  <a:gd name="T26" fmla="*/ 63 w 112"/>
                  <a:gd name="T27" fmla="*/ 6 h 230"/>
                  <a:gd name="T28" fmla="*/ 53 w 112"/>
                  <a:gd name="T29" fmla="*/ 4 h 230"/>
                  <a:gd name="T30" fmla="*/ 42 w 112"/>
                  <a:gd name="T31" fmla="*/ 4 h 230"/>
                  <a:gd name="T32" fmla="*/ 32 w 112"/>
                  <a:gd name="T33" fmla="*/ 8 h 230"/>
                  <a:gd name="T34" fmla="*/ 23 w 112"/>
                  <a:gd name="T35" fmla="*/ 8 h 230"/>
                  <a:gd name="T36" fmla="*/ 17 w 112"/>
                  <a:gd name="T37" fmla="*/ 13 h 230"/>
                  <a:gd name="T38" fmla="*/ 6 w 112"/>
                  <a:gd name="T39" fmla="*/ 8 h 230"/>
                  <a:gd name="T40" fmla="*/ 2 w 112"/>
                  <a:gd name="T41" fmla="*/ 19 h 230"/>
                  <a:gd name="T42" fmla="*/ 11 w 112"/>
                  <a:gd name="T43" fmla="*/ 25 h 230"/>
                  <a:gd name="T44" fmla="*/ 13 w 112"/>
                  <a:gd name="T45" fmla="*/ 29 h 230"/>
                  <a:gd name="T46" fmla="*/ 25 w 112"/>
                  <a:gd name="T47" fmla="*/ 40 h 230"/>
                  <a:gd name="T48" fmla="*/ 38 w 112"/>
                  <a:gd name="T49" fmla="*/ 44 h 230"/>
                  <a:gd name="T50" fmla="*/ 40 w 112"/>
                  <a:gd name="T51" fmla="*/ 48 h 230"/>
                  <a:gd name="T52" fmla="*/ 38 w 112"/>
                  <a:gd name="T53" fmla="*/ 59 h 230"/>
                  <a:gd name="T54" fmla="*/ 28 w 112"/>
                  <a:gd name="T55" fmla="*/ 63 h 230"/>
                  <a:gd name="T56" fmla="*/ 44 w 112"/>
                  <a:gd name="T57" fmla="*/ 72 h 230"/>
                  <a:gd name="T58" fmla="*/ 49 w 112"/>
                  <a:gd name="T59" fmla="*/ 80 h 230"/>
                  <a:gd name="T60" fmla="*/ 59 w 112"/>
                  <a:gd name="T61" fmla="*/ 93 h 230"/>
                  <a:gd name="T62" fmla="*/ 68 w 112"/>
                  <a:gd name="T63" fmla="*/ 106 h 230"/>
                  <a:gd name="T64" fmla="*/ 74 w 112"/>
                  <a:gd name="T65" fmla="*/ 110 h 230"/>
                  <a:gd name="T66" fmla="*/ 78 w 112"/>
                  <a:gd name="T67" fmla="*/ 118 h 230"/>
                  <a:gd name="T68" fmla="*/ 85 w 112"/>
                  <a:gd name="T69" fmla="*/ 129 h 230"/>
                  <a:gd name="T70" fmla="*/ 82 w 112"/>
                  <a:gd name="T71" fmla="*/ 139 h 230"/>
                  <a:gd name="T72" fmla="*/ 85 w 112"/>
                  <a:gd name="T73" fmla="*/ 154 h 230"/>
                  <a:gd name="T74" fmla="*/ 80 w 112"/>
                  <a:gd name="T75" fmla="*/ 173 h 230"/>
                  <a:gd name="T76" fmla="*/ 68 w 112"/>
                  <a:gd name="T77" fmla="*/ 177 h 230"/>
                  <a:gd name="T78" fmla="*/ 59 w 112"/>
                  <a:gd name="T79" fmla="*/ 182 h 230"/>
                  <a:gd name="T80" fmla="*/ 61 w 112"/>
                  <a:gd name="T81" fmla="*/ 192 h 230"/>
                  <a:gd name="T82" fmla="*/ 57 w 112"/>
                  <a:gd name="T83" fmla="*/ 194 h 230"/>
                  <a:gd name="T84" fmla="*/ 44 w 112"/>
                  <a:gd name="T85" fmla="*/ 194 h 230"/>
                  <a:gd name="T86" fmla="*/ 38 w 112"/>
                  <a:gd name="T87" fmla="*/ 201 h 230"/>
                  <a:gd name="T88" fmla="*/ 42 w 112"/>
                  <a:gd name="T89" fmla="*/ 207 h 230"/>
                  <a:gd name="T90" fmla="*/ 42 w 112"/>
                  <a:gd name="T91" fmla="*/ 226 h 230"/>
                  <a:gd name="T92" fmla="*/ 63 w 112"/>
                  <a:gd name="T93" fmla="*/ 215 h 230"/>
                  <a:gd name="T94" fmla="*/ 68 w 112"/>
                  <a:gd name="T95" fmla="*/ 213 h 230"/>
                  <a:gd name="T96" fmla="*/ 70 w 112"/>
                  <a:gd name="T97" fmla="*/ 209 h 230"/>
                  <a:gd name="T98" fmla="*/ 72 w 112"/>
                  <a:gd name="T99" fmla="*/ 203 h 230"/>
                  <a:gd name="T100" fmla="*/ 74 w 112"/>
                  <a:gd name="T101" fmla="*/ 201 h 230"/>
                  <a:gd name="T102" fmla="*/ 82 w 112"/>
                  <a:gd name="T103" fmla="*/ 201 h 230"/>
                  <a:gd name="T104" fmla="*/ 104 w 112"/>
                  <a:gd name="T105" fmla="*/ 188 h 230"/>
                  <a:gd name="T106" fmla="*/ 108 w 112"/>
                  <a:gd name="T107" fmla="*/ 177 h 230"/>
                  <a:gd name="T108" fmla="*/ 108 w 112"/>
                  <a:gd name="T109" fmla="*/ 167 h 230"/>
                  <a:gd name="T110" fmla="*/ 70 w 112"/>
                  <a:gd name="T111" fmla="*/ 228 h 230"/>
                  <a:gd name="T112" fmla="*/ 30 w 112"/>
                  <a:gd name="T113" fmla="*/ 201 h 230"/>
                  <a:gd name="T114" fmla="*/ 30 w 112"/>
                  <a:gd name="T115" fmla="*/ 203 h 230"/>
                  <a:gd name="T116" fmla="*/ 80 w 112"/>
                  <a:gd name="T117" fmla="*/ 38 h 230"/>
                  <a:gd name="T118" fmla="*/ 82 w 112"/>
                  <a:gd name="T119" fmla="*/ 34 h 230"/>
                  <a:gd name="T120" fmla="*/ 72 w 112"/>
                  <a:gd name="T121" fmla="*/ 4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2" h="230">
                    <a:moveTo>
                      <a:pt x="112" y="167"/>
                    </a:moveTo>
                    <a:lnTo>
                      <a:pt x="112" y="163"/>
                    </a:lnTo>
                    <a:lnTo>
                      <a:pt x="112" y="160"/>
                    </a:lnTo>
                    <a:lnTo>
                      <a:pt x="110" y="158"/>
                    </a:lnTo>
                    <a:lnTo>
                      <a:pt x="110" y="158"/>
                    </a:lnTo>
                    <a:lnTo>
                      <a:pt x="110" y="154"/>
                    </a:lnTo>
                    <a:lnTo>
                      <a:pt x="110" y="152"/>
                    </a:lnTo>
                    <a:lnTo>
                      <a:pt x="110" y="148"/>
                    </a:lnTo>
                    <a:lnTo>
                      <a:pt x="110" y="150"/>
                    </a:lnTo>
                    <a:lnTo>
                      <a:pt x="110" y="148"/>
                    </a:lnTo>
                    <a:lnTo>
                      <a:pt x="110" y="146"/>
                    </a:lnTo>
                    <a:lnTo>
                      <a:pt x="108" y="146"/>
                    </a:lnTo>
                    <a:lnTo>
                      <a:pt x="108" y="144"/>
                    </a:lnTo>
                    <a:lnTo>
                      <a:pt x="108" y="141"/>
                    </a:lnTo>
                    <a:lnTo>
                      <a:pt x="108" y="141"/>
                    </a:lnTo>
                    <a:lnTo>
                      <a:pt x="106" y="137"/>
                    </a:lnTo>
                    <a:lnTo>
                      <a:pt x="106" y="135"/>
                    </a:lnTo>
                    <a:lnTo>
                      <a:pt x="106" y="133"/>
                    </a:lnTo>
                    <a:lnTo>
                      <a:pt x="104" y="131"/>
                    </a:lnTo>
                    <a:lnTo>
                      <a:pt x="104" y="129"/>
                    </a:lnTo>
                    <a:lnTo>
                      <a:pt x="104" y="125"/>
                    </a:lnTo>
                    <a:lnTo>
                      <a:pt x="101" y="125"/>
                    </a:lnTo>
                    <a:lnTo>
                      <a:pt x="101" y="122"/>
                    </a:lnTo>
                    <a:lnTo>
                      <a:pt x="99" y="122"/>
                    </a:lnTo>
                    <a:lnTo>
                      <a:pt x="97" y="118"/>
                    </a:lnTo>
                    <a:lnTo>
                      <a:pt x="95" y="118"/>
                    </a:lnTo>
                    <a:lnTo>
                      <a:pt x="95" y="116"/>
                    </a:lnTo>
                    <a:lnTo>
                      <a:pt x="95" y="114"/>
                    </a:lnTo>
                    <a:lnTo>
                      <a:pt x="95" y="114"/>
                    </a:lnTo>
                    <a:lnTo>
                      <a:pt x="93" y="114"/>
                    </a:lnTo>
                    <a:lnTo>
                      <a:pt x="93" y="114"/>
                    </a:lnTo>
                    <a:lnTo>
                      <a:pt x="93" y="112"/>
                    </a:lnTo>
                    <a:lnTo>
                      <a:pt x="91" y="112"/>
                    </a:lnTo>
                    <a:lnTo>
                      <a:pt x="91" y="110"/>
                    </a:lnTo>
                    <a:lnTo>
                      <a:pt x="91" y="110"/>
                    </a:lnTo>
                    <a:lnTo>
                      <a:pt x="89" y="110"/>
                    </a:lnTo>
                    <a:lnTo>
                      <a:pt x="89" y="110"/>
                    </a:lnTo>
                    <a:lnTo>
                      <a:pt x="87" y="110"/>
                    </a:lnTo>
                    <a:lnTo>
                      <a:pt x="87" y="110"/>
                    </a:lnTo>
                    <a:lnTo>
                      <a:pt x="87" y="108"/>
                    </a:lnTo>
                    <a:lnTo>
                      <a:pt x="85" y="106"/>
                    </a:lnTo>
                    <a:lnTo>
                      <a:pt x="82" y="106"/>
                    </a:lnTo>
                    <a:lnTo>
                      <a:pt x="82" y="106"/>
                    </a:lnTo>
                    <a:lnTo>
                      <a:pt x="80" y="103"/>
                    </a:lnTo>
                    <a:lnTo>
                      <a:pt x="78" y="101"/>
                    </a:lnTo>
                    <a:lnTo>
                      <a:pt x="76" y="99"/>
                    </a:lnTo>
                    <a:lnTo>
                      <a:pt x="74" y="97"/>
                    </a:lnTo>
                    <a:lnTo>
                      <a:pt x="72" y="95"/>
                    </a:lnTo>
                    <a:lnTo>
                      <a:pt x="68" y="89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68" y="89"/>
                    </a:lnTo>
                    <a:lnTo>
                      <a:pt x="68" y="87"/>
                    </a:lnTo>
                    <a:lnTo>
                      <a:pt x="68" y="84"/>
                    </a:lnTo>
                    <a:lnTo>
                      <a:pt x="66" y="82"/>
                    </a:lnTo>
                    <a:lnTo>
                      <a:pt x="63" y="80"/>
                    </a:lnTo>
                    <a:lnTo>
                      <a:pt x="61" y="80"/>
                    </a:lnTo>
                    <a:lnTo>
                      <a:pt x="61" y="80"/>
                    </a:lnTo>
                    <a:lnTo>
                      <a:pt x="57" y="76"/>
                    </a:lnTo>
                    <a:lnTo>
                      <a:pt x="57" y="76"/>
                    </a:lnTo>
                    <a:lnTo>
                      <a:pt x="57" y="74"/>
                    </a:lnTo>
                    <a:lnTo>
                      <a:pt x="55" y="72"/>
                    </a:lnTo>
                    <a:lnTo>
                      <a:pt x="55" y="72"/>
                    </a:lnTo>
                    <a:lnTo>
                      <a:pt x="53" y="70"/>
                    </a:lnTo>
                    <a:lnTo>
                      <a:pt x="55" y="68"/>
                    </a:lnTo>
                    <a:lnTo>
                      <a:pt x="55" y="68"/>
                    </a:lnTo>
                    <a:lnTo>
                      <a:pt x="57" y="63"/>
                    </a:lnTo>
                    <a:lnTo>
                      <a:pt x="57" y="63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9" y="53"/>
                    </a:lnTo>
                    <a:lnTo>
                      <a:pt x="61" y="53"/>
                    </a:lnTo>
                    <a:lnTo>
                      <a:pt x="61" y="53"/>
                    </a:lnTo>
                    <a:lnTo>
                      <a:pt x="66" y="48"/>
                    </a:lnTo>
                    <a:lnTo>
                      <a:pt x="68" y="48"/>
                    </a:lnTo>
                    <a:lnTo>
                      <a:pt x="68" y="46"/>
                    </a:lnTo>
                    <a:lnTo>
                      <a:pt x="68" y="44"/>
                    </a:lnTo>
                    <a:lnTo>
                      <a:pt x="72" y="42"/>
                    </a:lnTo>
                    <a:lnTo>
                      <a:pt x="72" y="40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2" y="38"/>
                    </a:lnTo>
                    <a:lnTo>
                      <a:pt x="72" y="3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8" y="38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0" y="34"/>
                    </a:lnTo>
                    <a:lnTo>
                      <a:pt x="80" y="32"/>
                    </a:lnTo>
                    <a:lnTo>
                      <a:pt x="82" y="32"/>
                    </a:lnTo>
                    <a:lnTo>
                      <a:pt x="85" y="32"/>
                    </a:lnTo>
                    <a:lnTo>
                      <a:pt x="87" y="29"/>
                    </a:lnTo>
                    <a:lnTo>
                      <a:pt x="87" y="29"/>
                    </a:lnTo>
                    <a:lnTo>
                      <a:pt x="89" y="29"/>
                    </a:lnTo>
                    <a:lnTo>
                      <a:pt x="89" y="29"/>
                    </a:lnTo>
                    <a:lnTo>
                      <a:pt x="89" y="27"/>
                    </a:lnTo>
                    <a:lnTo>
                      <a:pt x="87" y="27"/>
                    </a:lnTo>
                    <a:lnTo>
                      <a:pt x="87" y="27"/>
                    </a:lnTo>
                    <a:lnTo>
                      <a:pt x="85" y="27"/>
                    </a:lnTo>
                    <a:lnTo>
                      <a:pt x="82" y="27"/>
                    </a:lnTo>
                    <a:lnTo>
                      <a:pt x="82" y="27"/>
                    </a:lnTo>
                    <a:lnTo>
                      <a:pt x="80" y="27"/>
                    </a:lnTo>
                    <a:lnTo>
                      <a:pt x="78" y="25"/>
                    </a:lnTo>
                    <a:lnTo>
                      <a:pt x="78" y="25"/>
                    </a:lnTo>
                    <a:lnTo>
                      <a:pt x="76" y="25"/>
                    </a:lnTo>
                    <a:lnTo>
                      <a:pt x="76" y="23"/>
                    </a:lnTo>
                    <a:lnTo>
                      <a:pt x="74" y="23"/>
                    </a:lnTo>
                    <a:lnTo>
                      <a:pt x="74" y="23"/>
                    </a:lnTo>
                    <a:lnTo>
                      <a:pt x="74" y="23"/>
                    </a:lnTo>
                    <a:lnTo>
                      <a:pt x="74" y="21"/>
                    </a:lnTo>
                    <a:lnTo>
                      <a:pt x="72" y="21"/>
                    </a:lnTo>
                    <a:lnTo>
                      <a:pt x="70" y="21"/>
                    </a:lnTo>
                    <a:lnTo>
                      <a:pt x="70" y="21"/>
                    </a:lnTo>
                    <a:lnTo>
                      <a:pt x="70" y="21"/>
                    </a:lnTo>
                    <a:lnTo>
                      <a:pt x="70" y="21"/>
                    </a:lnTo>
                    <a:lnTo>
                      <a:pt x="70" y="19"/>
                    </a:lnTo>
                    <a:lnTo>
                      <a:pt x="70" y="17"/>
                    </a:lnTo>
                    <a:lnTo>
                      <a:pt x="70" y="17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8" y="15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70" y="13"/>
                    </a:lnTo>
                    <a:lnTo>
                      <a:pt x="70" y="10"/>
                    </a:lnTo>
                    <a:lnTo>
                      <a:pt x="72" y="10"/>
                    </a:lnTo>
                    <a:lnTo>
                      <a:pt x="72" y="8"/>
                    </a:lnTo>
                    <a:lnTo>
                      <a:pt x="70" y="6"/>
                    </a:lnTo>
                    <a:lnTo>
                      <a:pt x="68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3" y="8"/>
                    </a:lnTo>
                    <a:lnTo>
                      <a:pt x="63" y="6"/>
                    </a:lnTo>
                    <a:lnTo>
                      <a:pt x="63" y="6"/>
                    </a:lnTo>
                    <a:lnTo>
                      <a:pt x="61" y="6"/>
                    </a:lnTo>
                    <a:lnTo>
                      <a:pt x="61" y="6"/>
                    </a:lnTo>
                    <a:lnTo>
                      <a:pt x="59" y="6"/>
                    </a:lnTo>
                    <a:lnTo>
                      <a:pt x="59" y="6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5" y="4"/>
                    </a:lnTo>
                    <a:lnTo>
                      <a:pt x="53" y="4"/>
                    </a:lnTo>
                    <a:lnTo>
                      <a:pt x="53" y="4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5" y="13"/>
                    </a:lnTo>
                    <a:lnTo>
                      <a:pt x="15" y="15"/>
                    </a:lnTo>
                    <a:lnTo>
                      <a:pt x="13" y="15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3"/>
                    </a:lnTo>
                    <a:lnTo>
                      <a:pt x="11" y="10"/>
                    </a:lnTo>
                    <a:lnTo>
                      <a:pt x="9" y="1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9" y="27"/>
                    </a:lnTo>
                    <a:lnTo>
                      <a:pt x="11" y="25"/>
                    </a:lnTo>
                    <a:lnTo>
                      <a:pt x="11" y="25"/>
                    </a:lnTo>
                    <a:lnTo>
                      <a:pt x="11" y="25"/>
                    </a:lnTo>
                    <a:lnTo>
                      <a:pt x="11" y="23"/>
                    </a:lnTo>
                    <a:lnTo>
                      <a:pt x="11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7"/>
                    </a:lnTo>
                    <a:lnTo>
                      <a:pt x="13" y="27"/>
                    </a:lnTo>
                    <a:lnTo>
                      <a:pt x="13" y="29"/>
                    </a:lnTo>
                    <a:lnTo>
                      <a:pt x="13" y="29"/>
                    </a:lnTo>
                    <a:lnTo>
                      <a:pt x="13" y="32"/>
                    </a:lnTo>
                    <a:lnTo>
                      <a:pt x="11" y="34"/>
                    </a:lnTo>
                    <a:lnTo>
                      <a:pt x="13" y="34"/>
                    </a:lnTo>
                    <a:lnTo>
                      <a:pt x="15" y="38"/>
                    </a:lnTo>
                    <a:lnTo>
                      <a:pt x="17" y="40"/>
                    </a:lnTo>
                    <a:lnTo>
                      <a:pt x="21" y="40"/>
                    </a:lnTo>
                    <a:lnTo>
                      <a:pt x="23" y="40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5" y="40"/>
                    </a:lnTo>
                    <a:lnTo>
                      <a:pt x="28" y="40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34" y="40"/>
                    </a:lnTo>
                    <a:lnTo>
                      <a:pt x="36" y="4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4" y="46"/>
                    </a:lnTo>
                    <a:lnTo>
                      <a:pt x="36" y="46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38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2" y="51"/>
                    </a:lnTo>
                    <a:lnTo>
                      <a:pt x="42" y="51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42" y="55"/>
                    </a:lnTo>
                    <a:lnTo>
                      <a:pt x="42" y="55"/>
                    </a:lnTo>
                    <a:lnTo>
                      <a:pt x="40" y="57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34" y="57"/>
                    </a:lnTo>
                    <a:lnTo>
                      <a:pt x="32" y="57"/>
                    </a:lnTo>
                    <a:lnTo>
                      <a:pt x="30" y="57"/>
                    </a:lnTo>
                    <a:lnTo>
                      <a:pt x="30" y="57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30" y="65"/>
                    </a:lnTo>
                    <a:lnTo>
                      <a:pt x="32" y="65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8" y="70"/>
                    </a:lnTo>
                    <a:lnTo>
                      <a:pt x="40" y="72"/>
                    </a:lnTo>
                    <a:lnTo>
                      <a:pt x="44" y="72"/>
                    </a:lnTo>
                    <a:lnTo>
                      <a:pt x="47" y="74"/>
                    </a:lnTo>
                    <a:lnTo>
                      <a:pt x="47" y="74"/>
                    </a:lnTo>
                    <a:lnTo>
                      <a:pt x="47" y="74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8"/>
                    </a:lnTo>
                    <a:lnTo>
                      <a:pt x="47" y="78"/>
                    </a:lnTo>
                    <a:lnTo>
                      <a:pt x="47" y="78"/>
                    </a:lnTo>
                    <a:lnTo>
                      <a:pt x="49" y="80"/>
                    </a:lnTo>
                    <a:lnTo>
                      <a:pt x="49" y="80"/>
                    </a:lnTo>
                    <a:lnTo>
                      <a:pt x="51" y="82"/>
                    </a:lnTo>
                    <a:lnTo>
                      <a:pt x="51" y="82"/>
                    </a:lnTo>
                    <a:lnTo>
                      <a:pt x="53" y="82"/>
                    </a:lnTo>
                    <a:lnTo>
                      <a:pt x="53" y="84"/>
                    </a:lnTo>
                    <a:lnTo>
                      <a:pt x="53" y="84"/>
                    </a:lnTo>
                    <a:lnTo>
                      <a:pt x="55" y="87"/>
                    </a:lnTo>
                    <a:lnTo>
                      <a:pt x="55" y="89"/>
                    </a:lnTo>
                    <a:lnTo>
                      <a:pt x="57" y="91"/>
                    </a:lnTo>
                    <a:lnTo>
                      <a:pt x="57" y="91"/>
                    </a:lnTo>
                    <a:lnTo>
                      <a:pt x="59" y="93"/>
                    </a:lnTo>
                    <a:lnTo>
                      <a:pt x="59" y="93"/>
                    </a:lnTo>
                    <a:lnTo>
                      <a:pt x="63" y="97"/>
                    </a:lnTo>
                    <a:lnTo>
                      <a:pt x="66" y="97"/>
                    </a:lnTo>
                    <a:lnTo>
                      <a:pt x="66" y="99"/>
                    </a:lnTo>
                    <a:lnTo>
                      <a:pt x="68" y="99"/>
                    </a:lnTo>
                    <a:lnTo>
                      <a:pt x="68" y="101"/>
                    </a:lnTo>
                    <a:lnTo>
                      <a:pt x="68" y="101"/>
                    </a:lnTo>
                    <a:lnTo>
                      <a:pt x="68" y="103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70" y="108"/>
                    </a:lnTo>
                    <a:lnTo>
                      <a:pt x="70" y="108"/>
                    </a:lnTo>
                    <a:lnTo>
                      <a:pt x="70" y="108"/>
                    </a:lnTo>
                    <a:lnTo>
                      <a:pt x="72" y="108"/>
                    </a:lnTo>
                    <a:lnTo>
                      <a:pt x="72" y="108"/>
                    </a:lnTo>
                    <a:lnTo>
                      <a:pt x="72" y="108"/>
                    </a:lnTo>
                    <a:lnTo>
                      <a:pt x="72" y="108"/>
                    </a:lnTo>
                    <a:lnTo>
                      <a:pt x="74" y="110"/>
                    </a:lnTo>
                    <a:lnTo>
                      <a:pt x="74" y="110"/>
                    </a:lnTo>
                    <a:lnTo>
                      <a:pt x="74" y="110"/>
                    </a:lnTo>
                    <a:lnTo>
                      <a:pt x="76" y="112"/>
                    </a:lnTo>
                    <a:lnTo>
                      <a:pt x="78" y="114"/>
                    </a:lnTo>
                    <a:lnTo>
                      <a:pt x="80" y="114"/>
                    </a:lnTo>
                    <a:lnTo>
                      <a:pt x="80" y="114"/>
                    </a:lnTo>
                    <a:lnTo>
                      <a:pt x="80" y="114"/>
                    </a:lnTo>
                    <a:lnTo>
                      <a:pt x="80" y="116"/>
                    </a:lnTo>
                    <a:lnTo>
                      <a:pt x="80" y="116"/>
                    </a:lnTo>
                    <a:lnTo>
                      <a:pt x="80" y="116"/>
                    </a:lnTo>
                    <a:lnTo>
                      <a:pt x="78" y="118"/>
                    </a:lnTo>
                    <a:lnTo>
                      <a:pt x="78" y="118"/>
                    </a:lnTo>
                    <a:lnTo>
                      <a:pt x="78" y="120"/>
                    </a:lnTo>
                    <a:lnTo>
                      <a:pt x="78" y="120"/>
                    </a:lnTo>
                    <a:lnTo>
                      <a:pt x="78" y="120"/>
                    </a:lnTo>
                    <a:lnTo>
                      <a:pt x="80" y="122"/>
                    </a:lnTo>
                    <a:lnTo>
                      <a:pt x="82" y="125"/>
                    </a:lnTo>
                    <a:lnTo>
                      <a:pt x="82" y="125"/>
                    </a:lnTo>
                    <a:lnTo>
                      <a:pt x="85" y="127"/>
                    </a:lnTo>
                    <a:lnTo>
                      <a:pt x="85" y="127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2" y="131"/>
                    </a:lnTo>
                    <a:lnTo>
                      <a:pt x="82" y="131"/>
                    </a:lnTo>
                    <a:lnTo>
                      <a:pt x="82" y="131"/>
                    </a:lnTo>
                    <a:lnTo>
                      <a:pt x="82" y="133"/>
                    </a:lnTo>
                    <a:lnTo>
                      <a:pt x="82" y="133"/>
                    </a:lnTo>
                    <a:lnTo>
                      <a:pt x="82" y="133"/>
                    </a:lnTo>
                    <a:lnTo>
                      <a:pt x="82" y="135"/>
                    </a:lnTo>
                    <a:lnTo>
                      <a:pt x="82" y="137"/>
                    </a:lnTo>
                    <a:lnTo>
                      <a:pt x="82" y="137"/>
                    </a:lnTo>
                    <a:lnTo>
                      <a:pt x="82" y="139"/>
                    </a:lnTo>
                    <a:lnTo>
                      <a:pt x="80" y="141"/>
                    </a:lnTo>
                    <a:lnTo>
                      <a:pt x="80" y="141"/>
                    </a:lnTo>
                    <a:lnTo>
                      <a:pt x="80" y="144"/>
                    </a:lnTo>
                    <a:lnTo>
                      <a:pt x="80" y="146"/>
                    </a:lnTo>
                    <a:lnTo>
                      <a:pt x="80" y="146"/>
                    </a:lnTo>
                    <a:lnTo>
                      <a:pt x="80" y="146"/>
                    </a:lnTo>
                    <a:lnTo>
                      <a:pt x="82" y="150"/>
                    </a:lnTo>
                    <a:lnTo>
                      <a:pt x="82" y="152"/>
                    </a:lnTo>
                    <a:lnTo>
                      <a:pt x="85" y="154"/>
                    </a:lnTo>
                    <a:lnTo>
                      <a:pt x="85" y="154"/>
                    </a:lnTo>
                    <a:lnTo>
                      <a:pt x="82" y="158"/>
                    </a:lnTo>
                    <a:lnTo>
                      <a:pt x="82" y="160"/>
                    </a:lnTo>
                    <a:lnTo>
                      <a:pt x="82" y="163"/>
                    </a:lnTo>
                    <a:lnTo>
                      <a:pt x="82" y="165"/>
                    </a:lnTo>
                    <a:lnTo>
                      <a:pt x="82" y="167"/>
                    </a:lnTo>
                    <a:lnTo>
                      <a:pt x="82" y="169"/>
                    </a:lnTo>
                    <a:lnTo>
                      <a:pt x="82" y="171"/>
                    </a:lnTo>
                    <a:lnTo>
                      <a:pt x="82" y="171"/>
                    </a:lnTo>
                    <a:lnTo>
                      <a:pt x="82" y="173"/>
                    </a:lnTo>
                    <a:lnTo>
                      <a:pt x="80" y="173"/>
                    </a:lnTo>
                    <a:lnTo>
                      <a:pt x="80" y="173"/>
                    </a:lnTo>
                    <a:lnTo>
                      <a:pt x="78" y="173"/>
                    </a:lnTo>
                    <a:lnTo>
                      <a:pt x="78" y="173"/>
                    </a:lnTo>
                    <a:lnTo>
                      <a:pt x="78" y="173"/>
                    </a:lnTo>
                    <a:lnTo>
                      <a:pt x="76" y="175"/>
                    </a:lnTo>
                    <a:lnTo>
                      <a:pt x="74" y="175"/>
                    </a:lnTo>
                    <a:lnTo>
                      <a:pt x="72" y="177"/>
                    </a:lnTo>
                    <a:lnTo>
                      <a:pt x="70" y="177"/>
                    </a:lnTo>
                    <a:lnTo>
                      <a:pt x="70" y="177"/>
                    </a:lnTo>
                    <a:lnTo>
                      <a:pt x="68" y="177"/>
                    </a:lnTo>
                    <a:lnTo>
                      <a:pt x="66" y="177"/>
                    </a:lnTo>
                    <a:lnTo>
                      <a:pt x="66" y="180"/>
                    </a:lnTo>
                    <a:lnTo>
                      <a:pt x="66" y="182"/>
                    </a:lnTo>
                    <a:lnTo>
                      <a:pt x="66" y="182"/>
                    </a:lnTo>
                    <a:lnTo>
                      <a:pt x="66" y="182"/>
                    </a:lnTo>
                    <a:lnTo>
                      <a:pt x="66" y="182"/>
                    </a:lnTo>
                    <a:lnTo>
                      <a:pt x="63" y="182"/>
                    </a:lnTo>
                    <a:lnTo>
                      <a:pt x="61" y="182"/>
                    </a:lnTo>
                    <a:lnTo>
                      <a:pt x="59" y="182"/>
                    </a:lnTo>
                    <a:lnTo>
                      <a:pt x="59" y="182"/>
                    </a:lnTo>
                    <a:lnTo>
                      <a:pt x="59" y="182"/>
                    </a:lnTo>
                    <a:lnTo>
                      <a:pt x="57" y="182"/>
                    </a:lnTo>
                    <a:lnTo>
                      <a:pt x="57" y="184"/>
                    </a:lnTo>
                    <a:lnTo>
                      <a:pt x="57" y="184"/>
                    </a:lnTo>
                    <a:lnTo>
                      <a:pt x="57" y="184"/>
                    </a:lnTo>
                    <a:lnTo>
                      <a:pt x="57" y="186"/>
                    </a:lnTo>
                    <a:lnTo>
                      <a:pt x="57" y="188"/>
                    </a:lnTo>
                    <a:lnTo>
                      <a:pt x="57" y="188"/>
                    </a:lnTo>
                    <a:lnTo>
                      <a:pt x="57" y="188"/>
                    </a:lnTo>
                    <a:lnTo>
                      <a:pt x="61" y="192"/>
                    </a:lnTo>
                    <a:lnTo>
                      <a:pt x="61" y="192"/>
                    </a:lnTo>
                    <a:lnTo>
                      <a:pt x="61" y="192"/>
                    </a:lnTo>
                    <a:lnTo>
                      <a:pt x="61" y="194"/>
                    </a:lnTo>
                    <a:lnTo>
                      <a:pt x="61" y="196"/>
                    </a:lnTo>
                    <a:lnTo>
                      <a:pt x="61" y="196"/>
                    </a:lnTo>
                    <a:lnTo>
                      <a:pt x="59" y="194"/>
                    </a:lnTo>
                    <a:lnTo>
                      <a:pt x="59" y="194"/>
                    </a:lnTo>
                    <a:lnTo>
                      <a:pt x="57" y="194"/>
                    </a:lnTo>
                    <a:lnTo>
                      <a:pt x="57" y="194"/>
                    </a:lnTo>
                    <a:lnTo>
                      <a:pt x="57" y="194"/>
                    </a:lnTo>
                    <a:lnTo>
                      <a:pt x="55" y="192"/>
                    </a:lnTo>
                    <a:lnTo>
                      <a:pt x="55" y="192"/>
                    </a:lnTo>
                    <a:lnTo>
                      <a:pt x="53" y="192"/>
                    </a:lnTo>
                    <a:lnTo>
                      <a:pt x="51" y="194"/>
                    </a:lnTo>
                    <a:lnTo>
                      <a:pt x="51" y="194"/>
                    </a:lnTo>
                    <a:lnTo>
                      <a:pt x="51" y="194"/>
                    </a:lnTo>
                    <a:lnTo>
                      <a:pt x="49" y="194"/>
                    </a:lnTo>
                    <a:lnTo>
                      <a:pt x="49" y="194"/>
                    </a:lnTo>
                    <a:lnTo>
                      <a:pt x="47" y="194"/>
                    </a:lnTo>
                    <a:lnTo>
                      <a:pt x="44" y="194"/>
                    </a:lnTo>
                    <a:lnTo>
                      <a:pt x="44" y="194"/>
                    </a:lnTo>
                    <a:lnTo>
                      <a:pt x="44" y="196"/>
                    </a:lnTo>
                    <a:lnTo>
                      <a:pt x="44" y="196"/>
                    </a:lnTo>
                    <a:lnTo>
                      <a:pt x="44" y="196"/>
                    </a:lnTo>
                    <a:lnTo>
                      <a:pt x="44" y="199"/>
                    </a:lnTo>
                    <a:lnTo>
                      <a:pt x="42" y="199"/>
                    </a:lnTo>
                    <a:lnTo>
                      <a:pt x="42" y="201"/>
                    </a:lnTo>
                    <a:lnTo>
                      <a:pt x="42" y="201"/>
                    </a:lnTo>
                    <a:lnTo>
                      <a:pt x="40" y="201"/>
                    </a:lnTo>
                    <a:lnTo>
                      <a:pt x="38" y="201"/>
                    </a:lnTo>
                    <a:lnTo>
                      <a:pt x="36" y="201"/>
                    </a:lnTo>
                    <a:lnTo>
                      <a:pt x="36" y="201"/>
                    </a:lnTo>
                    <a:lnTo>
                      <a:pt x="36" y="201"/>
                    </a:lnTo>
                    <a:lnTo>
                      <a:pt x="36" y="203"/>
                    </a:lnTo>
                    <a:lnTo>
                      <a:pt x="38" y="205"/>
                    </a:lnTo>
                    <a:lnTo>
                      <a:pt x="38" y="205"/>
                    </a:lnTo>
                    <a:lnTo>
                      <a:pt x="40" y="205"/>
                    </a:lnTo>
                    <a:lnTo>
                      <a:pt x="40" y="205"/>
                    </a:lnTo>
                    <a:lnTo>
                      <a:pt x="42" y="205"/>
                    </a:lnTo>
                    <a:lnTo>
                      <a:pt x="42" y="207"/>
                    </a:lnTo>
                    <a:lnTo>
                      <a:pt x="44" y="207"/>
                    </a:lnTo>
                    <a:lnTo>
                      <a:pt x="44" y="207"/>
                    </a:lnTo>
                    <a:lnTo>
                      <a:pt x="47" y="207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4" y="209"/>
                    </a:lnTo>
                    <a:lnTo>
                      <a:pt x="42" y="211"/>
                    </a:lnTo>
                    <a:lnTo>
                      <a:pt x="42" y="213"/>
                    </a:lnTo>
                    <a:lnTo>
                      <a:pt x="42" y="220"/>
                    </a:lnTo>
                    <a:lnTo>
                      <a:pt x="42" y="226"/>
                    </a:lnTo>
                    <a:lnTo>
                      <a:pt x="42" y="228"/>
                    </a:lnTo>
                    <a:lnTo>
                      <a:pt x="40" y="230"/>
                    </a:lnTo>
                    <a:lnTo>
                      <a:pt x="42" y="230"/>
                    </a:lnTo>
                    <a:lnTo>
                      <a:pt x="47" y="228"/>
                    </a:lnTo>
                    <a:lnTo>
                      <a:pt x="47" y="228"/>
                    </a:lnTo>
                    <a:lnTo>
                      <a:pt x="49" y="226"/>
                    </a:lnTo>
                    <a:lnTo>
                      <a:pt x="51" y="224"/>
                    </a:lnTo>
                    <a:lnTo>
                      <a:pt x="53" y="222"/>
                    </a:lnTo>
                    <a:lnTo>
                      <a:pt x="61" y="218"/>
                    </a:lnTo>
                    <a:lnTo>
                      <a:pt x="63" y="215"/>
                    </a:lnTo>
                    <a:lnTo>
                      <a:pt x="63" y="215"/>
                    </a:lnTo>
                    <a:lnTo>
                      <a:pt x="61" y="213"/>
                    </a:lnTo>
                    <a:lnTo>
                      <a:pt x="61" y="213"/>
                    </a:lnTo>
                    <a:lnTo>
                      <a:pt x="57" y="207"/>
                    </a:lnTo>
                    <a:lnTo>
                      <a:pt x="59" y="209"/>
                    </a:lnTo>
                    <a:lnTo>
                      <a:pt x="63" y="213"/>
                    </a:lnTo>
                    <a:lnTo>
                      <a:pt x="66" y="215"/>
                    </a:lnTo>
                    <a:lnTo>
                      <a:pt x="68" y="215"/>
                    </a:lnTo>
                    <a:lnTo>
                      <a:pt x="68" y="213"/>
                    </a:lnTo>
                    <a:lnTo>
                      <a:pt x="68" y="213"/>
                    </a:lnTo>
                    <a:lnTo>
                      <a:pt x="68" y="213"/>
                    </a:lnTo>
                    <a:lnTo>
                      <a:pt x="68" y="211"/>
                    </a:lnTo>
                    <a:lnTo>
                      <a:pt x="63" y="205"/>
                    </a:lnTo>
                    <a:lnTo>
                      <a:pt x="61" y="205"/>
                    </a:lnTo>
                    <a:lnTo>
                      <a:pt x="66" y="209"/>
                    </a:lnTo>
                    <a:lnTo>
                      <a:pt x="68" y="209"/>
                    </a:lnTo>
                    <a:lnTo>
                      <a:pt x="68" y="209"/>
                    </a:lnTo>
                    <a:lnTo>
                      <a:pt x="70" y="209"/>
                    </a:lnTo>
                    <a:lnTo>
                      <a:pt x="70" y="209"/>
                    </a:lnTo>
                    <a:lnTo>
                      <a:pt x="70" y="209"/>
                    </a:lnTo>
                    <a:lnTo>
                      <a:pt x="70" y="207"/>
                    </a:lnTo>
                    <a:lnTo>
                      <a:pt x="72" y="207"/>
                    </a:lnTo>
                    <a:lnTo>
                      <a:pt x="72" y="205"/>
                    </a:lnTo>
                    <a:lnTo>
                      <a:pt x="70" y="205"/>
                    </a:lnTo>
                    <a:lnTo>
                      <a:pt x="70" y="205"/>
                    </a:lnTo>
                    <a:lnTo>
                      <a:pt x="68" y="203"/>
                    </a:lnTo>
                    <a:lnTo>
                      <a:pt x="68" y="203"/>
                    </a:lnTo>
                    <a:lnTo>
                      <a:pt x="70" y="203"/>
                    </a:lnTo>
                    <a:lnTo>
                      <a:pt x="72" y="203"/>
                    </a:lnTo>
                    <a:lnTo>
                      <a:pt x="72" y="203"/>
                    </a:lnTo>
                    <a:lnTo>
                      <a:pt x="72" y="203"/>
                    </a:lnTo>
                    <a:lnTo>
                      <a:pt x="72" y="201"/>
                    </a:lnTo>
                    <a:lnTo>
                      <a:pt x="70" y="201"/>
                    </a:lnTo>
                    <a:lnTo>
                      <a:pt x="70" y="201"/>
                    </a:lnTo>
                    <a:lnTo>
                      <a:pt x="70" y="201"/>
                    </a:lnTo>
                    <a:lnTo>
                      <a:pt x="70" y="201"/>
                    </a:lnTo>
                    <a:lnTo>
                      <a:pt x="72" y="201"/>
                    </a:lnTo>
                    <a:lnTo>
                      <a:pt x="74" y="203"/>
                    </a:lnTo>
                    <a:lnTo>
                      <a:pt x="74" y="203"/>
                    </a:lnTo>
                    <a:lnTo>
                      <a:pt x="74" y="201"/>
                    </a:lnTo>
                    <a:lnTo>
                      <a:pt x="74" y="199"/>
                    </a:lnTo>
                    <a:lnTo>
                      <a:pt x="74" y="199"/>
                    </a:lnTo>
                    <a:lnTo>
                      <a:pt x="76" y="199"/>
                    </a:lnTo>
                    <a:lnTo>
                      <a:pt x="76" y="199"/>
                    </a:lnTo>
                    <a:lnTo>
                      <a:pt x="76" y="201"/>
                    </a:lnTo>
                    <a:lnTo>
                      <a:pt x="78" y="201"/>
                    </a:lnTo>
                    <a:lnTo>
                      <a:pt x="78" y="201"/>
                    </a:lnTo>
                    <a:lnTo>
                      <a:pt x="78" y="203"/>
                    </a:lnTo>
                    <a:lnTo>
                      <a:pt x="80" y="201"/>
                    </a:lnTo>
                    <a:lnTo>
                      <a:pt x="82" y="201"/>
                    </a:lnTo>
                    <a:lnTo>
                      <a:pt x="82" y="199"/>
                    </a:lnTo>
                    <a:lnTo>
                      <a:pt x="89" y="196"/>
                    </a:lnTo>
                    <a:lnTo>
                      <a:pt x="91" y="196"/>
                    </a:lnTo>
                    <a:lnTo>
                      <a:pt x="91" y="194"/>
                    </a:lnTo>
                    <a:lnTo>
                      <a:pt x="93" y="194"/>
                    </a:lnTo>
                    <a:lnTo>
                      <a:pt x="95" y="194"/>
                    </a:lnTo>
                    <a:lnTo>
                      <a:pt x="97" y="192"/>
                    </a:lnTo>
                    <a:lnTo>
                      <a:pt x="99" y="190"/>
                    </a:lnTo>
                    <a:lnTo>
                      <a:pt x="101" y="190"/>
                    </a:lnTo>
                    <a:lnTo>
                      <a:pt x="104" y="188"/>
                    </a:lnTo>
                    <a:lnTo>
                      <a:pt x="106" y="188"/>
                    </a:lnTo>
                    <a:lnTo>
                      <a:pt x="106" y="186"/>
                    </a:lnTo>
                    <a:lnTo>
                      <a:pt x="106" y="184"/>
                    </a:lnTo>
                    <a:lnTo>
                      <a:pt x="108" y="184"/>
                    </a:lnTo>
                    <a:lnTo>
                      <a:pt x="108" y="182"/>
                    </a:lnTo>
                    <a:lnTo>
                      <a:pt x="108" y="182"/>
                    </a:lnTo>
                    <a:lnTo>
                      <a:pt x="108" y="182"/>
                    </a:lnTo>
                    <a:lnTo>
                      <a:pt x="108" y="180"/>
                    </a:lnTo>
                    <a:lnTo>
                      <a:pt x="108" y="180"/>
                    </a:lnTo>
                    <a:lnTo>
                      <a:pt x="108" y="177"/>
                    </a:lnTo>
                    <a:lnTo>
                      <a:pt x="108" y="177"/>
                    </a:lnTo>
                    <a:lnTo>
                      <a:pt x="108" y="177"/>
                    </a:lnTo>
                    <a:lnTo>
                      <a:pt x="108" y="177"/>
                    </a:lnTo>
                    <a:lnTo>
                      <a:pt x="110" y="180"/>
                    </a:lnTo>
                    <a:lnTo>
                      <a:pt x="110" y="177"/>
                    </a:lnTo>
                    <a:lnTo>
                      <a:pt x="110" y="177"/>
                    </a:lnTo>
                    <a:lnTo>
                      <a:pt x="108" y="175"/>
                    </a:lnTo>
                    <a:lnTo>
                      <a:pt x="108" y="171"/>
                    </a:lnTo>
                    <a:lnTo>
                      <a:pt x="110" y="171"/>
                    </a:lnTo>
                    <a:lnTo>
                      <a:pt x="108" y="167"/>
                    </a:lnTo>
                    <a:lnTo>
                      <a:pt x="110" y="167"/>
                    </a:lnTo>
                    <a:lnTo>
                      <a:pt x="110" y="165"/>
                    </a:lnTo>
                    <a:lnTo>
                      <a:pt x="112" y="167"/>
                    </a:lnTo>
                    <a:lnTo>
                      <a:pt x="112" y="169"/>
                    </a:lnTo>
                    <a:lnTo>
                      <a:pt x="112" y="167"/>
                    </a:lnTo>
                    <a:close/>
                    <a:moveTo>
                      <a:pt x="68" y="228"/>
                    </a:moveTo>
                    <a:lnTo>
                      <a:pt x="68" y="228"/>
                    </a:lnTo>
                    <a:lnTo>
                      <a:pt x="70" y="228"/>
                    </a:lnTo>
                    <a:lnTo>
                      <a:pt x="70" y="228"/>
                    </a:lnTo>
                    <a:lnTo>
                      <a:pt x="70" y="228"/>
                    </a:lnTo>
                    <a:lnTo>
                      <a:pt x="70" y="226"/>
                    </a:lnTo>
                    <a:lnTo>
                      <a:pt x="68" y="228"/>
                    </a:lnTo>
                    <a:close/>
                    <a:moveTo>
                      <a:pt x="78" y="201"/>
                    </a:moveTo>
                    <a:lnTo>
                      <a:pt x="76" y="203"/>
                    </a:lnTo>
                    <a:lnTo>
                      <a:pt x="76" y="203"/>
                    </a:lnTo>
                    <a:lnTo>
                      <a:pt x="78" y="203"/>
                    </a:lnTo>
                    <a:lnTo>
                      <a:pt x="78" y="201"/>
                    </a:lnTo>
                    <a:lnTo>
                      <a:pt x="78" y="201"/>
                    </a:lnTo>
                    <a:lnTo>
                      <a:pt x="78" y="201"/>
                    </a:lnTo>
                    <a:close/>
                    <a:moveTo>
                      <a:pt x="30" y="201"/>
                    </a:moveTo>
                    <a:lnTo>
                      <a:pt x="30" y="201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28" y="205"/>
                    </a:lnTo>
                    <a:lnTo>
                      <a:pt x="30" y="207"/>
                    </a:lnTo>
                    <a:lnTo>
                      <a:pt x="30" y="207"/>
                    </a:lnTo>
                    <a:lnTo>
                      <a:pt x="30" y="207"/>
                    </a:lnTo>
                    <a:lnTo>
                      <a:pt x="30" y="205"/>
                    </a:lnTo>
                    <a:lnTo>
                      <a:pt x="30" y="203"/>
                    </a:lnTo>
                    <a:lnTo>
                      <a:pt x="30" y="203"/>
                    </a:lnTo>
                    <a:lnTo>
                      <a:pt x="30" y="201"/>
                    </a:lnTo>
                    <a:close/>
                    <a:moveTo>
                      <a:pt x="80" y="38"/>
                    </a:moveTo>
                    <a:lnTo>
                      <a:pt x="82" y="38"/>
                    </a:lnTo>
                    <a:lnTo>
                      <a:pt x="82" y="38"/>
                    </a:lnTo>
                    <a:lnTo>
                      <a:pt x="82" y="38"/>
                    </a:lnTo>
                    <a:lnTo>
                      <a:pt x="82" y="36"/>
                    </a:lnTo>
                    <a:lnTo>
                      <a:pt x="82" y="36"/>
                    </a:lnTo>
                    <a:lnTo>
                      <a:pt x="82" y="38"/>
                    </a:lnTo>
                    <a:lnTo>
                      <a:pt x="80" y="38"/>
                    </a:lnTo>
                    <a:close/>
                    <a:moveTo>
                      <a:pt x="74" y="40"/>
                    </a:moveTo>
                    <a:lnTo>
                      <a:pt x="74" y="40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40"/>
                    </a:lnTo>
                    <a:lnTo>
                      <a:pt x="74" y="40"/>
                    </a:lnTo>
                    <a:close/>
                    <a:moveTo>
                      <a:pt x="82" y="34"/>
                    </a:moveTo>
                    <a:lnTo>
                      <a:pt x="82" y="32"/>
                    </a:lnTo>
                    <a:lnTo>
                      <a:pt x="82" y="34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5" y="34"/>
                    </a:lnTo>
                    <a:lnTo>
                      <a:pt x="82" y="34"/>
                    </a:lnTo>
                    <a:close/>
                    <a:moveTo>
                      <a:pt x="72" y="40"/>
                    </a:moveTo>
                    <a:lnTo>
                      <a:pt x="72" y="40"/>
                    </a:lnTo>
                    <a:lnTo>
                      <a:pt x="72" y="40"/>
                    </a:lnTo>
                    <a:lnTo>
                      <a:pt x="72" y="40"/>
                    </a:lnTo>
                    <a:lnTo>
                      <a:pt x="72" y="40"/>
                    </a:lnTo>
                    <a:lnTo>
                      <a:pt x="72" y="38"/>
                    </a:lnTo>
                    <a:lnTo>
                      <a:pt x="72" y="40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2" name="Vanuatu" descr="" title="">
                <a:extLst>
                  <a:ext uri="{FF2B5EF4-FFF2-40B4-BE49-F238E27FC236}">
                    <a16:creationId xmlns:a16="http://schemas.microsoft.com/office/drawing/2014/main" id="{D04F3587-2105-4F69-BF7E-0CB8800FD4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63288" y="4876182"/>
                <a:ext cx="147497" cy="289427"/>
              </a:xfrm>
              <a:custGeom>
                <a:avLst/>
                <a:gdLst>
                  <a:gd name="T0" fmla="*/ 10 w 53"/>
                  <a:gd name="T1" fmla="*/ 24 h 104"/>
                  <a:gd name="T2" fmla="*/ 8 w 53"/>
                  <a:gd name="T3" fmla="*/ 21 h 104"/>
                  <a:gd name="T4" fmla="*/ 8 w 53"/>
                  <a:gd name="T5" fmla="*/ 19 h 104"/>
                  <a:gd name="T6" fmla="*/ 6 w 53"/>
                  <a:gd name="T7" fmla="*/ 24 h 104"/>
                  <a:gd name="T8" fmla="*/ 2 w 53"/>
                  <a:gd name="T9" fmla="*/ 17 h 104"/>
                  <a:gd name="T10" fmla="*/ 0 w 53"/>
                  <a:gd name="T11" fmla="*/ 17 h 104"/>
                  <a:gd name="T12" fmla="*/ 2 w 53"/>
                  <a:gd name="T13" fmla="*/ 28 h 104"/>
                  <a:gd name="T14" fmla="*/ 4 w 53"/>
                  <a:gd name="T15" fmla="*/ 32 h 104"/>
                  <a:gd name="T16" fmla="*/ 8 w 53"/>
                  <a:gd name="T17" fmla="*/ 30 h 104"/>
                  <a:gd name="T18" fmla="*/ 15 w 53"/>
                  <a:gd name="T19" fmla="*/ 9 h 104"/>
                  <a:gd name="T20" fmla="*/ 15 w 53"/>
                  <a:gd name="T21" fmla="*/ 11 h 104"/>
                  <a:gd name="T22" fmla="*/ 17 w 53"/>
                  <a:gd name="T23" fmla="*/ 9 h 104"/>
                  <a:gd name="T24" fmla="*/ 10 w 53"/>
                  <a:gd name="T25" fmla="*/ 32 h 104"/>
                  <a:gd name="T26" fmla="*/ 8 w 53"/>
                  <a:gd name="T27" fmla="*/ 32 h 104"/>
                  <a:gd name="T28" fmla="*/ 25 w 53"/>
                  <a:gd name="T29" fmla="*/ 28 h 104"/>
                  <a:gd name="T30" fmla="*/ 25 w 53"/>
                  <a:gd name="T31" fmla="*/ 21 h 104"/>
                  <a:gd name="T32" fmla="*/ 25 w 53"/>
                  <a:gd name="T33" fmla="*/ 26 h 104"/>
                  <a:gd name="T34" fmla="*/ 15 w 53"/>
                  <a:gd name="T35" fmla="*/ 5 h 104"/>
                  <a:gd name="T36" fmla="*/ 17 w 53"/>
                  <a:gd name="T37" fmla="*/ 2 h 104"/>
                  <a:gd name="T38" fmla="*/ 15 w 53"/>
                  <a:gd name="T39" fmla="*/ 0 h 104"/>
                  <a:gd name="T40" fmla="*/ 15 w 53"/>
                  <a:gd name="T41" fmla="*/ 5 h 104"/>
                  <a:gd name="T42" fmla="*/ 25 w 53"/>
                  <a:gd name="T43" fmla="*/ 32 h 104"/>
                  <a:gd name="T44" fmla="*/ 27 w 53"/>
                  <a:gd name="T45" fmla="*/ 36 h 104"/>
                  <a:gd name="T46" fmla="*/ 25 w 53"/>
                  <a:gd name="T47" fmla="*/ 30 h 104"/>
                  <a:gd name="T48" fmla="*/ 19 w 53"/>
                  <a:gd name="T49" fmla="*/ 43 h 104"/>
                  <a:gd name="T50" fmla="*/ 15 w 53"/>
                  <a:gd name="T51" fmla="*/ 38 h 104"/>
                  <a:gd name="T52" fmla="*/ 15 w 53"/>
                  <a:gd name="T53" fmla="*/ 38 h 104"/>
                  <a:gd name="T54" fmla="*/ 10 w 53"/>
                  <a:gd name="T55" fmla="*/ 34 h 104"/>
                  <a:gd name="T56" fmla="*/ 10 w 53"/>
                  <a:gd name="T57" fmla="*/ 38 h 104"/>
                  <a:gd name="T58" fmla="*/ 12 w 53"/>
                  <a:gd name="T59" fmla="*/ 38 h 104"/>
                  <a:gd name="T60" fmla="*/ 15 w 53"/>
                  <a:gd name="T61" fmla="*/ 45 h 104"/>
                  <a:gd name="T62" fmla="*/ 17 w 53"/>
                  <a:gd name="T63" fmla="*/ 45 h 104"/>
                  <a:gd name="T64" fmla="*/ 21 w 53"/>
                  <a:gd name="T65" fmla="*/ 45 h 104"/>
                  <a:gd name="T66" fmla="*/ 42 w 53"/>
                  <a:gd name="T67" fmla="*/ 83 h 104"/>
                  <a:gd name="T68" fmla="*/ 42 w 53"/>
                  <a:gd name="T69" fmla="*/ 81 h 104"/>
                  <a:gd name="T70" fmla="*/ 42 w 53"/>
                  <a:gd name="T71" fmla="*/ 79 h 104"/>
                  <a:gd name="T72" fmla="*/ 38 w 53"/>
                  <a:gd name="T73" fmla="*/ 79 h 104"/>
                  <a:gd name="T74" fmla="*/ 38 w 53"/>
                  <a:gd name="T75" fmla="*/ 81 h 104"/>
                  <a:gd name="T76" fmla="*/ 19 w 53"/>
                  <a:gd name="T77" fmla="*/ 28 h 104"/>
                  <a:gd name="T78" fmla="*/ 21 w 53"/>
                  <a:gd name="T79" fmla="*/ 28 h 104"/>
                  <a:gd name="T80" fmla="*/ 50 w 53"/>
                  <a:gd name="T81" fmla="*/ 102 h 104"/>
                  <a:gd name="T82" fmla="*/ 50 w 53"/>
                  <a:gd name="T83" fmla="*/ 102 h 104"/>
                  <a:gd name="T84" fmla="*/ 53 w 53"/>
                  <a:gd name="T85" fmla="*/ 102 h 104"/>
                  <a:gd name="T86" fmla="*/ 42 w 53"/>
                  <a:gd name="T87" fmla="*/ 89 h 104"/>
                  <a:gd name="T88" fmla="*/ 42 w 53"/>
                  <a:gd name="T89" fmla="*/ 91 h 104"/>
                  <a:gd name="T90" fmla="*/ 46 w 53"/>
                  <a:gd name="T91" fmla="*/ 91 h 104"/>
                  <a:gd name="T92" fmla="*/ 27 w 53"/>
                  <a:gd name="T93" fmla="*/ 43 h 104"/>
                  <a:gd name="T94" fmla="*/ 27 w 53"/>
                  <a:gd name="T95" fmla="*/ 40 h 104"/>
                  <a:gd name="T96" fmla="*/ 23 w 53"/>
                  <a:gd name="T97" fmla="*/ 40 h 104"/>
                  <a:gd name="T98" fmla="*/ 23 w 53"/>
                  <a:gd name="T99" fmla="*/ 40 h 104"/>
                  <a:gd name="T100" fmla="*/ 27 w 53"/>
                  <a:gd name="T101" fmla="*/ 43 h 104"/>
                  <a:gd name="T102" fmla="*/ 29 w 53"/>
                  <a:gd name="T103" fmla="*/ 49 h 104"/>
                  <a:gd name="T104" fmla="*/ 29 w 53"/>
                  <a:gd name="T105" fmla="*/ 49 h 104"/>
                  <a:gd name="T106" fmla="*/ 27 w 53"/>
                  <a:gd name="T107" fmla="*/ 47 h 104"/>
                  <a:gd name="T108" fmla="*/ 25 w 53"/>
                  <a:gd name="T109" fmla="*/ 47 h 104"/>
                  <a:gd name="T110" fmla="*/ 25 w 53"/>
                  <a:gd name="T111" fmla="*/ 49 h 104"/>
                  <a:gd name="T112" fmla="*/ 27 w 53"/>
                  <a:gd name="T113" fmla="*/ 62 h 104"/>
                  <a:gd name="T114" fmla="*/ 27 w 53"/>
                  <a:gd name="T115" fmla="*/ 62 h 104"/>
                  <a:gd name="T116" fmla="*/ 25 w 53"/>
                  <a:gd name="T117" fmla="*/ 64 h 104"/>
                  <a:gd name="T118" fmla="*/ 27 w 53"/>
                  <a:gd name="T119" fmla="*/ 64 h 104"/>
                  <a:gd name="T120" fmla="*/ 31 w 53"/>
                  <a:gd name="T121" fmla="*/ 66 h 104"/>
                  <a:gd name="T122" fmla="*/ 29 w 53"/>
                  <a:gd name="T123" fmla="*/ 6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3" h="104">
                    <a:moveTo>
                      <a:pt x="10" y="28"/>
                    </a:moveTo>
                    <a:lnTo>
                      <a:pt x="10" y="28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21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2" y="24"/>
                    </a:lnTo>
                    <a:lnTo>
                      <a:pt x="2" y="28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8" y="30"/>
                    </a:lnTo>
                    <a:lnTo>
                      <a:pt x="10" y="28"/>
                    </a:lnTo>
                    <a:lnTo>
                      <a:pt x="10" y="28"/>
                    </a:lnTo>
                    <a:close/>
                    <a:moveTo>
                      <a:pt x="15" y="9"/>
                    </a:moveTo>
                    <a:lnTo>
                      <a:pt x="15" y="9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5" y="9"/>
                    </a:lnTo>
                    <a:lnTo>
                      <a:pt x="15" y="9"/>
                    </a:lnTo>
                    <a:close/>
                    <a:moveTo>
                      <a:pt x="10" y="32"/>
                    </a:moveTo>
                    <a:lnTo>
                      <a:pt x="10" y="32"/>
                    </a:lnTo>
                    <a:lnTo>
                      <a:pt x="10" y="30"/>
                    </a:lnTo>
                    <a:lnTo>
                      <a:pt x="8" y="32"/>
                    </a:lnTo>
                    <a:lnTo>
                      <a:pt x="10" y="32"/>
                    </a:lnTo>
                    <a:lnTo>
                      <a:pt x="10" y="32"/>
                    </a:lnTo>
                    <a:close/>
                    <a:moveTo>
                      <a:pt x="25" y="28"/>
                    </a:moveTo>
                    <a:lnTo>
                      <a:pt x="25" y="26"/>
                    </a:lnTo>
                    <a:lnTo>
                      <a:pt x="25" y="24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6"/>
                    </a:lnTo>
                    <a:lnTo>
                      <a:pt x="25" y="28"/>
                    </a:lnTo>
                    <a:close/>
                    <a:moveTo>
                      <a:pt x="15" y="5"/>
                    </a:moveTo>
                    <a:lnTo>
                      <a:pt x="15" y="5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  <a:moveTo>
                      <a:pt x="25" y="28"/>
                    </a:moveTo>
                    <a:lnTo>
                      <a:pt x="25" y="32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4"/>
                    </a:lnTo>
                    <a:lnTo>
                      <a:pt x="25" y="30"/>
                    </a:lnTo>
                    <a:lnTo>
                      <a:pt x="25" y="28"/>
                    </a:lnTo>
                    <a:close/>
                    <a:moveTo>
                      <a:pt x="19" y="43"/>
                    </a:moveTo>
                    <a:lnTo>
                      <a:pt x="19" y="43"/>
                    </a:lnTo>
                    <a:lnTo>
                      <a:pt x="19" y="40"/>
                    </a:lnTo>
                    <a:lnTo>
                      <a:pt x="17" y="40"/>
                    </a:lnTo>
                    <a:lnTo>
                      <a:pt x="15" y="38"/>
                    </a:lnTo>
                    <a:lnTo>
                      <a:pt x="15" y="38"/>
                    </a:lnTo>
                    <a:lnTo>
                      <a:pt x="15" y="38"/>
                    </a:lnTo>
                    <a:lnTo>
                      <a:pt x="15" y="38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5" y="40"/>
                    </a:lnTo>
                    <a:lnTo>
                      <a:pt x="15" y="4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7" y="45"/>
                    </a:lnTo>
                    <a:lnTo>
                      <a:pt x="17" y="45"/>
                    </a:lnTo>
                    <a:lnTo>
                      <a:pt x="19" y="45"/>
                    </a:lnTo>
                    <a:lnTo>
                      <a:pt x="21" y="45"/>
                    </a:lnTo>
                    <a:lnTo>
                      <a:pt x="21" y="43"/>
                    </a:lnTo>
                    <a:lnTo>
                      <a:pt x="19" y="43"/>
                    </a:lnTo>
                    <a:close/>
                    <a:moveTo>
                      <a:pt x="42" y="83"/>
                    </a:moveTo>
                    <a:lnTo>
                      <a:pt x="42" y="83"/>
                    </a:lnTo>
                    <a:lnTo>
                      <a:pt x="44" y="83"/>
                    </a:lnTo>
                    <a:lnTo>
                      <a:pt x="42" y="81"/>
                    </a:lnTo>
                    <a:lnTo>
                      <a:pt x="42" y="81"/>
                    </a:lnTo>
                    <a:lnTo>
                      <a:pt x="42" y="81"/>
                    </a:lnTo>
                    <a:lnTo>
                      <a:pt x="42" y="79"/>
                    </a:lnTo>
                    <a:lnTo>
                      <a:pt x="40" y="79"/>
                    </a:lnTo>
                    <a:lnTo>
                      <a:pt x="40" y="79"/>
                    </a:lnTo>
                    <a:lnTo>
                      <a:pt x="38" y="79"/>
                    </a:lnTo>
                    <a:lnTo>
                      <a:pt x="38" y="79"/>
                    </a:lnTo>
                    <a:lnTo>
                      <a:pt x="38" y="81"/>
                    </a:lnTo>
                    <a:lnTo>
                      <a:pt x="38" y="81"/>
                    </a:lnTo>
                    <a:lnTo>
                      <a:pt x="42" y="83"/>
                    </a:lnTo>
                    <a:close/>
                    <a:moveTo>
                      <a:pt x="21" y="26"/>
                    </a:moveTo>
                    <a:lnTo>
                      <a:pt x="19" y="28"/>
                    </a:lnTo>
                    <a:lnTo>
                      <a:pt x="19" y="28"/>
                    </a:lnTo>
                    <a:lnTo>
                      <a:pt x="21" y="28"/>
                    </a:lnTo>
                    <a:lnTo>
                      <a:pt x="21" y="28"/>
                    </a:lnTo>
                    <a:lnTo>
                      <a:pt x="23" y="26"/>
                    </a:lnTo>
                    <a:lnTo>
                      <a:pt x="21" y="26"/>
                    </a:lnTo>
                    <a:close/>
                    <a:moveTo>
                      <a:pt x="50" y="102"/>
                    </a:moveTo>
                    <a:lnTo>
                      <a:pt x="50" y="102"/>
                    </a:lnTo>
                    <a:lnTo>
                      <a:pt x="50" y="102"/>
                    </a:lnTo>
                    <a:lnTo>
                      <a:pt x="50" y="102"/>
                    </a:lnTo>
                    <a:lnTo>
                      <a:pt x="50" y="104"/>
                    </a:lnTo>
                    <a:lnTo>
                      <a:pt x="50" y="104"/>
                    </a:lnTo>
                    <a:lnTo>
                      <a:pt x="53" y="102"/>
                    </a:lnTo>
                    <a:lnTo>
                      <a:pt x="50" y="102"/>
                    </a:lnTo>
                    <a:close/>
                    <a:moveTo>
                      <a:pt x="44" y="89"/>
                    </a:moveTo>
                    <a:lnTo>
                      <a:pt x="42" y="89"/>
                    </a:lnTo>
                    <a:lnTo>
                      <a:pt x="42" y="89"/>
                    </a:lnTo>
                    <a:lnTo>
                      <a:pt x="42" y="91"/>
                    </a:lnTo>
                    <a:lnTo>
                      <a:pt x="42" y="91"/>
                    </a:lnTo>
                    <a:lnTo>
                      <a:pt x="44" y="93"/>
                    </a:lnTo>
                    <a:lnTo>
                      <a:pt x="44" y="93"/>
                    </a:lnTo>
                    <a:lnTo>
                      <a:pt x="46" y="91"/>
                    </a:lnTo>
                    <a:lnTo>
                      <a:pt x="44" y="91"/>
                    </a:lnTo>
                    <a:lnTo>
                      <a:pt x="44" y="89"/>
                    </a:lnTo>
                    <a:close/>
                    <a:moveTo>
                      <a:pt x="27" y="43"/>
                    </a:moveTo>
                    <a:lnTo>
                      <a:pt x="27" y="40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3" y="40"/>
                    </a:lnTo>
                    <a:lnTo>
                      <a:pt x="23" y="40"/>
                    </a:lnTo>
                    <a:lnTo>
                      <a:pt x="23" y="40"/>
                    </a:lnTo>
                    <a:lnTo>
                      <a:pt x="23" y="40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27" y="43"/>
                    </a:lnTo>
                    <a:close/>
                    <a:moveTo>
                      <a:pt x="27" y="49"/>
                    </a:moveTo>
                    <a:lnTo>
                      <a:pt x="27" y="49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27" y="47"/>
                    </a:lnTo>
                    <a:lnTo>
                      <a:pt x="27" y="47"/>
                    </a:lnTo>
                    <a:lnTo>
                      <a:pt x="27" y="47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5" y="49"/>
                    </a:lnTo>
                    <a:lnTo>
                      <a:pt x="25" y="49"/>
                    </a:lnTo>
                    <a:lnTo>
                      <a:pt x="27" y="49"/>
                    </a:lnTo>
                    <a:close/>
                    <a:moveTo>
                      <a:pt x="29" y="62"/>
                    </a:moveTo>
                    <a:lnTo>
                      <a:pt x="27" y="62"/>
                    </a:lnTo>
                    <a:lnTo>
                      <a:pt x="27" y="62"/>
                    </a:lnTo>
                    <a:lnTo>
                      <a:pt x="27" y="62"/>
                    </a:lnTo>
                    <a:lnTo>
                      <a:pt x="27" y="62"/>
                    </a:lnTo>
                    <a:lnTo>
                      <a:pt x="25" y="62"/>
                    </a:lnTo>
                    <a:lnTo>
                      <a:pt x="25" y="64"/>
                    </a:lnTo>
                    <a:lnTo>
                      <a:pt x="25" y="64"/>
                    </a:lnTo>
                    <a:lnTo>
                      <a:pt x="27" y="64"/>
                    </a:lnTo>
                    <a:lnTo>
                      <a:pt x="27" y="64"/>
                    </a:lnTo>
                    <a:lnTo>
                      <a:pt x="27" y="64"/>
                    </a:lnTo>
                    <a:lnTo>
                      <a:pt x="27" y="64"/>
                    </a:lnTo>
                    <a:lnTo>
                      <a:pt x="29" y="66"/>
                    </a:lnTo>
                    <a:lnTo>
                      <a:pt x="31" y="66"/>
                    </a:lnTo>
                    <a:lnTo>
                      <a:pt x="31" y="64"/>
                    </a:lnTo>
                    <a:lnTo>
                      <a:pt x="31" y="64"/>
                    </a:lnTo>
                    <a:lnTo>
                      <a:pt x="29" y="62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3" name="Uzbekistan" descr="" title="">
                <a:extLst>
                  <a:ext uri="{FF2B5EF4-FFF2-40B4-BE49-F238E27FC236}">
                    <a16:creationId xmlns:a16="http://schemas.microsoft.com/office/drawing/2014/main" id="{422CFCA8-4BAE-4DED-AB15-FB0CDDDEA9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74009" y="2224027"/>
                <a:ext cx="729134" cy="431359"/>
              </a:xfrm>
              <a:custGeom>
                <a:avLst/>
                <a:gdLst>
                  <a:gd name="T0" fmla="*/ 249 w 262"/>
                  <a:gd name="T1" fmla="*/ 85 h 155"/>
                  <a:gd name="T2" fmla="*/ 241 w 262"/>
                  <a:gd name="T3" fmla="*/ 78 h 155"/>
                  <a:gd name="T4" fmla="*/ 239 w 262"/>
                  <a:gd name="T5" fmla="*/ 78 h 155"/>
                  <a:gd name="T6" fmla="*/ 226 w 262"/>
                  <a:gd name="T7" fmla="*/ 81 h 155"/>
                  <a:gd name="T8" fmla="*/ 220 w 262"/>
                  <a:gd name="T9" fmla="*/ 72 h 155"/>
                  <a:gd name="T10" fmla="*/ 232 w 262"/>
                  <a:gd name="T11" fmla="*/ 64 h 155"/>
                  <a:gd name="T12" fmla="*/ 222 w 262"/>
                  <a:gd name="T13" fmla="*/ 66 h 155"/>
                  <a:gd name="T14" fmla="*/ 205 w 262"/>
                  <a:gd name="T15" fmla="*/ 76 h 155"/>
                  <a:gd name="T16" fmla="*/ 192 w 262"/>
                  <a:gd name="T17" fmla="*/ 89 h 155"/>
                  <a:gd name="T18" fmla="*/ 184 w 262"/>
                  <a:gd name="T19" fmla="*/ 87 h 155"/>
                  <a:gd name="T20" fmla="*/ 171 w 262"/>
                  <a:gd name="T21" fmla="*/ 83 h 155"/>
                  <a:gd name="T22" fmla="*/ 161 w 262"/>
                  <a:gd name="T23" fmla="*/ 68 h 155"/>
                  <a:gd name="T24" fmla="*/ 154 w 262"/>
                  <a:gd name="T25" fmla="*/ 49 h 155"/>
                  <a:gd name="T26" fmla="*/ 139 w 262"/>
                  <a:gd name="T27" fmla="*/ 38 h 155"/>
                  <a:gd name="T28" fmla="*/ 120 w 262"/>
                  <a:gd name="T29" fmla="*/ 38 h 155"/>
                  <a:gd name="T30" fmla="*/ 91 w 262"/>
                  <a:gd name="T31" fmla="*/ 38 h 155"/>
                  <a:gd name="T32" fmla="*/ 72 w 262"/>
                  <a:gd name="T33" fmla="*/ 21 h 155"/>
                  <a:gd name="T34" fmla="*/ 61 w 262"/>
                  <a:gd name="T35" fmla="*/ 24 h 155"/>
                  <a:gd name="T36" fmla="*/ 57 w 262"/>
                  <a:gd name="T37" fmla="*/ 28 h 155"/>
                  <a:gd name="T38" fmla="*/ 51 w 262"/>
                  <a:gd name="T39" fmla="*/ 15 h 155"/>
                  <a:gd name="T40" fmla="*/ 42 w 262"/>
                  <a:gd name="T41" fmla="*/ 7 h 155"/>
                  <a:gd name="T42" fmla="*/ 42 w 262"/>
                  <a:gd name="T43" fmla="*/ 13 h 155"/>
                  <a:gd name="T44" fmla="*/ 40 w 262"/>
                  <a:gd name="T45" fmla="*/ 15 h 155"/>
                  <a:gd name="T46" fmla="*/ 36 w 262"/>
                  <a:gd name="T47" fmla="*/ 21 h 155"/>
                  <a:gd name="T48" fmla="*/ 36 w 262"/>
                  <a:gd name="T49" fmla="*/ 9 h 155"/>
                  <a:gd name="T50" fmla="*/ 30 w 262"/>
                  <a:gd name="T51" fmla="*/ 2 h 155"/>
                  <a:gd name="T52" fmla="*/ 0 w 262"/>
                  <a:gd name="T53" fmla="*/ 11 h 155"/>
                  <a:gd name="T54" fmla="*/ 0 w 262"/>
                  <a:gd name="T55" fmla="*/ 59 h 155"/>
                  <a:gd name="T56" fmla="*/ 15 w 262"/>
                  <a:gd name="T57" fmla="*/ 81 h 155"/>
                  <a:gd name="T58" fmla="*/ 17 w 262"/>
                  <a:gd name="T59" fmla="*/ 68 h 155"/>
                  <a:gd name="T60" fmla="*/ 30 w 262"/>
                  <a:gd name="T61" fmla="*/ 59 h 155"/>
                  <a:gd name="T62" fmla="*/ 38 w 262"/>
                  <a:gd name="T63" fmla="*/ 62 h 155"/>
                  <a:gd name="T64" fmla="*/ 36 w 262"/>
                  <a:gd name="T65" fmla="*/ 55 h 155"/>
                  <a:gd name="T66" fmla="*/ 51 w 262"/>
                  <a:gd name="T67" fmla="*/ 62 h 155"/>
                  <a:gd name="T68" fmla="*/ 61 w 262"/>
                  <a:gd name="T69" fmla="*/ 68 h 155"/>
                  <a:gd name="T70" fmla="*/ 61 w 262"/>
                  <a:gd name="T71" fmla="*/ 72 h 155"/>
                  <a:gd name="T72" fmla="*/ 74 w 262"/>
                  <a:gd name="T73" fmla="*/ 81 h 155"/>
                  <a:gd name="T74" fmla="*/ 89 w 262"/>
                  <a:gd name="T75" fmla="*/ 83 h 155"/>
                  <a:gd name="T76" fmla="*/ 101 w 262"/>
                  <a:gd name="T77" fmla="*/ 106 h 155"/>
                  <a:gd name="T78" fmla="*/ 131 w 262"/>
                  <a:gd name="T79" fmla="*/ 125 h 155"/>
                  <a:gd name="T80" fmla="*/ 154 w 262"/>
                  <a:gd name="T81" fmla="*/ 136 h 155"/>
                  <a:gd name="T82" fmla="*/ 161 w 262"/>
                  <a:gd name="T83" fmla="*/ 148 h 155"/>
                  <a:gd name="T84" fmla="*/ 180 w 262"/>
                  <a:gd name="T85" fmla="*/ 152 h 155"/>
                  <a:gd name="T86" fmla="*/ 188 w 262"/>
                  <a:gd name="T87" fmla="*/ 136 h 155"/>
                  <a:gd name="T88" fmla="*/ 184 w 262"/>
                  <a:gd name="T89" fmla="*/ 121 h 155"/>
                  <a:gd name="T90" fmla="*/ 173 w 262"/>
                  <a:gd name="T91" fmla="*/ 117 h 155"/>
                  <a:gd name="T92" fmla="*/ 190 w 262"/>
                  <a:gd name="T93" fmla="*/ 112 h 155"/>
                  <a:gd name="T94" fmla="*/ 196 w 262"/>
                  <a:gd name="T95" fmla="*/ 106 h 155"/>
                  <a:gd name="T96" fmla="*/ 199 w 262"/>
                  <a:gd name="T97" fmla="*/ 102 h 155"/>
                  <a:gd name="T98" fmla="*/ 203 w 262"/>
                  <a:gd name="T99" fmla="*/ 97 h 155"/>
                  <a:gd name="T100" fmla="*/ 209 w 262"/>
                  <a:gd name="T101" fmla="*/ 91 h 155"/>
                  <a:gd name="T102" fmla="*/ 224 w 262"/>
                  <a:gd name="T103" fmla="*/ 89 h 155"/>
                  <a:gd name="T104" fmla="*/ 220 w 262"/>
                  <a:gd name="T105" fmla="*/ 95 h 155"/>
                  <a:gd name="T106" fmla="*/ 228 w 262"/>
                  <a:gd name="T107" fmla="*/ 100 h 155"/>
                  <a:gd name="T108" fmla="*/ 241 w 262"/>
                  <a:gd name="T109" fmla="*/ 100 h 155"/>
                  <a:gd name="T110" fmla="*/ 249 w 262"/>
                  <a:gd name="T111" fmla="*/ 95 h 155"/>
                  <a:gd name="T112" fmla="*/ 256 w 262"/>
                  <a:gd name="T113" fmla="*/ 91 h 155"/>
                  <a:gd name="T114" fmla="*/ 224 w 262"/>
                  <a:gd name="T115" fmla="*/ 87 h 155"/>
                  <a:gd name="T116" fmla="*/ 230 w 262"/>
                  <a:gd name="T117" fmla="*/ 104 h 155"/>
                  <a:gd name="T118" fmla="*/ 239 w 262"/>
                  <a:gd name="T119" fmla="*/ 10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2" h="155">
                    <a:moveTo>
                      <a:pt x="262" y="89"/>
                    </a:moveTo>
                    <a:lnTo>
                      <a:pt x="260" y="87"/>
                    </a:lnTo>
                    <a:lnTo>
                      <a:pt x="258" y="89"/>
                    </a:lnTo>
                    <a:lnTo>
                      <a:pt x="258" y="89"/>
                    </a:lnTo>
                    <a:lnTo>
                      <a:pt x="258" y="87"/>
                    </a:lnTo>
                    <a:lnTo>
                      <a:pt x="253" y="87"/>
                    </a:lnTo>
                    <a:lnTo>
                      <a:pt x="253" y="87"/>
                    </a:lnTo>
                    <a:lnTo>
                      <a:pt x="251" y="85"/>
                    </a:lnTo>
                    <a:lnTo>
                      <a:pt x="251" y="85"/>
                    </a:lnTo>
                    <a:lnTo>
                      <a:pt x="249" y="85"/>
                    </a:lnTo>
                    <a:lnTo>
                      <a:pt x="249" y="85"/>
                    </a:lnTo>
                    <a:lnTo>
                      <a:pt x="247" y="85"/>
                    </a:lnTo>
                    <a:lnTo>
                      <a:pt x="247" y="85"/>
                    </a:lnTo>
                    <a:lnTo>
                      <a:pt x="247" y="85"/>
                    </a:lnTo>
                    <a:lnTo>
                      <a:pt x="247" y="83"/>
                    </a:lnTo>
                    <a:lnTo>
                      <a:pt x="247" y="83"/>
                    </a:lnTo>
                    <a:lnTo>
                      <a:pt x="245" y="83"/>
                    </a:lnTo>
                    <a:lnTo>
                      <a:pt x="245" y="83"/>
                    </a:lnTo>
                    <a:lnTo>
                      <a:pt x="243" y="83"/>
                    </a:lnTo>
                    <a:lnTo>
                      <a:pt x="243" y="83"/>
                    </a:lnTo>
                    <a:lnTo>
                      <a:pt x="243" y="81"/>
                    </a:lnTo>
                    <a:lnTo>
                      <a:pt x="241" y="78"/>
                    </a:lnTo>
                    <a:lnTo>
                      <a:pt x="241" y="78"/>
                    </a:lnTo>
                    <a:lnTo>
                      <a:pt x="241" y="78"/>
                    </a:lnTo>
                    <a:lnTo>
                      <a:pt x="239" y="76"/>
                    </a:lnTo>
                    <a:lnTo>
                      <a:pt x="239" y="76"/>
                    </a:lnTo>
                    <a:lnTo>
                      <a:pt x="239" y="76"/>
                    </a:lnTo>
                    <a:lnTo>
                      <a:pt x="239" y="76"/>
                    </a:lnTo>
                    <a:lnTo>
                      <a:pt x="239" y="76"/>
                    </a:lnTo>
                    <a:lnTo>
                      <a:pt x="239" y="76"/>
                    </a:lnTo>
                    <a:lnTo>
                      <a:pt x="239" y="78"/>
                    </a:lnTo>
                    <a:lnTo>
                      <a:pt x="239" y="78"/>
                    </a:lnTo>
                    <a:lnTo>
                      <a:pt x="239" y="78"/>
                    </a:lnTo>
                    <a:lnTo>
                      <a:pt x="237" y="81"/>
                    </a:lnTo>
                    <a:lnTo>
                      <a:pt x="237" y="81"/>
                    </a:lnTo>
                    <a:lnTo>
                      <a:pt x="234" y="78"/>
                    </a:lnTo>
                    <a:lnTo>
                      <a:pt x="234" y="83"/>
                    </a:lnTo>
                    <a:lnTo>
                      <a:pt x="234" y="83"/>
                    </a:lnTo>
                    <a:lnTo>
                      <a:pt x="234" y="83"/>
                    </a:lnTo>
                    <a:lnTo>
                      <a:pt x="232" y="83"/>
                    </a:lnTo>
                    <a:lnTo>
                      <a:pt x="230" y="83"/>
                    </a:lnTo>
                    <a:lnTo>
                      <a:pt x="230" y="83"/>
                    </a:lnTo>
                    <a:lnTo>
                      <a:pt x="228" y="83"/>
                    </a:lnTo>
                    <a:lnTo>
                      <a:pt x="226" y="81"/>
                    </a:lnTo>
                    <a:lnTo>
                      <a:pt x="226" y="81"/>
                    </a:lnTo>
                    <a:lnTo>
                      <a:pt x="224" y="78"/>
                    </a:lnTo>
                    <a:lnTo>
                      <a:pt x="224" y="76"/>
                    </a:lnTo>
                    <a:lnTo>
                      <a:pt x="224" y="76"/>
                    </a:lnTo>
                    <a:lnTo>
                      <a:pt x="222" y="78"/>
                    </a:lnTo>
                    <a:lnTo>
                      <a:pt x="220" y="76"/>
                    </a:lnTo>
                    <a:lnTo>
                      <a:pt x="218" y="76"/>
                    </a:lnTo>
                    <a:lnTo>
                      <a:pt x="218" y="76"/>
                    </a:lnTo>
                    <a:lnTo>
                      <a:pt x="215" y="76"/>
                    </a:lnTo>
                    <a:lnTo>
                      <a:pt x="215" y="74"/>
                    </a:lnTo>
                    <a:lnTo>
                      <a:pt x="220" y="72"/>
                    </a:lnTo>
                    <a:lnTo>
                      <a:pt x="222" y="70"/>
                    </a:lnTo>
                    <a:lnTo>
                      <a:pt x="224" y="70"/>
                    </a:lnTo>
                    <a:lnTo>
                      <a:pt x="224" y="70"/>
                    </a:lnTo>
                    <a:lnTo>
                      <a:pt x="226" y="68"/>
                    </a:lnTo>
                    <a:lnTo>
                      <a:pt x="226" y="68"/>
                    </a:lnTo>
                    <a:lnTo>
                      <a:pt x="226" y="66"/>
                    </a:lnTo>
                    <a:lnTo>
                      <a:pt x="228" y="66"/>
                    </a:lnTo>
                    <a:lnTo>
                      <a:pt x="230" y="66"/>
                    </a:lnTo>
                    <a:lnTo>
                      <a:pt x="232" y="64"/>
                    </a:lnTo>
                    <a:lnTo>
                      <a:pt x="232" y="64"/>
                    </a:lnTo>
                    <a:lnTo>
                      <a:pt x="232" y="64"/>
                    </a:lnTo>
                    <a:lnTo>
                      <a:pt x="230" y="64"/>
                    </a:lnTo>
                    <a:lnTo>
                      <a:pt x="230" y="62"/>
                    </a:lnTo>
                    <a:lnTo>
                      <a:pt x="228" y="62"/>
                    </a:lnTo>
                    <a:lnTo>
                      <a:pt x="228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4" y="64"/>
                    </a:lnTo>
                    <a:lnTo>
                      <a:pt x="224" y="66"/>
                    </a:lnTo>
                    <a:lnTo>
                      <a:pt x="224" y="66"/>
                    </a:lnTo>
                    <a:lnTo>
                      <a:pt x="222" y="66"/>
                    </a:lnTo>
                    <a:lnTo>
                      <a:pt x="222" y="66"/>
                    </a:lnTo>
                    <a:lnTo>
                      <a:pt x="222" y="66"/>
                    </a:lnTo>
                    <a:lnTo>
                      <a:pt x="220" y="66"/>
                    </a:lnTo>
                    <a:lnTo>
                      <a:pt x="220" y="66"/>
                    </a:lnTo>
                    <a:lnTo>
                      <a:pt x="218" y="68"/>
                    </a:lnTo>
                    <a:lnTo>
                      <a:pt x="215" y="70"/>
                    </a:lnTo>
                    <a:lnTo>
                      <a:pt x="213" y="72"/>
                    </a:lnTo>
                    <a:lnTo>
                      <a:pt x="211" y="72"/>
                    </a:lnTo>
                    <a:lnTo>
                      <a:pt x="209" y="74"/>
                    </a:lnTo>
                    <a:lnTo>
                      <a:pt x="207" y="74"/>
                    </a:lnTo>
                    <a:lnTo>
                      <a:pt x="205" y="76"/>
                    </a:lnTo>
                    <a:lnTo>
                      <a:pt x="205" y="76"/>
                    </a:lnTo>
                    <a:lnTo>
                      <a:pt x="203" y="76"/>
                    </a:lnTo>
                    <a:lnTo>
                      <a:pt x="201" y="78"/>
                    </a:lnTo>
                    <a:lnTo>
                      <a:pt x="199" y="78"/>
                    </a:lnTo>
                    <a:lnTo>
                      <a:pt x="199" y="81"/>
                    </a:lnTo>
                    <a:lnTo>
                      <a:pt x="199" y="83"/>
                    </a:lnTo>
                    <a:lnTo>
                      <a:pt x="196" y="83"/>
                    </a:lnTo>
                    <a:lnTo>
                      <a:pt x="194" y="85"/>
                    </a:lnTo>
                    <a:lnTo>
                      <a:pt x="194" y="87"/>
                    </a:lnTo>
                    <a:lnTo>
                      <a:pt x="192" y="87"/>
                    </a:lnTo>
                    <a:lnTo>
                      <a:pt x="192" y="89"/>
                    </a:lnTo>
                    <a:lnTo>
                      <a:pt x="192" y="89"/>
                    </a:lnTo>
                    <a:lnTo>
                      <a:pt x="192" y="91"/>
                    </a:lnTo>
                    <a:lnTo>
                      <a:pt x="192" y="91"/>
                    </a:lnTo>
                    <a:lnTo>
                      <a:pt x="192" y="93"/>
                    </a:lnTo>
                    <a:lnTo>
                      <a:pt x="190" y="93"/>
                    </a:lnTo>
                    <a:lnTo>
                      <a:pt x="190" y="93"/>
                    </a:lnTo>
                    <a:lnTo>
                      <a:pt x="188" y="91"/>
                    </a:lnTo>
                    <a:lnTo>
                      <a:pt x="186" y="91"/>
                    </a:lnTo>
                    <a:lnTo>
                      <a:pt x="186" y="89"/>
                    </a:lnTo>
                    <a:lnTo>
                      <a:pt x="184" y="89"/>
                    </a:lnTo>
                    <a:lnTo>
                      <a:pt x="184" y="87"/>
                    </a:lnTo>
                    <a:lnTo>
                      <a:pt x="184" y="87"/>
                    </a:lnTo>
                    <a:lnTo>
                      <a:pt x="186" y="85"/>
                    </a:lnTo>
                    <a:lnTo>
                      <a:pt x="184" y="85"/>
                    </a:lnTo>
                    <a:lnTo>
                      <a:pt x="184" y="83"/>
                    </a:lnTo>
                    <a:lnTo>
                      <a:pt x="184" y="83"/>
                    </a:lnTo>
                    <a:lnTo>
                      <a:pt x="182" y="83"/>
                    </a:lnTo>
                    <a:lnTo>
                      <a:pt x="182" y="83"/>
                    </a:lnTo>
                    <a:lnTo>
                      <a:pt x="180" y="83"/>
                    </a:lnTo>
                    <a:lnTo>
                      <a:pt x="180" y="83"/>
                    </a:lnTo>
                    <a:lnTo>
                      <a:pt x="175" y="83"/>
                    </a:lnTo>
                    <a:lnTo>
                      <a:pt x="173" y="83"/>
                    </a:lnTo>
                    <a:lnTo>
                      <a:pt x="171" y="83"/>
                    </a:lnTo>
                    <a:lnTo>
                      <a:pt x="169" y="83"/>
                    </a:lnTo>
                    <a:lnTo>
                      <a:pt x="165" y="83"/>
                    </a:lnTo>
                    <a:lnTo>
                      <a:pt x="165" y="83"/>
                    </a:lnTo>
                    <a:lnTo>
                      <a:pt x="163" y="83"/>
                    </a:lnTo>
                    <a:lnTo>
                      <a:pt x="163" y="81"/>
                    </a:lnTo>
                    <a:lnTo>
                      <a:pt x="163" y="78"/>
                    </a:lnTo>
                    <a:lnTo>
                      <a:pt x="163" y="76"/>
                    </a:lnTo>
                    <a:lnTo>
                      <a:pt x="161" y="74"/>
                    </a:lnTo>
                    <a:lnTo>
                      <a:pt x="161" y="72"/>
                    </a:lnTo>
                    <a:lnTo>
                      <a:pt x="161" y="70"/>
                    </a:lnTo>
                    <a:lnTo>
                      <a:pt x="161" y="68"/>
                    </a:lnTo>
                    <a:lnTo>
                      <a:pt x="158" y="68"/>
                    </a:lnTo>
                    <a:lnTo>
                      <a:pt x="156" y="68"/>
                    </a:lnTo>
                    <a:lnTo>
                      <a:pt x="152" y="68"/>
                    </a:lnTo>
                    <a:lnTo>
                      <a:pt x="152" y="66"/>
                    </a:lnTo>
                    <a:lnTo>
                      <a:pt x="152" y="64"/>
                    </a:lnTo>
                    <a:lnTo>
                      <a:pt x="152" y="62"/>
                    </a:lnTo>
                    <a:lnTo>
                      <a:pt x="154" y="59"/>
                    </a:lnTo>
                    <a:lnTo>
                      <a:pt x="154" y="55"/>
                    </a:lnTo>
                    <a:lnTo>
                      <a:pt x="154" y="53"/>
                    </a:lnTo>
                    <a:lnTo>
                      <a:pt x="154" y="51"/>
                    </a:lnTo>
                    <a:lnTo>
                      <a:pt x="154" y="49"/>
                    </a:lnTo>
                    <a:lnTo>
                      <a:pt x="152" y="49"/>
                    </a:lnTo>
                    <a:lnTo>
                      <a:pt x="152" y="51"/>
                    </a:lnTo>
                    <a:lnTo>
                      <a:pt x="150" y="51"/>
                    </a:lnTo>
                    <a:lnTo>
                      <a:pt x="148" y="49"/>
                    </a:lnTo>
                    <a:lnTo>
                      <a:pt x="148" y="47"/>
                    </a:lnTo>
                    <a:lnTo>
                      <a:pt x="146" y="45"/>
                    </a:lnTo>
                    <a:lnTo>
                      <a:pt x="146" y="43"/>
                    </a:lnTo>
                    <a:lnTo>
                      <a:pt x="144" y="43"/>
                    </a:lnTo>
                    <a:lnTo>
                      <a:pt x="142" y="40"/>
                    </a:lnTo>
                    <a:lnTo>
                      <a:pt x="139" y="40"/>
                    </a:lnTo>
                    <a:lnTo>
                      <a:pt x="139" y="38"/>
                    </a:lnTo>
                    <a:lnTo>
                      <a:pt x="137" y="36"/>
                    </a:lnTo>
                    <a:lnTo>
                      <a:pt x="135" y="36"/>
                    </a:lnTo>
                    <a:lnTo>
                      <a:pt x="135" y="36"/>
                    </a:lnTo>
                    <a:lnTo>
                      <a:pt x="133" y="36"/>
                    </a:lnTo>
                    <a:lnTo>
                      <a:pt x="131" y="38"/>
                    </a:lnTo>
                    <a:lnTo>
                      <a:pt x="129" y="38"/>
                    </a:lnTo>
                    <a:lnTo>
                      <a:pt x="129" y="38"/>
                    </a:lnTo>
                    <a:lnTo>
                      <a:pt x="127" y="38"/>
                    </a:lnTo>
                    <a:lnTo>
                      <a:pt x="125" y="38"/>
                    </a:lnTo>
                    <a:lnTo>
                      <a:pt x="123" y="38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4" y="38"/>
                    </a:lnTo>
                    <a:lnTo>
                      <a:pt x="110" y="36"/>
                    </a:lnTo>
                    <a:lnTo>
                      <a:pt x="108" y="38"/>
                    </a:lnTo>
                    <a:lnTo>
                      <a:pt x="104" y="38"/>
                    </a:lnTo>
                    <a:lnTo>
                      <a:pt x="101" y="38"/>
                    </a:lnTo>
                    <a:lnTo>
                      <a:pt x="99" y="38"/>
                    </a:lnTo>
                    <a:lnTo>
                      <a:pt x="95" y="40"/>
                    </a:lnTo>
                    <a:lnTo>
                      <a:pt x="93" y="40"/>
                    </a:lnTo>
                    <a:lnTo>
                      <a:pt x="91" y="40"/>
                    </a:lnTo>
                    <a:lnTo>
                      <a:pt x="91" y="38"/>
                    </a:lnTo>
                    <a:lnTo>
                      <a:pt x="87" y="36"/>
                    </a:lnTo>
                    <a:lnTo>
                      <a:pt x="87" y="34"/>
                    </a:lnTo>
                    <a:lnTo>
                      <a:pt x="85" y="32"/>
                    </a:lnTo>
                    <a:lnTo>
                      <a:pt x="82" y="30"/>
                    </a:lnTo>
                    <a:lnTo>
                      <a:pt x="80" y="28"/>
                    </a:lnTo>
                    <a:lnTo>
                      <a:pt x="78" y="28"/>
                    </a:lnTo>
                    <a:lnTo>
                      <a:pt x="78" y="26"/>
                    </a:lnTo>
                    <a:lnTo>
                      <a:pt x="78" y="24"/>
                    </a:lnTo>
                    <a:lnTo>
                      <a:pt x="76" y="24"/>
                    </a:lnTo>
                    <a:lnTo>
                      <a:pt x="74" y="21"/>
                    </a:lnTo>
                    <a:lnTo>
                      <a:pt x="72" y="21"/>
                    </a:lnTo>
                    <a:lnTo>
                      <a:pt x="70" y="19"/>
                    </a:lnTo>
                    <a:lnTo>
                      <a:pt x="68" y="17"/>
                    </a:lnTo>
                    <a:lnTo>
                      <a:pt x="66" y="17"/>
                    </a:lnTo>
                    <a:lnTo>
                      <a:pt x="63" y="15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1" y="21"/>
                    </a:lnTo>
                    <a:lnTo>
                      <a:pt x="61" y="24"/>
                    </a:lnTo>
                    <a:lnTo>
                      <a:pt x="61" y="24"/>
                    </a:lnTo>
                    <a:lnTo>
                      <a:pt x="61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59" y="28"/>
                    </a:lnTo>
                    <a:lnTo>
                      <a:pt x="57" y="28"/>
                    </a:lnTo>
                    <a:lnTo>
                      <a:pt x="55" y="28"/>
                    </a:lnTo>
                    <a:lnTo>
                      <a:pt x="55" y="28"/>
                    </a:lnTo>
                    <a:lnTo>
                      <a:pt x="55" y="26"/>
                    </a:lnTo>
                    <a:lnTo>
                      <a:pt x="55" y="26"/>
                    </a:lnTo>
                    <a:lnTo>
                      <a:pt x="55" y="24"/>
                    </a:lnTo>
                    <a:lnTo>
                      <a:pt x="55" y="24"/>
                    </a:lnTo>
                    <a:lnTo>
                      <a:pt x="51" y="19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51" y="15"/>
                    </a:lnTo>
                    <a:lnTo>
                      <a:pt x="51" y="11"/>
                    </a:lnTo>
                    <a:lnTo>
                      <a:pt x="53" y="9"/>
                    </a:lnTo>
                    <a:lnTo>
                      <a:pt x="51" y="9"/>
                    </a:lnTo>
                    <a:lnTo>
                      <a:pt x="49" y="7"/>
                    </a:lnTo>
                    <a:lnTo>
                      <a:pt x="47" y="7"/>
                    </a:lnTo>
                    <a:lnTo>
                      <a:pt x="44" y="5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40" y="11"/>
                    </a:lnTo>
                    <a:lnTo>
                      <a:pt x="40" y="11"/>
                    </a:lnTo>
                    <a:lnTo>
                      <a:pt x="40" y="11"/>
                    </a:lnTo>
                    <a:lnTo>
                      <a:pt x="40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40" y="15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42" y="17"/>
                    </a:lnTo>
                    <a:lnTo>
                      <a:pt x="40" y="19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36" y="17"/>
                    </a:lnTo>
                    <a:lnTo>
                      <a:pt x="34" y="15"/>
                    </a:lnTo>
                    <a:lnTo>
                      <a:pt x="34" y="15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6" y="9"/>
                    </a:lnTo>
                    <a:lnTo>
                      <a:pt x="36" y="7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0"/>
                    </a:lnTo>
                    <a:lnTo>
                      <a:pt x="38" y="2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1" y="7"/>
                    </a:lnTo>
                    <a:lnTo>
                      <a:pt x="19" y="7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9" y="9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3"/>
                    </a:lnTo>
                    <a:lnTo>
                      <a:pt x="0" y="4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59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0" y="76"/>
                    </a:lnTo>
                    <a:lnTo>
                      <a:pt x="0" y="81"/>
                    </a:lnTo>
                    <a:lnTo>
                      <a:pt x="4" y="81"/>
                    </a:lnTo>
                    <a:lnTo>
                      <a:pt x="9" y="81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7" y="81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5" y="76"/>
                    </a:lnTo>
                    <a:lnTo>
                      <a:pt x="15" y="74"/>
                    </a:lnTo>
                    <a:lnTo>
                      <a:pt x="15" y="70"/>
                    </a:lnTo>
                    <a:lnTo>
                      <a:pt x="17" y="68"/>
                    </a:lnTo>
                    <a:lnTo>
                      <a:pt x="17" y="68"/>
                    </a:lnTo>
                    <a:lnTo>
                      <a:pt x="17" y="68"/>
                    </a:lnTo>
                    <a:lnTo>
                      <a:pt x="19" y="64"/>
                    </a:lnTo>
                    <a:lnTo>
                      <a:pt x="19" y="62"/>
                    </a:lnTo>
                    <a:lnTo>
                      <a:pt x="21" y="62"/>
                    </a:lnTo>
                    <a:lnTo>
                      <a:pt x="23" y="62"/>
                    </a:lnTo>
                    <a:lnTo>
                      <a:pt x="25" y="64"/>
                    </a:lnTo>
                    <a:lnTo>
                      <a:pt x="25" y="64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30" y="62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2" y="57"/>
                    </a:lnTo>
                    <a:lnTo>
                      <a:pt x="32" y="57"/>
                    </a:lnTo>
                    <a:lnTo>
                      <a:pt x="34" y="59"/>
                    </a:lnTo>
                    <a:lnTo>
                      <a:pt x="34" y="59"/>
                    </a:lnTo>
                    <a:lnTo>
                      <a:pt x="36" y="59"/>
                    </a:lnTo>
                    <a:lnTo>
                      <a:pt x="36" y="59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8" y="62"/>
                    </a:lnTo>
                    <a:lnTo>
                      <a:pt x="38" y="62"/>
                    </a:lnTo>
                    <a:lnTo>
                      <a:pt x="38" y="62"/>
                    </a:lnTo>
                    <a:lnTo>
                      <a:pt x="38" y="62"/>
                    </a:lnTo>
                    <a:lnTo>
                      <a:pt x="38" y="62"/>
                    </a:lnTo>
                    <a:lnTo>
                      <a:pt x="38" y="59"/>
                    </a:lnTo>
                    <a:lnTo>
                      <a:pt x="36" y="57"/>
                    </a:lnTo>
                    <a:lnTo>
                      <a:pt x="34" y="57"/>
                    </a:lnTo>
                    <a:lnTo>
                      <a:pt x="34" y="55"/>
                    </a:lnTo>
                    <a:lnTo>
                      <a:pt x="34" y="55"/>
                    </a:lnTo>
                    <a:lnTo>
                      <a:pt x="34" y="55"/>
                    </a:lnTo>
                    <a:lnTo>
                      <a:pt x="34" y="55"/>
                    </a:lnTo>
                    <a:lnTo>
                      <a:pt x="36" y="55"/>
                    </a:lnTo>
                    <a:lnTo>
                      <a:pt x="38" y="55"/>
                    </a:lnTo>
                    <a:lnTo>
                      <a:pt x="38" y="55"/>
                    </a:lnTo>
                    <a:lnTo>
                      <a:pt x="40" y="53"/>
                    </a:lnTo>
                    <a:lnTo>
                      <a:pt x="42" y="55"/>
                    </a:lnTo>
                    <a:lnTo>
                      <a:pt x="44" y="57"/>
                    </a:lnTo>
                    <a:lnTo>
                      <a:pt x="44" y="57"/>
                    </a:lnTo>
                    <a:lnTo>
                      <a:pt x="47" y="57"/>
                    </a:lnTo>
                    <a:lnTo>
                      <a:pt x="49" y="57"/>
                    </a:lnTo>
                    <a:lnTo>
                      <a:pt x="49" y="57"/>
                    </a:lnTo>
                    <a:lnTo>
                      <a:pt x="49" y="59"/>
                    </a:lnTo>
                    <a:lnTo>
                      <a:pt x="51" y="62"/>
                    </a:lnTo>
                    <a:lnTo>
                      <a:pt x="51" y="62"/>
                    </a:lnTo>
                    <a:lnTo>
                      <a:pt x="53" y="62"/>
                    </a:lnTo>
                    <a:lnTo>
                      <a:pt x="57" y="62"/>
                    </a:lnTo>
                    <a:lnTo>
                      <a:pt x="59" y="62"/>
                    </a:lnTo>
                    <a:lnTo>
                      <a:pt x="59" y="64"/>
                    </a:lnTo>
                    <a:lnTo>
                      <a:pt x="61" y="64"/>
                    </a:lnTo>
                    <a:lnTo>
                      <a:pt x="61" y="64"/>
                    </a:lnTo>
                    <a:lnTo>
                      <a:pt x="61" y="64"/>
                    </a:lnTo>
                    <a:lnTo>
                      <a:pt x="61" y="66"/>
                    </a:lnTo>
                    <a:lnTo>
                      <a:pt x="61" y="66"/>
                    </a:lnTo>
                    <a:lnTo>
                      <a:pt x="61" y="68"/>
                    </a:lnTo>
                    <a:lnTo>
                      <a:pt x="61" y="68"/>
                    </a:lnTo>
                    <a:lnTo>
                      <a:pt x="61" y="68"/>
                    </a:lnTo>
                    <a:lnTo>
                      <a:pt x="61" y="68"/>
                    </a:lnTo>
                    <a:lnTo>
                      <a:pt x="63" y="68"/>
                    </a:lnTo>
                    <a:lnTo>
                      <a:pt x="63" y="70"/>
                    </a:lnTo>
                    <a:lnTo>
                      <a:pt x="63" y="70"/>
                    </a:lnTo>
                    <a:lnTo>
                      <a:pt x="63" y="70"/>
                    </a:lnTo>
                    <a:lnTo>
                      <a:pt x="63" y="72"/>
                    </a:lnTo>
                    <a:lnTo>
                      <a:pt x="63" y="70"/>
                    </a:lnTo>
                    <a:lnTo>
                      <a:pt x="61" y="72"/>
                    </a:lnTo>
                    <a:lnTo>
                      <a:pt x="61" y="72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3" y="76"/>
                    </a:lnTo>
                    <a:lnTo>
                      <a:pt x="61" y="76"/>
                    </a:lnTo>
                    <a:lnTo>
                      <a:pt x="61" y="78"/>
                    </a:lnTo>
                    <a:lnTo>
                      <a:pt x="63" y="78"/>
                    </a:lnTo>
                    <a:lnTo>
                      <a:pt x="63" y="78"/>
                    </a:lnTo>
                    <a:lnTo>
                      <a:pt x="68" y="81"/>
                    </a:lnTo>
                    <a:lnTo>
                      <a:pt x="70" y="81"/>
                    </a:lnTo>
                    <a:lnTo>
                      <a:pt x="72" y="81"/>
                    </a:lnTo>
                    <a:lnTo>
                      <a:pt x="74" y="81"/>
                    </a:lnTo>
                    <a:lnTo>
                      <a:pt x="76" y="81"/>
                    </a:lnTo>
                    <a:lnTo>
                      <a:pt x="78" y="81"/>
                    </a:lnTo>
                    <a:lnTo>
                      <a:pt x="78" y="83"/>
                    </a:lnTo>
                    <a:lnTo>
                      <a:pt x="80" y="83"/>
                    </a:lnTo>
                    <a:lnTo>
                      <a:pt x="82" y="83"/>
                    </a:lnTo>
                    <a:lnTo>
                      <a:pt x="82" y="81"/>
                    </a:lnTo>
                    <a:lnTo>
                      <a:pt x="82" y="81"/>
                    </a:lnTo>
                    <a:lnTo>
                      <a:pt x="82" y="81"/>
                    </a:lnTo>
                    <a:lnTo>
                      <a:pt x="85" y="81"/>
                    </a:lnTo>
                    <a:lnTo>
                      <a:pt x="87" y="81"/>
                    </a:lnTo>
                    <a:lnTo>
                      <a:pt x="89" y="83"/>
                    </a:lnTo>
                    <a:lnTo>
                      <a:pt x="91" y="83"/>
                    </a:lnTo>
                    <a:lnTo>
                      <a:pt x="91" y="85"/>
                    </a:lnTo>
                    <a:lnTo>
                      <a:pt x="93" y="87"/>
                    </a:lnTo>
                    <a:lnTo>
                      <a:pt x="93" y="91"/>
                    </a:lnTo>
                    <a:lnTo>
                      <a:pt x="95" y="93"/>
                    </a:lnTo>
                    <a:lnTo>
                      <a:pt x="97" y="95"/>
                    </a:lnTo>
                    <a:lnTo>
                      <a:pt x="97" y="97"/>
                    </a:lnTo>
                    <a:lnTo>
                      <a:pt x="99" y="104"/>
                    </a:lnTo>
                    <a:lnTo>
                      <a:pt x="99" y="104"/>
                    </a:lnTo>
                    <a:lnTo>
                      <a:pt x="99" y="104"/>
                    </a:lnTo>
                    <a:lnTo>
                      <a:pt x="101" y="106"/>
                    </a:lnTo>
                    <a:lnTo>
                      <a:pt x="106" y="108"/>
                    </a:lnTo>
                    <a:lnTo>
                      <a:pt x="108" y="110"/>
                    </a:lnTo>
                    <a:lnTo>
                      <a:pt x="112" y="112"/>
                    </a:lnTo>
                    <a:lnTo>
                      <a:pt x="114" y="114"/>
                    </a:lnTo>
                    <a:lnTo>
                      <a:pt x="118" y="119"/>
                    </a:lnTo>
                    <a:lnTo>
                      <a:pt x="118" y="119"/>
                    </a:lnTo>
                    <a:lnTo>
                      <a:pt x="120" y="121"/>
                    </a:lnTo>
                    <a:lnTo>
                      <a:pt x="125" y="123"/>
                    </a:lnTo>
                    <a:lnTo>
                      <a:pt x="127" y="121"/>
                    </a:lnTo>
                    <a:lnTo>
                      <a:pt x="131" y="125"/>
                    </a:lnTo>
                    <a:lnTo>
                      <a:pt x="131" y="125"/>
                    </a:lnTo>
                    <a:lnTo>
                      <a:pt x="133" y="127"/>
                    </a:lnTo>
                    <a:lnTo>
                      <a:pt x="135" y="127"/>
                    </a:lnTo>
                    <a:lnTo>
                      <a:pt x="139" y="129"/>
                    </a:lnTo>
                    <a:lnTo>
                      <a:pt x="144" y="133"/>
                    </a:lnTo>
                    <a:lnTo>
                      <a:pt x="146" y="136"/>
                    </a:lnTo>
                    <a:lnTo>
                      <a:pt x="148" y="136"/>
                    </a:lnTo>
                    <a:lnTo>
                      <a:pt x="148" y="136"/>
                    </a:lnTo>
                    <a:lnTo>
                      <a:pt x="150" y="136"/>
                    </a:lnTo>
                    <a:lnTo>
                      <a:pt x="150" y="133"/>
                    </a:lnTo>
                    <a:lnTo>
                      <a:pt x="152" y="136"/>
                    </a:lnTo>
                    <a:lnTo>
                      <a:pt x="154" y="136"/>
                    </a:lnTo>
                    <a:lnTo>
                      <a:pt x="156" y="136"/>
                    </a:lnTo>
                    <a:lnTo>
                      <a:pt x="156" y="138"/>
                    </a:lnTo>
                    <a:lnTo>
                      <a:pt x="158" y="138"/>
                    </a:lnTo>
                    <a:lnTo>
                      <a:pt x="158" y="138"/>
                    </a:lnTo>
                    <a:lnTo>
                      <a:pt x="161" y="140"/>
                    </a:lnTo>
                    <a:lnTo>
                      <a:pt x="163" y="140"/>
                    </a:lnTo>
                    <a:lnTo>
                      <a:pt x="163" y="140"/>
                    </a:lnTo>
                    <a:lnTo>
                      <a:pt x="163" y="140"/>
                    </a:lnTo>
                    <a:lnTo>
                      <a:pt x="161" y="142"/>
                    </a:lnTo>
                    <a:lnTo>
                      <a:pt x="161" y="146"/>
                    </a:lnTo>
                    <a:lnTo>
                      <a:pt x="161" y="148"/>
                    </a:lnTo>
                    <a:lnTo>
                      <a:pt x="161" y="150"/>
                    </a:lnTo>
                    <a:lnTo>
                      <a:pt x="165" y="150"/>
                    </a:lnTo>
                    <a:lnTo>
                      <a:pt x="169" y="150"/>
                    </a:lnTo>
                    <a:lnTo>
                      <a:pt x="171" y="152"/>
                    </a:lnTo>
                    <a:lnTo>
                      <a:pt x="173" y="152"/>
                    </a:lnTo>
                    <a:lnTo>
                      <a:pt x="175" y="152"/>
                    </a:lnTo>
                    <a:lnTo>
                      <a:pt x="175" y="152"/>
                    </a:lnTo>
                    <a:lnTo>
                      <a:pt x="175" y="152"/>
                    </a:lnTo>
                    <a:lnTo>
                      <a:pt x="177" y="152"/>
                    </a:lnTo>
                    <a:lnTo>
                      <a:pt x="180" y="152"/>
                    </a:lnTo>
                    <a:lnTo>
                      <a:pt x="180" y="152"/>
                    </a:lnTo>
                    <a:lnTo>
                      <a:pt x="180" y="155"/>
                    </a:lnTo>
                    <a:lnTo>
                      <a:pt x="180" y="152"/>
                    </a:lnTo>
                    <a:lnTo>
                      <a:pt x="180" y="148"/>
                    </a:lnTo>
                    <a:lnTo>
                      <a:pt x="182" y="146"/>
                    </a:lnTo>
                    <a:lnTo>
                      <a:pt x="184" y="144"/>
                    </a:lnTo>
                    <a:lnTo>
                      <a:pt x="184" y="142"/>
                    </a:lnTo>
                    <a:lnTo>
                      <a:pt x="186" y="140"/>
                    </a:lnTo>
                    <a:lnTo>
                      <a:pt x="186" y="140"/>
                    </a:lnTo>
                    <a:lnTo>
                      <a:pt x="188" y="138"/>
                    </a:lnTo>
                    <a:lnTo>
                      <a:pt x="188" y="138"/>
                    </a:lnTo>
                    <a:lnTo>
                      <a:pt x="188" y="136"/>
                    </a:lnTo>
                    <a:lnTo>
                      <a:pt x="188" y="136"/>
                    </a:lnTo>
                    <a:lnTo>
                      <a:pt x="188" y="136"/>
                    </a:lnTo>
                    <a:lnTo>
                      <a:pt x="188" y="133"/>
                    </a:lnTo>
                    <a:lnTo>
                      <a:pt x="186" y="131"/>
                    </a:lnTo>
                    <a:lnTo>
                      <a:pt x="184" y="131"/>
                    </a:lnTo>
                    <a:lnTo>
                      <a:pt x="184" y="129"/>
                    </a:lnTo>
                    <a:lnTo>
                      <a:pt x="184" y="127"/>
                    </a:lnTo>
                    <a:lnTo>
                      <a:pt x="186" y="123"/>
                    </a:lnTo>
                    <a:lnTo>
                      <a:pt x="186" y="123"/>
                    </a:lnTo>
                    <a:lnTo>
                      <a:pt x="184" y="123"/>
                    </a:lnTo>
                    <a:lnTo>
                      <a:pt x="184" y="121"/>
                    </a:lnTo>
                    <a:lnTo>
                      <a:pt x="182" y="121"/>
                    </a:lnTo>
                    <a:lnTo>
                      <a:pt x="182" y="121"/>
                    </a:lnTo>
                    <a:lnTo>
                      <a:pt x="180" y="121"/>
                    </a:lnTo>
                    <a:lnTo>
                      <a:pt x="180" y="121"/>
                    </a:lnTo>
                    <a:lnTo>
                      <a:pt x="177" y="121"/>
                    </a:lnTo>
                    <a:lnTo>
                      <a:pt x="177" y="119"/>
                    </a:lnTo>
                    <a:lnTo>
                      <a:pt x="177" y="119"/>
                    </a:lnTo>
                    <a:lnTo>
                      <a:pt x="177" y="119"/>
                    </a:lnTo>
                    <a:lnTo>
                      <a:pt x="173" y="119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5" y="112"/>
                    </a:lnTo>
                    <a:lnTo>
                      <a:pt x="175" y="112"/>
                    </a:lnTo>
                    <a:lnTo>
                      <a:pt x="175" y="112"/>
                    </a:lnTo>
                    <a:lnTo>
                      <a:pt x="175" y="112"/>
                    </a:lnTo>
                    <a:lnTo>
                      <a:pt x="180" y="110"/>
                    </a:lnTo>
                    <a:lnTo>
                      <a:pt x="182" y="110"/>
                    </a:lnTo>
                    <a:lnTo>
                      <a:pt x="184" y="112"/>
                    </a:lnTo>
                    <a:lnTo>
                      <a:pt x="186" y="112"/>
                    </a:lnTo>
                    <a:lnTo>
                      <a:pt x="188" y="112"/>
                    </a:lnTo>
                    <a:lnTo>
                      <a:pt x="190" y="112"/>
                    </a:lnTo>
                    <a:lnTo>
                      <a:pt x="190" y="112"/>
                    </a:lnTo>
                    <a:lnTo>
                      <a:pt x="190" y="112"/>
                    </a:lnTo>
                    <a:lnTo>
                      <a:pt x="192" y="110"/>
                    </a:lnTo>
                    <a:lnTo>
                      <a:pt x="192" y="108"/>
                    </a:lnTo>
                    <a:lnTo>
                      <a:pt x="192" y="106"/>
                    </a:lnTo>
                    <a:lnTo>
                      <a:pt x="194" y="106"/>
                    </a:lnTo>
                    <a:lnTo>
                      <a:pt x="194" y="106"/>
                    </a:lnTo>
                    <a:lnTo>
                      <a:pt x="194" y="106"/>
                    </a:lnTo>
                    <a:lnTo>
                      <a:pt x="194" y="106"/>
                    </a:lnTo>
                    <a:lnTo>
                      <a:pt x="194" y="106"/>
                    </a:lnTo>
                    <a:lnTo>
                      <a:pt x="194" y="106"/>
                    </a:lnTo>
                    <a:lnTo>
                      <a:pt x="196" y="106"/>
                    </a:lnTo>
                    <a:lnTo>
                      <a:pt x="196" y="106"/>
                    </a:lnTo>
                    <a:lnTo>
                      <a:pt x="196" y="106"/>
                    </a:lnTo>
                    <a:lnTo>
                      <a:pt x="196" y="104"/>
                    </a:lnTo>
                    <a:lnTo>
                      <a:pt x="196" y="104"/>
                    </a:lnTo>
                    <a:lnTo>
                      <a:pt x="194" y="104"/>
                    </a:lnTo>
                    <a:lnTo>
                      <a:pt x="194" y="104"/>
                    </a:lnTo>
                    <a:lnTo>
                      <a:pt x="196" y="102"/>
                    </a:lnTo>
                    <a:lnTo>
                      <a:pt x="196" y="102"/>
                    </a:lnTo>
                    <a:lnTo>
                      <a:pt x="199" y="102"/>
                    </a:lnTo>
                    <a:lnTo>
                      <a:pt x="199" y="102"/>
                    </a:lnTo>
                    <a:lnTo>
                      <a:pt x="199" y="102"/>
                    </a:lnTo>
                    <a:lnTo>
                      <a:pt x="196" y="102"/>
                    </a:lnTo>
                    <a:lnTo>
                      <a:pt x="194" y="102"/>
                    </a:lnTo>
                    <a:lnTo>
                      <a:pt x="192" y="102"/>
                    </a:lnTo>
                    <a:lnTo>
                      <a:pt x="192" y="102"/>
                    </a:lnTo>
                    <a:lnTo>
                      <a:pt x="192" y="100"/>
                    </a:lnTo>
                    <a:lnTo>
                      <a:pt x="192" y="100"/>
                    </a:lnTo>
                    <a:lnTo>
                      <a:pt x="199" y="100"/>
                    </a:lnTo>
                    <a:lnTo>
                      <a:pt x="201" y="100"/>
                    </a:lnTo>
                    <a:lnTo>
                      <a:pt x="203" y="100"/>
                    </a:lnTo>
                    <a:lnTo>
                      <a:pt x="203" y="100"/>
                    </a:lnTo>
                    <a:lnTo>
                      <a:pt x="203" y="97"/>
                    </a:lnTo>
                    <a:lnTo>
                      <a:pt x="203" y="97"/>
                    </a:lnTo>
                    <a:lnTo>
                      <a:pt x="203" y="97"/>
                    </a:lnTo>
                    <a:lnTo>
                      <a:pt x="201" y="93"/>
                    </a:lnTo>
                    <a:lnTo>
                      <a:pt x="203" y="93"/>
                    </a:lnTo>
                    <a:lnTo>
                      <a:pt x="203" y="91"/>
                    </a:lnTo>
                    <a:lnTo>
                      <a:pt x="203" y="91"/>
                    </a:lnTo>
                    <a:lnTo>
                      <a:pt x="205" y="89"/>
                    </a:lnTo>
                    <a:lnTo>
                      <a:pt x="205" y="89"/>
                    </a:lnTo>
                    <a:lnTo>
                      <a:pt x="207" y="89"/>
                    </a:lnTo>
                    <a:lnTo>
                      <a:pt x="207" y="91"/>
                    </a:lnTo>
                    <a:lnTo>
                      <a:pt x="209" y="91"/>
                    </a:lnTo>
                    <a:lnTo>
                      <a:pt x="209" y="91"/>
                    </a:lnTo>
                    <a:lnTo>
                      <a:pt x="211" y="91"/>
                    </a:lnTo>
                    <a:lnTo>
                      <a:pt x="213" y="89"/>
                    </a:lnTo>
                    <a:lnTo>
                      <a:pt x="215" y="89"/>
                    </a:lnTo>
                    <a:lnTo>
                      <a:pt x="218" y="87"/>
                    </a:lnTo>
                    <a:lnTo>
                      <a:pt x="218" y="87"/>
                    </a:lnTo>
                    <a:lnTo>
                      <a:pt x="220" y="85"/>
                    </a:lnTo>
                    <a:lnTo>
                      <a:pt x="220" y="85"/>
                    </a:lnTo>
                    <a:lnTo>
                      <a:pt x="220" y="85"/>
                    </a:lnTo>
                    <a:lnTo>
                      <a:pt x="222" y="87"/>
                    </a:lnTo>
                    <a:lnTo>
                      <a:pt x="224" y="89"/>
                    </a:lnTo>
                    <a:lnTo>
                      <a:pt x="224" y="89"/>
                    </a:lnTo>
                    <a:lnTo>
                      <a:pt x="224" y="89"/>
                    </a:lnTo>
                    <a:lnTo>
                      <a:pt x="224" y="89"/>
                    </a:lnTo>
                    <a:lnTo>
                      <a:pt x="226" y="91"/>
                    </a:lnTo>
                    <a:lnTo>
                      <a:pt x="226" y="91"/>
                    </a:lnTo>
                    <a:lnTo>
                      <a:pt x="224" y="91"/>
                    </a:lnTo>
                    <a:lnTo>
                      <a:pt x="224" y="91"/>
                    </a:lnTo>
                    <a:lnTo>
                      <a:pt x="224" y="91"/>
                    </a:lnTo>
                    <a:lnTo>
                      <a:pt x="222" y="93"/>
                    </a:lnTo>
                    <a:lnTo>
                      <a:pt x="220" y="95"/>
                    </a:lnTo>
                    <a:lnTo>
                      <a:pt x="220" y="95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20" y="97"/>
                    </a:lnTo>
                    <a:lnTo>
                      <a:pt x="222" y="97"/>
                    </a:lnTo>
                    <a:lnTo>
                      <a:pt x="222" y="97"/>
                    </a:lnTo>
                    <a:lnTo>
                      <a:pt x="222" y="100"/>
                    </a:lnTo>
                    <a:lnTo>
                      <a:pt x="224" y="100"/>
                    </a:lnTo>
                    <a:lnTo>
                      <a:pt x="224" y="100"/>
                    </a:lnTo>
                    <a:lnTo>
                      <a:pt x="228" y="100"/>
                    </a:lnTo>
                    <a:lnTo>
                      <a:pt x="228" y="100"/>
                    </a:lnTo>
                    <a:lnTo>
                      <a:pt x="228" y="100"/>
                    </a:lnTo>
                    <a:lnTo>
                      <a:pt x="230" y="100"/>
                    </a:lnTo>
                    <a:lnTo>
                      <a:pt x="234" y="97"/>
                    </a:lnTo>
                    <a:lnTo>
                      <a:pt x="234" y="97"/>
                    </a:lnTo>
                    <a:lnTo>
                      <a:pt x="237" y="100"/>
                    </a:lnTo>
                    <a:lnTo>
                      <a:pt x="237" y="100"/>
                    </a:lnTo>
                    <a:lnTo>
                      <a:pt x="239" y="100"/>
                    </a:lnTo>
                    <a:lnTo>
                      <a:pt x="239" y="100"/>
                    </a:lnTo>
                    <a:lnTo>
                      <a:pt x="239" y="100"/>
                    </a:lnTo>
                    <a:lnTo>
                      <a:pt x="239" y="100"/>
                    </a:lnTo>
                    <a:lnTo>
                      <a:pt x="239" y="102"/>
                    </a:lnTo>
                    <a:lnTo>
                      <a:pt x="241" y="100"/>
                    </a:lnTo>
                    <a:lnTo>
                      <a:pt x="241" y="100"/>
                    </a:lnTo>
                    <a:lnTo>
                      <a:pt x="243" y="100"/>
                    </a:lnTo>
                    <a:lnTo>
                      <a:pt x="243" y="100"/>
                    </a:lnTo>
                    <a:lnTo>
                      <a:pt x="243" y="97"/>
                    </a:lnTo>
                    <a:lnTo>
                      <a:pt x="245" y="97"/>
                    </a:lnTo>
                    <a:lnTo>
                      <a:pt x="247" y="95"/>
                    </a:lnTo>
                    <a:lnTo>
                      <a:pt x="247" y="95"/>
                    </a:lnTo>
                    <a:lnTo>
                      <a:pt x="247" y="95"/>
                    </a:lnTo>
                    <a:lnTo>
                      <a:pt x="247" y="95"/>
                    </a:lnTo>
                    <a:lnTo>
                      <a:pt x="247" y="95"/>
                    </a:lnTo>
                    <a:lnTo>
                      <a:pt x="249" y="95"/>
                    </a:lnTo>
                    <a:lnTo>
                      <a:pt x="249" y="95"/>
                    </a:lnTo>
                    <a:lnTo>
                      <a:pt x="251" y="95"/>
                    </a:lnTo>
                    <a:lnTo>
                      <a:pt x="249" y="93"/>
                    </a:lnTo>
                    <a:lnTo>
                      <a:pt x="249" y="93"/>
                    </a:lnTo>
                    <a:lnTo>
                      <a:pt x="249" y="93"/>
                    </a:lnTo>
                    <a:lnTo>
                      <a:pt x="251" y="93"/>
                    </a:lnTo>
                    <a:lnTo>
                      <a:pt x="253" y="93"/>
                    </a:lnTo>
                    <a:lnTo>
                      <a:pt x="253" y="93"/>
                    </a:lnTo>
                    <a:lnTo>
                      <a:pt x="256" y="93"/>
                    </a:lnTo>
                    <a:lnTo>
                      <a:pt x="256" y="93"/>
                    </a:lnTo>
                    <a:lnTo>
                      <a:pt x="256" y="91"/>
                    </a:lnTo>
                    <a:lnTo>
                      <a:pt x="262" y="89"/>
                    </a:lnTo>
                    <a:lnTo>
                      <a:pt x="262" y="89"/>
                    </a:lnTo>
                    <a:lnTo>
                      <a:pt x="262" y="89"/>
                    </a:lnTo>
                    <a:close/>
                    <a:moveTo>
                      <a:pt x="224" y="87"/>
                    </a:moveTo>
                    <a:lnTo>
                      <a:pt x="222" y="85"/>
                    </a:lnTo>
                    <a:lnTo>
                      <a:pt x="222" y="85"/>
                    </a:lnTo>
                    <a:lnTo>
                      <a:pt x="222" y="85"/>
                    </a:lnTo>
                    <a:lnTo>
                      <a:pt x="224" y="85"/>
                    </a:lnTo>
                    <a:lnTo>
                      <a:pt x="224" y="87"/>
                    </a:lnTo>
                    <a:lnTo>
                      <a:pt x="224" y="87"/>
                    </a:lnTo>
                    <a:lnTo>
                      <a:pt x="224" y="87"/>
                    </a:lnTo>
                    <a:close/>
                    <a:moveTo>
                      <a:pt x="230" y="102"/>
                    </a:moveTo>
                    <a:lnTo>
                      <a:pt x="230" y="102"/>
                    </a:lnTo>
                    <a:lnTo>
                      <a:pt x="230" y="102"/>
                    </a:lnTo>
                    <a:lnTo>
                      <a:pt x="228" y="102"/>
                    </a:lnTo>
                    <a:lnTo>
                      <a:pt x="228" y="102"/>
                    </a:lnTo>
                    <a:lnTo>
                      <a:pt x="228" y="102"/>
                    </a:lnTo>
                    <a:lnTo>
                      <a:pt x="228" y="104"/>
                    </a:lnTo>
                    <a:lnTo>
                      <a:pt x="228" y="104"/>
                    </a:lnTo>
                    <a:lnTo>
                      <a:pt x="230" y="104"/>
                    </a:lnTo>
                    <a:lnTo>
                      <a:pt x="230" y="104"/>
                    </a:lnTo>
                    <a:lnTo>
                      <a:pt x="230" y="104"/>
                    </a:lnTo>
                    <a:lnTo>
                      <a:pt x="228" y="106"/>
                    </a:lnTo>
                    <a:lnTo>
                      <a:pt x="230" y="106"/>
                    </a:lnTo>
                    <a:lnTo>
                      <a:pt x="232" y="106"/>
                    </a:lnTo>
                    <a:lnTo>
                      <a:pt x="232" y="106"/>
                    </a:lnTo>
                    <a:lnTo>
                      <a:pt x="232" y="106"/>
                    </a:lnTo>
                    <a:lnTo>
                      <a:pt x="232" y="104"/>
                    </a:lnTo>
                    <a:lnTo>
                      <a:pt x="232" y="102"/>
                    </a:lnTo>
                    <a:lnTo>
                      <a:pt x="230" y="102"/>
                    </a:lnTo>
                    <a:close/>
                    <a:moveTo>
                      <a:pt x="241" y="104"/>
                    </a:moveTo>
                    <a:lnTo>
                      <a:pt x="239" y="104"/>
                    </a:lnTo>
                    <a:lnTo>
                      <a:pt x="239" y="104"/>
                    </a:lnTo>
                    <a:lnTo>
                      <a:pt x="239" y="106"/>
                    </a:lnTo>
                    <a:lnTo>
                      <a:pt x="241" y="106"/>
                    </a:lnTo>
                    <a:lnTo>
                      <a:pt x="241" y="104"/>
                    </a:lnTo>
                    <a:lnTo>
                      <a:pt x="241" y="104"/>
                    </a:lnTo>
                    <a:lnTo>
                      <a:pt x="241" y="104"/>
                    </a:lnTo>
                    <a:lnTo>
                      <a:pt x="241" y="104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4" name="Turmenistan" descr="" title="">
                <a:extLst>
                  <a:ext uri="{FF2B5EF4-FFF2-40B4-BE49-F238E27FC236}">
                    <a16:creationId xmlns:a16="http://schemas.microsoft.com/office/drawing/2014/main" id="{183B1854-D7A5-46DC-8CED-E01B37802D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6513" y="2371523"/>
                <a:ext cx="601118" cy="375700"/>
              </a:xfrm>
              <a:custGeom>
                <a:avLst/>
                <a:gdLst>
                  <a:gd name="T0" fmla="*/ 9 w 216"/>
                  <a:gd name="T1" fmla="*/ 66 h 135"/>
                  <a:gd name="T2" fmla="*/ 209 w 216"/>
                  <a:gd name="T3" fmla="*/ 85 h 135"/>
                  <a:gd name="T4" fmla="*/ 199 w 216"/>
                  <a:gd name="T5" fmla="*/ 83 h 135"/>
                  <a:gd name="T6" fmla="*/ 178 w 216"/>
                  <a:gd name="T7" fmla="*/ 70 h 135"/>
                  <a:gd name="T8" fmla="*/ 154 w 216"/>
                  <a:gd name="T9" fmla="*/ 53 h 135"/>
                  <a:gd name="T10" fmla="*/ 146 w 216"/>
                  <a:gd name="T11" fmla="*/ 34 h 135"/>
                  <a:gd name="T12" fmla="*/ 135 w 216"/>
                  <a:gd name="T13" fmla="*/ 28 h 135"/>
                  <a:gd name="T14" fmla="*/ 123 w 216"/>
                  <a:gd name="T15" fmla="*/ 28 h 135"/>
                  <a:gd name="T16" fmla="*/ 116 w 216"/>
                  <a:gd name="T17" fmla="*/ 21 h 135"/>
                  <a:gd name="T18" fmla="*/ 116 w 216"/>
                  <a:gd name="T19" fmla="*/ 15 h 135"/>
                  <a:gd name="T20" fmla="*/ 114 w 216"/>
                  <a:gd name="T21" fmla="*/ 11 h 135"/>
                  <a:gd name="T22" fmla="*/ 102 w 216"/>
                  <a:gd name="T23" fmla="*/ 6 h 135"/>
                  <a:gd name="T24" fmla="*/ 91 w 216"/>
                  <a:gd name="T25" fmla="*/ 2 h 135"/>
                  <a:gd name="T26" fmla="*/ 89 w 216"/>
                  <a:gd name="T27" fmla="*/ 4 h 135"/>
                  <a:gd name="T28" fmla="*/ 89 w 216"/>
                  <a:gd name="T29" fmla="*/ 9 h 135"/>
                  <a:gd name="T30" fmla="*/ 83 w 216"/>
                  <a:gd name="T31" fmla="*/ 6 h 135"/>
                  <a:gd name="T32" fmla="*/ 78 w 216"/>
                  <a:gd name="T33" fmla="*/ 13 h 135"/>
                  <a:gd name="T34" fmla="*/ 76 w 216"/>
                  <a:gd name="T35" fmla="*/ 21 h 135"/>
                  <a:gd name="T36" fmla="*/ 70 w 216"/>
                  <a:gd name="T37" fmla="*/ 15 h 135"/>
                  <a:gd name="T38" fmla="*/ 70 w 216"/>
                  <a:gd name="T39" fmla="*/ 25 h 135"/>
                  <a:gd name="T40" fmla="*/ 53 w 216"/>
                  <a:gd name="T41" fmla="*/ 28 h 135"/>
                  <a:gd name="T42" fmla="*/ 43 w 216"/>
                  <a:gd name="T43" fmla="*/ 25 h 135"/>
                  <a:gd name="T44" fmla="*/ 32 w 216"/>
                  <a:gd name="T45" fmla="*/ 13 h 135"/>
                  <a:gd name="T46" fmla="*/ 15 w 216"/>
                  <a:gd name="T47" fmla="*/ 9 h 135"/>
                  <a:gd name="T48" fmla="*/ 5 w 216"/>
                  <a:gd name="T49" fmla="*/ 25 h 135"/>
                  <a:gd name="T50" fmla="*/ 7 w 216"/>
                  <a:gd name="T51" fmla="*/ 17 h 135"/>
                  <a:gd name="T52" fmla="*/ 19 w 216"/>
                  <a:gd name="T53" fmla="*/ 13 h 135"/>
                  <a:gd name="T54" fmla="*/ 32 w 216"/>
                  <a:gd name="T55" fmla="*/ 30 h 135"/>
                  <a:gd name="T56" fmla="*/ 32 w 216"/>
                  <a:gd name="T57" fmla="*/ 36 h 135"/>
                  <a:gd name="T58" fmla="*/ 24 w 216"/>
                  <a:gd name="T59" fmla="*/ 38 h 135"/>
                  <a:gd name="T60" fmla="*/ 11 w 216"/>
                  <a:gd name="T61" fmla="*/ 36 h 135"/>
                  <a:gd name="T62" fmla="*/ 2 w 216"/>
                  <a:gd name="T63" fmla="*/ 42 h 135"/>
                  <a:gd name="T64" fmla="*/ 9 w 216"/>
                  <a:gd name="T65" fmla="*/ 51 h 135"/>
                  <a:gd name="T66" fmla="*/ 15 w 216"/>
                  <a:gd name="T67" fmla="*/ 57 h 135"/>
                  <a:gd name="T68" fmla="*/ 9 w 216"/>
                  <a:gd name="T69" fmla="*/ 61 h 135"/>
                  <a:gd name="T70" fmla="*/ 17 w 216"/>
                  <a:gd name="T71" fmla="*/ 66 h 135"/>
                  <a:gd name="T72" fmla="*/ 19 w 216"/>
                  <a:gd name="T73" fmla="*/ 76 h 135"/>
                  <a:gd name="T74" fmla="*/ 26 w 216"/>
                  <a:gd name="T75" fmla="*/ 97 h 135"/>
                  <a:gd name="T76" fmla="*/ 36 w 216"/>
                  <a:gd name="T77" fmla="*/ 91 h 135"/>
                  <a:gd name="T78" fmla="*/ 57 w 216"/>
                  <a:gd name="T79" fmla="*/ 85 h 135"/>
                  <a:gd name="T80" fmla="*/ 66 w 216"/>
                  <a:gd name="T81" fmla="*/ 83 h 135"/>
                  <a:gd name="T82" fmla="*/ 74 w 216"/>
                  <a:gd name="T83" fmla="*/ 87 h 135"/>
                  <a:gd name="T84" fmla="*/ 87 w 216"/>
                  <a:gd name="T85" fmla="*/ 91 h 135"/>
                  <a:gd name="T86" fmla="*/ 97 w 216"/>
                  <a:gd name="T87" fmla="*/ 93 h 135"/>
                  <a:gd name="T88" fmla="*/ 108 w 216"/>
                  <a:gd name="T89" fmla="*/ 102 h 135"/>
                  <a:gd name="T90" fmla="*/ 131 w 216"/>
                  <a:gd name="T91" fmla="*/ 110 h 135"/>
                  <a:gd name="T92" fmla="*/ 131 w 216"/>
                  <a:gd name="T93" fmla="*/ 121 h 135"/>
                  <a:gd name="T94" fmla="*/ 135 w 216"/>
                  <a:gd name="T95" fmla="*/ 129 h 135"/>
                  <a:gd name="T96" fmla="*/ 146 w 216"/>
                  <a:gd name="T97" fmla="*/ 131 h 135"/>
                  <a:gd name="T98" fmla="*/ 154 w 216"/>
                  <a:gd name="T99" fmla="*/ 135 h 135"/>
                  <a:gd name="T100" fmla="*/ 163 w 216"/>
                  <a:gd name="T101" fmla="*/ 127 h 135"/>
                  <a:gd name="T102" fmla="*/ 171 w 216"/>
                  <a:gd name="T103" fmla="*/ 121 h 135"/>
                  <a:gd name="T104" fmla="*/ 180 w 216"/>
                  <a:gd name="T105" fmla="*/ 116 h 135"/>
                  <a:gd name="T106" fmla="*/ 190 w 216"/>
                  <a:gd name="T107" fmla="*/ 99 h 135"/>
                  <a:gd name="T108" fmla="*/ 203 w 216"/>
                  <a:gd name="T109" fmla="*/ 93 h 135"/>
                  <a:gd name="T110" fmla="*/ 214 w 216"/>
                  <a:gd name="T111" fmla="*/ 89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6" h="135">
                    <a:moveTo>
                      <a:pt x="9" y="66"/>
                    </a:moveTo>
                    <a:lnTo>
                      <a:pt x="9" y="66"/>
                    </a:lnTo>
                    <a:lnTo>
                      <a:pt x="9" y="68"/>
                    </a:lnTo>
                    <a:lnTo>
                      <a:pt x="9" y="70"/>
                    </a:lnTo>
                    <a:lnTo>
                      <a:pt x="9" y="72"/>
                    </a:lnTo>
                    <a:lnTo>
                      <a:pt x="9" y="72"/>
                    </a:lnTo>
                    <a:lnTo>
                      <a:pt x="9" y="68"/>
                    </a:lnTo>
                    <a:lnTo>
                      <a:pt x="9" y="66"/>
                    </a:lnTo>
                    <a:close/>
                    <a:moveTo>
                      <a:pt x="214" y="89"/>
                    </a:moveTo>
                    <a:lnTo>
                      <a:pt x="216" y="87"/>
                    </a:lnTo>
                    <a:lnTo>
                      <a:pt x="216" y="87"/>
                    </a:lnTo>
                    <a:lnTo>
                      <a:pt x="216" y="87"/>
                    </a:lnTo>
                    <a:lnTo>
                      <a:pt x="214" y="87"/>
                    </a:lnTo>
                    <a:lnTo>
                      <a:pt x="211" y="85"/>
                    </a:lnTo>
                    <a:lnTo>
                      <a:pt x="211" y="85"/>
                    </a:lnTo>
                    <a:lnTo>
                      <a:pt x="209" y="85"/>
                    </a:lnTo>
                    <a:lnTo>
                      <a:pt x="209" y="83"/>
                    </a:lnTo>
                    <a:lnTo>
                      <a:pt x="207" y="83"/>
                    </a:lnTo>
                    <a:lnTo>
                      <a:pt x="205" y="83"/>
                    </a:lnTo>
                    <a:lnTo>
                      <a:pt x="203" y="80"/>
                    </a:lnTo>
                    <a:lnTo>
                      <a:pt x="203" y="83"/>
                    </a:lnTo>
                    <a:lnTo>
                      <a:pt x="201" y="83"/>
                    </a:lnTo>
                    <a:lnTo>
                      <a:pt x="201" y="83"/>
                    </a:lnTo>
                    <a:lnTo>
                      <a:pt x="199" y="83"/>
                    </a:lnTo>
                    <a:lnTo>
                      <a:pt x="197" y="80"/>
                    </a:lnTo>
                    <a:lnTo>
                      <a:pt x="192" y="76"/>
                    </a:lnTo>
                    <a:lnTo>
                      <a:pt x="188" y="74"/>
                    </a:lnTo>
                    <a:lnTo>
                      <a:pt x="186" y="74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80" y="68"/>
                    </a:lnTo>
                    <a:lnTo>
                      <a:pt x="178" y="70"/>
                    </a:lnTo>
                    <a:lnTo>
                      <a:pt x="173" y="68"/>
                    </a:lnTo>
                    <a:lnTo>
                      <a:pt x="171" y="66"/>
                    </a:lnTo>
                    <a:lnTo>
                      <a:pt x="171" y="66"/>
                    </a:lnTo>
                    <a:lnTo>
                      <a:pt x="167" y="61"/>
                    </a:lnTo>
                    <a:lnTo>
                      <a:pt x="165" y="59"/>
                    </a:lnTo>
                    <a:lnTo>
                      <a:pt x="161" y="57"/>
                    </a:lnTo>
                    <a:lnTo>
                      <a:pt x="159" y="55"/>
                    </a:lnTo>
                    <a:lnTo>
                      <a:pt x="154" y="53"/>
                    </a:lnTo>
                    <a:lnTo>
                      <a:pt x="152" y="51"/>
                    </a:lnTo>
                    <a:lnTo>
                      <a:pt x="152" y="51"/>
                    </a:lnTo>
                    <a:lnTo>
                      <a:pt x="152" y="51"/>
                    </a:lnTo>
                    <a:lnTo>
                      <a:pt x="150" y="44"/>
                    </a:lnTo>
                    <a:lnTo>
                      <a:pt x="150" y="42"/>
                    </a:lnTo>
                    <a:lnTo>
                      <a:pt x="148" y="40"/>
                    </a:lnTo>
                    <a:lnTo>
                      <a:pt x="146" y="38"/>
                    </a:lnTo>
                    <a:lnTo>
                      <a:pt x="146" y="34"/>
                    </a:lnTo>
                    <a:lnTo>
                      <a:pt x="144" y="32"/>
                    </a:lnTo>
                    <a:lnTo>
                      <a:pt x="144" y="30"/>
                    </a:lnTo>
                    <a:lnTo>
                      <a:pt x="142" y="30"/>
                    </a:lnTo>
                    <a:lnTo>
                      <a:pt x="140" y="28"/>
                    </a:lnTo>
                    <a:lnTo>
                      <a:pt x="138" y="28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35" y="30"/>
                    </a:lnTo>
                    <a:lnTo>
                      <a:pt x="133" y="30"/>
                    </a:lnTo>
                    <a:lnTo>
                      <a:pt x="131" y="30"/>
                    </a:lnTo>
                    <a:lnTo>
                      <a:pt x="131" y="28"/>
                    </a:lnTo>
                    <a:lnTo>
                      <a:pt x="129" y="28"/>
                    </a:lnTo>
                    <a:lnTo>
                      <a:pt x="127" y="28"/>
                    </a:lnTo>
                    <a:lnTo>
                      <a:pt x="125" y="28"/>
                    </a:lnTo>
                    <a:lnTo>
                      <a:pt x="123" y="28"/>
                    </a:lnTo>
                    <a:lnTo>
                      <a:pt x="121" y="28"/>
                    </a:lnTo>
                    <a:lnTo>
                      <a:pt x="116" y="25"/>
                    </a:lnTo>
                    <a:lnTo>
                      <a:pt x="116" y="25"/>
                    </a:lnTo>
                    <a:lnTo>
                      <a:pt x="114" y="25"/>
                    </a:lnTo>
                    <a:lnTo>
                      <a:pt x="114" y="23"/>
                    </a:lnTo>
                    <a:lnTo>
                      <a:pt x="116" y="23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4" y="19"/>
                    </a:lnTo>
                    <a:lnTo>
                      <a:pt x="114" y="19"/>
                    </a:lnTo>
                    <a:lnTo>
                      <a:pt x="116" y="17"/>
                    </a:lnTo>
                    <a:lnTo>
                      <a:pt x="116" y="19"/>
                    </a:lnTo>
                    <a:lnTo>
                      <a:pt x="116" y="17"/>
                    </a:lnTo>
                    <a:lnTo>
                      <a:pt x="116" y="17"/>
                    </a:lnTo>
                    <a:lnTo>
                      <a:pt x="116" y="17"/>
                    </a:lnTo>
                    <a:lnTo>
                      <a:pt x="116" y="15"/>
                    </a:lnTo>
                    <a:lnTo>
                      <a:pt x="114" y="15"/>
                    </a:lnTo>
                    <a:lnTo>
                      <a:pt x="114" y="15"/>
                    </a:lnTo>
                    <a:lnTo>
                      <a:pt x="114" y="15"/>
                    </a:lnTo>
                    <a:lnTo>
                      <a:pt x="114" y="15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1"/>
                    </a:lnTo>
                    <a:lnTo>
                      <a:pt x="114" y="11"/>
                    </a:lnTo>
                    <a:lnTo>
                      <a:pt x="114" y="11"/>
                    </a:lnTo>
                    <a:lnTo>
                      <a:pt x="112" y="11"/>
                    </a:lnTo>
                    <a:lnTo>
                      <a:pt x="112" y="9"/>
                    </a:lnTo>
                    <a:lnTo>
                      <a:pt x="110" y="9"/>
                    </a:lnTo>
                    <a:lnTo>
                      <a:pt x="106" y="9"/>
                    </a:lnTo>
                    <a:lnTo>
                      <a:pt x="104" y="9"/>
                    </a:lnTo>
                    <a:lnTo>
                      <a:pt x="104" y="9"/>
                    </a:lnTo>
                    <a:lnTo>
                      <a:pt x="102" y="6"/>
                    </a:lnTo>
                    <a:lnTo>
                      <a:pt x="102" y="4"/>
                    </a:lnTo>
                    <a:lnTo>
                      <a:pt x="102" y="4"/>
                    </a:lnTo>
                    <a:lnTo>
                      <a:pt x="100" y="4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5" y="2"/>
                    </a:lnTo>
                    <a:lnTo>
                      <a:pt x="93" y="0"/>
                    </a:lnTo>
                    <a:lnTo>
                      <a:pt x="91" y="2"/>
                    </a:lnTo>
                    <a:lnTo>
                      <a:pt x="91" y="2"/>
                    </a:lnTo>
                    <a:lnTo>
                      <a:pt x="89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87" y="4"/>
                    </a:lnTo>
                    <a:lnTo>
                      <a:pt x="89" y="4"/>
                    </a:lnTo>
                    <a:lnTo>
                      <a:pt x="91" y="6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89" y="9"/>
                    </a:lnTo>
                    <a:lnTo>
                      <a:pt x="89" y="9"/>
                    </a:lnTo>
                    <a:lnTo>
                      <a:pt x="89" y="9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5" y="4"/>
                    </a:lnTo>
                    <a:lnTo>
                      <a:pt x="85" y="4"/>
                    </a:lnTo>
                    <a:lnTo>
                      <a:pt x="83" y="6"/>
                    </a:lnTo>
                    <a:lnTo>
                      <a:pt x="83" y="6"/>
                    </a:lnTo>
                    <a:lnTo>
                      <a:pt x="83" y="9"/>
                    </a:lnTo>
                    <a:lnTo>
                      <a:pt x="81" y="11"/>
                    </a:lnTo>
                    <a:lnTo>
                      <a:pt x="81" y="11"/>
                    </a:lnTo>
                    <a:lnTo>
                      <a:pt x="78" y="11"/>
                    </a:lnTo>
                    <a:lnTo>
                      <a:pt x="78" y="11"/>
                    </a:lnTo>
                    <a:lnTo>
                      <a:pt x="78" y="11"/>
                    </a:lnTo>
                    <a:lnTo>
                      <a:pt x="78" y="13"/>
                    </a:lnTo>
                    <a:lnTo>
                      <a:pt x="78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81" y="17"/>
                    </a:lnTo>
                    <a:lnTo>
                      <a:pt x="83" y="19"/>
                    </a:lnTo>
                    <a:lnTo>
                      <a:pt x="81" y="19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2" y="21"/>
                    </a:lnTo>
                    <a:lnTo>
                      <a:pt x="72" y="19"/>
                    </a:lnTo>
                    <a:lnTo>
                      <a:pt x="70" y="19"/>
                    </a:lnTo>
                    <a:lnTo>
                      <a:pt x="70" y="19"/>
                    </a:lnTo>
                    <a:lnTo>
                      <a:pt x="70" y="19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68" y="17"/>
                    </a:lnTo>
                    <a:lnTo>
                      <a:pt x="68" y="21"/>
                    </a:lnTo>
                    <a:lnTo>
                      <a:pt x="68" y="23"/>
                    </a:lnTo>
                    <a:lnTo>
                      <a:pt x="70" y="25"/>
                    </a:lnTo>
                    <a:lnTo>
                      <a:pt x="70" y="25"/>
                    </a:lnTo>
                    <a:lnTo>
                      <a:pt x="70" y="25"/>
                    </a:lnTo>
                    <a:lnTo>
                      <a:pt x="70" y="25"/>
                    </a:lnTo>
                    <a:lnTo>
                      <a:pt x="70" y="28"/>
                    </a:lnTo>
                    <a:lnTo>
                      <a:pt x="68" y="28"/>
                    </a:lnTo>
                    <a:lnTo>
                      <a:pt x="68" y="28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7" y="28"/>
                    </a:lnTo>
                    <a:lnTo>
                      <a:pt x="53" y="28"/>
                    </a:lnTo>
                    <a:lnTo>
                      <a:pt x="53" y="28"/>
                    </a:lnTo>
                    <a:lnTo>
                      <a:pt x="51" y="28"/>
                    </a:lnTo>
                    <a:lnTo>
                      <a:pt x="49" y="28"/>
                    </a:lnTo>
                    <a:lnTo>
                      <a:pt x="47" y="28"/>
                    </a:lnTo>
                    <a:lnTo>
                      <a:pt x="45" y="28"/>
                    </a:lnTo>
                    <a:lnTo>
                      <a:pt x="45" y="28"/>
                    </a:lnTo>
                    <a:lnTo>
                      <a:pt x="45" y="25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0" y="21"/>
                    </a:lnTo>
                    <a:lnTo>
                      <a:pt x="40" y="21"/>
                    </a:lnTo>
                    <a:lnTo>
                      <a:pt x="36" y="17"/>
                    </a:lnTo>
                    <a:lnTo>
                      <a:pt x="36" y="17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2" y="13"/>
                    </a:lnTo>
                    <a:lnTo>
                      <a:pt x="30" y="1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1" y="9"/>
                    </a:lnTo>
                    <a:lnTo>
                      <a:pt x="17" y="9"/>
                    </a:lnTo>
                    <a:lnTo>
                      <a:pt x="15" y="9"/>
                    </a:lnTo>
                    <a:lnTo>
                      <a:pt x="11" y="11"/>
                    </a:lnTo>
                    <a:lnTo>
                      <a:pt x="9" y="11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5" y="25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5" y="28"/>
                    </a:lnTo>
                    <a:lnTo>
                      <a:pt x="5" y="25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5" y="19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21" y="17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4" y="23"/>
                    </a:lnTo>
                    <a:lnTo>
                      <a:pt x="26" y="25"/>
                    </a:lnTo>
                    <a:lnTo>
                      <a:pt x="28" y="25"/>
                    </a:lnTo>
                    <a:lnTo>
                      <a:pt x="32" y="30"/>
                    </a:lnTo>
                    <a:lnTo>
                      <a:pt x="32" y="30"/>
                    </a:lnTo>
                    <a:lnTo>
                      <a:pt x="34" y="32"/>
                    </a:lnTo>
                    <a:lnTo>
                      <a:pt x="34" y="32"/>
                    </a:lnTo>
                    <a:lnTo>
                      <a:pt x="34" y="34"/>
                    </a:lnTo>
                    <a:lnTo>
                      <a:pt x="34" y="34"/>
                    </a:lnTo>
                    <a:lnTo>
                      <a:pt x="34" y="34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4" y="38"/>
                    </a:lnTo>
                    <a:lnTo>
                      <a:pt x="21" y="38"/>
                    </a:lnTo>
                    <a:lnTo>
                      <a:pt x="19" y="38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15" y="36"/>
                    </a:lnTo>
                    <a:lnTo>
                      <a:pt x="13" y="36"/>
                    </a:lnTo>
                    <a:lnTo>
                      <a:pt x="13" y="36"/>
                    </a:lnTo>
                    <a:lnTo>
                      <a:pt x="11" y="36"/>
                    </a:lnTo>
                    <a:lnTo>
                      <a:pt x="9" y="36"/>
                    </a:lnTo>
                    <a:lnTo>
                      <a:pt x="9" y="34"/>
                    </a:lnTo>
                    <a:lnTo>
                      <a:pt x="7" y="34"/>
                    </a:lnTo>
                    <a:lnTo>
                      <a:pt x="7" y="32"/>
                    </a:lnTo>
                    <a:lnTo>
                      <a:pt x="7" y="34"/>
                    </a:lnTo>
                    <a:lnTo>
                      <a:pt x="5" y="38"/>
                    </a:lnTo>
                    <a:lnTo>
                      <a:pt x="5" y="40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5" y="49"/>
                    </a:lnTo>
                    <a:lnTo>
                      <a:pt x="7" y="53"/>
                    </a:lnTo>
                    <a:lnTo>
                      <a:pt x="7" y="53"/>
                    </a:lnTo>
                    <a:lnTo>
                      <a:pt x="9" y="55"/>
                    </a:lnTo>
                    <a:lnTo>
                      <a:pt x="7" y="53"/>
                    </a:lnTo>
                    <a:lnTo>
                      <a:pt x="7" y="51"/>
                    </a:lnTo>
                    <a:lnTo>
                      <a:pt x="9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5" y="51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5" y="55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7"/>
                    </a:lnTo>
                    <a:lnTo>
                      <a:pt x="17" y="59"/>
                    </a:lnTo>
                    <a:lnTo>
                      <a:pt x="15" y="59"/>
                    </a:lnTo>
                    <a:lnTo>
                      <a:pt x="13" y="59"/>
                    </a:lnTo>
                    <a:lnTo>
                      <a:pt x="13" y="59"/>
                    </a:lnTo>
                    <a:lnTo>
                      <a:pt x="11" y="57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11" y="64"/>
                    </a:lnTo>
                    <a:lnTo>
                      <a:pt x="11" y="64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7" y="64"/>
                    </a:lnTo>
                    <a:lnTo>
                      <a:pt x="17" y="66"/>
                    </a:lnTo>
                    <a:lnTo>
                      <a:pt x="19" y="66"/>
                    </a:lnTo>
                    <a:lnTo>
                      <a:pt x="19" y="66"/>
                    </a:lnTo>
                    <a:lnTo>
                      <a:pt x="19" y="68"/>
                    </a:lnTo>
                    <a:lnTo>
                      <a:pt x="21" y="70"/>
                    </a:lnTo>
                    <a:lnTo>
                      <a:pt x="21" y="70"/>
                    </a:lnTo>
                    <a:lnTo>
                      <a:pt x="21" y="72"/>
                    </a:lnTo>
                    <a:lnTo>
                      <a:pt x="21" y="74"/>
                    </a:lnTo>
                    <a:lnTo>
                      <a:pt x="19" y="76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19" y="85"/>
                    </a:lnTo>
                    <a:lnTo>
                      <a:pt x="19" y="87"/>
                    </a:lnTo>
                    <a:lnTo>
                      <a:pt x="21" y="91"/>
                    </a:lnTo>
                    <a:lnTo>
                      <a:pt x="21" y="97"/>
                    </a:lnTo>
                    <a:lnTo>
                      <a:pt x="21" y="97"/>
                    </a:lnTo>
                    <a:lnTo>
                      <a:pt x="26" y="97"/>
                    </a:lnTo>
                    <a:lnTo>
                      <a:pt x="28" y="97"/>
                    </a:lnTo>
                    <a:lnTo>
                      <a:pt x="30" y="97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4" y="95"/>
                    </a:lnTo>
                    <a:lnTo>
                      <a:pt x="34" y="95"/>
                    </a:lnTo>
                    <a:lnTo>
                      <a:pt x="36" y="91"/>
                    </a:lnTo>
                    <a:lnTo>
                      <a:pt x="36" y="91"/>
                    </a:lnTo>
                    <a:lnTo>
                      <a:pt x="38" y="87"/>
                    </a:lnTo>
                    <a:lnTo>
                      <a:pt x="40" y="87"/>
                    </a:lnTo>
                    <a:lnTo>
                      <a:pt x="45" y="85"/>
                    </a:lnTo>
                    <a:lnTo>
                      <a:pt x="47" y="85"/>
                    </a:lnTo>
                    <a:lnTo>
                      <a:pt x="51" y="85"/>
                    </a:lnTo>
                    <a:lnTo>
                      <a:pt x="53" y="85"/>
                    </a:lnTo>
                    <a:lnTo>
                      <a:pt x="55" y="85"/>
                    </a:lnTo>
                    <a:lnTo>
                      <a:pt x="57" y="85"/>
                    </a:lnTo>
                    <a:lnTo>
                      <a:pt x="57" y="85"/>
                    </a:lnTo>
                    <a:lnTo>
                      <a:pt x="57" y="85"/>
                    </a:lnTo>
                    <a:lnTo>
                      <a:pt x="57" y="83"/>
                    </a:lnTo>
                    <a:lnTo>
                      <a:pt x="59" y="83"/>
                    </a:lnTo>
                    <a:lnTo>
                      <a:pt x="59" y="83"/>
                    </a:lnTo>
                    <a:lnTo>
                      <a:pt x="62" y="83"/>
                    </a:lnTo>
                    <a:lnTo>
                      <a:pt x="64" y="83"/>
                    </a:lnTo>
                    <a:lnTo>
                      <a:pt x="66" y="83"/>
                    </a:lnTo>
                    <a:lnTo>
                      <a:pt x="68" y="83"/>
                    </a:lnTo>
                    <a:lnTo>
                      <a:pt x="70" y="83"/>
                    </a:lnTo>
                    <a:lnTo>
                      <a:pt x="72" y="83"/>
                    </a:lnTo>
                    <a:lnTo>
                      <a:pt x="72" y="83"/>
                    </a:lnTo>
                    <a:lnTo>
                      <a:pt x="72" y="85"/>
                    </a:lnTo>
                    <a:lnTo>
                      <a:pt x="74" y="85"/>
                    </a:lnTo>
                    <a:lnTo>
                      <a:pt x="74" y="85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6" y="87"/>
                    </a:lnTo>
                    <a:lnTo>
                      <a:pt x="78" y="87"/>
                    </a:lnTo>
                    <a:lnTo>
                      <a:pt x="83" y="89"/>
                    </a:lnTo>
                    <a:lnTo>
                      <a:pt x="83" y="89"/>
                    </a:lnTo>
                    <a:lnTo>
                      <a:pt x="85" y="89"/>
                    </a:lnTo>
                    <a:lnTo>
                      <a:pt x="87" y="91"/>
                    </a:lnTo>
                    <a:lnTo>
                      <a:pt x="89" y="93"/>
                    </a:lnTo>
                    <a:lnTo>
                      <a:pt x="89" y="93"/>
                    </a:lnTo>
                    <a:lnTo>
                      <a:pt x="91" y="93"/>
                    </a:lnTo>
                    <a:lnTo>
                      <a:pt x="91" y="91"/>
                    </a:lnTo>
                    <a:lnTo>
                      <a:pt x="93" y="93"/>
                    </a:lnTo>
                    <a:lnTo>
                      <a:pt x="95" y="93"/>
                    </a:lnTo>
                    <a:lnTo>
                      <a:pt x="95" y="91"/>
                    </a:lnTo>
                    <a:lnTo>
                      <a:pt x="97" y="93"/>
                    </a:lnTo>
                    <a:lnTo>
                      <a:pt x="102" y="95"/>
                    </a:lnTo>
                    <a:lnTo>
                      <a:pt x="104" y="95"/>
                    </a:lnTo>
                    <a:lnTo>
                      <a:pt x="104" y="95"/>
                    </a:lnTo>
                    <a:lnTo>
                      <a:pt x="104" y="95"/>
                    </a:lnTo>
                    <a:lnTo>
                      <a:pt x="104" y="95"/>
                    </a:lnTo>
                    <a:lnTo>
                      <a:pt x="104" y="97"/>
                    </a:lnTo>
                    <a:lnTo>
                      <a:pt x="106" y="99"/>
                    </a:lnTo>
                    <a:lnTo>
                      <a:pt x="108" y="102"/>
                    </a:lnTo>
                    <a:lnTo>
                      <a:pt x="110" y="102"/>
                    </a:lnTo>
                    <a:lnTo>
                      <a:pt x="114" y="104"/>
                    </a:lnTo>
                    <a:lnTo>
                      <a:pt x="114" y="104"/>
                    </a:lnTo>
                    <a:lnTo>
                      <a:pt x="116" y="106"/>
                    </a:lnTo>
                    <a:lnTo>
                      <a:pt x="119" y="110"/>
                    </a:lnTo>
                    <a:lnTo>
                      <a:pt x="119" y="110"/>
                    </a:lnTo>
                    <a:lnTo>
                      <a:pt x="125" y="110"/>
                    </a:lnTo>
                    <a:lnTo>
                      <a:pt x="131" y="110"/>
                    </a:lnTo>
                    <a:lnTo>
                      <a:pt x="131" y="112"/>
                    </a:lnTo>
                    <a:lnTo>
                      <a:pt x="131" y="114"/>
                    </a:lnTo>
                    <a:lnTo>
                      <a:pt x="131" y="116"/>
                    </a:lnTo>
                    <a:lnTo>
                      <a:pt x="133" y="118"/>
                    </a:lnTo>
                    <a:lnTo>
                      <a:pt x="133" y="118"/>
                    </a:lnTo>
                    <a:lnTo>
                      <a:pt x="131" y="121"/>
                    </a:lnTo>
                    <a:lnTo>
                      <a:pt x="131" y="121"/>
                    </a:lnTo>
                    <a:lnTo>
                      <a:pt x="131" y="121"/>
                    </a:lnTo>
                    <a:lnTo>
                      <a:pt x="133" y="123"/>
                    </a:lnTo>
                    <a:lnTo>
                      <a:pt x="133" y="123"/>
                    </a:lnTo>
                    <a:lnTo>
                      <a:pt x="133" y="125"/>
                    </a:lnTo>
                    <a:lnTo>
                      <a:pt x="133" y="127"/>
                    </a:lnTo>
                    <a:lnTo>
                      <a:pt x="133" y="127"/>
                    </a:lnTo>
                    <a:lnTo>
                      <a:pt x="133" y="127"/>
                    </a:lnTo>
                    <a:lnTo>
                      <a:pt x="135" y="127"/>
                    </a:lnTo>
                    <a:lnTo>
                      <a:pt x="135" y="129"/>
                    </a:lnTo>
                    <a:lnTo>
                      <a:pt x="135" y="129"/>
                    </a:lnTo>
                    <a:lnTo>
                      <a:pt x="138" y="131"/>
                    </a:lnTo>
                    <a:lnTo>
                      <a:pt x="140" y="131"/>
                    </a:lnTo>
                    <a:lnTo>
                      <a:pt x="140" y="131"/>
                    </a:lnTo>
                    <a:lnTo>
                      <a:pt x="142" y="131"/>
                    </a:lnTo>
                    <a:lnTo>
                      <a:pt x="144" y="131"/>
                    </a:lnTo>
                    <a:lnTo>
                      <a:pt x="144" y="131"/>
                    </a:lnTo>
                    <a:lnTo>
                      <a:pt x="146" y="131"/>
                    </a:lnTo>
                    <a:lnTo>
                      <a:pt x="148" y="133"/>
                    </a:lnTo>
                    <a:lnTo>
                      <a:pt x="148" y="133"/>
                    </a:lnTo>
                    <a:lnTo>
                      <a:pt x="148" y="135"/>
                    </a:lnTo>
                    <a:lnTo>
                      <a:pt x="150" y="135"/>
                    </a:lnTo>
                    <a:lnTo>
                      <a:pt x="150" y="135"/>
                    </a:lnTo>
                    <a:lnTo>
                      <a:pt x="152" y="133"/>
                    </a:lnTo>
                    <a:lnTo>
                      <a:pt x="152" y="133"/>
                    </a:lnTo>
                    <a:lnTo>
                      <a:pt x="154" y="135"/>
                    </a:lnTo>
                    <a:lnTo>
                      <a:pt x="154" y="133"/>
                    </a:lnTo>
                    <a:lnTo>
                      <a:pt x="157" y="133"/>
                    </a:lnTo>
                    <a:lnTo>
                      <a:pt x="159" y="133"/>
                    </a:lnTo>
                    <a:lnTo>
                      <a:pt x="159" y="131"/>
                    </a:lnTo>
                    <a:lnTo>
                      <a:pt x="161" y="131"/>
                    </a:lnTo>
                    <a:lnTo>
                      <a:pt x="161" y="129"/>
                    </a:lnTo>
                    <a:lnTo>
                      <a:pt x="161" y="127"/>
                    </a:lnTo>
                    <a:lnTo>
                      <a:pt x="163" y="127"/>
                    </a:lnTo>
                    <a:lnTo>
                      <a:pt x="163" y="125"/>
                    </a:lnTo>
                    <a:lnTo>
                      <a:pt x="163" y="125"/>
                    </a:lnTo>
                    <a:lnTo>
                      <a:pt x="161" y="125"/>
                    </a:lnTo>
                    <a:lnTo>
                      <a:pt x="163" y="123"/>
                    </a:lnTo>
                    <a:lnTo>
                      <a:pt x="163" y="123"/>
                    </a:lnTo>
                    <a:lnTo>
                      <a:pt x="165" y="123"/>
                    </a:lnTo>
                    <a:lnTo>
                      <a:pt x="167" y="123"/>
                    </a:lnTo>
                    <a:lnTo>
                      <a:pt x="171" y="121"/>
                    </a:lnTo>
                    <a:lnTo>
                      <a:pt x="173" y="121"/>
                    </a:lnTo>
                    <a:lnTo>
                      <a:pt x="173" y="121"/>
                    </a:lnTo>
                    <a:lnTo>
                      <a:pt x="176" y="121"/>
                    </a:lnTo>
                    <a:lnTo>
                      <a:pt x="176" y="121"/>
                    </a:lnTo>
                    <a:lnTo>
                      <a:pt x="176" y="121"/>
                    </a:lnTo>
                    <a:lnTo>
                      <a:pt x="176" y="118"/>
                    </a:lnTo>
                    <a:lnTo>
                      <a:pt x="178" y="118"/>
                    </a:lnTo>
                    <a:lnTo>
                      <a:pt x="180" y="116"/>
                    </a:lnTo>
                    <a:lnTo>
                      <a:pt x="184" y="114"/>
                    </a:lnTo>
                    <a:lnTo>
                      <a:pt x="184" y="114"/>
                    </a:lnTo>
                    <a:lnTo>
                      <a:pt x="184" y="112"/>
                    </a:lnTo>
                    <a:lnTo>
                      <a:pt x="186" y="108"/>
                    </a:lnTo>
                    <a:lnTo>
                      <a:pt x="186" y="104"/>
                    </a:lnTo>
                    <a:lnTo>
                      <a:pt x="186" y="102"/>
                    </a:lnTo>
                    <a:lnTo>
                      <a:pt x="188" y="102"/>
                    </a:lnTo>
                    <a:lnTo>
                      <a:pt x="190" y="99"/>
                    </a:lnTo>
                    <a:lnTo>
                      <a:pt x="192" y="99"/>
                    </a:lnTo>
                    <a:lnTo>
                      <a:pt x="195" y="99"/>
                    </a:lnTo>
                    <a:lnTo>
                      <a:pt x="199" y="99"/>
                    </a:lnTo>
                    <a:lnTo>
                      <a:pt x="199" y="97"/>
                    </a:lnTo>
                    <a:lnTo>
                      <a:pt x="201" y="95"/>
                    </a:lnTo>
                    <a:lnTo>
                      <a:pt x="201" y="95"/>
                    </a:lnTo>
                    <a:lnTo>
                      <a:pt x="201" y="93"/>
                    </a:lnTo>
                    <a:lnTo>
                      <a:pt x="203" y="93"/>
                    </a:lnTo>
                    <a:lnTo>
                      <a:pt x="205" y="95"/>
                    </a:lnTo>
                    <a:lnTo>
                      <a:pt x="207" y="97"/>
                    </a:lnTo>
                    <a:lnTo>
                      <a:pt x="211" y="97"/>
                    </a:lnTo>
                    <a:lnTo>
                      <a:pt x="214" y="97"/>
                    </a:lnTo>
                    <a:lnTo>
                      <a:pt x="214" y="97"/>
                    </a:lnTo>
                    <a:lnTo>
                      <a:pt x="214" y="95"/>
                    </a:lnTo>
                    <a:lnTo>
                      <a:pt x="214" y="93"/>
                    </a:lnTo>
                    <a:lnTo>
                      <a:pt x="214" y="89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5" name="Timor Leste" descr="" title="">
                <a:extLst>
                  <a:ext uri="{FF2B5EF4-FFF2-40B4-BE49-F238E27FC236}">
                    <a16:creationId xmlns:a16="http://schemas.microsoft.com/office/drawing/2014/main" id="{FE35C031-3C03-4652-BD67-5FAC671CE3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59933" y="4642414"/>
                <a:ext cx="139148" cy="58443"/>
              </a:xfrm>
              <a:custGeom>
                <a:avLst/>
                <a:gdLst>
                  <a:gd name="T0" fmla="*/ 25 w 50"/>
                  <a:gd name="T1" fmla="*/ 0 h 21"/>
                  <a:gd name="T2" fmla="*/ 23 w 50"/>
                  <a:gd name="T3" fmla="*/ 2 h 21"/>
                  <a:gd name="T4" fmla="*/ 25 w 50"/>
                  <a:gd name="T5" fmla="*/ 0 h 21"/>
                  <a:gd name="T6" fmla="*/ 48 w 50"/>
                  <a:gd name="T7" fmla="*/ 4 h 21"/>
                  <a:gd name="T8" fmla="*/ 46 w 50"/>
                  <a:gd name="T9" fmla="*/ 2 h 21"/>
                  <a:gd name="T10" fmla="*/ 44 w 50"/>
                  <a:gd name="T11" fmla="*/ 4 h 21"/>
                  <a:gd name="T12" fmla="*/ 40 w 50"/>
                  <a:gd name="T13" fmla="*/ 4 h 21"/>
                  <a:gd name="T14" fmla="*/ 33 w 50"/>
                  <a:gd name="T15" fmla="*/ 6 h 21"/>
                  <a:gd name="T16" fmla="*/ 27 w 50"/>
                  <a:gd name="T17" fmla="*/ 6 h 21"/>
                  <a:gd name="T18" fmla="*/ 21 w 50"/>
                  <a:gd name="T19" fmla="*/ 6 h 21"/>
                  <a:gd name="T20" fmla="*/ 17 w 50"/>
                  <a:gd name="T21" fmla="*/ 8 h 21"/>
                  <a:gd name="T22" fmla="*/ 14 w 50"/>
                  <a:gd name="T23" fmla="*/ 12 h 21"/>
                  <a:gd name="T24" fmla="*/ 14 w 50"/>
                  <a:gd name="T25" fmla="*/ 15 h 21"/>
                  <a:gd name="T26" fmla="*/ 17 w 50"/>
                  <a:gd name="T27" fmla="*/ 12 h 21"/>
                  <a:gd name="T28" fmla="*/ 19 w 50"/>
                  <a:gd name="T29" fmla="*/ 15 h 21"/>
                  <a:gd name="T30" fmla="*/ 17 w 50"/>
                  <a:gd name="T31" fmla="*/ 17 h 21"/>
                  <a:gd name="T32" fmla="*/ 14 w 50"/>
                  <a:gd name="T33" fmla="*/ 17 h 21"/>
                  <a:gd name="T34" fmla="*/ 14 w 50"/>
                  <a:gd name="T35" fmla="*/ 17 h 21"/>
                  <a:gd name="T36" fmla="*/ 17 w 50"/>
                  <a:gd name="T37" fmla="*/ 19 h 21"/>
                  <a:gd name="T38" fmla="*/ 19 w 50"/>
                  <a:gd name="T39" fmla="*/ 19 h 21"/>
                  <a:gd name="T40" fmla="*/ 27 w 50"/>
                  <a:gd name="T41" fmla="*/ 15 h 21"/>
                  <a:gd name="T42" fmla="*/ 29 w 50"/>
                  <a:gd name="T43" fmla="*/ 15 h 21"/>
                  <a:gd name="T44" fmla="*/ 31 w 50"/>
                  <a:gd name="T45" fmla="*/ 15 h 21"/>
                  <a:gd name="T46" fmla="*/ 36 w 50"/>
                  <a:gd name="T47" fmla="*/ 12 h 21"/>
                  <a:gd name="T48" fmla="*/ 38 w 50"/>
                  <a:gd name="T49" fmla="*/ 12 h 21"/>
                  <a:gd name="T50" fmla="*/ 40 w 50"/>
                  <a:gd name="T51" fmla="*/ 10 h 21"/>
                  <a:gd name="T52" fmla="*/ 44 w 50"/>
                  <a:gd name="T53" fmla="*/ 8 h 21"/>
                  <a:gd name="T54" fmla="*/ 50 w 50"/>
                  <a:gd name="T55" fmla="*/ 4 h 21"/>
                  <a:gd name="T56" fmla="*/ 0 w 50"/>
                  <a:gd name="T57" fmla="*/ 19 h 21"/>
                  <a:gd name="T58" fmla="*/ 2 w 50"/>
                  <a:gd name="T59" fmla="*/ 19 h 21"/>
                  <a:gd name="T60" fmla="*/ 2 w 50"/>
                  <a:gd name="T61" fmla="*/ 19 h 21"/>
                  <a:gd name="T62" fmla="*/ 6 w 50"/>
                  <a:gd name="T63" fmla="*/ 19 h 21"/>
                  <a:gd name="T64" fmla="*/ 6 w 50"/>
                  <a:gd name="T65" fmla="*/ 17 h 21"/>
                  <a:gd name="T66" fmla="*/ 6 w 50"/>
                  <a:gd name="T67" fmla="*/ 17 h 21"/>
                  <a:gd name="T68" fmla="*/ 0 w 50"/>
                  <a:gd name="T69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0" h="21">
                    <a:moveTo>
                      <a:pt x="25" y="0"/>
                    </a:moveTo>
                    <a:lnTo>
                      <a:pt x="25" y="0"/>
                    </a:lnTo>
                    <a:lnTo>
                      <a:pt x="25" y="0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5" y="0"/>
                    </a:lnTo>
                    <a:close/>
                    <a:moveTo>
                      <a:pt x="50" y="4"/>
                    </a:moveTo>
                    <a:lnTo>
                      <a:pt x="48" y="4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4" y="4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33" y="6"/>
                    </a:lnTo>
                    <a:lnTo>
                      <a:pt x="29" y="4"/>
                    </a:lnTo>
                    <a:lnTo>
                      <a:pt x="27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19" y="8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7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9"/>
                    </a:lnTo>
                    <a:lnTo>
                      <a:pt x="17" y="19"/>
                    </a:lnTo>
                    <a:lnTo>
                      <a:pt x="17" y="21"/>
                    </a:lnTo>
                    <a:lnTo>
                      <a:pt x="19" y="19"/>
                    </a:lnTo>
                    <a:lnTo>
                      <a:pt x="21" y="17"/>
                    </a:lnTo>
                    <a:lnTo>
                      <a:pt x="27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1" y="15"/>
                    </a:lnTo>
                    <a:lnTo>
                      <a:pt x="33" y="12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8" y="12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42" y="8"/>
                    </a:lnTo>
                    <a:lnTo>
                      <a:pt x="44" y="8"/>
                    </a:lnTo>
                    <a:lnTo>
                      <a:pt x="48" y="6"/>
                    </a:lnTo>
                    <a:lnTo>
                      <a:pt x="50" y="4"/>
                    </a:lnTo>
                    <a:lnTo>
                      <a:pt x="50" y="4"/>
                    </a:lnTo>
                    <a:close/>
                    <a:moveTo>
                      <a:pt x="0" y="19"/>
                    </a:moveTo>
                    <a:lnTo>
                      <a:pt x="2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4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6" name="Thailand" descr="" title="">
                <a:extLst>
                  <a:ext uri="{FF2B5EF4-FFF2-40B4-BE49-F238E27FC236}">
                    <a16:creationId xmlns:a16="http://schemas.microsoft.com/office/drawing/2014/main" id="{6B2FE164-F9E0-4584-81A1-0D9C6EAC72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30054" y="3423480"/>
                <a:ext cx="353436" cy="637298"/>
              </a:xfrm>
              <a:custGeom>
                <a:avLst/>
                <a:gdLst>
                  <a:gd name="T0" fmla="*/ 26 w 127"/>
                  <a:gd name="T1" fmla="*/ 201 h 229"/>
                  <a:gd name="T2" fmla="*/ 15 w 127"/>
                  <a:gd name="T3" fmla="*/ 195 h 229"/>
                  <a:gd name="T4" fmla="*/ 19 w 127"/>
                  <a:gd name="T5" fmla="*/ 195 h 229"/>
                  <a:gd name="T6" fmla="*/ 76 w 127"/>
                  <a:gd name="T7" fmla="*/ 131 h 229"/>
                  <a:gd name="T8" fmla="*/ 78 w 127"/>
                  <a:gd name="T9" fmla="*/ 136 h 229"/>
                  <a:gd name="T10" fmla="*/ 15 w 127"/>
                  <a:gd name="T11" fmla="*/ 176 h 229"/>
                  <a:gd name="T12" fmla="*/ 40 w 127"/>
                  <a:gd name="T13" fmla="*/ 167 h 229"/>
                  <a:gd name="T14" fmla="*/ 119 w 127"/>
                  <a:gd name="T15" fmla="*/ 68 h 229"/>
                  <a:gd name="T16" fmla="*/ 110 w 127"/>
                  <a:gd name="T17" fmla="*/ 45 h 229"/>
                  <a:gd name="T18" fmla="*/ 93 w 127"/>
                  <a:gd name="T19" fmla="*/ 32 h 229"/>
                  <a:gd name="T20" fmla="*/ 87 w 127"/>
                  <a:gd name="T21" fmla="*/ 38 h 229"/>
                  <a:gd name="T22" fmla="*/ 81 w 127"/>
                  <a:gd name="T23" fmla="*/ 38 h 229"/>
                  <a:gd name="T24" fmla="*/ 68 w 127"/>
                  <a:gd name="T25" fmla="*/ 36 h 229"/>
                  <a:gd name="T26" fmla="*/ 55 w 127"/>
                  <a:gd name="T27" fmla="*/ 47 h 229"/>
                  <a:gd name="T28" fmla="*/ 55 w 127"/>
                  <a:gd name="T29" fmla="*/ 32 h 229"/>
                  <a:gd name="T30" fmla="*/ 59 w 127"/>
                  <a:gd name="T31" fmla="*/ 13 h 229"/>
                  <a:gd name="T32" fmla="*/ 47 w 127"/>
                  <a:gd name="T33" fmla="*/ 11 h 229"/>
                  <a:gd name="T34" fmla="*/ 45 w 127"/>
                  <a:gd name="T35" fmla="*/ 0 h 229"/>
                  <a:gd name="T36" fmla="*/ 36 w 127"/>
                  <a:gd name="T37" fmla="*/ 0 h 229"/>
                  <a:gd name="T38" fmla="*/ 32 w 127"/>
                  <a:gd name="T39" fmla="*/ 5 h 229"/>
                  <a:gd name="T40" fmla="*/ 24 w 127"/>
                  <a:gd name="T41" fmla="*/ 11 h 229"/>
                  <a:gd name="T42" fmla="*/ 11 w 127"/>
                  <a:gd name="T43" fmla="*/ 11 h 229"/>
                  <a:gd name="T44" fmla="*/ 7 w 127"/>
                  <a:gd name="T45" fmla="*/ 30 h 229"/>
                  <a:gd name="T46" fmla="*/ 2 w 127"/>
                  <a:gd name="T47" fmla="*/ 34 h 229"/>
                  <a:gd name="T48" fmla="*/ 7 w 127"/>
                  <a:gd name="T49" fmla="*/ 43 h 229"/>
                  <a:gd name="T50" fmla="*/ 19 w 127"/>
                  <a:gd name="T51" fmla="*/ 62 h 229"/>
                  <a:gd name="T52" fmla="*/ 19 w 127"/>
                  <a:gd name="T53" fmla="*/ 70 h 229"/>
                  <a:gd name="T54" fmla="*/ 13 w 127"/>
                  <a:gd name="T55" fmla="*/ 83 h 229"/>
                  <a:gd name="T56" fmla="*/ 26 w 127"/>
                  <a:gd name="T57" fmla="*/ 102 h 229"/>
                  <a:gd name="T58" fmla="*/ 28 w 127"/>
                  <a:gd name="T59" fmla="*/ 119 h 229"/>
                  <a:gd name="T60" fmla="*/ 34 w 127"/>
                  <a:gd name="T61" fmla="*/ 136 h 229"/>
                  <a:gd name="T62" fmla="*/ 21 w 127"/>
                  <a:gd name="T63" fmla="*/ 150 h 229"/>
                  <a:gd name="T64" fmla="*/ 17 w 127"/>
                  <a:gd name="T65" fmla="*/ 169 h 229"/>
                  <a:gd name="T66" fmla="*/ 17 w 127"/>
                  <a:gd name="T67" fmla="*/ 188 h 229"/>
                  <a:gd name="T68" fmla="*/ 28 w 127"/>
                  <a:gd name="T69" fmla="*/ 197 h 229"/>
                  <a:gd name="T70" fmla="*/ 36 w 127"/>
                  <a:gd name="T71" fmla="*/ 205 h 229"/>
                  <a:gd name="T72" fmla="*/ 49 w 127"/>
                  <a:gd name="T73" fmla="*/ 216 h 229"/>
                  <a:gd name="T74" fmla="*/ 57 w 127"/>
                  <a:gd name="T75" fmla="*/ 220 h 229"/>
                  <a:gd name="T76" fmla="*/ 59 w 127"/>
                  <a:gd name="T77" fmla="*/ 226 h 229"/>
                  <a:gd name="T78" fmla="*/ 68 w 127"/>
                  <a:gd name="T79" fmla="*/ 226 h 229"/>
                  <a:gd name="T80" fmla="*/ 59 w 127"/>
                  <a:gd name="T81" fmla="*/ 210 h 229"/>
                  <a:gd name="T82" fmla="*/ 43 w 127"/>
                  <a:gd name="T83" fmla="*/ 199 h 229"/>
                  <a:gd name="T84" fmla="*/ 47 w 127"/>
                  <a:gd name="T85" fmla="*/ 203 h 229"/>
                  <a:gd name="T86" fmla="*/ 40 w 127"/>
                  <a:gd name="T87" fmla="*/ 184 h 229"/>
                  <a:gd name="T88" fmla="*/ 30 w 127"/>
                  <a:gd name="T89" fmla="*/ 172 h 229"/>
                  <a:gd name="T90" fmla="*/ 32 w 127"/>
                  <a:gd name="T91" fmla="*/ 148 h 229"/>
                  <a:gd name="T92" fmla="*/ 40 w 127"/>
                  <a:gd name="T93" fmla="*/ 121 h 229"/>
                  <a:gd name="T94" fmla="*/ 51 w 127"/>
                  <a:gd name="T95" fmla="*/ 108 h 229"/>
                  <a:gd name="T96" fmla="*/ 55 w 127"/>
                  <a:gd name="T97" fmla="*/ 121 h 229"/>
                  <a:gd name="T98" fmla="*/ 74 w 127"/>
                  <a:gd name="T99" fmla="*/ 125 h 229"/>
                  <a:gd name="T100" fmla="*/ 85 w 127"/>
                  <a:gd name="T101" fmla="*/ 136 h 229"/>
                  <a:gd name="T102" fmla="*/ 78 w 127"/>
                  <a:gd name="T103" fmla="*/ 121 h 229"/>
                  <a:gd name="T104" fmla="*/ 78 w 127"/>
                  <a:gd name="T105" fmla="*/ 106 h 229"/>
                  <a:gd name="T106" fmla="*/ 93 w 127"/>
                  <a:gd name="T107" fmla="*/ 95 h 229"/>
                  <a:gd name="T108" fmla="*/ 110 w 127"/>
                  <a:gd name="T109" fmla="*/ 93 h 229"/>
                  <a:gd name="T110" fmla="*/ 119 w 127"/>
                  <a:gd name="T111" fmla="*/ 95 h 229"/>
                  <a:gd name="T112" fmla="*/ 125 w 127"/>
                  <a:gd name="T113" fmla="*/ 83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7" h="229">
                    <a:moveTo>
                      <a:pt x="34" y="214"/>
                    </a:moveTo>
                    <a:lnTo>
                      <a:pt x="34" y="216"/>
                    </a:lnTo>
                    <a:lnTo>
                      <a:pt x="34" y="216"/>
                    </a:lnTo>
                    <a:lnTo>
                      <a:pt x="36" y="214"/>
                    </a:lnTo>
                    <a:lnTo>
                      <a:pt x="34" y="212"/>
                    </a:lnTo>
                    <a:lnTo>
                      <a:pt x="34" y="214"/>
                    </a:lnTo>
                    <a:close/>
                    <a:moveTo>
                      <a:pt x="26" y="199"/>
                    </a:moveTo>
                    <a:lnTo>
                      <a:pt x="26" y="199"/>
                    </a:lnTo>
                    <a:lnTo>
                      <a:pt x="26" y="199"/>
                    </a:lnTo>
                    <a:lnTo>
                      <a:pt x="26" y="201"/>
                    </a:lnTo>
                    <a:lnTo>
                      <a:pt x="26" y="201"/>
                    </a:lnTo>
                    <a:lnTo>
                      <a:pt x="26" y="199"/>
                    </a:lnTo>
                    <a:lnTo>
                      <a:pt x="26" y="199"/>
                    </a:lnTo>
                    <a:close/>
                    <a:moveTo>
                      <a:pt x="15" y="191"/>
                    </a:moveTo>
                    <a:lnTo>
                      <a:pt x="15" y="191"/>
                    </a:lnTo>
                    <a:lnTo>
                      <a:pt x="15" y="191"/>
                    </a:lnTo>
                    <a:lnTo>
                      <a:pt x="13" y="193"/>
                    </a:lnTo>
                    <a:lnTo>
                      <a:pt x="15" y="197"/>
                    </a:lnTo>
                    <a:lnTo>
                      <a:pt x="15" y="195"/>
                    </a:lnTo>
                    <a:lnTo>
                      <a:pt x="15" y="195"/>
                    </a:lnTo>
                    <a:lnTo>
                      <a:pt x="15" y="195"/>
                    </a:lnTo>
                    <a:lnTo>
                      <a:pt x="15" y="195"/>
                    </a:lnTo>
                    <a:lnTo>
                      <a:pt x="15" y="193"/>
                    </a:lnTo>
                    <a:lnTo>
                      <a:pt x="17" y="191"/>
                    </a:lnTo>
                    <a:lnTo>
                      <a:pt x="15" y="191"/>
                    </a:lnTo>
                    <a:close/>
                    <a:moveTo>
                      <a:pt x="19" y="195"/>
                    </a:moveTo>
                    <a:lnTo>
                      <a:pt x="19" y="193"/>
                    </a:lnTo>
                    <a:lnTo>
                      <a:pt x="19" y="193"/>
                    </a:lnTo>
                    <a:lnTo>
                      <a:pt x="17" y="191"/>
                    </a:lnTo>
                    <a:lnTo>
                      <a:pt x="19" y="195"/>
                    </a:lnTo>
                    <a:close/>
                    <a:moveTo>
                      <a:pt x="76" y="131"/>
                    </a:moveTo>
                    <a:lnTo>
                      <a:pt x="76" y="129"/>
                    </a:lnTo>
                    <a:lnTo>
                      <a:pt x="76" y="129"/>
                    </a:lnTo>
                    <a:lnTo>
                      <a:pt x="74" y="129"/>
                    </a:lnTo>
                    <a:lnTo>
                      <a:pt x="74" y="129"/>
                    </a:lnTo>
                    <a:lnTo>
                      <a:pt x="74" y="131"/>
                    </a:lnTo>
                    <a:lnTo>
                      <a:pt x="76" y="131"/>
                    </a:lnTo>
                    <a:lnTo>
                      <a:pt x="76" y="131"/>
                    </a:lnTo>
                    <a:lnTo>
                      <a:pt x="76" y="131"/>
                    </a:lnTo>
                    <a:lnTo>
                      <a:pt x="76" y="131"/>
                    </a:lnTo>
                    <a:lnTo>
                      <a:pt x="76" y="131"/>
                    </a:lnTo>
                    <a:close/>
                    <a:moveTo>
                      <a:pt x="40" y="167"/>
                    </a:moveTo>
                    <a:lnTo>
                      <a:pt x="40" y="167"/>
                    </a:lnTo>
                    <a:lnTo>
                      <a:pt x="40" y="165"/>
                    </a:lnTo>
                    <a:lnTo>
                      <a:pt x="40" y="165"/>
                    </a:lnTo>
                    <a:lnTo>
                      <a:pt x="40" y="165"/>
                    </a:lnTo>
                    <a:lnTo>
                      <a:pt x="40" y="165"/>
                    </a:lnTo>
                    <a:lnTo>
                      <a:pt x="40" y="167"/>
                    </a:lnTo>
                    <a:lnTo>
                      <a:pt x="40" y="167"/>
                    </a:lnTo>
                    <a:close/>
                    <a:moveTo>
                      <a:pt x="78" y="136"/>
                    </a:moveTo>
                    <a:lnTo>
                      <a:pt x="78" y="138"/>
                    </a:lnTo>
                    <a:lnTo>
                      <a:pt x="81" y="138"/>
                    </a:lnTo>
                    <a:lnTo>
                      <a:pt x="81" y="136"/>
                    </a:lnTo>
                    <a:lnTo>
                      <a:pt x="78" y="136"/>
                    </a:lnTo>
                    <a:lnTo>
                      <a:pt x="78" y="136"/>
                    </a:lnTo>
                    <a:close/>
                    <a:moveTo>
                      <a:pt x="15" y="176"/>
                    </a:moveTo>
                    <a:lnTo>
                      <a:pt x="13" y="176"/>
                    </a:lnTo>
                    <a:lnTo>
                      <a:pt x="13" y="176"/>
                    </a:lnTo>
                    <a:lnTo>
                      <a:pt x="13" y="176"/>
                    </a:lnTo>
                    <a:lnTo>
                      <a:pt x="15" y="176"/>
                    </a:lnTo>
                    <a:lnTo>
                      <a:pt x="15" y="176"/>
                    </a:lnTo>
                    <a:lnTo>
                      <a:pt x="15" y="176"/>
                    </a:lnTo>
                    <a:close/>
                    <a:moveTo>
                      <a:pt x="38" y="169"/>
                    </a:moveTo>
                    <a:lnTo>
                      <a:pt x="38" y="169"/>
                    </a:lnTo>
                    <a:lnTo>
                      <a:pt x="40" y="172"/>
                    </a:lnTo>
                    <a:lnTo>
                      <a:pt x="40" y="169"/>
                    </a:lnTo>
                    <a:lnTo>
                      <a:pt x="40" y="169"/>
                    </a:lnTo>
                    <a:lnTo>
                      <a:pt x="40" y="167"/>
                    </a:lnTo>
                    <a:lnTo>
                      <a:pt x="40" y="169"/>
                    </a:lnTo>
                    <a:lnTo>
                      <a:pt x="40" y="167"/>
                    </a:lnTo>
                    <a:lnTo>
                      <a:pt x="38" y="169"/>
                    </a:lnTo>
                    <a:close/>
                    <a:moveTo>
                      <a:pt x="125" y="74"/>
                    </a:moveTo>
                    <a:lnTo>
                      <a:pt x="125" y="74"/>
                    </a:lnTo>
                    <a:lnTo>
                      <a:pt x="123" y="72"/>
                    </a:lnTo>
                    <a:lnTo>
                      <a:pt x="123" y="72"/>
                    </a:lnTo>
                    <a:lnTo>
                      <a:pt x="123" y="70"/>
                    </a:lnTo>
                    <a:lnTo>
                      <a:pt x="123" y="70"/>
                    </a:lnTo>
                    <a:lnTo>
                      <a:pt x="123" y="70"/>
                    </a:lnTo>
                    <a:lnTo>
                      <a:pt x="121" y="68"/>
                    </a:lnTo>
                    <a:lnTo>
                      <a:pt x="119" y="68"/>
                    </a:lnTo>
                    <a:lnTo>
                      <a:pt x="116" y="66"/>
                    </a:lnTo>
                    <a:lnTo>
                      <a:pt x="116" y="66"/>
                    </a:lnTo>
                    <a:lnTo>
                      <a:pt x="116" y="64"/>
                    </a:lnTo>
                    <a:lnTo>
                      <a:pt x="114" y="62"/>
                    </a:lnTo>
                    <a:lnTo>
                      <a:pt x="112" y="60"/>
                    </a:lnTo>
                    <a:lnTo>
                      <a:pt x="112" y="55"/>
                    </a:lnTo>
                    <a:lnTo>
                      <a:pt x="112" y="53"/>
                    </a:lnTo>
                    <a:lnTo>
                      <a:pt x="114" y="49"/>
                    </a:lnTo>
                    <a:lnTo>
                      <a:pt x="112" y="47"/>
                    </a:lnTo>
                    <a:lnTo>
                      <a:pt x="110" y="45"/>
                    </a:lnTo>
                    <a:lnTo>
                      <a:pt x="110" y="45"/>
                    </a:lnTo>
                    <a:lnTo>
                      <a:pt x="108" y="43"/>
                    </a:lnTo>
                    <a:lnTo>
                      <a:pt x="106" y="41"/>
                    </a:lnTo>
                    <a:lnTo>
                      <a:pt x="104" y="38"/>
                    </a:lnTo>
                    <a:lnTo>
                      <a:pt x="102" y="34"/>
                    </a:lnTo>
                    <a:lnTo>
                      <a:pt x="100" y="34"/>
                    </a:lnTo>
                    <a:lnTo>
                      <a:pt x="100" y="34"/>
                    </a:lnTo>
                    <a:lnTo>
                      <a:pt x="97" y="34"/>
                    </a:lnTo>
                    <a:lnTo>
                      <a:pt x="95" y="32"/>
                    </a:lnTo>
                    <a:lnTo>
                      <a:pt x="93" y="32"/>
                    </a:lnTo>
                    <a:lnTo>
                      <a:pt x="91" y="32"/>
                    </a:lnTo>
                    <a:lnTo>
                      <a:pt x="91" y="32"/>
                    </a:lnTo>
                    <a:lnTo>
                      <a:pt x="89" y="32"/>
                    </a:lnTo>
                    <a:lnTo>
                      <a:pt x="89" y="32"/>
                    </a:lnTo>
                    <a:lnTo>
                      <a:pt x="91" y="34"/>
                    </a:lnTo>
                    <a:lnTo>
                      <a:pt x="89" y="34"/>
                    </a:lnTo>
                    <a:lnTo>
                      <a:pt x="89" y="34"/>
                    </a:lnTo>
                    <a:lnTo>
                      <a:pt x="89" y="34"/>
                    </a:lnTo>
                    <a:lnTo>
                      <a:pt x="87" y="36"/>
                    </a:lnTo>
                    <a:lnTo>
                      <a:pt x="87" y="38"/>
                    </a:lnTo>
                    <a:lnTo>
                      <a:pt x="85" y="38"/>
                    </a:lnTo>
                    <a:lnTo>
                      <a:pt x="85" y="38"/>
                    </a:lnTo>
                    <a:lnTo>
                      <a:pt x="83" y="38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1" y="38"/>
                    </a:lnTo>
                    <a:lnTo>
                      <a:pt x="78" y="38"/>
                    </a:lnTo>
                    <a:lnTo>
                      <a:pt x="78" y="38"/>
                    </a:lnTo>
                    <a:lnTo>
                      <a:pt x="76" y="38"/>
                    </a:lnTo>
                    <a:lnTo>
                      <a:pt x="74" y="36"/>
                    </a:lnTo>
                    <a:lnTo>
                      <a:pt x="72" y="34"/>
                    </a:lnTo>
                    <a:lnTo>
                      <a:pt x="72" y="34"/>
                    </a:lnTo>
                    <a:lnTo>
                      <a:pt x="72" y="36"/>
                    </a:lnTo>
                    <a:lnTo>
                      <a:pt x="70" y="36"/>
                    </a:lnTo>
                    <a:lnTo>
                      <a:pt x="68" y="38"/>
                    </a:lnTo>
                    <a:lnTo>
                      <a:pt x="68" y="36"/>
                    </a:lnTo>
                    <a:lnTo>
                      <a:pt x="68" y="38"/>
                    </a:lnTo>
                    <a:lnTo>
                      <a:pt x="66" y="38"/>
                    </a:lnTo>
                    <a:lnTo>
                      <a:pt x="66" y="41"/>
                    </a:lnTo>
                    <a:lnTo>
                      <a:pt x="64" y="41"/>
                    </a:lnTo>
                    <a:lnTo>
                      <a:pt x="64" y="41"/>
                    </a:lnTo>
                    <a:lnTo>
                      <a:pt x="62" y="43"/>
                    </a:lnTo>
                    <a:lnTo>
                      <a:pt x="59" y="45"/>
                    </a:lnTo>
                    <a:lnTo>
                      <a:pt x="57" y="47"/>
                    </a:lnTo>
                    <a:lnTo>
                      <a:pt x="57" y="47"/>
                    </a:lnTo>
                    <a:lnTo>
                      <a:pt x="55" y="47"/>
                    </a:lnTo>
                    <a:lnTo>
                      <a:pt x="55" y="45"/>
                    </a:lnTo>
                    <a:lnTo>
                      <a:pt x="53" y="45"/>
                    </a:lnTo>
                    <a:lnTo>
                      <a:pt x="55" y="41"/>
                    </a:lnTo>
                    <a:lnTo>
                      <a:pt x="57" y="38"/>
                    </a:lnTo>
                    <a:lnTo>
                      <a:pt x="57" y="36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5" y="32"/>
                    </a:lnTo>
                    <a:lnTo>
                      <a:pt x="55" y="32"/>
                    </a:lnTo>
                    <a:lnTo>
                      <a:pt x="57" y="30"/>
                    </a:lnTo>
                    <a:lnTo>
                      <a:pt x="57" y="30"/>
                    </a:lnTo>
                    <a:lnTo>
                      <a:pt x="57" y="28"/>
                    </a:lnTo>
                    <a:lnTo>
                      <a:pt x="59" y="26"/>
                    </a:lnTo>
                    <a:lnTo>
                      <a:pt x="59" y="24"/>
                    </a:lnTo>
                    <a:lnTo>
                      <a:pt x="59" y="22"/>
                    </a:lnTo>
                    <a:lnTo>
                      <a:pt x="59" y="19"/>
                    </a:lnTo>
                    <a:lnTo>
                      <a:pt x="59" y="17"/>
                    </a:lnTo>
                    <a:lnTo>
                      <a:pt x="59" y="15"/>
                    </a:lnTo>
                    <a:lnTo>
                      <a:pt x="59" y="13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1" y="15"/>
                    </a:lnTo>
                    <a:lnTo>
                      <a:pt x="49" y="15"/>
                    </a:lnTo>
                    <a:lnTo>
                      <a:pt x="49" y="13"/>
                    </a:lnTo>
                    <a:lnTo>
                      <a:pt x="47" y="13"/>
                    </a:lnTo>
                    <a:lnTo>
                      <a:pt x="47" y="11"/>
                    </a:lnTo>
                    <a:lnTo>
                      <a:pt x="47" y="9"/>
                    </a:lnTo>
                    <a:lnTo>
                      <a:pt x="49" y="7"/>
                    </a:lnTo>
                    <a:lnTo>
                      <a:pt x="49" y="5"/>
                    </a:lnTo>
                    <a:lnTo>
                      <a:pt x="49" y="5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3" y="0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6" y="2"/>
                    </a:lnTo>
                    <a:lnTo>
                      <a:pt x="34" y="2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24" y="11"/>
                    </a:lnTo>
                    <a:lnTo>
                      <a:pt x="24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2" y="34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5" y="36"/>
                    </a:lnTo>
                    <a:lnTo>
                      <a:pt x="5" y="38"/>
                    </a:lnTo>
                    <a:lnTo>
                      <a:pt x="7" y="38"/>
                    </a:lnTo>
                    <a:lnTo>
                      <a:pt x="5" y="41"/>
                    </a:lnTo>
                    <a:lnTo>
                      <a:pt x="5" y="41"/>
                    </a:lnTo>
                    <a:lnTo>
                      <a:pt x="5" y="43"/>
                    </a:lnTo>
                    <a:lnTo>
                      <a:pt x="7" y="43"/>
                    </a:lnTo>
                    <a:lnTo>
                      <a:pt x="9" y="45"/>
                    </a:lnTo>
                    <a:lnTo>
                      <a:pt x="11" y="49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7" y="53"/>
                    </a:lnTo>
                    <a:lnTo>
                      <a:pt x="17" y="55"/>
                    </a:lnTo>
                    <a:lnTo>
                      <a:pt x="17" y="57"/>
                    </a:lnTo>
                    <a:lnTo>
                      <a:pt x="17" y="60"/>
                    </a:lnTo>
                    <a:lnTo>
                      <a:pt x="17" y="60"/>
                    </a:lnTo>
                    <a:lnTo>
                      <a:pt x="19" y="62"/>
                    </a:lnTo>
                    <a:lnTo>
                      <a:pt x="19" y="64"/>
                    </a:lnTo>
                    <a:lnTo>
                      <a:pt x="19" y="64"/>
                    </a:lnTo>
                    <a:lnTo>
                      <a:pt x="21" y="64"/>
                    </a:lnTo>
                    <a:lnTo>
                      <a:pt x="24" y="64"/>
                    </a:lnTo>
                    <a:lnTo>
                      <a:pt x="24" y="64"/>
                    </a:lnTo>
                    <a:lnTo>
                      <a:pt x="24" y="64"/>
                    </a:lnTo>
                    <a:lnTo>
                      <a:pt x="24" y="66"/>
                    </a:lnTo>
                    <a:lnTo>
                      <a:pt x="21" y="66"/>
                    </a:lnTo>
                    <a:lnTo>
                      <a:pt x="19" y="68"/>
                    </a:lnTo>
                    <a:lnTo>
                      <a:pt x="19" y="70"/>
                    </a:lnTo>
                    <a:lnTo>
                      <a:pt x="17" y="72"/>
                    </a:lnTo>
                    <a:lnTo>
                      <a:pt x="17" y="76"/>
                    </a:lnTo>
                    <a:lnTo>
                      <a:pt x="17" y="79"/>
                    </a:lnTo>
                    <a:lnTo>
                      <a:pt x="17" y="79"/>
                    </a:lnTo>
                    <a:lnTo>
                      <a:pt x="17" y="79"/>
                    </a:lnTo>
                    <a:lnTo>
                      <a:pt x="17" y="79"/>
                    </a:lnTo>
                    <a:lnTo>
                      <a:pt x="15" y="81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3"/>
                    </a:lnTo>
                    <a:lnTo>
                      <a:pt x="13" y="83"/>
                    </a:lnTo>
                    <a:lnTo>
                      <a:pt x="13" y="85"/>
                    </a:lnTo>
                    <a:lnTo>
                      <a:pt x="13" y="87"/>
                    </a:lnTo>
                    <a:lnTo>
                      <a:pt x="15" y="89"/>
                    </a:lnTo>
                    <a:lnTo>
                      <a:pt x="15" y="91"/>
                    </a:lnTo>
                    <a:lnTo>
                      <a:pt x="17" y="93"/>
                    </a:lnTo>
                    <a:lnTo>
                      <a:pt x="19" y="95"/>
                    </a:lnTo>
                    <a:lnTo>
                      <a:pt x="21" y="98"/>
                    </a:lnTo>
                    <a:lnTo>
                      <a:pt x="24" y="100"/>
                    </a:lnTo>
                    <a:lnTo>
                      <a:pt x="26" y="102"/>
                    </a:lnTo>
                    <a:lnTo>
                      <a:pt x="26" y="104"/>
                    </a:lnTo>
                    <a:lnTo>
                      <a:pt x="28" y="104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12"/>
                    </a:lnTo>
                    <a:lnTo>
                      <a:pt x="28" y="112"/>
                    </a:lnTo>
                    <a:lnTo>
                      <a:pt x="26" y="114"/>
                    </a:lnTo>
                    <a:lnTo>
                      <a:pt x="28" y="114"/>
                    </a:lnTo>
                    <a:lnTo>
                      <a:pt x="28" y="117"/>
                    </a:lnTo>
                    <a:lnTo>
                      <a:pt x="28" y="119"/>
                    </a:lnTo>
                    <a:lnTo>
                      <a:pt x="28" y="121"/>
                    </a:lnTo>
                    <a:lnTo>
                      <a:pt x="30" y="121"/>
                    </a:lnTo>
                    <a:lnTo>
                      <a:pt x="30" y="123"/>
                    </a:lnTo>
                    <a:lnTo>
                      <a:pt x="32" y="123"/>
                    </a:lnTo>
                    <a:lnTo>
                      <a:pt x="30" y="123"/>
                    </a:lnTo>
                    <a:lnTo>
                      <a:pt x="32" y="125"/>
                    </a:lnTo>
                    <a:lnTo>
                      <a:pt x="32" y="127"/>
                    </a:lnTo>
                    <a:lnTo>
                      <a:pt x="32" y="129"/>
                    </a:lnTo>
                    <a:lnTo>
                      <a:pt x="32" y="129"/>
                    </a:lnTo>
                    <a:lnTo>
                      <a:pt x="34" y="136"/>
                    </a:lnTo>
                    <a:lnTo>
                      <a:pt x="34" y="136"/>
                    </a:lnTo>
                    <a:lnTo>
                      <a:pt x="34" y="136"/>
                    </a:lnTo>
                    <a:lnTo>
                      <a:pt x="32" y="138"/>
                    </a:lnTo>
                    <a:lnTo>
                      <a:pt x="32" y="138"/>
                    </a:lnTo>
                    <a:lnTo>
                      <a:pt x="32" y="138"/>
                    </a:lnTo>
                    <a:lnTo>
                      <a:pt x="30" y="140"/>
                    </a:lnTo>
                    <a:lnTo>
                      <a:pt x="28" y="144"/>
                    </a:lnTo>
                    <a:lnTo>
                      <a:pt x="26" y="148"/>
                    </a:lnTo>
                    <a:lnTo>
                      <a:pt x="24" y="150"/>
                    </a:lnTo>
                    <a:lnTo>
                      <a:pt x="21" y="150"/>
                    </a:lnTo>
                    <a:lnTo>
                      <a:pt x="21" y="153"/>
                    </a:lnTo>
                    <a:lnTo>
                      <a:pt x="21" y="153"/>
                    </a:lnTo>
                    <a:lnTo>
                      <a:pt x="21" y="153"/>
                    </a:lnTo>
                    <a:lnTo>
                      <a:pt x="21" y="155"/>
                    </a:lnTo>
                    <a:lnTo>
                      <a:pt x="21" y="157"/>
                    </a:lnTo>
                    <a:lnTo>
                      <a:pt x="21" y="159"/>
                    </a:lnTo>
                    <a:lnTo>
                      <a:pt x="19" y="159"/>
                    </a:lnTo>
                    <a:lnTo>
                      <a:pt x="17" y="165"/>
                    </a:lnTo>
                    <a:lnTo>
                      <a:pt x="17" y="169"/>
                    </a:lnTo>
                    <a:lnTo>
                      <a:pt x="17" y="169"/>
                    </a:lnTo>
                    <a:lnTo>
                      <a:pt x="15" y="174"/>
                    </a:lnTo>
                    <a:lnTo>
                      <a:pt x="15" y="178"/>
                    </a:lnTo>
                    <a:lnTo>
                      <a:pt x="13" y="180"/>
                    </a:lnTo>
                    <a:lnTo>
                      <a:pt x="13" y="184"/>
                    </a:lnTo>
                    <a:lnTo>
                      <a:pt x="13" y="186"/>
                    </a:lnTo>
                    <a:lnTo>
                      <a:pt x="15" y="188"/>
                    </a:lnTo>
                    <a:lnTo>
                      <a:pt x="15" y="191"/>
                    </a:lnTo>
                    <a:lnTo>
                      <a:pt x="15" y="191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9" y="186"/>
                    </a:lnTo>
                    <a:lnTo>
                      <a:pt x="19" y="188"/>
                    </a:lnTo>
                    <a:lnTo>
                      <a:pt x="19" y="188"/>
                    </a:lnTo>
                    <a:lnTo>
                      <a:pt x="21" y="191"/>
                    </a:lnTo>
                    <a:lnTo>
                      <a:pt x="24" y="193"/>
                    </a:lnTo>
                    <a:lnTo>
                      <a:pt x="24" y="193"/>
                    </a:lnTo>
                    <a:lnTo>
                      <a:pt x="26" y="195"/>
                    </a:lnTo>
                    <a:lnTo>
                      <a:pt x="26" y="197"/>
                    </a:lnTo>
                    <a:lnTo>
                      <a:pt x="26" y="197"/>
                    </a:lnTo>
                    <a:lnTo>
                      <a:pt x="28" y="197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201"/>
                    </a:lnTo>
                    <a:lnTo>
                      <a:pt x="32" y="203"/>
                    </a:lnTo>
                    <a:lnTo>
                      <a:pt x="32" y="203"/>
                    </a:lnTo>
                    <a:lnTo>
                      <a:pt x="34" y="203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6" y="205"/>
                    </a:lnTo>
                    <a:lnTo>
                      <a:pt x="36" y="210"/>
                    </a:lnTo>
                    <a:lnTo>
                      <a:pt x="38" y="212"/>
                    </a:lnTo>
                    <a:lnTo>
                      <a:pt x="43" y="216"/>
                    </a:lnTo>
                    <a:lnTo>
                      <a:pt x="43" y="216"/>
                    </a:lnTo>
                    <a:lnTo>
                      <a:pt x="43" y="214"/>
                    </a:lnTo>
                    <a:lnTo>
                      <a:pt x="43" y="214"/>
                    </a:lnTo>
                    <a:lnTo>
                      <a:pt x="43" y="212"/>
                    </a:lnTo>
                    <a:lnTo>
                      <a:pt x="45" y="212"/>
                    </a:lnTo>
                    <a:lnTo>
                      <a:pt x="45" y="214"/>
                    </a:lnTo>
                    <a:lnTo>
                      <a:pt x="49" y="216"/>
                    </a:lnTo>
                    <a:lnTo>
                      <a:pt x="49" y="216"/>
                    </a:lnTo>
                    <a:lnTo>
                      <a:pt x="51" y="216"/>
                    </a:lnTo>
                    <a:lnTo>
                      <a:pt x="51" y="216"/>
                    </a:lnTo>
                    <a:lnTo>
                      <a:pt x="53" y="216"/>
                    </a:lnTo>
                    <a:lnTo>
                      <a:pt x="53" y="218"/>
                    </a:lnTo>
                    <a:lnTo>
                      <a:pt x="53" y="220"/>
                    </a:lnTo>
                    <a:lnTo>
                      <a:pt x="55" y="218"/>
                    </a:lnTo>
                    <a:lnTo>
                      <a:pt x="55" y="220"/>
                    </a:lnTo>
                    <a:lnTo>
                      <a:pt x="55" y="220"/>
                    </a:lnTo>
                    <a:lnTo>
                      <a:pt x="57" y="220"/>
                    </a:lnTo>
                    <a:lnTo>
                      <a:pt x="57" y="222"/>
                    </a:lnTo>
                    <a:lnTo>
                      <a:pt x="57" y="224"/>
                    </a:lnTo>
                    <a:lnTo>
                      <a:pt x="55" y="224"/>
                    </a:lnTo>
                    <a:lnTo>
                      <a:pt x="55" y="226"/>
                    </a:lnTo>
                    <a:lnTo>
                      <a:pt x="55" y="226"/>
                    </a:lnTo>
                    <a:lnTo>
                      <a:pt x="57" y="229"/>
                    </a:lnTo>
                    <a:lnTo>
                      <a:pt x="57" y="229"/>
                    </a:lnTo>
                    <a:lnTo>
                      <a:pt x="57" y="229"/>
                    </a:lnTo>
                    <a:lnTo>
                      <a:pt x="57" y="229"/>
                    </a:lnTo>
                    <a:lnTo>
                      <a:pt x="59" y="226"/>
                    </a:lnTo>
                    <a:lnTo>
                      <a:pt x="59" y="226"/>
                    </a:lnTo>
                    <a:lnTo>
                      <a:pt x="62" y="224"/>
                    </a:lnTo>
                    <a:lnTo>
                      <a:pt x="64" y="224"/>
                    </a:lnTo>
                    <a:lnTo>
                      <a:pt x="64" y="224"/>
                    </a:lnTo>
                    <a:lnTo>
                      <a:pt x="64" y="224"/>
                    </a:lnTo>
                    <a:lnTo>
                      <a:pt x="66" y="226"/>
                    </a:lnTo>
                    <a:lnTo>
                      <a:pt x="66" y="226"/>
                    </a:lnTo>
                    <a:lnTo>
                      <a:pt x="66" y="226"/>
                    </a:lnTo>
                    <a:lnTo>
                      <a:pt x="68" y="226"/>
                    </a:lnTo>
                    <a:lnTo>
                      <a:pt x="68" y="226"/>
                    </a:lnTo>
                    <a:lnTo>
                      <a:pt x="70" y="224"/>
                    </a:lnTo>
                    <a:lnTo>
                      <a:pt x="70" y="222"/>
                    </a:lnTo>
                    <a:lnTo>
                      <a:pt x="72" y="222"/>
                    </a:lnTo>
                    <a:lnTo>
                      <a:pt x="72" y="220"/>
                    </a:lnTo>
                    <a:lnTo>
                      <a:pt x="72" y="220"/>
                    </a:lnTo>
                    <a:lnTo>
                      <a:pt x="68" y="216"/>
                    </a:lnTo>
                    <a:lnTo>
                      <a:pt x="66" y="212"/>
                    </a:lnTo>
                    <a:lnTo>
                      <a:pt x="64" y="210"/>
                    </a:lnTo>
                    <a:lnTo>
                      <a:pt x="62" y="210"/>
                    </a:lnTo>
                    <a:lnTo>
                      <a:pt x="59" y="210"/>
                    </a:lnTo>
                    <a:lnTo>
                      <a:pt x="57" y="210"/>
                    </a:lnTo>
                    <a:lnTo>
                      <a:pt x="55" y="210"/>
                    </a:lnTo>
                    <a:lnTo>
                      <a:pt x="53" y="207"/>
                    </a:lnTo>
                    <a:lnTo>
                      <a:pt x="51" y="207"/>
                    </a:lnTo>
                    <a:lnTo>
                      <a:pt x="49" y="205"/>
                    </a:lnTo>
                    <a:lnTo>
                      <a:pt x="47" y="205"/>
                    </a:lnTo>
                    <a:lnTo>
                      <a:pt x="47" y="205"/>
                    </a:lnTo>
                    <a:lnTo>
                      <a:pt x="47" y="203"/>
                    </a:lnTo>
                    <a:lnTo>
                      <a:pt x="43" y="201"/>
                    </a:lnTo>
                    <a:lnTo>
                      <a:pt x="43" y="199"/>
                    </a:lnTo>
                    <a:lnTo>
                      <a:pt x="43" y="197"/>
                    </a:lnTo>
                    <a:lnTo>
                      <a:pt x="45" y="197"/>
                    </a:lnTo>
                    <a:lnTo>
                      <a:pt x="45" y="197"/>
                    </a:lnTo>
                    <a:lnTo>
                      <a:pt x="45" y="197"/>
                    </a:lnTo>
                    <a:lnTo>
                      <a:pt x="45" y="199"/>
                    </a:lnTo>
                    <a:lnTo>
                      <a:pt x="45" y="199"/>
                    </a:lnTo>
                    <a:lnTo>
                      <a:pt x="45" y="199"/>
                    </a:lnTo>
                    <a:lnTo>
                      <a:pt x="47" y="199"/>
                    </a:lnTo>
                    <a:lnTo>
                      <a:pt x="47" y="201"/>
                    </a:lnTo>
                    <a:lnTo>
                      <a:pt x="47" y="203"/>
                    </a:lnTo>
                    <a:lnTo>
                      <a:pt x="49" y="205"/>
                    </a:lnTo>
                    <a:lnTo>
                      <a:pt x="47" y="203"/>
                    </a:lnTo>
                    <a:lnTo>
                      <a:pt x="47" y="201"/>
                    </a:lnTo>
                    <a:lnTo>
                      <a:pt x="45" y="188"/>
                    </a:lnTo>
                    <a:lnTo>
                      <a:pt x="45" y="186"/>
                    </a:lnTo>
                    <a:lnTo>
                      <a:pt x="43" y="184"/>
                    </a:lnTo>
                    <a:lnTo>
                      <a:pt x="43" y="186"/>
                    </a:lnTo>
                    <a:lnTo>
                      <a:pt x="43" y="186"/>
                    </a:lnTo>
                    <a:lnTo>
                      <a:pt x="43" y="186"/>
                    </a:lnTo>
                    <a:lnTo>
                      <a:pt x="40" y="184"/>
                    </a:lnTo>
                    <a:lnTo>
                      <a:pt x="40" y="184"/>
                    </a:lnTo>
                    <a:lnTo>
                      <a:pt x="40" y="182"/>
                    </a:lnTo>
                    <a:lnTo>
                      <a:pt x="38" y="176"/>
                    </a:lnTo>
                    <a:lnTo>
                      <a:pt x="38" y="174"/>
                    </a:lnTo>
                    <a:lnTo>
                      <a:pt x="38" y="174"/>
                    </a:lnTo>
                    <a:lnTo>
                      <a:pt x="36" y="172"/>
                    </a:lnTo>
                    <a:lnTo>
                      <a:pt x="30" y="174"/>
                    </a:lnTo>
                    <a:lnTo>
                      <a:pt x="30" y="174"/>
                    </a:lnTo>
                    <a:lnTo>
                      <a:pt x="28" y="174"/>
                    </a:lnTo>
                    <a:lnTo>
                      <a:pt x="30" y="172"/>
                    </a:lnTo>
                    <a:lnTo>
                      <a:pt x="30" y="172"/>
                    </a:lnTo>
                    <a:lnTo>
                      <a:pt x="28" y="167"/>
                    </a:lnTo>
                    <a:lnTo>
                      <a:pt x="28" y="165"/>
                    </a:lnTo>
                    <a:lnTo>
                      <a:pt x="28" y="163"/>
                    </a:lnTo>
                    <a:lnTo>
                      <a:pt x="28" y="159"/>
                    </a:lnTo>
                    <a:lnTo>
                      <a:pt x="28" y="159"/>
                    </a:lnTo>
                    <a:lnTo>
                      <a:pt x="28" y="157"/>
                    </a:lnTo>
                    <a:lnTo>
                      <a:pt x="28" y="157"/>
                    </a:lnTo>
                    <a:lnTo>
                      <a:pt x="30" y="153"/>
                    </a:lnTo>
                    <a:lnTo>
                      <a:pt x="32" y="148"/>
                    </a:lnTo>
                    <a:lnTo>
                      <a:pt x="32" y="144"/>
                    </a:lnTo>
                    <a:lnTo>
                      <a:pt x="34" y="144"/>
                    </a:lnTo>
                    <a:lnTo>
                      <a:pt x="34" y="140"/>
                    </a:lnTo>
                    <a:lnTo>
                      <a:pt x="36" y="136"/>
                    </a:lnTo>
                    <a:lnTo>
                      <a:pt x="36" y="136"/>
                    </a:lnTo>
                    <a:lnTo>
                      <a:pt x="38" y="131"/>
                    </a:lnTo>
                    <a:lnTo>
                      <a:pt x="38" y="131"/>
                    </a:lnTo>
                    <a:lnTo>
                      <a:pt x="40" y="129"/>
                    </a:lnTo>
                    <a:lnTo>
                      <a:pt x="40" y="125"/>
                    </a:lnTo>
                    <a:lnTo>
                      <a:pt x="40" y="121"/>
                    </a:lnTo>
                    <a:lnTo>
                      <a:pt x="40" y="119"/>
                    </a:lnTo>
                    <a:lnTo>
                      <a:pt x="43" y="114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0" y="110"/>
                    </a:lnTo>
                    <a:lnTo>
                      <a:pt x="43" y="108"/>
                    </a:lnTo>
                    <a:lnTo>
                      <a:pt x="45" y="108"/>
                    </a:lnTo>
                    <a:lnTo>
                      <a:pt x="49" y="108"/>
                    </a:lnTo>
                    <a:lnTo>
                      <a:pt x="49" y="106"/>
                    </a:lnTo>
                    <a:lnTo>
                      <a:pt x="51" y="108"/>
                    </a:lnTo>
                    <a:lnTo>
                      <a:pt x="53" y="108"/>
                    </a:lnTo>
                    <a:lnTo>
                      <a:pt x="55" y="108"/>
                    </a:lnTo>
                    <a:lnTo>
                      <a:pt x="55" y="110"/>
                    </a:lnTo>
                    <a:lnTo>
                      <a:pt x="55" y="110"/>
                    </a:lnTo>
                    <a:lnTo>
                      <a:pt x="55" y="112"/>
                    </a:lnTo>
                    <a:lnTo>
                      <a:pt x="53" y="114"/>
                    </a:lnTo>
                    <a:lnTo>
                      <a:pt x="53" y="119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55" y="121"/>
                    </a:lnTo>
                    <a:lnTo>
                      <a:pt x="57" y="121"/>
                    </a:lnTo>
                    <a:lnTo>
                      <a:pt x="62" y="121"/>
                    </a:lnTo>
                    <a:lnTo>
                      <a:pt x="66" y="121"/>
                    </a:lnTo>
                    <a:lnTo>
                      <a:pt x="68" y="121"/>
                    </a:lnTo>
                    <a:lnTo>
                      <a:pt x="70" y="123"/>
                    </a:lnTo>
                    <a:lnTo>
                      <a:pt x="70" y="123"/>
                    </a:lnTo>
                    <a:lnTo>
                      <a:pt x="72" y="123"/>
                    </a:lnTo>
                    <a:lnTo>
                      <a:pt x="72" y="125"/>
                    </a:lnTo>
                    <a:lnTo>
                      <a:pt x="74" y="127"/>
                    </a:lnTo>
                    <a:lnTo>
                      <a:pt x="74" y="125"/>
                    </a:lnTo>
                    <a:lnTo>
                      <a:pt x="74" y="125"/>
                    </a:lnTo>
                    <a:lnTo>
                      <a:pt x="76" y="127"/>
                    </a:lnTo>
                    <a:lnTo>
                      <a:pt x="76" y="129"/>
                    </a:lnTo>
                    <a:lnTo>
                      <a:pt x="78" y="129"/>
                    </a:lnTo>
                    <a:lnTo>
                      <a:pt x="78" y="129"/>
                    </a:lnTo>
                    <a:lnTo>
                      <a:pt x="81" y="127"/>
                    </a:lnTo>
                    <a:lnTo>
                      <a:pt x="81" y="129"/>
                    </a:lnTo>
                    <a:lnTo>
                      <a:pt x="83" y="131"/>
                    </a:lnTo>
                    <a:lnTo>
                      <a:pt x="83" y="134"/>
                    </a:lnTo>
                    <a:lnTo>
                      <a:pt x="85" y="136"/>
                    </a:lnTo>
                    <a:lnTo>
                      <a:pt x="85" y="136"/>
                    </a:lnTo>
                    <a:lnTo>
                      <a:pt x="85" y="136"/>
                    </a:lnTo>
                    <a:lnTo>
                      <a:pt x="85" y="136"/>
                    </a:lnTo>
                    <a:lnTo>
                      <a:pt x="83" y="129"/>
                    </a:lnTo>
                    <a:lnTo>
                      <a:pt x="81" y="127"/>
                    </a:lnTo>
                    <a:lnTo>
                      <a:pt x="83" y="125"/>
                    </a:lnTo>
                    <a:lnTo>
                      <a:pt x="83" y="125"/>
                    </a:lnTo>
                    <a:lnTo>
                      <a:pt x="81" y="123"/>
                    </a:lnTo>
                    <a:lnTo>
                      <a:pt x="81" y="123"/>
                    </a:lnTo>
                    <a:lnTo>
                      <a:pt x="78" y="121"/>
                    </a:lnTo>
                    <a:lnTo>
                      <a:pt x="78" y="119"/>
                    </a:lnTo>
                    <a:lnTo>
                      <a:pt x="78" y="117"/>
                    </a:lnTo>
                    <a:lnTo>
                      <a:pt x="76" y="114"/>
                    </a:lnTo>
                    <a:lnTo>
                      <a:pt x="76" y="112"/>
                    </a:lnTo>
                    <a:lnTo>
                      <a:pt x="76" y="112"/>
                    </a:lnTo>
                    <a:lnTo>
                      <a:pt x="76" y="108"/>
                    </a:lnTo>
                    <a:lnTo>
                      <a:pt x="76" y="108"/>
                    </a:lnTo>
                    <a:lnTo>
                      <a:pt x="76" y="108"/>
                    </a:lnTo>
                    <a:lnTo>
                      <a:pt x="78" y="106"/>
                    </a:lnTo>
                    <a:lnTo>
                      <a:pt x="78" y="106"/>
                    </a:lnTo>
                    <a:lnTo>
                      <a:pt x="78" y="106"/>
                    </a:lnTo>
                    <a:lnTo>
                      <a:pt x="81" y="104"/>
                    </a:lnTo>
                    <a:lnTo>
                      <a:pt x="83" y="102"/>
                    </a:lnTo>
                    <a:lnTo>
                      <a:pt x="83" y="102"/>
                    </a:lnTo>
                    <a:lnTo>
                      <a:pt x="85" y="100"/>
                    </a:lnTo>
                    <a:lnTo>
                      <a:pt x="85" y="98"/>
                    </a:lnTo>
                    <a:lnTo>
                      <a:pt x="87" y="95"/>
                    </a:lnTo>
                    <a:lnTo>
                      <a:pt x="89" y="95"/>
                    </a:lnTo>
                    <a:lnTo>
                      <a:pt x="91" y="95"/>
                    </a:lnTo>
                    <a:lnTo>
                      <a:pt x="93" y="95"/>
                    </a:lnTo>
                    <a:lnTo>
                      <a:pt x="93" y="93"/>
                    </a:lnTo>
                    <a:lnTo>
                      <a:pt x="95" y="93"/>
                    </a:lnTo>
                    <a:lnTo>
                      <a:pt x="97" y="95"/>
                    </a:lnTo>
                    <a:lnTo>
                      <a:pt x="97" y="95"/>
                    </a:lnTo>
                    <a:lnTo>
                      <a:pt x="100" y="95"/>
                    </a:lnTo>
                    <a:lnTo>
                      <a:pt x="102" y="95"/>
                    </a:lnTo>
                    <a:lnTo>
                      <a:pt x="102" y="95"/>
                    </a:lnTo>
                    <a:lnTo>
                      <a:pt x="104" y="93"/>
                    </a:lnTo>
                    <a:lnTo>
                      <a:pt x="108" y="95"/>
                    </a:lnTo>
                    <a:lnTo>
                      <a:pt x="110" y="93"/>
                    </a:lnTo>
                    <a:lnTo>
                      <a:pt x="112" y="93"/>
                    </a:lnTo>
                    <a:lnTo>
                      <a:pt x="114" y="93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16" y="98"/>
                    </a:lnTo>
                    <a:lnTo>
                      <a:pt x="119" y="98"/>
                    </a:lnTo>
                    <a:lnTo>
                      <a:pt x="119" y="95"/>
                    </a:lnTo>
                    <a:lnTo>
                      <a:pt x="119" y="95"/>
                    </a:lnTo>
                    <a:lnTo>
                      <a:pt x="119" y="95"/>
                    </a:lnTo>
                    <a:lnTo>
                      <a:pt x="121" y="95"/>
                    </a:lnTo>
                    <a:lnTo>
                      <a:pt x="121" y="93"/>
                    </a:lnTo>
                    <a:lnTo>
                      <a:pt x="123" y="93"/>
                    </a:lnTo>
                    <a:lnTo>
                      <a:pt x="123" y="91"/>
                    </a:lnTo>
                    <a:lnTo>
                      <a:pt x="125" y="91"/>
                    </a:lnTo>
                    <a:lnTo>
                      <a:pt x="125" y="89"/>
                    </a:lnTo>
                    <a:lnTo>
                      <a:pt x="125" y="87"/>
                    </a:lnTo>
                    <a:lnTo>
                      <a:pt x="125" y="87"/>
                    </a:lnTo>
                    <a:lnTo>
                      <a:pt x="125" y="85"/>
                    </a:lnTo>
                    <a:lnTo>
                      <a:pt x="125" y="83"/>
                    </a:lnTo>
                    <a:lnTo>
                      <a:pt x="125" y="81"/>
                    </a:lnTo>
                    <a:lnTo>
                      <a:pt x="125" y="81"/>
                    </a:lnTo>
                    <a:lnTo>
                      <a:pt x="125" y="79"/>
                    </a:lnTo>
                    <a:lnTo>
                      <a:pt x="125" y="79"/>
                    </a:lnTo>
                    <a:lnTo>
                      <a:pt x="125" y="76"/>
                    </a:lnTo>
                    <a:lnTo>
                      <a:pt x="127" y="76"/>
                    </a:lnTo>
                    <a:lnTo>
                      <a:pt x="127" y="74"/>
                    </a:lnTo>
                    <a:lnTo>
                      <a:pt x="125" y="74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7" name="Tajikistan" descr="" title="">
                <a:extLst>
                  <a:ext uri="{FF2B5EF4-FFF2-40B4-BE49-F238E27FC236}">
                    <a16:creationId xmlns:a16="http://schemas.microsoft.com/office/drawing/2014/main" id="{C4D78FE3-4B04-4B7B-B2CA-EAC4869FB9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55461" y="2460577"/>
                <a:ext cx="328389" cy="217070"/>
              </a:xfrm>
              <a:custGeom>
                <a:avLst/>
                <a:gdLst>
                  <a:gd name="T0" fmla="*/ 49 w 118"/>
                  <a:gd name="T1" fmla="*/ 0 h 78"/>
                  <a:gd name="T2" fmla="*/ 49 w 118"/>
                  <a:gd name="T3" fmla="*/ 21 h 78"/>
                  <a:gd name="T4" fmla="*/ 51 w 118"/>
                  <a:gd name="T5" fmla="*/ 21 h 78"/>
                  <a:gd name="T6" fmla="*/ 116 w 118"/>
                  <a:gd name="T7" fmla="*/ 59 h 78"/>
                  <a:gd name="T8" fmla="*/ 114 w 118"/>
                  <a:gd name="T9" fmla="*/ 53 h 78"/>
                  <a:gd name="T10" fmla="*/ 110 w 118"/>
                  <a:gd name="T11" fmla="*/ 44 h 78"/>
                  <a:gd name="T12" fmla="*/ 102 w 118"/>
                  <a:gd name="T13" fmla="*/ 44 h 78"/>
                  <a:gd name="T14" fmla="*/ 97 w 118"/>
                  <a:gd name="T15" fmla="*/ 38 h 78"/>
                  <a:gd name="T16" fmla="*/ 97 w 118"/>
                  <a:gd name="T17" fmla="*/ 34 h 78"/>
                  <a:gd name="T18" fmla="*/ 93 w 118"/>
                  <a:gd name="T19" fmla="*/ 27 h 78"/>
                  <a:gd name="T20" fmla="*/ 85 w 118"/>
                  <a:gd name="T21" fmla="*/ 29 h 78"/>
                  <a:gd name="T22" fmla="*/ 74 w 118"/>
                  <a:gd name="T23" fmla="*/ 32 h 78"/>
                  <a:gd name="T24" fmla="*/ 68 w 118"/>
                  <a:gd name="T25" fmla="*/ 32 h 78"/>
                  <a:gd name="T26" fmla="*/ 64 w 118"/>
                  <a:gd name="T27" fmla="*/ 27 h 78"/>
                  <a:gd name="T28" fmla="*/ 61 w 118"/>
                  <a:gd name="T29" fmla="*/ 25 h 78"/>
                  <a:gd name="T30" fmla="*/ 55 w 118"/>
                  <a:gd name="T31" fmla="*/ 29 h 78"/>
                  <a:gd name="T32" fmla="*/ 49 w 118"/>
                  <a:gd name="T33" fmla="*/ 25 h 78"/>
                  <a:gd name="T34" fmla="*/ 42 w 118"/>
                  <a:gd name="T35" fmla="*/ 27 h 78"/>
                  <a:gd name="T36" fmla="*/ 32 w 118"/>
                  <a:gd name="T37" fmla="*/ 27 h 78"/>
                  <a:gd name="T38" fmla="*/ 30 w 118"/>
                  <a:gd name="T39" fmla="*/ 19 h 78"/>
                  <a:gd name="T40" fmla="*/ 32 w 118"/>
                  <a:gd name="T41" fmla="*/ 19 h 78"/>
                  <a:gd name="T42" fmla="*/ 45 w 118"/>
                  <a:gd name="T43" fmla="*/ 17 h 78"/>
                  <a:gd name="T44" fmla="*/ 51 w 118"/>
                  <a:gd name="T45" fmla="*/ 19 h 78"/>
                  <a:gd name="T46" fmla="*/ 55 w 118"/>
                  <a:gd name="T47" fmla="*/ 15 h 78"/>
                  <a:gd name="T48" fmla="*/ 47 w 118"/>
                  <a:gd name="T49" fmla="*/ 12 h 78"/>
                  <a:gd name="T50" fmla="*/ 51 w 118"/>
                  <a:gd name="T51" fmla="*/ 6 h 78"/>
                  <a:gd name="T52" fmla="*/ 51 w 118"/>
                  <a:gd name="T53" fmla="*/ 4 h 78"/>
                  <a:gd name="T54" fmla="*/ 47 w 118"/>
                  <a:gd name="T55" fmla="*/ 0 h 78"/>
                  <a:gd name="T56" fmla="*/ 36 w 118"/>
                  <a:gd name="T57" fmla="*/ 6 h 78"/>
                  <a:gd name="T58" fmla="*/ 30 w 118"/>
                  <a:gd name="T59" fmla="*/ 6 h 78"/>
                  <a:gd name="T60" fmla="*/ 30 w 118"/>
                  <a:gd name="T61" fmla="*/ 12 h 78"/>
                  <a:gd name="T62" fmla="*/ 19 w 118"/>
                  <a:gd name="T63" fmla="*/ 15 h 78"/>
                  <a:gd name="T64" fmla="*/ 26 w 118"/>
                  <a:gd name="T65" fmla="*/ 17 h 78"/>
                  <a:gd name="T66" fmla="*/ 23 w 118"/>
                  <a:gd name="T67" fmla="*/ 19 h 78"/>
                  <a:gd name="T68" fmla="*/ 21 w 118"/>
                  <a:gd name="T69" fmla="*/ 21 h 78"/>
                  <a:gd name="T70" fmla="*/ 19 w 118"/>
                  <a:gd name="T71" fmla="*/ 23 h 78"/>
                  <a:gd name="T72" fmla="*/ 13 w 118"/>
                  <a:gd name="T73" fmla="*/ 27 h 78"/>
                  <a:gd name="T74" fmla="*/ 2 w 118"/>
                  <a:gd name="T75" fmla="*/ 27 h 78"/>
                  <a:gd name="T76" fmla="*/ 4 w 118"/>
                  <a:gd name="T77" fmla="*/ 34 h 78"/>
                  <a:gd name="T78" fmla="*/ 9 w 118"/>
                  <a:gd name="T79" fmla="*/ 36 h 78"/>
                  <a:gd name="T80" fmla="*/ 11 w 118"/>
                  <a:gd name="T81" fmla="*/ 44 h 78"/>
                  <a:gd name="T82" fmla="*/ 15 w 118"/>
                  <a:gd name="T83" fmla="*/ 51 h 78"/>
                  <a:gd name="T84" fmla="*/ 11 w 118"/>
                  <a:gd name="T85" fmla="*/ 59 h 78"/>
                  <a:gd name="T86" fmla="*/ 9 w 118"/>
                  <a:gd name="T87" fmla="*/ 70 h 78"/>
                  <a:gd name="T88" fmla="*/ 15 w 118"/>
                  <a:gd name="T89" fmla="*/ 70 h 78"/>
                  <a:gd name="T90" fmla="*/ 21 w 118"/>
                  <a:gd name="T91" fmla="*/ 67 h 78"/>
                  <a:gd name="T92" fmla="*/ 26 w 118"/>
                  <a:gd name="T93" fmla="*/ 65 h 78"/>
                  <a:gd name="T94" fmla="*/ 32 w 118"/>
                  <a:gd name="T95" fmla="*/ 67 h 78"/>
                  <a:gd name="T96" fmla="*/ 38 w 118"/>
                  <a:gd name="T97" fmla="*/ 61 h 78"/>
                  <a:gd name="T98" fmla="*/ 45 w 118"/>
                  <a:gd name="T99" fmla="*/ 59 h 78"/>
                  <a:gd name="T100" fmla="*/ 47 w 118"/>
                  <a:gd name="T101" fmla="*/ 53 h 78"/>
                  <a:gd name="T102" fmla="*/ 59 w 118"/>
                  <a:gd name="T103" fmla="*/ 48 h 78"/>
                  <a:gd name="T104" fmla="*/ 64 w 118"/>
                  <a:gd name="T105" fmla="*/ 55 h 78"/>
                  <a:gd name="T106" fmla="*/ 64 w 118"/>
                  <a:gd name="T107" fmla="*/ 63 h 78"/>
                  <a:gd name="T108" fmla="*/ 66 w 118"/>
                  <a:gd name="T109" fmla="*/ 76 h 78"/>
                  <a:gd name="T110" fmla="*/ 80 w 118"/>
                  <a:gd name="T111" fmla="*/ 72 h 78"/>
                  <a:gd name="T112" fmla="*/ 95 w 118"/>
                  <a:gd name="T113" fmla="*/ 63 h 78"/>
                  <a:gd name="T114" fmla="*/ 97 w 118"/>
                  <a:gd name="T115" fmla="*/ 67 h 78"/>
                  <a:gd name="T116" fmla="*/ 104 w 118"/>
                  <a:gd name="T117" fmla="*/ 65 h 78"/>
                  <a:gd name="T118" fmla="*/ 112 w 118"/>
                  <a:gd name="T119" fmla="*/ 65 h 78"/>
                  <a:gd name="T120" fmla="*/ 116 w 118"/>
                  <a:gd name="T121" fmla="*/ 6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8" h="78">
                    <a:moveTo>
                      <a:pt x="51" y="2"/>
                    </a:moveTo>
                    <a:lnTo>
                      <a:pt x="51" y="2"/>
                    </a:lnTo>
                    <a:lnTo>
                      <a:pt x="51" y="2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51" y="2"/>
                    </a:lnTo>
                    <a:close/>
                    <a:moveTo>
                      <a:pt x="49" y="21"/>
                    </a:moveTo>
                    <a:lnTo>
                      <a:pt x="49" y="21"/>
                    </a:lnTo>
                    <a:lnTo>
                      <a:pt x="49" y="21"/>
                    </a:lnTo>
                    <a:lnTo>
                      <a:pt x="49" y="21"/>
                    </a:lnTo>
                    <a:lnTo>
                      <a:pt x="49" y="21"/>
                    </a:lnTo>
                    <a:lnTo>
                      <a:pt x="49" y="23"/>
                    </a:lnTo>
                    <a:lnTo>
                      <a:pt x="51" y="23"/>
                    </a:lnTo>
                    <a:lnTo>
                      <a:pt x="51" y="21"/>
                    </a:lnTo>
                    <a:lnTo>
                      <a:pt x="51" y="21"/>
                    </a:lnTo>
                    <a:lnTo>
                      <a:pt x="51" y="21"/>
                    </a:lnTo>
                    <a:lnTo>
                      <a:pt x="49" y="21"/>
                    </a:lnTo>
                    <a:close/>
                    <a:moveTo>
                      <a:pt x="118" y="63"/>
                    </a:moveTo>
                    <a:lnTo>
                      <a:pt x="116" y="63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59"/>
                    </a:lnTo>
                    <a:lnTo>
                      <a:pt x="116" y="59"/>
                    </a:lnTo>
                    <a:lnTo>
                      <a:pt x="116" y="57"/>
                    </a:lnTo>
                    <a:lnTo>
                      <a:pt x="116" y="57"/>
                    </a:lnTo>
                    <a:lnTo>
                      <a:pt x="114" y="55"/>
                    </a:lnTo>
                    <a:lnTo>
                      <a:pt x="114" y="53"/>
                    </a:lnTo>
                    <a:lnTo>
                      <a:pt x="114" y="53"/>
                    </a:lnTo>
                    <a:lnTo>
                      <a:pt x="114" y="51"/>
                    </a:lnTo>
                    <a:lnTo>
                      <a:pt x="114" y="48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2" y="44"/>
                    </a:lnTo>
                    <a:lnTo>
                      <a:pt x="110" y="44"/>
                    </a:lnTo>
                    <a:lnTo>
                      <a:pt x="106" y="42"/>
                    </a:lnTo>
                    <a:lnTo>
                      <a:pt x="104" y="42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97" y="42"/>
                    </a:lnTo>
                    <a:lnTo>
                      <a:pt x="97" y="40"/>
                    </a:lnTo>
                    <a:lnTo>
                      <a:pt x="97" y="40"/>
                    </a:lnTo>
                    <a:lnTo>
                      <a:pt x="97" y="38"/>
                    </a:lnTo>
                    <a:lnTo>
                      <a:pt x="97" y="38"/>
                    </a:lnTo>
                    <a:lnTo>
                      <a:pt x="99" y="38"/>
                    </a:lnTo>
                    <a:lnTo>
                      <a:pt x="99" y="38"/>
                    </a:lnTo>
                    <a:lnTo>
                      <a:pt x="99" y="36"/>
                    </a:lnTo>
                    <a:lnTo>
                      <a:pt x="97" y="36"/>
                    </a:lnTo>
                    <a:lnTo>
                      <a:pt x="97" y="34"/>
                    </a:lnTo>
                    <a:lnTo>
                      <a:pt x="95" y="32"/>
                    </a:lnTo>
                    <a:lnTo>
                      <a:pt x="95" y="32"/>
                    </a:lnTo>
                    <a:lnTo>
                      <a:pt x="95" y="29"/>
                    </a:lnTo>
                    <a:lnTo>
                      <a:pt x="95" y="29"/>
                    </a:lnTo>
                    <a:lnTo>
                      <a:pt x="95" y="27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1" y="29"/>
                    </a:lnTo>
                    <a:lnTo>
                      <a:pt x="91" y="29"/>
                    </a:lnTo>
                    <a:lnTo>
                      <a:pt x="89" y="29"/>
                    </a:lnTo>
                    <a:lnTo>
                      <a:pt x="85" y="29"/>
                    </a:lnTo>
                    <a:lnTo>
                      <a:pt x="85" y="29"/>
                    </a:lnTo>
                    <a:lnTo>
                      <a:pt x="80" y="29"/>
                    </a:lnTo>
                    <a:lnTo>
                      <a:pt x="80" y="29"/>
                    </a:lnTo>
                    <a:lnTo>
                      <a:pt x="78" y="29"/>
                    </a:lnTo>
                    <a:lnTo>
                      <a:pt x="76" y="29"/>
                    </a:lnTo>
                    <a:lnTo>
                      <a:pt x="76" y="32"/>
                    </a:lnTo>
                    <a:lnTo>
                      <a:pt x="74" y="32"/>
                    </a:lnTo>
                    <a:lnTo>
                      <a:pt x="74" y="34"/>
                    </a:lnTo>
                    <a:lnTo>
                      <a:pt x="74" y="32"/>
                    </a:lnTo>
                    <a:lnTo>
                      <a:pt x="72" y="32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68" y="29"/>
                    </a:lnTo>
                    <a:lnTo>
                      <a:pt x="68" y="29"/>
                    </a:lnTo>
                    <a:lnTo>
                      <a:pt x="66" y="29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1" y="25"/>
                    </a:lnTo>
                    <a:lnTo>
                      <a:pt x="61" y="25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5" y="29"/>
                    </a:lnTo>
                    <a:lnTo>
                      <a:pt x="53" y="29"/>
                    </a:lnTo>
                    <a:lnTo>
                      <a:pt x="51" y="29"/>
                    </a:lnTo>
                    <a:lnTo>
                      <a:pt x="51" y="27"/>
                    </a:lnTo>
                    <a:lnTo>
                      <a:pt x="51" y="27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47" y="25"/>
                    </a:lnTo>
                    <a:lnTo>
                      <a:pt x="45" y="27"/>
                    </a:lnTo>
                    <a:lnTo>
                      <a:pt x="45" y="25"/>
                    </a:lnTo>
                    <a:lnTo>
                      <a:pt x="42" y="25"/>
                    </a:lnTo>
                    <a:lnTo>
                      <a:pt x="42" y="27"/>
                    </a:lnTo>
                    <a:lnTo>
                      <a:pt x="42" y="27"/>
                    </a:lnTo>
                    <a:lnTo>
                      <a:pt x="40" y="27"/>
                    </a:lnTo>
                    <a:lnTo>
                      <a:pt x="38" y="27"/>
                    </a:lnTo>
                    <a:lnTo>
                      <a:pt x="36" y="25"/>
                    </a:lnTo>
                    <a:lnTo>
                      <a:pt x="34" y="25"/>
                    </a:lnTo>
                    <a:lnTo>
                      <a:pt x="32" y="27"/>
                    </a:lnTo>
                    <a:lnTo>
                      <a:pt x="32" y="27"/>
                    </a:lnTo>
                    <a:lnTo>
                      <a:pt x="30" y="27"/>
                    </a:lnTo>
                    <a:lnTo>
                      <a:pt x="30" y="25"/>
                    </a:lnTo>
                    <a:lnTo>
                      <a:pt x="30" y="23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19"/>
                    </a:lnTo>
                    <a:lnTo>
                      <a:pt x="32" y="19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32" y="19"/>
                    </a:lnTo>
                    <a:lnTo>
                      <a:pt x="32" y="19"/>
                    </a:lnTo>
                    <a:lnTo>
                      <a:pt x="32" y="19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6" y="15"/>
                    </a:lnTo>
                    <a:lnTo>
                      <a:pt x="40" y="15"/>
                    </a:lnTo>
                    <a:lnTo>
                      <a:pt x="42" y="15"/>
                    </a:lnTo>
                    <a:lnTo>
                      <a:pt x="45" y="17"/>
                    </a:lnTo>
                    <a:lnTo>
                      <a:pt x="47" y="17"/>
                    </a:lnTo>
                    <a:lnTo>
                      <a:pt x="47" y="17"/>
                    </a:lnTo>
                    <a:lnTo>
                      <a:pt x="49" y="19"/>
                    </a:lnTo>
                    <a:lnTo>
                      <a:pt x="49" y="19"/>
                    </a:lnTo>
                    <a:lnTo>
                      <a:pt x="49" y="19"/>
                    </a:lnTo>
                    <a:lnTo>
                      <a:pt x="51" y="19"/>
                    </a:lnTo>
                    <a:lnTo>
                      <a:pt x="51" y="17"/>
                    </a:lnTo>
                    <a:lnTo>
                      <a:pt x="53" y="17"/>
                    </a:lnTo>
                    <a:lnTo>
                      <a:pt x="55" y="15"/>
                    </a:lnTo>
                    <a:lnTo>
                      <a:pt x="55" y="15"/>
                    </a:lnTo>
                    <a:lnTo>
                      <a:pt x="55" y="15"/>
                    </a:lnTo>
                    <a:lnTo>
                      <a:pt x="55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49" y="15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9" y="8"/>
                    </a:lnTo>
                    <a:lnTo>
                      <a:pt x="51" y="6"/>
                    </a:lnTo>
                    <a:lnTo>
                      <a:pt x="51" y="6"/>
                    </a:lnTo>
                    <a:lnTo>
                      <a:pt x="51" y="6"/>
                    </a:lnTo>
                    <a:lnTo>
                      <a:pt x="53" y="6"/>
                    </a:lnTo>
                    <a:lnTo>
                      <a:pt x="53" y="6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38" y="6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4" y="6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28" y="8"/>
                    </a:lnTo>
                    <a:lnTo>
                      <a:pt x="30" y="12"/>
                    </a:lnTo>
                    <a:lnTo>
                      <a:pt x="30" y="12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28" y="15"/>
                    </a:lnTo>
                    <a:lnTo>
                      <a:pt x="26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19" y="21"/>
                    </a:lnTo>
                    <a:lnTo>
                      <a:pt x="19" y="23"/>
                    </a:lnTo>
                    <a:lnTo>
                      <a:pt x="19" y="25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3" y="27"/>
                    </a:lnTo>
                    <a:lnTo>
                      <a:pt x="11" y="27"/>
                    </a:lnTo>
                    <a:lnTo>
                      <a:pt x="9" y="25"/>
                    </a:lnTo>
                    <a:lnTo>
                      <a:pt x="7" y="25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3" y="38"/>
                    </a:lnTo>
                    <a:lnTo>
                      <a:pt x="13" y="38"/>
                    </a:lnTo>
                    <a:lnTo>
                      <a:pt x="11" y="42"/>
                    </a:lnTo>
                    <a:lnTo>
                      <a:pt x="11" y="44"/>
                    </a:lnTo>
                    <a:lnTo>
                      <a:pt x="11" y="46"/>
                    </a:lnTo>
                    <a:lnTo>
                      <a:pt x="13" y="46"/>
                    </a:lnTo>
                    <a:lnTo>
                      <a:pt x="15" y="48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3" y="55"/>
                    </a:lnTo>
                    <a:lnTo>
                      <a:pt x="13" y="55"/>
                    </a:lnTo>
                    <a:lnTo>
                      <a:pt x="11" y="57"/>
                    </a:lnTo>
                    <a:lnTo>
                      <a:pt x="11" y="59"/>
                    </a:lnTo>
                    <a:lnTo>
                      <a:pt x="9" y="61"/>
                    </a:lnTo>
                    <a:lnTo>
                      <a:pt x="7" y="63"/>
                    </a:lnTo>
                    <a:lnTo>
                      <a:pt x="7" y="67"/>
                    </a:lnTo>
                    <a:lnTo>
                      <a:pt x="7" y="70"/>
                    </a:lnTo>
                    <a:lnTo>
                      <a:pt x="7" y="70"/>
                    </a:lnTo>
                    <a:lnTo>
                      <a:pt x="9" y="70"/>
                    </a:lnTo>
                    <a:lnTo>
                      <a:pt x="9" y="72"/>
                    </a:lnTo>
                    <a:lnTo>
                      <a:pt x="11" y="72"/>
                    </a:lnTo>
                    <a:lnTo>
                      <a:pt x="13" y="72"/>
                    </a:lnTo>
                    <a:lnTo>
                      <a:pt x="15" y="72"/>
                    </a:lnTo>
                    <a:lnTo>
                      <a:pt x="15" y="72"/>
                    </a:lnTo>
                    <a:lnTo>
                      <a:pt x="15" y="70"/>
                    </a:lnTo>
                    <a:lnTo>
                      <a:pt x="17" y="70"/>
                    </a:lnTo>
                    <a:lnTo>
                      <a:pt x="19" y="67"/>
                    </a:lnTo>
                    <a:lnTo>
                      <a:pt x="19" y="67"/>
                    </a:lnTo>
                    <a:lnTo>
                      <a:pt x="21" y="67"/>
                    </a:lnTo>
                    <a:lnTo>
                      <a:pt x="21" y="67"/>
                    </a:lnTo>
                    <a:lnTo>
                      <a:pt x="21" y="67"/>
                    </a:lnTo>
                    <a:lnTo>
                      <a:pt x="23" y="67"/>
                    </a:lnTo>
                    <a:lnTo>
                      <a:pt x="23" y="65"/>
                    </a:lnTo>
                    <a:lnTo>
                      <a:pt x="23" y="65"/>
                    </a:lnTo>
                    <a:lnTo>
                      <a:pt x="23" y="65"/>
                    </a:lnTo>
                    <a:lnTo>
                      <a:pt x="23" y="65"/>
                    </a:lnTo>
                    <a:lnTo>
                      <a:pt x="26" y="65"/>
                    </a:lnTo>
                    <a:lnTo>
                      <a:pt x="26" y="67"/>
                    </a:lnTo>
                    <a:lnTo>
                      <a:pt x="28" y="70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32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2" y="65"/>
                    </a:lnTo>
                    <a:lnTo>
                      <a:pt x="32" y="63"/>
                    </a:lnTo>
                    <a:lnTo>
                      <a:pt x="34" y="61"/>
                    </a:lnTo>
                    <a:lnTo>
                      <a:pt x="34" y="61"/>
                    </a:lnTo>
                    <a:lnTo>
                      <a:pt x="38" y="61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2" y="61"/>
                    </a:lnTo>
                    <a:lnTo>
                      <a:pt x="45" y="61"/>
                    </a:lnTo>
                    <a:lnTo>
                      <a:pt x="45" y="59"/>
                    </a:lnTo>
                    <a:lnTo>
                      <a:pt x="45" y="59"/>
                    </a:lnTo>
                    <a:lnTo>
                      <a:pt x="45" y="57"/>
                    </a:lnTo>
                    <a:lnTo>
                      <a:pt x="45" y="55"/>
                    </a:lnTo>
                    <a:lnTo>
                      <a:pt x="45" y="55"/>
                    </a:lnTo>
                    <a:lnTo>
                      <a:pt x="45" y="55"/>
                    </a:lnTo>
                    <a:lnTo>
                      <a:pt x="47" y="53"/>
                    </a:lnTo>
                    <a:lnTo>
                      <a:pt x="49" y="51"/>
                    </a:lnTo>
                    <a:lnTo>
                      <a:pt x="51" y="48"/>
                    </a:lnTo>
                    <a:lnTo>
                      <a:pt x="51" y="46"/>
                    </a:lnTo>
                    <a:lnTo>
                      <a:pt x="55" y="46"/>
                    </a:lnTo>
                    <a:lnTo>
                      <a:pt x="57" y="46"/>
                    </a:lnTo>
                    <a:lnTo>
                      <a:pt x="59" y="48"/>
                    </a:lnTo>
                    <a:lnTo>
                      <a:pt x="61" y="51"/>
                    </a:lnTo>
                    <a:lnTo>
                      <a:pt x="59" y="55"/>
                    </a:lnTo>
                    <a:lnTo>
                      <a:pt x="59" y="55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4" y="55"/>
                    </a:lnTo>
                    <a:lnTo>
                      <a:pt x="64" y="55"/>
                    </a:lnTo>
                    <a:lnTo>
                      <a:pt x="66" y="55"/>
                    </a:lnTo>
                    <a:lnTo>
                      <a:pt x="66" y="57"/>
                    </a:lnTo>
                    <a:lnTo>
                      <a:pt x="64" y="57"/>
                    </a:lnTo>
                    <a:lnTo>
                      <a:pt x="64" y="61"/>
                    </a:lnTo>
                    <a:lnTo>
                      <a:pt x="64" y="63"/>
                    </a:lnTo>
                    <a:lnTo>
                      <a:pt x="64" y="67"/>
                    </a:lnTo>
                    <a:lnTo>
                      <a:pt x="64" y="70"/>
                    </a:lnTo>
                    <a:lnTo>
                      <a:pt x="64" y="72"/>
                    </a:lnTo>
                    <a:lnTo>
                      <a:pt x="64" y="74"/>
                    </a:lnTo>
                    <a:lnTo>
                      <a:pt x="66" y="76"/>
                    </a:lnTo>
                    <a:lnTo>
                      <a:pt x="66" y="76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0" y="76"/>
                    </a:lnTo>
                    <a:lnTo>
                      <a:pt x="74" y="74"/>
                    </a:lnTo>
                    <a:lnTo>
                      <a:pt x="76" y="72"/>
                    </a:lnTo>
                    <a:lnTo>
                      <a:pt x="80" y="72"/>
                    </a:lnTo>
                    <a:lnTo>
                      <a:pt x="83" y="70"/>
                    </a:lnTo>
                    <a:lnTo>
                      <a:pt x="85" y="67"/>
                    </a:lnTo>
                    <a:lnTo>
                      <a:pt x="89" y="65"/>
                    </a:lnTo>
                    <a:lnTo>
                      <a:pt x="93" y="63"/>
                    </a:lnTo>
                    <a:lnTo>
                      <a:pt x="93" y="63"/>
                    </a:lnTo>
                    <a:lnTo>
                      <a:pt x="95" y="63"/>
                    </a:lnTo>
                    <a:lnTo>
                      <a:pt x="95" y="63"/>
                    </a:lnTo>
                    <a:lnTo>
                      <a:pt x="97" y="63"/>
                    </a:lnTo>
                    <a:lnTo>
                      <a:pt x="97" y="65"/>
                    </a:lnTo>
                    <a:lnTo>
                      <a:pt x="97" y="65"/>
                    </a:lnTo>
                    <a:lnTo>
                      <a:pt x="97" y="65"/>
                    </a:lnTo>
                    <a:lnTo>
                      <a:pt x="97" y="67"/>
                    </a:lnTo>
                    <a:lnTo>
                      <a:pt x="95" y="67"/>
                    </a:lnTo>
                    <a:lnTo>
                      <a:pt x="97" y="67"/>
                    </a:lnTo>
                    <a:lnTo>
                      <a:pt x="97" y="67"/>
                    </a:lnTo>
                    <a:lnTo>
                      <a:pt x="102" y="67"/>
                    </a:lnTo>
                    <a:lnTo>
                      <a:pt x="104" y="65"/>
                    </a:lnTo>
                    <a:lnTo>
                      <a:pt x="104" y="65"/>
                    </a:lnTo>
                    <a:lnTo>
                      <a:pt x="106" y="65"/>
                    </a:lnTo>
                    <a:lnTo>
                      <a:pt x="106" y="65"/>
                    </a:lnTo>
                    <a:lnTo>
                      <a:pt x="108" y="65"/>
                    </a:lnTo>
                    <a:lnTo>
                      <a:pt x="108" y="65"/>
                    </a:lnTo>
                    <a:lnTo>
                      <a:pt x="110" y="65"/>
                    </a:lnTo>
                    <a:lnTo>
                      <a:pt x="112" y="65"/>
                    </a:lnTo>
                    <a:lnTo>
                      <a:pt x="112" y="65"/>
                    </a:lnTo>
                    <a:lnTo>
                      <a:pt x="114" y="67"/>
                    </a:lnTo>
                    <a:lnTo>
                      <a:pt x="114" y="67"/>
                    </a:lnTo>
                    <a:lnTo>
                      <a:pt x="116" y="67"/>
                    </a:lnTo>
                    <a:lnTo>
                      <a:pt x="116" y="67"/>
                    </a:lnTo>
                    <a:lnTo>
                      <a:pt x="116" y="67"/>
                    </a:lnTo>
                    <a:lnTo>
                      <a:pt x="118" y="65"/>
                    </a:lnTo>
                    <a:lnTo>
                      <a:pt x="118" y="65"/>
                    </a:lnTo>
                    <a:lnTo>
                      <a:pt x="118" y="63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8" name="Taiwan" descr="" title="">
                <a:extLst>
                  <a:ext uri="{FF2B5EF4-FFF2-40B4-BE49-F238E27FC236}">
                    <a16:creationId xmlns:a16="http://schemas.microsoft.com/office/drawing/2014/main" id="{3C0E027B-36F9-4447-A1EE-A175EE1ECD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7815" y="3206409"/>
                <a:ext cx="153063" cy="153063"/>
              </a:xfrm>
              <a:custGeom>
                <a:avLst/>
                <a:gdLst>
                  <a:gd name="T0" fmla="*/ 0 w 55"/>
                  <a:gd name="T1" fmla="*/ 13 h 55"/>
                  <a:gd name="T2" fmla="*/ 2 w 55"/>
                  <a:gd name="T3" fmla="*/ 15 h 55"/>
                  <a:gd name="T4" fmla="*/ 2 w 55"/>
                  <a:gd name="T5" fmla="*/ 13 h 55"/>
                  <a:gd name="T6" fmla="*/ 55 w 55"/>
                  <a:gd name="T7" fmla="*/ 7 h 55"/>
                  <a:gd name="T8" fmla="*/ 55 w 55"/>
                  <a:gd name="T9" fmla="*/ 4 h 55"/>
                  <a:gd name="T10" fmla="*/ 53 w 55"/>
                  <a:gd name="T11" fmla="*/ 2 h 55"/>
                  <a:gd name="T12" fmla="*/ 51 w 55"/>
                  <a:gd name="T13" fmla="*/ 0 h 55"/>
                  <a:gd name="T14" fmla="*/ 49 w 55"/>
                  <a:gd name="T15" fmla="*/ 0 h 55"/>
                  <a:gd name="T16" fmla="*/ 47 w 55"/>
                  <a:gd name="T17" fmla="*/ 2 h 55"/>
                  <a:gd name="T18" fmla="*/ 42 w 55"/>
                  <a:gd name="T19" fmla="*/ 4 h 55"/>
                  <a:gd name="T20" fmla="*/ 40 w 55"/>
                  <a:gd name="T21" fmla="*/ 9 h 55"/>
                  <a:gd name="T22" fmla="*/ 38 w 55"/>
                  <a:gd name="T23" fmla="*/ 11 h 55"/>
                  <a:gd name="T24" fmla="*/ 28 w 55"/>
                  <a:gd name="T25" fmla="*/ 26 h 55"/>
                  <a:gd name="T26" fmla="*/ 28 w 55"/>
                  <a:gd name="T27" fmla="*/ 28 h 55"/>
                  <a:gd name="T28" fmla="*/ 28 w 55"/>
                  <a:gd name="T29" fmla="*/ 32 h 55"/>
                  <a:gd name="T30" fmla="*/ 28 w 55"/>
                  <a:gd name="T31" fmla="*/ 34 h 55"/>
                  <a:gd name="T32" fmla="*/ 28 w 55"/>
                  <a:gd name="T33" fmla="*/ 36 h 55"/>
                  <a:gd name="T34" fmla="*/ 30 w 55"/>
                  <a:gd name="T35" fmla="*/ 42 h 55"/>
                  <a:gd name="T36" fmla="*/ 32 w 55"/>
                  <a:gd name="T37" fmla="*/ 45 h 55"/>
                  <a:gd name="T38" fmla="*/ 32 w 55"/>
                  <a:gd name="T39" fmla="*/ 45 h 55"/>
                  <a:gd name="T40" fmla="*/ 36 w 55"/>
                  <a:gd name="T41" fmla="*/ 47 h 55"/>
                  <a:gd name="T42" fmla="*/ 36 w 55"/>
                  <a:gd name="T43" fmla="*/ 51 h 55"/>
                  <a:gd name="T44" fmla="*/ 38 w 55"/>
                  <a:gd name="T45" fmla="*/ 53 h 55"/>
                  <a:gd name="T46" fmla="*/ 40 w 55"/>
                  <a:gd name="T47" fmla="*/ 53 h 55"/>
                  <a:gd name="T48" fmla="*/ 40 w 55"/>
                  <a:gd name="T49" fmla="*/ 49 h 55"/>
                  <a:gd name="T50" fmla="*/ 40 w 55"/>
                  <a:gd name="T51" fmla="*/ 45 h 55"/>
                  <a:gd name="T52" fmla="*/ 44 w 55"/>
                  <a:gd name="T53" fmla="*/ 40 h 55"/>
                  <a:gd name="T54" fmla="*/ 47 w 55"/>
                  <a:gd name="T55" fmla="*/ 36 h 55"/>
                  <a:gd name="T56" fmla="*/ 49 w 55"/>
                  <a:gd name="T57" fmla="*/ 30 h 55"/>
                  <a:gd name="T58" fmla="*/ 51 w 55"/>
                  <a:gd name="T59" fmla="*/ 23 h 55"/>
                  <a:gd name="T60" fmla="*/ 51 w 55"/>
                  <a:gd name="T61" fmla="*/ 19 h 55"/>
                  <a:gd name="T62" fmla="*/ 55 w 55"/>
                  <a:gd name="T63" fmla="*/ 13 h 55"/>
                  <a:gd name="T64" fmla="*/ 53 w 55"/>
                  <a:gd name="T65" fmla="*/ 9 h 55"/>
                  <a:gd name="T66" fmla="*/ 55 w 55"/>
                  <a:gd name="T67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" h="55">
                    <a:moveTo>
                      <a:pt x="0" y="13"/>
                    </a:moveTo>
                    <a:lnTo>
                      <a:pt x="0" y="13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3"/>
                    </a:lnTo>
                    <a:close/>
                    <a:moveTo>
                      <a:pt x="55" y="7"/>
                    </a:moveTo>
                    <a:lnTo>
                      <a:pt x="55" y="4"/>
                    </a:lnTo>
                    <a:lnTo>
                      <a:pt x="55" y="4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3" y="2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7" y="2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38" y="9"/>
                    </a:lnTo>
                    <a:lnTo>
                      <a:pt x="38" y="11"/>
                    </a:lnTo>
                    <a:lnTo>
                      <a:pt x="36" y="13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28" y="28"/>
                    </a:lnTo>
                    <a:lnTo>
                      <a:pt x="28" y="30"/>
                    </a:lnTo>
                    <a:lnTo>
                      <a:pt x="28" y="32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28" y="38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2" y="45"/>
                    </a:lnTo>
                    <a:lnTo>
                      <a:pt x="32" y="45"/>
                    </a:lnTo>
                    <a:lnTo>
                      <a:pt x="32" y="45"/>
                    </a:lnTo>
                    <a:lnTo>
                      <a:pt x="34" y="47"/>
                    </a:lnTo>
                    <a:lnTo>
                      <a:pt x="36" y="47"/>
                    </a:lnTo>
                    <a:lnTo>
                      <a:pt x="36" y="49"/>
                    </a:lnTo>
                    <a:lnTo>
                      <a:pt x="36" y="51"/>
                    </a:lnTo>
                    <a:lnTo>
                      <a:pt x="36" y="53"/>
                    </a:lnTo>
                    <a:lnTo>
                      <a:pt x="38" y="53"/>
                    </a:lnTo>
                    <a:lnTo>
                      <a:pt x="38" y="55"/>
                    </a:lnTo>
                    <a:lnTo>
                      <a:pt x="40" y="53"/>
                    </a:lnTo>
                    <a:lnTo>
                      <a:pt x="40" y="51"/>
                    </a:lnTo>
                    <a:lnTo>
                      <a:pt x="40" y="49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42" y="42"/>
                    </a:lnTo>
                    <a:lnTo>
                      <a:pt x="44" y="40"/>
                    </a:lnTo>
                    <a:lnTo>
                      <a:pt x="47" y="38"/>
                    </a:lnTo>
                    <a:lnTo>
                      <a:pt x="47" y="36"/>
                    </a:lnTo>
                    <a:lnTo>
                      <a:pt x="47" y="34"/>
                    </a:lnTo>
                    <a:lnTo>
                      <a:pt x="49" y="30"/>
                    </a:lnTo>
                    <a:lnTo>
                      <a:pt x="49" y="26"/>
                    </a:lnTo>
                    <a:lnTo>
                      <a:pt x="51" y="23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53" y="17"/>
                    </a:lnTo>
                    <a:lnTo>
                      <a:pt x="55" y="13"/>
                    </a:lnTo>
                    <a:lnTo>
                      <a:pt x="55" y="11"/>
                    </a:lnTo>
                    <a:lnTo>
                      <a:pt x="53" y="9"/>
                    </a:lnTo>
                    <a:lnTo>
                      <a:pt x="53" y="9"/>
                    </a:lnTo>
                    <a:lnTo>
                      <a:pt x="55" y="7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59" name="Syria" descr="" title="">
                <a:extLst>
                  <a:ext uri="{FF2B5EF4-FFF2-40B4-BE49-F238E27FC236}">
                    <a16:creationId xmlns:a16="http://schemas.microsoft.com/office/drawing/2014/main" id="{D58E321E-1E7D-4618-8E25-A406B83C6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6859" y="2647036"/>
                <a:ext cx="281079" cy="236552"/>
              </a:xfrm>
              <a:custGeom>
                <a:avLst/>
                <a:gdLst>
                  <a:gd name="T0" fmla="*/ 99 w 101"/>
                  <a:gd name="T1" fmla="*/ 0 h 85"/>
                  <a:gd name="T2" fmla="*/ 97 w 101"/>
                  <a:gd name="T3" fmla="*/ 0 h 85"/>
                  <a:gd name="T4" fmla="*/ 91 w 101"/>
                  <a:gd name="T5" fmla="*/ 3 h 85"/>
                  <a:gd name="T6" fmla="*/ 84 w 101"/>
                  <a:gd name="T7" fmla="*/ 3 h 85"/>
                  <a:gd name="T8" fmla="*/ 76 w 101"/>
                  <a:gd name="T9" fmla="*/ 3 h 85"/>
                  <a:gd name="T10" fmla="*/ 65 w 101"/>
                  <a:gd name="T11" fmla="*/ 7 h 85"/>
                  <a:gd name="T12" fmla="*/ 55 w 101"/>
                  <a:gd name="T13" fmla="*/ 11 h 85"/>
                  <a:gd name="T14" fmla="*/ 46 w 101"/>
                  <a:gd name="T15" fmla="*/ 11 h 85"/>
                  <a:gd name="T16" fmla="*/ 40 w 101"/>
                  <a:gd name="T17" fmla="*/ 7 h 85"/>
                  <a:gd name="T18" fmla="*/ 36 w 101"/>
                  <a:gd name="T19" fmla="*/ 7 h 85"/>
                  <a:gd name="T20" fmla="*/ 29 w 101"/>
                  <a:gd name="T21" fmla="*/ 9 h 85"/>
                  <a:gd name="T22" fmla="*/ 23 w 101"/>
                  <a:gd name="T23" fmla="*/ 11 h 85"/>
                  <a:gd name="T24" fmla="*/ 19 w 101"/>
                  <a:gd name="T25" fmla="*/ 9 h 85"/>
                  <a:gd name="T26" fmla="*/ 13 w 101"/>
                  <a:gd name="T27" fmla="*/ 9 h 85"/>
                  <a:gd name="T28" fmla="*/ 13 w 101"/>
                  <a:gd name="T29" fmla="*/ 13 h 85"/>
                  <a:gd name="T30" fmla="*/ 13 w 101"/>
                  <a:gd name="T31" fmla="*/ 17 h 85"/>
                  <a:gd name="T32" fmla="*/ 10 w 101"/>
                  <a:gd name="T33" fmla="*/ 19 h 85"/>
                  <a:gd name="T34" fmla="*/ 6 w 101"/>
                  <a:gd name="T35" fmla="*/ 22 h 85"/>
                  <a:gd name="T36" fmla="*/ 6 w 101"/>
                  <a:gd name="T37" fmla="*/ 26 h 85"/>
                  <a:gd name="T38" fmla="*/ 0 w 101"/>
                  <a:gd name="T39" fmla="*/ 24 h 85"/>
                  <a:gd name="T40" fmla="*/ 2 w 101"/>
                  <a:gd name="T41" fmla="*/ 34 h 85"/>
                  <a:gd name="T42" fmla="*/ 2 w 101"/>
                  <a:gd name="T43" fmla="*/ 38 h 85"/>
                  <a:gd name="T44" fmla="*/ 2 w 101"/>
                  <a:gd name="T45" fmla="*/ 45 h 85"/>
                  <a:gd name="T46" fmla="*/ 8 w 101"/>
                  <a:gd name="T47" fmla="*/ 45 h 85"/>
                  <a:gd name="T48" fmla="*/ 8 w 101"/>
                  <a:gd name="T49" fmla="*/ 47 h 85"/>
                  <a:gd name="T50" fmla="*/ 8 w 101"/>
                  <a:gd name="T51" fmla="*/ 49 h 85"/>
                  <a:gd name="T52" fmla="*/ 13 w 101"/>
                  <a:gd name="T53" fmla="*/ 53 h 85"/>
                  <a:gd name="T54" fmla="*/ 10 w 101"/>
                  <a:gd name="T55" fmla="*/ 55 h 85"/>
                  <a:gd name="T56" fmla="*/ 8 w 101"/>
                  <a:gd name="T57" fmla="*/ 57 h 85"/>
                  <a:gd name="T58" fmla="*/ 8 w 101"/>
                  <a:gd name="T59" fmla="*/ 60 h 85"/>
                  <a:gd name="T60" fmla="*/ 6 w 101"/>
                  <a:gd name="T61" fmla="*/ 60 h 85"/>
                  <a:gd name="T62" fmla="*/ 4 w 101"/>
                  <a:gd name="T63" fmla="*/ 60 h 85"/>
                  <a:gd name="T64" fmla="*/ 2 w 101"/>
                  <a:gd name="T65" fmla="*/ 62 h 85"/>
                  <a:gd name="T66" fmla="*/ 4 w 101"/>
                  <a:gd name="T67" fmla="*/ 64 h 85"/>
                  <a:gd name="T68" fmla="*/ 2 w 101"/>
                  <a:gd name="T69" fmla="*/ 66 h 85"/>
                  <a:gd name="T70" fmla="*/ 2 w 101"/>
                  <a:gd name="T71" fmla="*/ 68 h 85"/>
                  <a:gd name="T72" fmla="*/ 2 w 101"/>
                  <a:gd name="T73" fmla="*/ 70 h 85"/>
                  <a:gd name="T74" fmla="*/ 2 w 101"/>
                  <a:gd name="T75" fmla="*/ 72 h 85"/>
                  <a:gd name="T76" fmla="*/ 2 w 101"/>
                  <a:gd name="T77" fmla="*/ 74 h 85"/>
                  <a:gd name="T78" fmla="*/ 0 w 101"/>
                  <a:gd name="T79" fmla="*/ 79 h 85"/>
                  <a:gd name="T80" fmla="*/ 4 w 101"/>
                  <a:gd name="T81" fmla="*/ 81 h 85"/>
                  <a:gd name="T82" fmla="*/ 8 w 101"/>
                  <a:gd name="T83" fmla="*/ 85 h 85"/>
                  <a:gd name="T84" fmla="*/ 19 w 101"/>
                  <a:gd name="T85" fmla="*/ 83 h 85"/>
                  <a:gd name="T86" fmla="*/ 29 w 101"/>
                  <a:gd name="T87" fmla="*/ 77 h 85"/>
                  <a:gd name="T88" fmla="*/ 42 w 101"/>
                  <a:gd name="T89" fmla="*/ 70 h 85"/>
                  <a:gd name="T90" fmla="*/ 53 w 101"/>
                  <a:gd name="T91" fmla="*/ 64 h 85"/>
                  <a:gd name="T92" fmla="*/ 65 w 101"/>
                  <a:gd name="T93" fmla="*/ 55 h 85"/>
                  <a:gd name="T94" fmla="*/ 78 w 101"/>
                  <a:gd name="T95" fmla="*/ 49 h 85"/>
                  <a:gd name="T96" fmla="*/ 82 w 101"/>
                  <a:gd name="T97" fmla="*/ 43 h 85"/>
                  <a:gd name="T98" fmla="*/ 82 w 101"/>
                  <a:gd name="T99" fmla="*/ 34 h 85"/>
                  <a:gd name="T100" fmla="*/ 84 w 101"/>
                  <a:gd name="T101" fmla="*/ 28 h 85"/>
                  <a:gd name="T102" fmla="*/ 84 w 101"/>
                  <a:gd name="T103" fmla="*/ 24 h 85"/>
                  <a:gd name="T104" fmla="*/ 84 w 101"/>
                  <a:gd name="T105" fmla="*/ 17 h 85"/>
                  <a:gd name="T106" fmla="*/ 86 w 101"/>
                  <a:gd name="T107" fmla="*/ 13 h 85"/>
                  <a:gd name="T108" fmla="*/ 95 w 101"/>
                  <a:gd name="T109" fmla="*/ 9 h 85"/>
                  <a:gd name="T110" fmla="*/ 99 w 101"/>
                  <a:gd name="T111" fmla="*/ 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1" h="85">
                    <a:moveTo>
                      <a:pt x="101" y="3"/>
                    </a:moveTo>
                    <a:lnTo>
                      <a:pt x="99" y="0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97" y="0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3" y="3"/>
                    </a:lnTo>
                    <a:lnTo>
                      <a:pt x="91" y="3"/>
                    </a:lnTo>
                    <a:lnTo>
                      <a:pt x="86" y="3"/>
                    </a:lnTo>
                    <a:lnTo>
                      <a:pt x="84" y="3"/>
                    </a:lnTo>
                    <a:lnTo>
                      <a:pt x="84" y="3"/>
                    </a:lnTo>
                    <a:lnTo>
                      <a:pt x="80" y="3"/>
                    </a:lnTo>
                    <a:lnTo>
                      <a:pt x="78" y="3"/>
                    </a:lnTo>
                    <a:lnTo>
                      <a:pt x="76" y="3"/>
                    </a:lnTo>
                    <a:lnTo>
                      <a:pt x="76" y="3"/>
                    </a:lnTo>
                    <a:lnTo>
                      <a:pt x="72" y="5"/>
                    </a:lnTo>
                    <a:lnTo>
                      <a:pt x="65" y="7"/>
                    </a:lnTo>
                    <a:lnTo>
                      <a:pt x="59" y="9"/>
                    </a:lnTo>
                    <a:lnTo>
                      <a:pt x="57" y="9"/>
                    </a:lnTo>
                    <a:lnTo>
                      <a:pt x="55" y="11"/>
                    </a:lnTo>
                    <a:lnTo>
                      <a:pt x="51" y="11"/>
                    </a:lnTo>
                    <a:lnTo>
                      <a:pt x="48" y="11"/>
                    </a:lnTo>
                    <a:lnTo>
                      <a:pt x="46" y="11"/>
                    </a:lnTo>
                    <a:lnTo>
                      <a:pt x="44" y="9"/>
                    </a:lnTo>
                    <a:lnTo>
                      <a:pt x="42" y="9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38" y="7"/>
                    </a:lnTo>
                    <a:lnTo>
                      <a:pt x="36" y="7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29" y="9"/>
                    </a:lnTo>
                    <a:lnTo>
                      <a:pt x="27" y="11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21" y="11"/>
                    </a:lnTo>
                    <a:lnTo>
                      <a:pt x="19" y="11"/>
                    </a:lnTo>
                    <a:lnTo>
                      <a:pt x="19" y="9"/>
                    </a:lnTo>
                    <a:lnTo>
                      <a:pt x="17" y="9"/>
                    </a:lnTo>
                    <a:lnTo>
                      <a:pt x="15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13"/>
                    </a:lnTo>
                    <a:lnTo>
                      <a:pt x="10" y="13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8" y="19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4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2" y="43"/>
                    </a:lnTo>
                    <a:lnTo>
                      <a:pt x="2" y="45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0" y="47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8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3" y="53"/>
                    </a:lnTo>
                    <a:lnTo>
                      <a:pt x="10" y="53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8" y="55"/>
                    </a:lnTo>
                    <a:lnTo>
                      <a:pt x="8" y="57"/>
                    </a:lnTo>
                    <a:lnTo>
                      <a:pt x="8" y="57"/>
                    </a:lnTo>
                    <a:lnTo>
                      <a:pt x="8" y="57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6" y="60"/>
                    </a:lnTo>
                    <a:lnTo>
                      <a:pt x="6" y="60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2" y="62"/>
                    </a:lnTo>
                    <a:lnTo>
                      <a:pt x="2" y="62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4" y="64"/>
                    </a:lnTo>
                    <a:lnTo>
                      <a:pt x="4" y="64"/>
                    </a:lnTo>
                    <a:lnTo>
                      <a:pt x="4" y="64"/>
                    </a:lnTo>
                    <a:lnTo>
                      <a:pt x="2" y="64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2" y="68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2" y="77"/>
                    </a:lnTo>
                    <a:lnTo>
                      <a:pt x="0" y="77"/>
                    </a:lnTo>
                    <a:lnTo>
                      <a:pt x="0" y="79"/>
                    </a:lnTo>
                    <a:lnTo>
                      <a:pt x="2" y="79"/>
                    </a:lnTo>
                    <a:lnTo>
                      <a:pt x="2" y="79"/>
                    </a:lnTo>
                    <a:lnTo>
                      <a:pt x="4" y="81"/>
                    </a:lnTo>
                    <a:lnTo>
                      <a:pt x="6" y="83"/>
                    </a:lnTo>
                    <a:lnTo>
                      <a:pt x="8" y="83"/>
                    </a:lnTo>
                    <a:lnTo>
                      <a:pt x="8" y="85"/>
                    </a:lnTo>
                    <a:lnTo>
                      <a:pt x="10" y="85"/>
                    </a:lnTo>
                    <a:lnTo>
                      <a:pt x="17" y="85"/>
                    </a:lnTo>
                    <a:lnTo>
                      <a:pt x="19" y="83"/>
                    </a:lnTo>
                    <a:lnTo>
                      <a:pt x="23" y="81"/>
                    </a:lnTo>
                    <a:lnTo>
                      <a:pt x="27" y="79"/>
                    </a:lnTo>
                    <a:lnTo>
                      <a:pt x="29" y="77"/>
                    </a:lnTo>
                    <a:lnTo>
                      <a:pt x="34" y="74"/>
                    </a:lnTo>
                    <a:lnTo>
                      <a:pt x="38" y="72"/>
                    </a:lnTo>
                    <a:lnTo>
                      <a:pt x="42" y="70"/>
                    </a:lnTo>
                    <a:lnTo>
                      <a:pt x="46" y="68"/>
                    </a:lnTo>
                    <a:lnTo>
                      <a:pt x="51" y="64"/>
                    </a:lnTo>
                    <a:lnTo>
                      <a:pt x="53" y="64"/>
                    </a:lnTo>
                    <a:lnTo>
                      <a:pt x="57" y="60"/>
                    </a:lnTo>
                    <a:lnTo>
                      <a:pt x="61" y="57"/>
                    </a:lnTo>
                    <a:lnTo>
                      <a:pt x="65" y="55"/>
                    </a:lnTo>
                    <a:lnTo>
                      <a:pt x="72" y="53"/>
                    </a:lnTo>
                    <a:lnTo>
                      <a:pt x="74" y="51"/>
                    </a:lnTo>
                    <a:lnTo>
                      <a:pt x="78" y="49"/>
                    </a:lnTo>
                    <a:lnTo>
                      <a:pt x="80" y="49"/>
                    </a:lnTo>
                    <a:lnTo>
                      <a:pt x="80" y="47"/>
                    </a:lnTo>
                    <a:lnTo>
                      <a:pt x="82" y="43"/>
                    </a:lnTo>
                    <a:lnTo>
                      <a:pt x="82" y="43"/>
                    </a:lnTo>
                    <a:lnTo>
                      <a:pt x="82" y="38"/>
                    </a:lnTo>
                    <a:lnTo>
                      <a:pt x="82" y="34"/>
                    </a:lnTo>
                    <a:lnTo>
                      <a:pt x="82" y="32"/>
                    </a:lnTo>
                    <a:lnTo>
                      <a:pt x="84" y="30"/>
                    </a:lnTo>
                    <a:lnTo>
                      <a:pt x="84" y="28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84" y="24"/>
                    </a:lnTo>
                    <a:lnTo>
                      <a:pt x="82" y="22"/>
                    </a:lnTo>
                    <a:lnTo>
                      <a:pt x="84" y="19"/>
                    </a:lnTo>
                    <a:lnTo>
                      <a:pt x="84" y="17"/>
                    </a:lnTo>
                    <a:lnTo>
                      <a:pt x="84" y="15"/>
                    </a:lnTo>
                    <a:lnTo>
                      <a:pt x="84" y="13"/>
                    </a:lnTo>
                    <a:lnTo>
                      <a:pt x="86" y="13"/>
                    </a:lnTo>
                    <a:lnTo>
                      <a:pt x="89" y="13"/>
                    </a:lnTo>
                    <a:lnTo>
                      <a:pt x="91" y="11"/>
                    </a:lnTo>
                    <a:lnTo>
                      <a:pt x="95" y="9"/>
                    </a:lnTo>
                    <a:lnTo>
                      <a:pt x="97" y="7"/>
                    </a:lnTo>
                    <a:lnTo>
                      <a:pt x="99" y="5"/>
                    </a:lnTo>
                    <a:lnTo>
                      <a:pt x="99" y="3"/>
                    </a:lnTo>
                    <a:lnTo>
                      <a:pt x="101" y="3"/>
                    </a:lnTo>
                    <a:lnTo>
                      <a:pt x="101" y="3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0" name="Sri Lanka" descr="" title="">
                <a:extLst>
                  <a:ext uri="{FF2B5EF4-FFF2-40B4-BE49-F238E27FC236}">
                    <a16:creationId xmlns:a16="http://schemas.microsoft.com/office/drawing/2014/main" id="{A8D890F6-AE0C-464F-8ABD-C6B948CFFC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78656" y="3882668"/>
                <a:ext cx="94620" cy="164195"/>
              </a:xfrm>
              <a:custGeom>
                <a:avLst/>
                <a:gdLst>
                  <a:gd name="T0" fmla="*/ 4 w 34"/>
                  <a:gd name="T1" fmla="*/ 13 h 59"/>
                  <a:gd name="T2" fmla="*/ 2 w 34"/>
                  <a:gd name="T3" fmla="*/ 11 h 59"/>
                  <a:gd name="T4" fmla="*/ 2 w 34"/>
                  <a:gd name="T5" fmla="*/ 11 h 59"/>
                  <a:gd name="T6" fmla="*/ 4 w 34"/>
                  <a:gd name="T7" fmla="*/ 2 h 59"/>
                  <a:gd name="T8" fmla="*/ 4 w 34"/>
                  <a:gd name="T9" fmla="*/ 2 h 59"/>
                  <a:gd name="T10" fmla="*/ 2 w 34"/>
                  <a:gd name="T11" fmla="*/ 0 h 59"/>
                  <a:gd name="T12" fmla="*/ 2 w 34"/>
                  <a:gd name="T13" fmla="*/ 2 h 59"/>
                  <a:gd name="T14" fmla="*/ 4 w 34"/>
                  <a:gd name="T15" fmla="*/ 2 h 59"/>
                  <a:gd name="T16" fmla="*/ 34 w 34"/>
                  <a:gd name="T17" fmla="*/ 36 h 59"/>
                  <a:gd name="T18" fmla="*/ 32 w 34"/>
                  <a:gd name="T19" fmla="*/ 34 h 59"/>
                  <a:gd name="T20" fmla="*/ 32 w 34"/>
                  <a:gd name="T21" fmla="*/ 32 h 59"/>
                  <a:gd name="T22" fmla="*/ 30 w 34"/>
                  <a:gd name="T23" fmla="*/ 30 h 59"/>
                  <a:gd name="T24" fmla="*/ 28 w 34"/>
                  <a:gd name="T25" fmla="*/ 26 h 59"/>
                  <a:gd name="T26" fmla="*/ 25 w 34"/>
                  <a:gd name="T27" fmla="*/ 21 h 59"/>
                  <a:gd name="T28" fmla="*/ 25 w 34"/>
                  <a:gd name="T29" fmla="*/ 19 h 59"/>
                  <a:gd name="T30" fmla="*/ 23 w 34"/>
                  <a:gd name="T31" fmla="*/ 19 h 59"/>
                  <a:gd name="T32" fmla="*/ 23 w 34"/>
                  <a:gd name="T33" fmla="*/ 17 h 59"/>
                  <a:gd name="T34" fmla="*/ 19 w 34"/>
                  <a:gd name="T35" fmla="*/ 13 h 59"/>
                  <a:gd name="T36" fmla="*/ 19 w 34"/>
                  <a:gd name="T37" fmla="*/ 13 h 59"/>
                  <a:gd name="T38" fmla="*/ 17 w 34"/>
                  <a:gd name="T39" fmla="*/ 7 h 59"/>
                  <a:gd name="T40" fmla="*/ 9 w 34"/>
                  <a:gd name="T41" fmla="*/ 0 h 59"/>
                  <a:gd name="T42" fmla="*/ 6 w 34"/>
                  <a:gd name="T43" fmla="*/ 0 h 59"/>
                  <a:gd name="T44" fmla="*/ 4 w 34"/>
                  <a:gd name="T45" fmla="*/ 0 h 59"/>
                  <a:gd name="T46" fmla="*/ 4 w 34"/>
                  <a:gd name="T47" fmla="*/ 2 h 59"/>
                  <a:gd name="T48" fmla="*/ 9 w 34"/>
                  <a:gd name="T49" fmla="*/ 2 h 59"/>
                  <a:gd name="T50" fmla="*/ 11 w 34"/>
                  <a:gd name="T51" fmla="*/ 4 h 59"/>
                  <a:gd name="T52" fmla="*/ 11 w 34"/>
                  <a:gd name="T53" fmla="*/ 4 h 59"/>
                  <a:gd name="T54" fmla="*/ 9 w 34"/>
                  <a:gd name="T55" fmla="*/ 4 h 59"/>
                  <a:gd name="T56" fmla="*/ 6 w 34"/>
                  <a:gd name="T57" fmla="*/ 4 h 59"/>
                  <a:gd name="T58" fmla="*/ 6 w 34"/>
                  <a:gd name="T59" fmla="*/ 9 h 59"/>
                  <a:gd name="T60" fmla="*/ 4 w 34"/>
                  <a:gd name="T61" fmla="*/ 13 h 59"/>
                  <a:gd name="T62" fmla="*/ 4 w 34"/>
                  <a:gd name="T63" fmla="*/ 17 h 59"/>
                  <a:gd name="T64" fmla="*/ 2 w 34"/>
                  <a:gd name="T65" fmla="*/ 21 h 59"/>
                  <a:gd name="T66" fmla="*/ 2 w 34"/>
                  <a:gd name="T67" fmla="*/ 28 h 59"/>
                  <a:gd name="T68" fmla="*/ 2 w 34"/>
                  <a:gd name="T69" fmla="*/ 28 h 59"/>
                  <a:gd name="T70" fmla="*/ 0 w 34"/>
                  <a:gd name="T71" fmla="*/ 26 h 59"/>
                  <a:gd name="T72" fmla="*/ 2 w 34"/>
                  <a:gd name="T73" fmla="*/ 30 h 59"/>
                  <a:gd name="T74" fmla="*/ 2 w 34"/>
                  <a:gd name="T75" fmla="*/ 45 h 59"/>
                  <a:gd name="T76" fmla="*/ 4 w 34"/>
                  <a:gd name="T77" fmla="*/ 53 h 59"/>
                  <a:gd name="T78" fmla="*/ 9 w 34"/>
                  <a:gd name="T79" fmla="*/ 57 h 59"/>
                  <a:gd name="T80" fmla="*/ 17 w 34"/>
                  <a:gd name="T81" fmla="*/ 57 h 59"/>
                  <a:gd name="T82" fmla="*/ 25 w 34"/>
                  <a:gd name="T83" fmla="*/ 55 h 59"/>
                  <a:gd name="T84" fmla="*/ 30 w 34"/>
                  <a:gd name="T85" fmla="*/ 51 h 59"/>
                  <a:gd name="T86" fmla="*/ 32 w 34"/>
                  <a:gd name="T87" fmla="*/ 49 h 59"/>
                  <a:gd name="T88" fmla="*/ 34 w 34"/>
                  <a:gd name="T89" fmla="*/ 45 h 59"/>
                  <a:gd name="T90" fmla="*/ 34 w 34"/>
                  <a:gd name="T91" fmla="*/ 3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" h="59">
                    <a:moveTo>
                      <a:pt x="2" y="13"/>
                    </a:moveTo>
                    <a:lnTo>
                      <a:pt x="4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close/>
                    <a:moveTo>
                      <a:pt x="4" y="2"/>
                    </a:moveTo>
                    <a:lnTo>
                      <a:pt x="4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4" y="2"/>
                    </a:lnTo>
                    <a:close/>
                    <a:moveTo>
                      <a:pt x="34" y="38"/>
                    </a:moveTo>
                    <a:lnTo>
                      <a:pt x="34" y="36"/>
                    </a:lnTo>
                    <a:lnTo>
                      <a:pt x="32" y="36"/>
                    </a:lnTo>
                    <a:lnTo>
                      <a:pt x="32" y="34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0" y="30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28" y="23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1" y="13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9" y="11"/>
                    </a:lnTo>
                    <a:lnTo>
                      <a:pt x="17" y="7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7"/>
                    </a:lnTo>
                    <a:lnTo>
                      <a:pt x="6" y="9"/>
                    </a:lnTo>
                    <a:lnTo>
                      <a:pt x="6" y="11"/>
                    </a:lnTo>
                    <a:lnTo>
                      <a:pt x="4" y="13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2" y="23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2" y="23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2" y="45"/>
                    </a:lnTo>
                    <a:lnTo>
                      <a:pt x="4" y="49"/>
                    </a:lnTo>
                    <a:lnTo>
                      <a:pt x="4" y="53"/>
                    </a:lnTo>
                    <a:lnTo>
                      <a:pt x="6" y="55"/>
                    </a:lnTo>
                    <a:lnTo>
                      <a:pt x="9" y="57"/>
                    </a:lnTo>
                    <a:lnTo>
                      <a:pt x="13" y="59"/>
                    </a:lnTo>
                    <a:lnTo>
                      <a:pt x="17" y="57"/>
                    </a:lnTo>
                    <a:lnTo>
                      <a:pt x="19" y="57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30" y="51"/>
                    </a:lnTo>
                    <a:lnTo>
                      <a:pt x="32" y="51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4" y="45"/>
                    </a:lnTo>
                    <a:lnTo>
                      <a:pt x="34" y="42"/>
                    </a:lnTo>
                    <a:lnTo>
                      <a:pt x="34" y="38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1" name="South Korea" descr="" title="">
                <a:extLst>
                  <a:ext uri="{FF2B5EF4-FFF2-40B4-BE49-F238E27FC236}">
                    <a16:creationId xmlns:a16="http://schemas.microsoft.com/office/drawing/2014/main" id="{BE2659ED-730C-4BD8-A898-482A83BE4F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46204" y="2577461"/>
                <a:ext cx="205939" cy="264382"/>
              </a:xfrm>
              <a:custGeom>
                <a:avLst/>
                <a:gdLst>
                  <a:gd name="T0" fmla="*/ 2 w 74"/>
                  <a:gd name="T1" fmla="*/ 93 h 95"/>
                  <a:gd name="T2" fmla="*/ 5 w 74"/>
                  <a:gd name="T3" fmla="*/ 95 h 95"/>
                  <a:gd name="T4" fmla="*/ 13 w 74"/>
                  <a:gd name="T5" fmla="*/ 91 h 95"/>
                  <a:gd name="T6" fmla="*/ 9 w 74"/>
                  <a:gd name="T7" fmla="*/ 74 h 95"/>
                  <a:gd name="T8" fmla="*/ 7 w 74"/>
                  <a:gd name="T9" fmla="*/ 19 h 95"/>
                  <a:gd name="T10" fmla="*/ 7 w 74"/>
                  <a:gd name="T11" fmla="*/ 15 h 95"/>
                  <a:gd name="T12" fmla="*/ 28 w 74"/>
                  <a:gd name="T13" fmla="*/ 72 h 95"/>
                  <a:gd name="T14" fmla="*/ 5 w 74"/>
                  <a:gd name="T15" fmla="*/ 74 h 95"/>
                  <a:gd name="T16" fmla="*/ 2 w 74"/>
                  <a:gd name="T17" fmla="*/ 74 h 95"/>
                  <a:gd name="T18" fmla="*/ 2 w 74"/>
                  <a:gd name="T19" fmla="*/ 70 h 95"/>
                  <a:gd name="T20" fmla="*/ 0 w 74"/>
                  <a:gd name="T21" fmla="*/ 68 h 95"/>
                  <a:gd name="T22" fmla="*/ 74 w 74"/>
                  <a:gd name="T23" fmla="*/ 21 h 95"/>
                  <a:gd name="T24" fmla="*/ 74 w 74"/>
                  <a:gd name="T25" fmla="*/ 21 h 95"/>
                  <a:gd name="T26" fmla="*/ 5 w 74"/>
                  <a:gd name="T27" fmla="*/ 38 h 95"/>
                  <a:gd name="T28" fmla="*/ 38 w 74"/>
                  <a:gd name="T29" fmla="*/ 68 h 95"/>
                  <a:gd name="T30" fmla="*/ 40 w 74"/>
                  <a:gd name="T31" fmla="*/ 63 h 95"/>
                  <a:gd name="T32" fmla="*/ 28 w 74"/>
                  <a:gd name="T33" fmla="*/ 70 h 95"/>
                  <a:gd name="T34" fmla="*/ 32 w 74"/>
                  <a:gd name="T35" fmla="*/ 68 h 95"/>
                  <a:gd name="T36" fmla="*/ 51 w 74"/>
                  <a:gd name="T37" fmla="*/ 47 h 95"/>
                  <a:gd name="T38" fmla="*/ 53 w 74"/>
                  <a:gd name="T39" fmla="*/ 38 h 95"/>
                  <a:gd name="T40" fmla="*/ 51 w 74"/>
                  <a:gd name="T41" fmla="*/ 25 h 95"/>
                  <a:gd name="T42" fmla="*/ 36 w 74"/>
                  <a:gd name="T43" fmla="*/ 2 h 95"/>
                  <a:gd name="T44" fmla="*/ 30 w 74"/>
                  <a:gd name="T45" fmla="*/ 6 h 95"/>
                  <a:gd name="T46" fmla="*/ 24 w 74"/>
                  <a:gd name="T47" fmla="*/ 6 h 95"/>
                  <a:gd name="T48" fmla="*/ 13 w 74"/>
                  <a:gd name="T49" fmla="*/ 9 h 95"/>
                  <a:gd name="T50" fmla="*/ 9 w 74"/>
                  <a:gd name="T51" fmla="*/ 15 h 95"/>
                  <a:gd name="T52" fmla="*/ 9 w 74"/>
                  <a:gd name="T53" fmla="*/ 19 h 95"/>
                  <a:gd name="T54" fmla="*/ 11 w 74"/>
                  <a:gd name="T55" fmla="*/ 25 h 95"/>
                  <a:gd name="T56" fmla="*/ 15 w 74"/>
                  <a:gd name="T57" fmla="*/ 30 h 95"/>
                  <a:gd name="T58" fmla="*/ 13 w 74"/>
                  <a:gd name="T59" fmla="*/ 32 h 95"/>
                  <a:gd name="T60" fmla="*/ 7 w 74"/>
                  <a:gd name="T61" fmla="*/ 30 h 95"/>
                  <a:gd name="T62" fmla="*/ 2 w 74"/>
                  <a:gd name="T63" fmla="*/ 36 h 95"/>
                  <a:gd name="T64" fmla="*/ 9 w 74"/>
                  <a:gd name="T65" fmla="*/ 38 h 95"/>
                  <a:gd name="T66" fmla="*/ 9 w 74"/>
                  <a:gd name="T67" fmla="*/ 44 h 95"/>
                  <a:gd name="T68" fmla="*/ 11 w 74"/>
                  <a:gd name="T69" fmla="*/ 49 h 95"/>
                  <a:gd name="T70" fmla="*/ 7 w 74"/>
                  <a:gd name="T71" fmla="*/ 53 h 95"/>
                  <a:gd name="T72" fmla="*/ 7 w 74"/>
                  <a:gd name="T73" fmla="*/ 55 h 95"/>
                  <a:gd name="T74" fmla="*/ 5 w 74"/>
                  <a:gd name="T75" fmla="*/ 63 h 95"/>
                  <a:gd name="T76" fmla="*/ 9 w 74"/>
                  <a:gd name="T77" fmla="*/ 68 h 95"/>
                  <a:gd name="T78" fmla="*/ 7 w 74"/>
                  <a:gd name="T79" fmla="*/ 70 h 95"/>
                  <a:gd name="T80" fmla="*/ 7 w 74"/>
                  <a:gd name="T81" fmla="*/ 74 h 95"/>
                  <a:gd name="T82" fmla="*/ 11 w 74"/>
                  <a:gd name="T83" fmla="*/ 72 h 95"/>
                  <a:gd name="T84" fmla="*/ 19 w 74"/>
                  <a:gd name="T85" fmla="*/ 68 h 95"/>
                  <a:gd name="T86" fmla="*/ 19 w 74"/>
                  <a:gd name="T87" fmla="*/ 74 h 95"/>
                  <a:gd name="T88" fmla="*/ 21 w 74"/>
                  <a:gd name="T89" fmla="*/ 70 h 95"/>
                  <a:gd name="T90" fmla="*/ 24 w 74"/>
                  <a:gd name="T91" fmla="*/ 70 h 95"/>
                  <a:gd name="T92" fmla="*/ 26 w 74"/>
                  <a:gd name="T93" fmla="*/ 66 h 95"/>
                  <a:gd name="T94" fmla="*/ 32 w 74"/>
                  <a:gd name="T95" fmla="*/ 66 h 95"/>
                  <a:gd name="T96" fmla="*/ 36 w 74"/>
                  <a:gd name="T97" fmla="*/ 66 h 95"/>
                  <a:gd name="T98" fmla="*/ 43 w 74"/>
                  <a:gd name="T99" fmla="*/ 63 h 95"/>
                  <a:gd name="T100" fmla="*/ 51 w 74"/>
                  <a:gd name="T101" fmla="*/ 55 h 95"/>
                  <a:gd name="T102" fmla="*/ 53 w 74"/>
                  <a:gd name="T103" fmla="*/ 4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95">
                    <a:moveTo>
                      <a:pt x="11" y="89"/>
                    </a:moveTo>
                    <a:lnTo>
                      <a:pt x="11" y="89"/>
                    </a:lnTo>
                    <a:lnTo>
                      <a:pt x="5" y="91"/>
                    </a:lnTo>
                    <a:lnTo>
                      <a:pt x="2" y="93"/>
                    </a:lnTo>
                    <a:lnTo>
                      <a:pt x="2" y="93"/>
                    </a:lnTo>
                    <a:lnTo>
                      <a:pt x="2" y="93"/>
                    </a:lnTo>
                    <a:lnTo>
                      <a:pt x="2" y="95"/>
                    </a:lnTo>
                    <a:lnTo>
                      <a:pt x="2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9" y="95"/>
                    </a:lnTo>
                    <a:lnTo>
                      <a:pt x="11" y="93"/>
                    </a:lnTo>
                    <a:lnTo>
                      <a:pt x="13" y="93"/>
                    </a:lnTo>
                    <a:lnTo>
                      <a:pt x="13" y="93"/>
                    </a:lnTo>
                    <a:lnTo>
                      <a:pt x="13" y="91"/>
                    </a:lnTo>
                    <a:lnTo>
                      <a:pt x="13" y="89"/>
                    </a:lnTo>
                    <a:lnTo>
                      <a:pt x="11" y="89"/>
                    </a:lnTo>
                    <a:close/>
                    <a:moveTo>
                      <a:pt x="11" y="76"/>
                    </a:moveTo>
                    <a:lnTo>
                      <a:pt x="11" y="74"/>
                    </a:lnTo>
                    <a:lnTo>
                      <a:pt x="9" y="74"/>
                    </a:lnTo>
                    <a:lnTo>
                      <a:pt x="9" y="76"/>
                    </a:lnTo>
                    <a:lnTo>
                      <a:pt x="11" y="76"/>
                    </a:lnTo>
                    <a:lnTo>
                      <a:pt x="11" y="76"/>
                    </a:lnTo>
                    <a:lnTo>
                      <a:pt x="11" y="76"/>
                    </a:lnTo>
                    <a:close/>
                    <a:moveTo>
                      <a:pt x="7" y="19"/>
                    </a:moveTo>
                    <a:lnTo>
                      <a:pt x="7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19"/>
                    </a:lnTo>
                    <a:close/>
                    <a:moveTo>
                      <a:pt x="26" y="70"/>
                    </a:moveTo>
                    <a:lnTo>
                      <a:pt x="28" y="72"/>
                    </a:lnTo>
                    <a:lnTo>
                      <a:pt x="28" y="72"/>
                    </a:lnTo>
                    <a:lnTo>
                      <a:pt x="28" y="70"/>
                    </a:lnTo>
                    <a:lnTo>
                      <a:pt x="26" y="70"/>
                    </a:lnTo>
                    <a:close/>
                    <a:moveTo>
                      <a:pt x="2" y="76"/>
                    </a:moveTo>
                    <a:lnTo>
                      <a:pt x="5" y="74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2" y="74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2" y="76"/>
                    </a:lnTo>
                    <a:lnTo>
                      <a:pt x="2" y="76"/>
                    </a:lnTo>
                    <a:close/>
                    <a:moveTo>
                      <a:pt x="2" y="70"/>
                    </a:moveTo>
                    <a:lnTo>
                      <a:pt x="2" y="70"/>
                    </a:lnTo>
                    <a:lnTo>
                      <a:pt x="2" y="6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2" y="70"/>
                    </a:lnTo>
                    <a:close/>
                    <a:moveTo>
                      <a:pt x="74" y="19"/>
                    </a:moveTo>
                    <a:lnTo>
                      <a:pt x="74" y="21"/>
                    </a:lnTo>
                    <a:lnTo>
                      <a:pt x="72" y="21"/>
                    </a:lnTo>
                    <a:lnTo>
                      <a:pt x="72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19"/>
                    </a:lnTo>
                    <a:close/>
                    <a:moveTo>
                      <a:pt x="7" y="38"/>
                    </a:moveTo>
                    <a:lnTo>
                      <a:pt x="5" y="38"/>
                    </a:lnTo>
                    <a:lnTo>
                      <a:pt x="5" y="36"/>
                    </a:lnTo>
                    <a:lnTo>
                      <a:pt x="5" y="38"/>
                    </a:lnTo>
                    <a:lnTo>
                      <a:pt x="7" y="40"/>
                    </a:lnTo>
                    <a:lnTo>
                      <a:pt x="7" y="38"/>
                    </a:lnTo>
                    <a:close/>
                    <a:moveTo>
                      <a:pt x="40" y="63"/>
                    </a:moveTo>
                    <a:lnTo>
                      <a:pt x="38" y="66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70"/>
                    </a:lnTo>
                    <a:lnTo>
                      <a:pt x="40" y="68"/>
                    </a:lnTo>
                    <a:lnTo>
                      <a:pt x="40" y="63"/>
                    </a:lnTo>
                    <a:lnTo>
                      <a:pt x="40" y="63"/>
                    </a:lnTo>
                    <a:close/>
                    <a:moveTo>
                      <a:pt x="30" y="66"/>
                    </a:moveTo>
                    <a:lnTo>
                      <a:pt x="28" y="66"/>
                    </a:lnTo>
                    <a:lnTo>
                      <a:pt x="28" y="66"/>
                    </a:lnTo>
                    <a:lnTo>
                      <a:pt x="28" y="68"/>
                    </a:lnTo>
                    <a:lnTo>
                      <a:pt x="28" y="70"/>
                    </a:lnTo>
                    <a:lnTo>
                      <a:pt x="28" y="70"/>
                    </a:lnTo>
                    <a:lnTo>
                      <a:pt x="30" y="68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32" y="68"/>
                    </a:lnTo>
                    <a:lnTo>
                      <a:pt x="30" y="66"/>
                    </a:lnTo>
                    <a:lnTo>
                      <a:pt x="30" y="66"/>
                    </a:lnTo>
                    <a:close/>
                    <a:moveTo>
                      <a:pt x="53" y="47"/>
                    </a:moveTo>
                    <a:lnTo>
                      <a:pt x="51" y="47"/>
                    </a:lnTo>
                    <a:lnTo>
                      <a:pt x="51" y="47"/>
                    </a:lnTo>
                    <a:lnTo>
                      <a:pt x="51" y="44"/>
                    </a:lnTo>
                    <a:lnTo>
                      <a:pt x="51" y="44"/>
                    </a:lnTo>
                    <a:lnTo>
                      <a:pt x="51" y="42"/>
                    </a:lnTo>
                    <a:lnTo>
                      <a:pt x="51" y="40"/>
                    </a:lnTo>
                    <a:lnTo>
                      <a:pt x="53" y="38"/>
                    </a:lnTo>
                    <a:lnTo>
                      <a:pt x="51" y="36"/>
                    </a:lnTo>
                    <a:lnTo>
                      <a:pt x="53" y="34"/>
                    </a:lnTo>
                    <a:lnTo>
                      <a:pt x="51" y="32"/>
                    </a:lnTo>
                    <a:lnTo>
                      <a:pt x="51" y="28"/>
                    </a:lnTo>
                    <a:lnTo>
                      <a:pt x="51" y="25"/>
                    </a:lnTo>
                    <a:lnTo>
                      <a:pt x="47" y="17"/>
                    </a:lnTo>
                    <a:lnTo>
                      <a:pt x="43" y="15"/>
                    </a:lnTo>
                    <a:lnTo>
                      <a:pt x="40" y="9"/>
                    </a:lnTo>
                    <a:lnTo>
                      <a:pt x="36" y="0"/>
                    </a:lnTo>
                    <a:lnTo>
                      <a:pt x="36" y="2"/>
                    </a:lnTo>
                    <a:lnTo>
                      <a:pt x="34" y="2"/>
                    </a:lnTo>
                    <a:lnTo>
                      <a:pt x="34" y="4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0" y="6"/>
                    </a:lnTo>
                    <a:lnTo>
                      <a:pt x="28" y="6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3" y="9"/>
                    </a:lnTo>
                    <a:lnTo>
                      <a:pt x="13" y="11"/>
                    </a:lnTo>
                    <a:lnTo>
                      <a:pt x="11" y="13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21"/>
                    </a:lnTo>
                    <a:lnTo>
                      <a:pt x="11" y="23"/>
                    </a:lnTo>
                    <a:lnTo>
                      <a:pt x="11" y="25"/>
                    </a:lnTo>
                    <a:lnTo>
                      <a:pt x="11" y="25"/>
                    </a:lnTo>
                    <a:lnTo>
                      <a:pt x="11" y="28"/>
                    </a:lnTo>
                    <a:lnTo>
                      <a:pt x="11" y="28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5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2" y="32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5" y="36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9" y="38"/>
                    </a:lnTo>
                    <a:lnTo>
                      <a:pt x="9" y="40"/>
                    </a:lnTo>
                    <a:lnTo>
                      <a:pt x="9" y="40"/>
                    </a:lnTo>
                    <a:lnTo>
                      <a:pt x="9" y="42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11" y="47"/>
                    </a:lnTo>
                    <a:lnTo>
                      <a:pt x="11" y="47"/>
                    </a:lnTo>
                    <a:lnTo>
                      <a:pt x="9" y="47"/>
                    </a:lnTo>
                    <a:lnTo>
                      <a:pt x="9" y="49"/>
                    </a:lnTo>
                    <a:lnTo>
                      <a:pt x="11" y="49"/>
                    </a:lnTo>
                    <a:lnTo>
                      <a:pt x="11" y="49"/>
                    </a:lnTo>
                    <a:lnTo>
                      <a:pt x="11" y="51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7" y="53"/>
                    </a:lnTo>
                    <a:lnTo>
                      <a:pt x="7" y="53"/>
                    </a:lnTo>
                    <a:lnTo>
                      <a:pt x="9" y="55"/>
                    </a:lnTo>
                    <a:lnTo>
                      <a:pt x="9" y="55"/>
                    </a:lnTo>
                    <a:lnTo>
                      <a:pt x="9" y="55"/>
                    </a:lnTo>
                    <a:lnTo>
                      <a:pt x="7" y="55"/>
                    </a:lnTo>
                    <a:lnTo>
                      <a:pt x="7" y="57"/>
                    </a:lnTo>
                    <a:lnTo>
                      <a:pt x="7" y="59"/>
                    </a:lnTo>
                    <a:lnTo>
                      <a:pt x="5" y="61"/>
                    </a:lnTo>
                    <a:lnTo>
                      <a:pt x="5" y="61"/>
                    </a:lnTo>
                    <a:lnTo>
                      <a:pt x="5" y="63"/>
                    </a:lnTo>
                    <a:lnTo>
                      <a:pt x="7" y="66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7" y="68"/>
                    </a:lnTo>
                    <a:lnTo>
                      <a:pt x="7" y="70"/>
                    </a:lnTo>
                    <a:lnTo>
                      <a:pt x="7" y="70"/>
                    </a:lnTo>
                    <a:lnTo>
                      <a:pt x="7" y="70"/>
                    </a:lnTo>
                    <a:lnTo>
                      <a:pt x="5" y="70"/>
                    </a:lnTo>
                    <a:lnTo>
                      <a:pt x="5" y="70"/>
                    </a:lnTo>
                    <a:lnTo>
                      <a:pt x="5" y="72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7" y="76"/>
                    </a:lnTo>
                    <a:lnTo>
                      <a:pt x="7" y="76"/>
                    </a:lnTo>
                    <a:lnTo>
                      <a:pt x="9" y="76"/>
                    </a:lnTo>
                    <a:lnTo>
                      <a:pt x="9" y="74"/>
                    </a:lnTo>
                    <a:lnTo>
                      <a:pt x="11" y="72"/>
                    </a:lnTo>
                    <a:lnTo>
                      <a:pt x="11" y="74"/>
                    </a:lnTo>
                    <a:lnTo>
                      <a:pt x="13" y="74"/>
                    </a:lnTo>
                    <a:lnTo>
                      <a:pt x="13" y="74"/>
                    </a:lnTo>
                    <a:lnTo>
                      <a:pt x="15" y="72"/>
                    </a:lnTo>
                    <a:lnTo>
                      <a:pt x="19" y="68"/>
                    </a:lnTo>
                    <a:lnTo>
                      <a:pt x="19" y="70"/>
                    </a:lnTo>
                    <a:lnTo>
                      <a:pt x="19" y="70"/>
                    </a:lnTo>
                    <a:lnTo>
                      <a:pt x="17" y="72"/>
                    </a:lnTo>
                    <a:lnTo>
                      <a:pt x="17" y="72"/>
                    </a:lnTo>
                    <a:lnTo>
                      <a:pt x="19" y="74"/>
                    </a:lnTo>
                    <a:lnTo>
                      <a:pt x="21" y="72"/>
                    </a:lnTo>
                    <a:lnTo>
                      <a:pt x="21" y="72"/>
                    </a:lnTo>
                    <a:lnTo>
                      <a:pt x="21" y="70"/>
                    </a:lnTo>
                    <a:lnTo>
                      <a:pt x="21" y="70"/>
                    </a:lnTo>
                    <a:lnTo>
                      <a:pt x="21" y="70"/>
                    </a:lnTo>
                    <a:lnTo>
                      <a:pt x="21" y="68"/>
                    </a:lnTo>
                    <a:lnTo>
                      <a:pt x="21" y="68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24" y="70"/>
                    </a:lnTo>
                    <a:lnTo>
                      <a:pt x="26" y="70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24" y="66"/>
                    </a:lnTo>
                    <a:lnTo>
                      <a:pt x="26" y="66"/>
                    </a:lnTo>
                    <a:lnTo>
                      <a:pt x="26" y="66"/>
                    </a:lnTo>
                    <a:lnTo>
                      <a:pt x="28" y="66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32" y="66"/>
                    </a:lnTo>
                    <a:lnTo>
                      <a:pt x="32" y="66"/>
                    </a:lnTo>
                    <a:lnTo>
                      <a:pt x="34" y="66"/>
                    </a:lnTo>
                    <a:lnTo>
                      <a:pt x="36" y="66"/>
                    </a:lnTo>
                    <a:lnTo>
                      <a:pt x="36" y="66"/>
                    </a:lnTo>
                    <a:lnTo>
                      <a:pt x="36" y="66"/>
                    </a:lnTo>
                    <a:lnTo>
                      <a:pt x="36" y="63"/>
                    </a:lnTo>
                    <a:lnTo>
                      <a:pt x="36" y="63"/>
                    </a:lnTo>
                    <a:lnTo>
                      <a:pt x="38" y="63"/>
                    </a:lnTo>
                    <a:lnTo>
                      <a:pt x="40" y="61"/>
                    </a:lnTo>
                    <a:lnTo>
                      <a:pt x="43" y="63"/>
                    </a:lnTo>
                    <a:lnTo>
                      <a:pt x="45" y="63"/>
                    </a:lnTo>
                    <a:lnTo>
                      <a:pt x="47" y="61"/>
                    </a:lnTo>
                    <a:lnTo>
                      <a:pt x="49" y="61"/>
                    </a:lnTo>
                    <a:lnTo>
                      <a:pt x="51" y="59"/>
                    </a:lnTo>
                    <a:lnTo>
                      <a:pt x="51" y="55"/>
                    </a:lnTo>
                    <a:lnTo>
                      <a:pt x="53" y="53"/>
                    </a:lnTo>
                    <a:lnTo>
                      <a:pt x="53" y="49"/>
                    </a:lnTo>
                    <a:lnTo>
                      <a:pt x="53" y="47"/>
                    </a:lnTo>
                    <a:lnTo>
                      <a:pt x="53" y="47"/>
                    </a:lnTo>
                    <a:lnTo>
                      <a:pt x="53" y="47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2" name="Solomon Islands" descr="" title="">
                <a:extLst>
                  <a:ext uri="{FF2B5EF4-FFF2-40B4-BE49-F238E27FC236}">
                    <a16:creationId xmlns:a16="http://schemas.microsoft.com/office/drawing/2014/main" id="{D8F026CA-3FBF-4D32-ACF9-1C71313AED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04099" y="4578407"/>
                <a:ext cx="475886" cy="222636"/>
              </a:xfrm>
              <a:custGeom>
                <a:avLst/>
                <a:gdLst>
                  <a:gd name="T0" fmla="*/ 28 w 171"/>
                  <a:gd name="T1" fmla="*/ 10 h 80"/>
                  <a:gd name="T2" fmla="*/ 23 w 171"/>
                  <a:gd name="T3" fmla="*/ 8 h 80"/>
                  <a:gd name="T4" fmla="*/ 13 w 171"/>
                  <a:gd name="T5" fmla="*/ 0 h 80"/>
                  <a:gd name="T6" fmla="*/ 23 w 171"/>
                  <a:gd name="T7" fmla="*/ 10 h 80"/>
                  <a:gd name="T8" fmla="*/ 21 w 171"/>
                  <a:gd name="T9" fmla="*/ 23 h 80"/>
                  <a:gd name="T10" fmla="*/ 23 w 171"/>
                  <a:gd name="T11" fmla="*/ 19 h 80"/>
                  <a:gd name="T12" fmla="*/ 23 w 171"/>
                  <a:gd name="T13" fmla="*/ 29 h 80"/>
                  <a:gd name="T14" fmla="*/ 25 w 171"/>
                  <a:gd name="T15" fmla="*/ 29 h 80"/>
                  <a:gd name="T16" fmla="*/ 30 w 171"/>
                  <a:gd name="T17" fmla="*/ 21 h 80"/>
                  <a:gd name="T18" fmla="*/ 23 w 171"/>
                  <a:gd name="T19" fmla="*/ 25 h 80"/>
                  <a:gd name="T20" fmla="*/ 30 w 171"/>
                  <a:gd name="T21" fmla="*/ 25 h 80"/>
                  <a:gd name="T22" fmla="*/ 34 w 171"/>
                  <a:gd name="T23" fmla="*/ 29 h 80"/>
                  <a:gd name="T24" fmla="*/ 30 w 171"/>
                  <a:gd name="T25" fmla="*/ 33 h 80"/>
                  <a:gd name="T26" fmla="*/ 36 w 171"/>
                  <a:gd name="T27" fmla="*/ 29 h 80"/>
                  <a:gd name="T28" fmla="*/ 34 w 171"/>
                  <a:gd name="T29" fmla="*/ 31 h 80"/>
                  <a:gd name="T30" fmla="*/ 38 w 171"/>
                  <a:gd name="T31" fmla="*/ 29 h 80"/>
                  <a:gd name="T32" fmla="*/ 70 w 171"/>
                  <a:gd name="T33" fmla="*/ 38 h 80"/>
                  <a:gd name="T34" fmla="*/ 68 w 171"/>
                  <a:gd name="T35" fmla="*/ 35 h 80"/>
                  <a:gd name="T36" fmla="*/ 87 w 171"/>
                  <a:gd name="T37" fmla="*/ 46 h 80"/>
                  <a:gd name="T38" fmla="*/ 87 w 171"/>
                  <a:gd name="T39" fmla="*/ 42 h 80"/>
                  <a:gd name="T40" fmla="*/ 13 w 171"/>
                  <a:gd name="T41" fmla="*/ 14 h 80"/>
                  <a:gd name="T42" fmla="*/ 15 w 171"/>
                  <a:gd name="T43" fmla="*/ 19 h 80"/>
                  <a:gd name="T44" fmla="*/ 0 w 171"/>
                  <a:gd name="T45" fmla="*/ 6 h 80"/>
                  <a:gd name="T46" fmla="*/ 0 w 171"/>
                  <a:gd name="T47" fmla="*/ 6 h 80"/>
                  <a:gd name="T48" fmla="*/ 15 w 171"/>
                  <a:gd name="T49" fmla="*/ 23 h 80"/>
                  <a:gd name="T50" fmla="*/ 97 w 171"/>
                  <a:gd name="T51" fmla="*/ 59 h 80"/>
                  <a:gd name="T52" fmla="*/ 89 w 171"/>
                  <a:gd name="T53" fmla="*/ 55 h 80"/>
                  <a:gd name="T54" fmla="*/ 89 w 171"/>
                  <a:gd name="T55" fmla="*/ 57 h 80"/>
                  <a:gd name="T56" fmla="*/ 97 w 171"/>
                  <a:gd name="T57" fmla="*/ 63 h 80"/>
                  <a:gd name="T58" fmla="*/ 101 w 171"/>
                  <a:gd name="T59" fmla="*/ 63 h 80"/>
                  <a:gd name="T60" fmla="*/ 85 w 171"/>
                  <a:gd name="T61" fmla="*/ 38 h 80"/>
                  <a:gd name="T62" fmla="*/ 80 w 171"/>
                  <a:gd name="T63" fmla="*/ 31 h 80"/>
                  <a:gd name="T64" fmla="*/ 76 w 171"/>
                  <a:gd name="T65" fmla="*/ 25 h 80"/>
                  <a:gd name="T66" fmla="*/ 80 w 171"/>
                  <a:gd name="T67" fmla="*/ 38 h 80"/>
                  <a:gd name="T68" fmla="*/ 158 w 171"/>
                  <a:gd name="T69" fmla="*/ 61 h 80"/>
                  <a:gd name="T70" fmla="*/ 154 w 171"/>
                  <a:gd name="T71" fmla="*/ 63 h 80"/>
                  <a:gd name="T72" fmla="*/ 158 w 171"/>
                  <a:gd name="T73" fmla="*/ 63 h 80"/>
                  <a:gd name="T74" fmla="*/ 171 w 171"/>
                  <a:gd name="T75" fmla="*/ 76 h 80"/>
                  <a:gd name="T76" fmla="*/ 171 w 171"/>
                  <a:gd name="T77" fmla="*/ 76 h 80"/>
                  <a:gd name="T78" fmla="*/ 68 w 171"/>
                  <a:gd name="T79" fmla="*/ 42 h 80"/>
                  <a:gd name="T80" fmla="*/ 59 w 171"/>
                  <a:gd name="T81" fmla="*/ 44 h 80"/>
                  <a:gd name="T82" fmla="*/ 66 w 171"/>
                  <a:gd name="T83" fmla="*/ 48 h 80"/>
                  <a:gd name="T84" fmla="*/ 78 w 171"/>
                  <a:gd name="T85" fmla="*/ 48 h 80"/>
                  <a:gd name="T86" fmla="*/ 66 w 171"/>
                  <a:gd name="T87" fmla="*/ 74 h 80"/>
                  <a:gd name="T88" fmla="*/ 70 w 171"/>
                  <a:gd name="T89" fmla="*/ 78 h 80"/>
                  <a:gd name="T90" fmla="*/ 74 w 171"/>
                  <a:gd name="T91" fmla="*/ 78 h 80"/>
                  <a:gd name="T92" fmla="*/ 63 w 171"/>
                  <a:gd name="T93" fmla="*/ 27 h 80"/>
                  <a:gd name="T94" fmla="*/ 53 w 171"/>
                  <a:gd name="T95" fmla="*/ 19 h 80"/>
                  <a:gd name="T96" fmla="*/ 42 w 171"/>
                  <a:gd name="T97" fmla="*/ 14 h 80"/>
                  <a:gd name="T98" fmla="*/ 49 w 171"/>
                  <a:gd name="T99" fmla="*/ 21 h 80"/>
                  <a:gd name="T100" fmla="*/ 61 w 171"/>
                  <a:gd name="T101" fmla="*/ 27 h 80"/>
                  <a:gd name="T102" fmla="*/ 51 w 171"/>
                  <a:gd name="T103" fmla="*/ 38 h 80"/>
                  <a:gd name="T104" fmla="*/ 55 w 171"/>
                  <a:gd name="T105" fmla="*/ 35 h 80"/>
                  <a:gd name="T106" fmla="*/ 59 w 171"/>
                  <a:gd name="T107" fmla="*/ 27 h 80"/>
                  <a:gd name="T108" fmla="*/ 38 w 171"/>
                  <a:gd name="T109" fmla="*/ 3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1" h="80">
                    <a:moveTo>
                      <a:pt x="23" y="10"/>
                    </a:moveTo>
                    <a:lnTo>
                      <a:pt x="25" y="10"/>
                    </a:lnTo>
                    <a:lnTo>
                      <a:pt x="25" y="10"/>
                    </a:lnTo>
                    <a:lnTo>
                      <a:pt x="25" y="12"/>
                    </a:lnTo>
                    <a:lnTo>
                      <a:pt x="28" y="12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5" y="10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17" y="2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4"/>
                    </a:lnTo>
                    <a:lnTo>
                      <a:pt x="19" y="8"/>
                    </a:lnTo>
                    <a:lnTo>
                      <a:pt x="21" y="10"/>
                    </a:lnTo>
                    <a:lnTo>
                      <a:pt x="23" y="10"/>
                    </a:lnTo>
                    <a:close/>
                    <a:moveTo>
                      <a:pt x="23" y="19"/>
                    </a:moveTo>
                    <a:lnTo>
                      <a:pt x="21" y="19"/>
                    </a:lnTo>
                    <a:lnTo>
                      <a:pt x="21" y="19"/>
                    </a:lnTo>
                    <a:lnTo>
                      <a:pt x="19" y="21"/>
                    </a:lnTo>
                    <a:lnTo>
                      <a:pt x="19" y="21"/>
                    </a:lnTo>
                    <a:lnTo>
                      <a:pt x="21" y="23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19"/>
                    </a:lnTo>
                    <a:close/>
                    <a:moveTo>
                      <a:pt x="25" y="29"/>
                    </a:moveTo>
                    <a:lnTo>
                      <a:pt x="28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3" y="29"/>
                    </a:lnTo>
                    <a:lnTo>
                      <a:pt x="23" y="29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25" y="29"/>
                    </a:lnTo>
                    <a:lnTo>
                      <a:pt x="25" y="29"/>
                    </a:lnTo>
                    <a:close/>
                    <a:moveTo>
                      <a:pt x="34" y="29"/>
                    </a:moveTo>
                    <a:lnTo>
                      <a:pt x="34" y="25"/>
                    </a:lnTo>
                    <a:lnTo>
                      <a:pt x="32" y="25"/>
                    </a:lnTo>
                    <a:lnTo>
                      <a:pt x="30" y="25"/>
                    </a:lnTo>
                    <a:lnTo>
                      <a:pt x="30" y="23"/>
                    </a:lnTo>
                    <a:lnTo>
                      <a:pt x="30" y="21"/>
                    </a:lnTo>
                    <a:lnTo>
                      <a:pt x="28" y="21"/>
                    </a:lnTo>
                    <a:lnTo>
                      <a:pt x="28" y="21"/>
                    </a:lnTo>
                    <a:lnTo>
                      <a:pt x="25" y="23"/>
                    </a:lnTo>
                    <a:lnTo>
                      <a:pt x="25" y="23"/>
                    </a:lnTo>
                    <a:lnTo>
                      <a:pt x="23" y="23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5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0" y="27"/>
                    </a:lnTo>
                    <a:lnTo>
                      <a:pt x="30" y="29"/>
                    </a:lnTo>
                    <a:lnTo>
                      <a:pt x="32" y="29"/>
                    </a:lnTo>
                    <a:lnTo>
                      <a:pt x="32" y="29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4" y="29"/>
                    </a:lnTo>
                    <a:close/>
                    <a:moveTo>
                      <a:pt x="30" y="31"/>
                    </a:moveTo>
                    <a:lnTo>
                      <a:pt x="28" y="31"/>
                    </a:lnTo>
                    <a:lnTo>
                      <a:pt x="28" y="31"/>
                    </a:lnTo>
                    <a:lnTo>
                      <a:pt x="28" y="31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1"/>
                    </a:lnTo>
                    <a:close/>
                    <a:moveTo>
                      <a:pt x="38" y="29"/>
                    </a:moveTo>
                    <a:lnTo>
                      <a:pt x="36" y="29"/>
                    </a:lnTo>
                    <a:lnTo>
                      <a:pt x="36" y="29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4" y="31"/>
                    </a:lnTo>
                    <a:lnTo>
                      <a:pt x="34" y="31"/>
                    </a:lnTo>
                    <a:lnTo>
                      <a:pt x="36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8" y="29"/>
                    </a:lnTo>
                    <a:lnTo>
                      <a:pt x="38" y="29"/>
                    </a:lnTo>
                    <a:close/>
                    <a:moveTo>
                      <a:pt x="70" y="38"/>
                    </a:moveTo>
                    <a:lnTo>
                      <a:pt x="70" y="38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2" y="40"/>
                    </a:lnTo>
                    <a:lnTo>
                      <a:pt x="72" y="38"/>
                    </a:lnTo>
                    <a:lnTo>
                      <a:pt x="72" y="38"/>
                    </a:lnTo>
                    <a:lnTo>
                      <a:pt x="70" y="35"/>
                    </a:lnTo>
                    <a:lnTo>
                      <a:pt x="70" y="35"/>
                    </a:lnTo>
                    <a:lnTo>
                      <a:pt x="68" y="35"/>
                    </a:lnTo>
                    <a:lnTo>
                      <a:pt x="68" y="35"/>
                    </a:lnTo>
                    <a:lnTo>
                      <a:pt x="68" y="38"/>
                    </a:lnTo>
                    <a:lnTo>
                      <a:pt x="70" y="38"/>
                    </a:lnTo>
                    <a:close/>
                    <a:moveTo>
                      <a:pt x="87" y="44"/>
                    </a:moveTo>
                    <a:lnTo>
                      <a:pt x="87" y="46"/>
                    </a:lnTo>
                    <a:lnTo>
                      <a:pt x="87" y="46"/>
                    </a:lnTo>
                    <a:lnTo>
                      <a:pt x="89" y="46"/>
                    </a:lnTo>
                    <a:lnTo>
                      <a:pt x="89" y="46"/>
                    </a:lnTo>
                    <a:lnTo>
                      <a:pt x="89" y="48"/>
                    </a:lnTo>
                    <a:lnTo>
                      <a:pt x="89" y="46"/>
                    </a:lnTo>
                    <a:lnTo>
                      <a:pt x="89" y="46"/>
                    </a:lnTo>
                    <a:lnTo>
                      <a:pt x="87" y="42"/>
                    </a:lnTo>
                    <a:lnTo>
                      <a:pt x="87" y="42"/>
                    </a:lnTo>
                    <a:lnTo>
                      <a:pt x="87" y="42"/>
                    </a:lnTo>
                    <a:lnTo>
                      <a:pt x="87" y="44"/>
                    </a:lnTo>
                    <a:close/>
                    <a:moveTo>
                      <a:pt x="15" y="14"/>
                    </a:moveTo>
                    <a:lnTo>
                      <a:pt x="13" y="14"/>
                    </a:lnTo>
                    <a:lnTo>
                      <a:pt x="13" y="14"/>
                    </a:lnTo>
                    <a:lnTo>
                      <a:pt x="13" y="16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5" y="14"/>
                    </a:lnTo>
                    <a:close/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  <a:moveTo>
                      <a:pt x="13" y="21"/>
                    </a:moveTo>
                    <a:lnTo>
                      <a:pt x="13" y="21"/>
                    </a:lnTo>
                    <a:lnTo>
                      <a:pt x="13" y="21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3" y="21"/>
                    </a:lnTo>
                    <a:lnTo>
                      <a:pt x="13" y="21"/>
                    </a:lnTo>
                    <a:close/>
                    <a:moveTo>
                      <a:pt x="101" y="63"/>
                    </a:moveTo>
                    <a:lnTo>
                      <a:pt x="99" y="59"/>
                    </a:lnTo>
                    <a:lnTo>
                      <a:pt x="97" y="59"/>
                    </a:lnTo>
                    <a:lnTo>
                      <a:pt x="97" y="59"/>
                    </a:lnTo>
                    <a:lnTo>
                      <a:pt x="95" y="59"/>
                    </a:lnTo>
                    <a:lnTo>
                      <a:pt x="95" y="59"/>
                    </a:lnTo>
                    <a:lnTo>
                      <a:pt x="93" y="57"/>
                    </a:lnTo>
                    <a:lnTo>
                      <a:pt x="93" y="57"/>
                    </a:lnTo>
                    <a:lnTo>
                      <a:pt x="91" y="57"/>
                    </a:lnTo>
                    <a:lnTo>
                      <a:pt x="89" y="55"/>
                    </a:lnTo>
                    <a:lnTo>
                      <a:pt x="87" y="55"/>
                    </a:lnTo>
                    <a:lnTo>
                      <a:pt x="87" y="55"/>
                    </a:lnTo>
                    <a:lnTo>
                      <a:pt x="87" y="55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57"/>
                    </a:lnTo>
                    <a:lnTo>
                      <a:pt x="89" y="59"/>
                    </a:lnTo>
                    <a:lnTo>
                      <a:pt x="89" y="59"/>
                    </a:lnTo>
                    <a:lnTo>
                      <a:pt x="89" y="61"/>
                    </a:lnTo>
                    <a:lnTo>
                      <a:pt x="93" y="63"/>
                    </a:lnTo>
                    <a:lnTo>
                      <a:pt x="95" y="63"/>
                    </a:lnTo>
                    <a:lnTo>
                      <a:pt x="97" y="63"/>
                    </a:lnTo>
                    <a:lnTo>
                      <a:pt x="99" y="63"/>
                    </a:lnTo>
                    <a:lnTo>
                      <a:pt x="99" y="63"/>
                    </a:lnTo>
                    <a:lnTo>
                      <a:pt x="101" y="63"/>
                    </a:lnTo>
                    <a:lnTo>
                      <a:pt x="101" y="63"/>
                    </a:lnTo>
                    <a:lnTo>
                      <a:pt x="101" y="63"/>
                    </a:lnTo>
                    <a:lnTo>
                      <a:pt x="101" y="63"/>
                    </a:lnTo>
                    <a:close/>
                    <a:moveTo>
                      <a:pt x="87" y="46"/>
                    </a:moveTo>
                    <a:lnTo>
                      <a:pt x="87" y="44"/>
                    </a:lnTo>
                    <a:lnTo>
                      <a:pt x="87" y="44"/>
                    </a:lnTo>
                    <a:lnTo>
                      <a:pt x="85" y="40"/>
                    </a:lnTo>
                    <a:lnTo>
                      <a:pt x="85" y="40"/>
                    </a:lnTo>
                    <a:lnTo>
                      <a:pt x="85" y="38"/>
                    </a:lnTo>
                    <a:lnTo>
                      <a:pt x="85" y="38"/>
                    </a:lnTo>
                    <a:lnTo>
                      <a:pt x="85" y="35"/>
                    </a:lnTo>
                    <a:lnTo>
                      <a:pt x="82" y="33"/>
                    </a:lnTo>
                    <a:lnTo>
                      <a:pt x="80" y="33"/>
                    </a:lnTo>
                    <a:lnTo>
                      <a:pt x="80" y="33"/>
                    </a:lnTo>
                    <a:lnTo>
                      <a:pt x="80" y="31"/>
                    </a:lnTo>
                    <a:lnTo>
                      <a:pt x="80" y="31"/>
                    </a:lnTo>
                    <a:lnTo>
                      <a:pt x="80" y="29"/>
                    </a:lnTo>
                    <a:lnTo>
                      <a:pt x="78" y="25"/>
                    </a:lnTo>
                    <a:lnTo>
                      <a:pt x="76" y="25"/>
                    </a:lnTo>
                    <a:lnTo>
                      <a:pt x="76" y="25"/>
                    </a:lnTo>
                    <a:lnTo>
                      <a:pt x="76" y="25"/>
                    </a:lnTo>
                    <a:lnTo>
                      <a:pt x="76" y="25"/>
                    </a:lnTo>
                    <a:lnTo>
                      <a:pt x="76" y="27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8" y="35"/>
                    </a:lnTo>
                    <a:lnTo>
                      <a:pt x="80" y="38"/>
                    </a:lnTo>
                    <a:lnTo>
                      <a:pt x="82" y="40"/>
                    </a:lnTo>
                    <a:lnTo>
                      <a:pt x="82" y="40"/>
                    </a:lnTo>
                    <a:lnTo>
                      <a:pt x="85" y="42"/>
                    </a:lnTo>
                    <a:lnTo>
                      <a:pt x="87" y="44"/>
                    </a:lnTo>
                    <a:lnTo>
                      <a:pt x="87" y="46"/>
                    </a:lnTo>
                    <a:close/>
                    <a:moveTo>
                      <a:pt x="158" y="61"/>
                    </a:moveTo>
                    <a:lnTo>
                      <a:pt x="158" y="61"/>
                    </a:lnTo>
                    <a:lnTo>
                      <a:pt x="156" y="61"/>
                    </a:lnTo>
                    <a:lnTo>
                      <a:pt x="156" y="63"/>
                    </a:lnTo>
                    <a:lnTo>
                      <a:pt x="154" y="63"/>
                    </a:lnTo>
                    <a:lnTo>
                      <a:pt x="154" y="63"/>
                    </a:lnTo>
                    <a:lnTo>
                      <a:pt x="154" y="63"/>
                    </a:lnTo>
                    <a:lnTo>
                      <a:pt x="154" y="65"/>
                    </a:lnTo>
                    <a:lnTo>
                      <a:pt x="156" y="65"/>
                    </a:lnTo>
                    <a:lnTo>
                      <a:pt x="156" y="65"/>
                    </a:lnTo>
                    <a:lnTo>
                      <a:pt x="156" y="63"/>
                    </a:lnTo>
                    <a:lnTo>
                      <a:pt x="158" y="63"/>
                    </a:lnTo>
                    <a:lnTo>
                      <a:pt x="158" y="63"/>
                    </a:lnTo>
                    <a:lnTo>
                      <a:pt x="161" y="63"/>
                    </a:lnTo>
                    <a:lnTo>
                      <a:pt x="161" y="63"/>
                    </a:lnTo>
                    <a:lnTo>
                      <a:pt x="161" y="61"/>
                    </a:lnTo>
                    <a:lnTo>
                      <a:pt x="158" y="61"/>
                    </a:lnTo>
                    <a:close/>
                    <a:moveTo>
                      <a:pt x="171" y="76"/>
                    </a:moveTo>
                    <a:lnTo>
                      <a:pt x="171" y="76"/>
                    </a:lnTo>
                    <a:lnTo>
                      <a:pt x="169" y="76"/>
                    </a:lnTo>
                    <a:lnTo>
                      <a:pt x="169" y="76"/>
                    </a:lnTo>
                    <a:lnTo>
                      <a:pt x="169" y="78"/>
                    </a:lnTo>
                    <a:lnTo>
                      <a:pt x="171" y="78"/>
                    </a:lnTo>
                    <a:lnTo>
                      <a:pt x="171" y="78"/>
                    </a:lnTo>
                    <a:lnTo>
                      <a:pt x="171" y="76"/>
                    </a:lnTo>
                    <a:close/>
                    <a:moveTo>
                      <a:pt x="78" y="46"/>
                    </a:moveTo>
                    <a:lnTo>
                      <a:pt x="76" y="46"/>
                    </a:lnTo>
                    <a:lnTo>
                      <a:pt x="76" y="44"/>
                    </a:lnTo>
                    <a:lnTo>
                      <a:pt x="74" y="44"/>
                    </a:lnTo>
                    <a:lnTo>
                      <a:pt x="72" y="42"/>
                    </a:lnTo>
                    <a:lnTo>
                      <a:pt x="68" y="42"/>
                    </a:lnTo>
                    <a:lnTo>
                      <a:pt x="66" y="42"/>
                    </a:lnTo>
                    <a:lnTo>
                      <a:pt x="61" y="40"/>
                    </a:lnTo>
                    <a:lnTo>
                      <a:pt x="61" y="40"/>
                    </a:lnTo>
                    <a:lnTo>
                      <a:pt x="61" y="40"/>
                    </a:lnTo>
                    <a:lnTo>
                      <a:pt x="59" y="42"/>
                    </a:lnTo>
                    <a:lnTo>
                      <a:pt x="59" y="44"/>
                    </a:lnTo>
                    <a:lnTo>
                      <a:pt x="61" y="44"/>
                    </a:lnTo>
                    <a:lnTo>
                      <a:pt x="61" y="46"/>
                    </a:lnTo>
                    <a:lnTo>
                      <a:pt x="61" y="46"/>
                    </a:lnTo>
                    <a:lnTo>
                      <a:pt x="63" y="48"/>
                    </a:lnTo>
                    <a:lnTo>
                      <a:pt x="63" y="48"/>
                    </a:lnTo>
                    <a:lnTo>
                      <a:pt x="66" y="48"/>
                    </a:lnTo>
                    <a:lnTo>
                      <a:pt x="72" y="48"/>
                    </a:lnTo>
                    <a:lnTo>
                      <a:pt x="74" y="50"/>
                    </a:lnTo>
                    <a:lnTo>
                      <a:pt x="76" y="50"/>
                    </a:lnTo>
                    <a:lnTo>
                      <a:pt x="76" y="50"/>
                    </a:lnTo>
                    <a:lnTo>
                      <a:pt x="78" y="50"/>
                    </a:lnTo>
                    <a:lnTo>
                      <a:pt x="78" y="48"/>
                    </a:lnTo>
                    <a:lnTo>
                      <a:pt x="78" y="48"/>
                    </a:lnTo>
                    <a:lnTo>
                      <a:pt x="78" y="46"/>
                    </a:lnTo>
                    <a:close/>
                    <a:moveTo>
                      <a:pt x="72" y="78"/>
                    </a:moveTo>
                    <a:lnTo>
                      <a:pt x="68" y="74"/>
                    </a:lnTo>
                    <a:lnTo>
                      <a:pt x="66" y="74"/>
                    </a:lnTo>
                    <a:lnTo>
                      <a:pt x="66" y="74"/>
                    </a:lnTo>
                    <a:lnTo>
                      <a:pt x="66" y="76"/>
                    </a:lnTo>
                    <a:lnTo>
                      <a:pt x="66" y="76"/>
                    </a:lnTo>
                    <a:lnTo>
                      <a:pt x="68" y="76"/>
                    </a:lnTo>
                    <a:lnTo>
                      <a:pt x="68" y="76"/>
                    </a:lnTo>
                    <a:lnTo>
                      <a:pt x="68" y="76"/>
                    </a:lnTo>
                    <a:lnTo>
                      <a:pt x="70" y="78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80"/>
                    </a:lnTo>
                    <a:lnTo>
                      <a:pt x="74" y="80"/>
                    </a:lnTo>
                    <a:lnTo>
                      <a:pt x="74" y="78"/>
                    </a:lnTo>
                    <a:lnTo>
                      <a:pt x="74" y="78"/>
                    </a:lnTo>
                    <a:lnTo>
                      <a:pt x="72" y="78"/>
                    </a:lnTo>
                    <a:close/>
                    <a:moveTo>
                      <a:pt x="61" y="27"/>
                    </a:moveTo>
                    <a:lnTo>
                      <a:pt x="63" y="29"/>
                    </a:lnTo>
                    <a:lnTo>
                      <a:pt x="63" y="29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3" y="25"/>
                    </a:lnTo>
                    <a:lnTo>
                      <a:pt x="57" y="21"/>
                    </a:lnTo>
                    <a:lnTo>
                      <a:pt x="57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51" y="19"/>
                    </a:lnTo>
                    <a:lnTo>
                      <a:pt x="51" y="16"/>
                    </a:lnTo>
                    <a:lnTo>
                      <a:pt x="49" y="16"/>
                    </a:lnTo>
                    <a:lnTo>
                      <a:pt x="47" y="14"/>
                    </a:lnTo>
                    <a:lnTo>
                      <a:pt x="42" y="14"/>
                    </a:lnTo>
                    <a:lnTo>
                      <a:pt x="42" y="14"/>
                    </a:lnTo>
                    <a:lnTo>
                      <a:pt x="44" y="14"/>
                    </a:lnTo>
                    <a:lnTo>
                      <a:pt x="44" y="16"/>
                    </a:lnTo>
                    <a:lnTo>
                      <a:pt x="47" y="19"/>
                    </a:lnTo>
                    <a:lnTo>
                      <a:pt x="47" y="19"/>
                    </a:lnTo>
                    <a:lnTo>
                      <a:pt x="49" y="19"/>
                    </a:lnTo>
                    <a:lnTo>
                      <a:pt x="49" y="21"/>
                    </a:lnTo>
                    <a:lnTo>
                      <a:pt x="51" y="21"/>
                    </a:lnTo>
                    <a:lnTo>
                      <a:pt x="53" y="23"/>
                    </a:lnTo>
                    <a:lnTo>
                      <a:pt x="55" y="23"/>
                    </a:lnTo>
                    <a:lnTo>
                      <a:pt x="55" y="23"/>
                    </a:lnTo>
                    <a:lnTo>
                      <a:pt x="57" y="25"/>
                    </a:lnTo>
                    <a:lnTo>
                      <a:pt x="61" y="27"/>
                    </a:lnTo>
                    <a:lnTo>
                      <a:pt x="61" y="27"/>
                    </a:lnTo>
                    <a:close/>
                    <a:moveTo>
                      <a:pt x="53" y="35"/>
                    </a:moveTo>
                    <a:lnTo>
                      <a:pt x="53" y="35"/>
                    </a:lnTo>
                    <a:lnTo>
                      <a:pt x="53" y="35"/>
                    </a:lnTo>
                    <a:lnTo>
                      <a:pt x="53" y="35"/>
                    </a:lnTo>
                    <a:lnTo>
                      <a:pt x="51" y="38"/>
                    </a:lnTo>
                    <a:lnTo>
                      <a:pt x="53" y="38"/>
                    </a:lnTo>
                    <a:lnTo>
                      <a:pt x="53" y="38"/>
                    </a:lnTo>
                    <a:lnTo>
                      <a:pt x="53" y="38"/>
                    </a:lnTo>
                    <a:lnTo>
                      <a:pt x="53" y="38"/>
                    </a:lnTo>
                    <a:lnTo>
                      <a:pt x="55" y="38"/>
                    </a:lnTo>
                    <a:lnTo>
                      <a:pt x="55" y="35"/>
                    </a:lnTo>
                    <a:lnTo>
                      <a:pt x="53" y="35"/>
                    </a:lnTo>
                    <a:close/>
                    <a:moveTo>
                      <a:pt x="61" y="29"/>
                    </a:moveTo>
                    <a:lnTo>
                      <a:pt x="61" y="27"/>
                    </a:lnTo>
                    <a:lnTo>
                      <a:pt x="61" y="27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61" y="29"/>
                    </a:lnTo>
                    <a:lnTo>
                      <a:pt x="61" y="29"/>
                    </a:lnTo>
                    <a:close/>
                    <a:moveTo>
                      <a:pt x="38" y="31"/>
                    </a:moveTo>
                    <a:lnTo>
                      <a:pt x="38" y="33"/>
                    </a:lnTo>
                    <a:lnTo>
                      <a:pt x="38" y="33"/>
                    </a:lnTo>
                    <a:lnTo>
                      <a:pt x="38" y="33"/>
                    </a:lnTo>
                    <a:lnTo>
                      <a:pt x="40" y="33"/>
                    </a:lnTo>
                    <a:lnTo>
                      <a:pt x="38" y="31"/>
                    </a:lnTo>
                    <a:lnTo>
                      <a:pt x="38" y="31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3" name="Singapore" descr="" title="">
                <a:extLst>
                  <a:ext uri="{FF2B5EF4-FFF2-40B4-BE49-F238E27FC236}">
                    <a16:creationId xmlns:a16="http://schemas.microsoft.com/office/drawing/2014/main" id="{30B9EA9C-70CE-4678-98E5-922AD380A9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4434" y="4236102"/>
                <a:ext cx="19482" cy="5566"/>
              </a:xfrm>
              <a:custGeom>
                <a:avLst/>
                <a:gdLst>
                  <a:gd name="T0" fmla="*/ 5 w 7"/>
                  <a:gd name="T1" fmla="*/ 0 h 2"/>
                  <a:gd name="T2" fmla="*/ 5 w 7"/>
                  <a:gd name="T3" fmla="*/ 0 h 2"/>
                  <a:gd name="T4" fmla="*/ 2 w 7"/>
                  <a:gd name="T5" fmla="*/ 0 h 2"/>
                  <a:gd name="T6" fmla="*/ 2 w 7"/>
                  <a:gd name="T7" fmla="*/ 0 h 2"/>
                  <a:gd name="T8" fmla="*/ 0 w 7"/>
                  <a:gd name="T9" fmla="*/ 2 h 2"/>
                  <a:gd name="T10" fmla="*/ 2 w 7"/>
                  <a:gd name="T11" fmla="*/ 2 h 2"/>
                  <a:gd name="T12" fmla="*/ 7 w 7"/>
                  <a:gd name="T13" fmla="*/ 2 h 2"/>
                  <a:gd name="T14" fmla="*/ 7 w 7"/>
                  <a:gd name="T15" fmla="*/ 2 h 2"/>
                  <a:gd name="T16" fmla="*/ 5 w 7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4" name="Philippines" descr="" title="">
                <a:extLst>
                  <a:ext uri="{FF2B5EF4-FFF2-40B4-BE49-F238E27FC236}">
                    <a16:creationId xmlns:a16="http://schemas.microsoft.com/office/drawing/2014/main" id="{D6EEAAD5-601E-43B0-900D-E0FCB07E05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59374" y="3406782"/>
                <a:ext cx="411877" cy="676259"/>
              </a:xfrm>
              <a:custGeom>
                <a:avLst/>
                <a:gdLst>
                  <a:gd name="T0" fmla="*/ 93 w 148"/>
                  <a:gd name="T1" fmla="*/ 120 h 243"/>
                  <a:gd name="T2" fmla="*/ 101 w 148"/>
                  <a:gd name="T3" fmla="*/ 135 h 243"/>
                  <a:gd name="T4" fmla="*/ 87 w 148"/>
                  <a:gd name="T5" fmla="*/ 129 h 243"/>
                  <a:gd name="T6" fmla="*/ 114 w 148"/>
                  <a:gd name="T7" fmla="*/ 167 h 243"/>
                  <a:gd name="T8" fmla="*/ 89 w 148"/>
                  <a:gd name="T9" fmla="*/ 161 h 243"/>
                  <a:gd name="T10" fmla="*/ 116 w 148"/>
                  <a:gd name="T11" fmla="*/ 146 h 243"/>
                  <a:gd name="T12" fmla="*/ 95 w 148"/>
                  <a:gd name="T13" fmla="*/ 169 h 243"/>
                  <a:gd name="T14" fmla="*/ 91 w 148"/>
                  <a:gd name="T15" fmla="*/ 163 h 243"/>
                  <a:gd name="T16" fmla="*/ 120 w 148"/>
                  <a:gd name="T17" fmla="*/ 144 h 243"/>
                  <a:gd name="T18" fmla="*/ 118 w 148"/>
                  <a:gd name="T19" fmla="*/ 137 h 243"/>
                  <a:gd name="T20" fmla="*/ 135 w 148"/>
                  <a:gd name="T21" fmla="*/ 152 h 243"/>
                  <a:gd name="T22" fmla="*/ 129 w 148"/>
                  <a:gd name="T23" fmla="*/ 131 h 243"/>
                  <a:gd name="T24" fmla="*/ 133 w 148"/>
                  <a:gd name="T25" fmla="*/ 169 h 243"/>
                  <a:gd name="T26" fmla="*/ 125 w 148"/>
                  <a:gd name="T27" fmla="*/ 154 h 243"/>
                  <a:gd name="T28" fmla="*/ 118 w 148"/>
                  <a:gd name="T29" fmla="*/ 152 h 243"/>
                  <a:gd name="T30" fmla="*/ 137 w 148"/>
                  <a:gd name="T31" fmla="*/ 171 h 243"/>
                  <a:gd name="T32" fmla="*/ 82 w 148"/>
                  <a:gd name="T33" fmla="*/ 129 h 243"/>
                  <a:gd name="T34" fmla="*/ 78 w 148"/>
                  <a:gd name="T35" fmla="*/ 118 h 243"/>
                  <a:gd name="T36" fmla="*/ 89 w 148"/>
                  <a:gd name="T37" fmla="*/ 156 h 243"/>
                  <a:gd name="T38" fmla="*/ 84 w 148"/>
                  <a:gd name="T39" fmla="*/ 144 h 243"/>
                  <a:gd name="T40" fmla="*/ 76 w 148"/>
                  <a:gd name="T41" fmla="*/ 161 h 243"/>
                  <a:gd name="T42" fmla="*/ 110 w 148"/>
                  <a:gd name="T43" fmla="*/ 150 h 243"/>
                  <a:gd name="T44" fmla="*/ 103 w 148"/>
                  <a:gd name="T45" fmla="*/ 167 h 243"/>
                  <a:gd name="T46" fmla="*/ 78 w 148"/>
                  <a:gd name="T47" fmla="*/ 91 h 243"/>
                  <a:gd name="T48" fmla="*/ 63 w 148"/>
                  <a:gd name="T49" fmla="*/ 116 h 243"/>
                  <a:gd name="T50" fmla="*/ 59 w 148"/>
                  <a:gd name="T51" fmla="*/ 125 h 243"/>
                  <a:gd name="T52" fmla="*/ 70 w 148"/>
                  <a:gd name="T53" fmla="*/ 129 h 243"/>
                  <a:gd name="T54" fmla="*/ 84 w 148"/>
                  <a:gd name="T55" fmla="*/ 108 h 243"/>
                  <a:gd name="T56" fmla="*/ 106 w 148"/>
                  <a:gd name="T57" fmla="*/ 125 h 243"/>
                  <a:gd name="T58" fmla="*/ 106 w 148"/>
                  <a:gd name="T59" fmla="*/ 110 h 243"/>
                  <a:gd name="T60" fmla="*/ 89 w 148"/>
                  <a:gd name="T61" fmla="*/ 101 h 243"/>
                  <a:gd name="T62" fmla="*/ 72 w 148"/>
                  <a:gd name="T63" fmla="*/ 97 h 243"/>
                  <a:gd name="T64" fmla="*/ 78 w 148"/>
                  <a:gd name="T65" fmla="*/ 72 h 243"/>
                  <a:gd name="T66" fmla="*/ 82 w 148"/>
                  <a:gd name="T67" fmla="*/ 40 h 243"/>
                  <a:gd name="T68" fmla="*/ 57 w 148"/>
                  <a:gd name="T69" fmla="*/ 38 h 243"/>
                  <a:gd name="T70" fmla="*/ 49 w 148"/>
                  <a:gd name="T71" fmla="*/ 74 h 243"/>
                  <a:gd name="T72" fmla="*/ 49 w 148"/>
                  <a:gd name="T73" fmla="*/ 93 h 243"/>
                  <a:gd name="T74" fmla="*/ 57 w 148"/>
                  <a:gd name="T75" fmla="*/ 101 h 243"/>
                  <a:gd name="T76" fmla="*/ 80 w 148"/>
                  <a:gd name="T77" fmla="*/ 112 h 243"/>
                  <a:gd name="T78" fmla="*/ 53 w 148"/>
                  <a:gd name="T79" fmla="*/ 137 h 243"/>
                  <a:gd name="T80" fmla="*/ 63 w 148"/>
                  <a:gd name="T81" fmla="*/ 230 h 243"/>
                  <a:gd name="T82" fmla="*/ 146 w 148"/>
                  <a:gd name="T83" fmla="*/ 194 h 243"/>
                  <a:gd name="T84" fmla="*/ 131 w 148"/>
                  <a:gd name="T85" fmla="*/ 171 h 243"/>
                  <a:gd name="T86" fmla="*/ 114 w 148"/>
                  <a:gd name="T87" fmla="*/ 190 h 243"/>
                  <a:gd name="T88" fmla="*/ 97 w 148"/>
                  <a:gd name="T89" fmla="*/ 190 h 243"/>
                  <a:gd name="T90" fmla="*/ 78 w 148"/>
                  <a:gd name="T91" fmla="*/ 209 h 243"/>
                  <a:gd name="T92" fmla="*/ 93 w 148"/>
                  <a:gd name="T93" fmla="*/ 205 h 243"/>
                  <a:gd name="T94" fmla="*/ 112 w 148"/>
                  <a:gd name="T95" fmla="*/ 207 h 243"/>
                  <a:gd name="T96" fmla="*/ 127 w 148"/>
                  <a:gd name="T97" fmla="*/ 228 h 243"/>
                  <a:gd name="T98" fmla="*/ 133 w 148"/>
                  <a:gd name="T99" fmla="*/ 211 h 243"/>
                  <a:gd name="T100" fmla="*/ 148 w 148"/>
                  <a:gd name="T101" fmla="*/ 211 h 243"/>
                  <a:gd name="T102" fmla="*/ 93 w 148"/>
                  <a:gd name="T103" fmla="*/ 207 h 243"/>
                  <a:gd name="T104" fmla="*/ 78 w 148"/>
                  <a:gd name="T105" fmla="*/ 218 h 243"/>
                  <a:gd name="T106" fmla="*/ 68 w 148"/>
                  <a:gd name="T107" fmla="*/ 23 h 243"/>
                  <a:gd name="T108" fmla="*/ 78 w 148"/>
                  <a:gd name="T109" fmla="*/ 4 h 243"/>
                  <a:gd name="T110" fmla="*/ 51 w 148"/>
                  <a:gd name="T111" fmla="*/ 241 h 243"/>
                  <a:gd name="T112" fmla="*/ 49 w 148"/>
                  <a:gd name="T113" fmla="*/ 142 h 243"/>
                  <a:gd name="T114" fmla="*/ 44 w 148"/>
                  <a:gd name="T115" fmla="*/ 146 h 243"/>
                  <a:gd name="T116" fmla="*/ 36 w 148"/>
                  <a:gd name="T117" fmla="*/ 156 h 243"/>
                  <a:gd name="T118" fmla="*/ 8 w 148"/>
                  <a:gd name="T119" fmla="*/ 184 h 243"/>
                  <a:gd name="T120" fmla="*/ 23 w 148"/>
                  <a:gd name="T121" fmla="*/ 18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8" h="243">
                    <a:moveTo>
                      <a:pt x="106" y="131"/>
                    </a:moveTo>
                    <a:lnTo>
                      <a:pt x="106" y="131"/>
                    </a:lnTo>
                    <a:lnTo>
                      <a:pt x="103" y="127"/>
                    </a:lnTo>
                    <a:lnTo>
                      <a:pt x="101" y="127"/>
                    </a:lnTo>
                    <a:lnTo>
                      <a:pt x="101" y="127"/>
                    </a:lnTo>
                    <a:lnTo>
                      <a:pt x="101" y="129"/>
                    </a:lnTo>
                    <a:lnTo>
                      <a:pt x="103" y="131"/>
                    </a:lnTo>
                    <a:lnTo>
                      <a:pt x="106" y="131"/>
                    </a:lnTo>
                    <a:close/>
                    <a:moveTo>
                      <a:pt x="103" y="148"/>
                    </a:moveTo>
                    <a:lnTo>
                      <a:pt x="103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3" y="148"/>
                    </a:lnTo>
                    <a:lnTo>
                      <a:pt x="103" y="148"/>
                    </a:lnTo>
                    <a:close/>
                    <a:moveTo>
                      <a:pt x="95" y="123"/>
                    </a:moveTo>
                    <a:lnTo>
                      <a:pt x="93" y="120"/>
                    </a:lnTo>
                    <a:lnTo>
                      <a:pt x="93" y="120"/>
                    </a:lnTo>
                    <a:lnTo>
                      <a:pt x="93" y="120"/>
                    </a:lnTo>
                    <a:lnTo>
                      <a:pt x="93" y="120"/>
                    </a:lnTo>
                    <a:lnTo>
                      <a:pt x="93" y="120"/>
                    </a:lnTo>
                    <a:lnTo>
                      <a:pt x="93" y="123"/>
                    </a:lnTo>
                    <a:lnTo>
                      <a:pt x="95" y="125"/>
                    </a:lnTo>
                    <a:lnTo>
                      <a:pt x="97" y="125"/>
                    </a:lnTo>
                    <a:lnTo>
                      <a:pt x="99" y="127"/>
                    </a:lnTo>
                    <a:lnTo>
                      <a:pt x="97" y="125"/>
                    </a:lnTo>
                    <a:lnTo>
                      <a:pt x="95" y="123"/>
                    </a:lnTo>
                    <a:close/>
                    <a:moveTo>
                      <a:pt x="101" y="131"/>
                    </a:moveTo>
                    <a:lnTo>
                      <a:pt x="99" y="129"/>
                    </a:lnTo>
                    <a:lnTo>
                      <a:pt x="97" y="129"/>
                    </a:lnTo>
                    <a:lnTo>
                      <a:pt x="97" y="129"/>
                    </a:lnTo>
                    <a:lnTo>
                      <a:pt x="97" y="129"/>
                    </a:lnTo>
                    <a:lnTo>
                      <a:pt x="97" y="131"/>
                    </a:lnTo>
                    <a:lnTo>
                      <a:pt x="97" y="133"/>
                    </a:lnTo>
                    <a:lnTo>
                      <a:pt x="97" y="135"/>
                    </a:lnTo>
                    <a:lnTo>
                      <a:pt x="95" y="137"/>
                    </a:lnTo>
                    <a:lnTo>
                      <a:pt x="95" y="137"/>
                    </a:lnTo>
                    <a:lnTo>
                      <a:pt x="97" y="137"/>
                    </a:lnTo>
                    <a:lnTo>
                      <a:pt x="99" y="135"/>
                    </a:lnTo>
                    <a:lnTo>
                      <a:pt x="99" y="133"/>
                    </a:lnTo>
                    <a:lnTo>
                      <a:pt x="101" y="135"/>
                    </a:lnTo>
                    <a:lnTo>
                      <a:pt x="101" y="135"/>
                    </a:lnTo>
                    <a:lnTo>
                      <a:pt x="103" y="135"/>
                    </a:lnTo>
                    <a:lnTo>
                      <a:pt x="103" y="137"/>
                    </a:lnTo>
                    <a:lnTo>
                      <a:pt x="103" y="137"/>
                    </a:lnTo>
                    <a:lnTo>
                      <a:pt x="103" y="137"/>
                    </a:lnTo>
                    <a:lnTo>
                      <a:pt x="103" y="137"/>
                    </a:lnTo>
                    <a:lnTo>
                      <a:pt x="106" y="140"/>
                    </a:lnTo>
                    <a:lnTo>
                      <a:pt x="108" y="140"/>
                    </a:lnTo>
                    <a:lnTo>
                      <a:pt x="110" y="142"/>
                    </a:lnTo>
                    <a:lnTo>
                      <a:pt x="110" y="140"/>
                    </a:lnTo>
                    <a:lnTo>
                      <a:pt x="110" y="137"/>
                    </a:lnTo>
                    <a:lnTo>
                      <a:pt x="108" y="135"/>
                    </a:lnTo>
                    <a:lnTo>
                      <a:pt x="103" y="133"/>
                    </a:lnTo>
                    <a:lnTo>
                      <a:pt x="101" y="131"/>
                    </a:lnTo>
                    <a:lnTo>
                      <a:pt x="101" y="131"/>
                    </a:lnTo>
                    <a:close/>
                    <a:moveTo>
                      <a:pt x="87" y="133"/>
                    </a:moveTo>
                    <a:lnTo>
                      <a:pt x="87" y="133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7" y="129"/>
                    </a:lnTo>
                    <a:lnTo>
                      <a:pt x="84" y="129"/>
                    </a:lnTo>
                    <a:lnTo>
                      <a:pt x="84" y="131"/>
                    </a:lnTo>
                    <a:lnTo>
                      <a:pt x="84" y="131"/>
                    </a:lnTo>
                    <a:lnTo>
                      <a:pt x="84" y="131"/>
                    </a:lnTo>
                    <a:lnTo>
                      <a:pt x="87" y="133"/>
                    </a:lnTo>
                    <a:close/>
                    <a:moveTo>
                      <a:pt x="106" y="173"/>
                    </a:moveTo>
                    <a:lnTo>
                      <a:pt x="108" y="173"/>
                    </a:lnTo>
                    <a:lnTo>
                      <a:pt x="110" y="173"/>
                    </a:lnTo>
                    <a:lnTo>
                      <a:pt x="114" y="173"/>
                    </a:lnTo>
                    <a:lnTo>
                      <a:pt x="114" y="173"/>
                    </a:lnTo>
                    <a:lnTo>
                      <a:pt x="116" y="171"/>
                    </a:lnTo>
                    <a:lnTo>
                      <a:pt x="116" y="171"/>
                    </a:lnTo>
                    <a:lnTo>
                      <a:pt x="116" y="171"/>
                    </a:lnTo>
                    <a:lnTo>
                      <a:pt x="118" y="171"/>
                    </a:lnTo>
                    <a:lnTo>
                      <a:pt x="116" y="171"/>
                    </a:lnTo>
                    <a:lnTo>
                      <a:pt x="116" y="169"/>
                    </a:lnTo>
                    <a:lnTo>
                      <a:pt x="116" y="167"/>
                    </a:lnTo>
                    <a:lnTo>
                      <a:pt x="116" y="167"/>
                    </a:lnTo>
                    <a:lnTo>
                      <a:pt x="114" y="167"/>
                    </a:lnTo>
                    <a:lnTo>
                      <a:pt x="114" y="167"/>
                    </a:lnTo>
                    <a:lnTo>
                      <a:pt x="114" y="165"/>
                    </a:lnTo>
                    <a:lnTo>
                      <a:pt x="114" y="165"/>
                    </a:lnTo>
                    <a:lnTo>
                      <a:pt x="110" y="165"/>
                    </a:lnTo>
                    <a:lnTo>
                      <a:pt x="110" y="167"/>
                    </a:lnTo>
                    <a:lnTo>
                      <a:pt x="110" y="167"/>
                    </a:lnTo>
                    <a:lnTo>
                      <a:pt x="108" y="169"/>
                    </a:lnTo>
                    <a:lnTo>
                      <a:pt x="106" y="169"/>
                    </a:lnTo>
                    <a:lnTo>
                      <a:pt x="106" y="171"/>
                    </a:lnTo>
                    <a:lnTo>
                      <a:pt x="106" y="171"/>
                    </a:lnTo>
                    <a:lnTo>
                      <a:pt x="106" y="173"/>
                    </a:lnTo>
                    <a:close/>
                    <a:moveTo>
                      <a:pt x="89" y="156"/>
                    </a:moveTo>
                    <a:lnTo>
                      <a:pt x="87" y="156"/>
                    </a:lnTo>
                    <a:lnTo>
                      <a:pt x="87" y="156"/>
                    </a:lnTo>
                    <a:lnTo>
                      <a:pt x="87" y="159"/>
                    </a:lnTo>
                    <a:lnTo>
                      <a:pt x="84" y="161"/>
                    </a:lnTo>
                    <a:lnTo>
                      <a:pt x="87" y="161"/>
                    </a:lnTo>
                    <a:lnTo>
                      <a:pt x="87" y="161"/>
                    </a:lnTo>
                    <a:lnTo>
                      <a:pt x="87" y="161"/>
                    </a:lnTo>
                    <a:lnTo>
                      <a:pt x="87" y="161"/>
                    </a:lnTo>
                    <a:lnTo>
                      <a:pt x="89" y="161"/>
                    </a:lnTo>
                    <a:lnTo>
                      <a:pt x="89" y="159"/>
                    </a:lnTo>
                    <a:lnTo>
                      <a:pt x="89" y="156"/>
                    </a:lnTo>
                    <a:lnTo>
                      <a:pt x="89" y="156"/>
                    </a:lnTo>
                    <a:lnTo>
                      <a:pt x="89" y="156"/>
                    </a:lnTo>
                    <a:close/>
                    <a:moveTo>
                      <a:pt x="114" y="159"/>
                    </a:moveTo>
                    <a:lnTo>
                      <a:pt x="114" y="156"/>
                    </a:lnTo>
                    <a:lnTo>
                      <a:pt x="114" y="156"/>
                    </a:lnTo>
                    <a:lnTo>
                      <a:pt x="112" y="159"/>
                    </a:lnTo>
                    <a:lnTo>
                      <a:pt x="112" y="159"/>
                    </a:lnTo>
                    <a:lnTo>
                      <a:pt x="114" y="159"/>
                    </a:lnTo>
                    <a:lnTo>
                      <a:pt x="114" y="159"/>
                    </a:lnTo>
                    <a:close/>
                    <a:moveTo>
                      <a:pt x="116" y="146"/>
                    </a:moveTo>
                    <a:lnTo>
                      <a:pt x="118" y="146"/>
                    </a:lnTo>
                    <a:lnTo>
                      <a:pt x="118" y="144"/>
                    </a:lnTo>
                    <a:lnTo>
                      <a:pt x="116" y="144"/>
                    </a:lnTo>
                    <a:lnTo>
                      <a:pt x="116" y="142"/>
                    </a:lnTo>
                    <a:lnTo>
                      <a:pt x="114" y="142"/>
                    </a:lnTo>
                    <a:lnTo>
                      <a:pt x="114" y="142"/>
                    </a:lnTo>
                    <a:lnTo>
                      <a:pt x="114" y="144"/>
                    </a:lnTo>
                    <a:lnTo>
                      <a:pt x="116" y="146"/>
                    </a:lnTo>
                    <a:close/>
                    <a:moveTo>
                      <a:pt x="87" y="175"/>
                    </a:moveTo>
                    <a:lnTo>
                      <a:pt x="87" y="175"/>
                    </a:lnTo>
                    <a:lnTo>
                      <a:pt x="89" y="178"/>
                    </a:lnTo>
                    <a:lnTo>
                      <a:pt x="89" y="178"/>
                    </a:lnTo>
                    <a:lnTo>
                      <a:pt x="91" y="178"/>
                    </a:lnTo>
                    <a:lnTo>
                      <a:pt x="93" y="182"/>
                    </a:lnTo>
                    <a:lnTo>
                      <a:pt x="93" y="182"/>
                    </a:lnTo>
                    <a:lnTo>
                      <a:pt x="93" y="182"/>
                    </a:lnTo>
                    <a:lnTo>
                      <a:pt x="95" y="182"/>
                    </a:lnTo>
                    <a:lnTo>
                      <a:pt x="95" y="182"/>
                    </a:lnTo>
                    <a:lnTo>
                      <a:pt x="97" y="182"/>
                    </a:lnTo>
                    <a:lnTo>
                      <a:pt x="97" y="180"/>
                    </a:lnTo>
                    <a:lnTo>
                      <a:pt x="97" y="180"/>
                    </a:lnTo>
                    <a:lnTo>
                      <a:pt x="97" y="178"/>
                    </a:lnTo>
                    <a:lnTo>
                      <a:pt x="97" y="178"/>
                    </a:lnTo>
                    <a:lnTo>
                      <a:pt x="95" y="173"/>
                    </a:lnTo>
                    <a:lnTo>
                      <a:pt x="95" y="173"/>
                    </a:lnTo>
                    <a:lnTo>
                      <a:pt x="95" y="173"/>
                    </a:lnTo>
                    <a:lnTo>
                      <a:pt x="95" y="169"/>
                    </a:lnTo>
                    <a:lnTo>
                      <a:pt x="95" y="169"/>
                    </a:lnTo>
                    <a:lnTo>
                      <a:pt x="97" y="167"/>
                    </a:lnTo>
                    <a:lnTo>
                      <a:pt x="97" y="167"/>
                    </a:lnTo>
                    <a:lnTo>
                      <a:pt x="97" y="163"/>
                    </a:lnTo>
                    <a:lnTo>
                      <a:pt x="99" y="161"/>
                    </a:lnTo>
                    <a:lnTo>
                      <a:pt x="101" y="159"/>
                    </a:lnTo>
                    <a:lnTo>
                      <a:pt x="101" y="159"/>
                    </a:lnTo>
                    <a:lnTo>
                      <a:pt x="101" y="156"/>
                    </a:lnTo>
                    <a:lnTo>
                      <a:pt x="101" y="156"/>
                    </a:lnTo>
                    <a:lnTo>
                      <a:pt x="101" y="154"/>
                    </a:lnTo>
                    <a:lnTo>
                      <a:pt x="97" y="152"/>
                    </a:lnTo>
                    <a:lnTo>
                      <a:pt x="97" y="152"/>
                    </a:lnTo>
                    <a:lnTo>
                      <a:pt x="93" y="154"/>
                    </a:lnTo>
                    <a:lnTo>
                      <a:pt x="93" y="154"/>
                    </a:lnTo>
                    <a:lnTo>
                      <a:pt x="93" y="154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91" y="159"/>
                    </a:lnTo>
                    <a:lnTo>
                      <a:pt x="91" y="159"/>
                    </a:lnTo>
                    <a:lnTo>
                      <a:pt x="91" y="161"/>
                    </a:lnTo>
                    <a:lnTo>
                      <a:pt x="91" y="163"/>
                    </a:lnTo>
                    <a:lnTo>
                      <a:pt x="91" y="163"/>
                    </a:lnTo>
                    <a:lnTo>
                      <a:pt x="91" y="167"/>
                    </a:lnTo>
                    <a:lnTo>
                      <a:pt x="91" y="167"/>
                    </a:lnTo>
                    <a:lnTo>
                      <a:pt x="89" y="169"/>
                    </a:lnTo>
                    <a:lnTo>
                      <a:pt x="87" y="169"/>
                    </a:lnTo>
                    <a:lnTo>
                      <a:pt x="87" y="169"/>
                    </a:lnTo>
                    <a:lnTo>
                      <a:pt x="84" y="169"/>
                    </a:lnTo>
                    <a:lnTo>
                      <a:pt x="84" y="169"/>
                    </a:lnTo>
                    <a:lnTo>
                      <a:pt x="84" y="171"/>
                    </a:lnTo>
                    <a:lnTo>
                      <a:pt x="84" y="173"/>
                    </a:lnTo>
                    <a:lnTo>
                      <a:pt x="87" y="175"/>
                    </a:lnTo>
                    <a:close/>
                    <a:moveTo>
                      <a:pt x="120" y="144"/>
                    </a:moveTo>
                    <a:lnTo>
                      <a:pt x="120" y="144"/>
                    </a:lnTo>
                    <a:lnTo>
                      <a:pt x="120" y="144"/>
                    </a:lnTo>
                    <a:lnTo>
                      <a:pt x="120" y="144"/>
                    </a:lnTo>
                    <a:lnTo>
                      <a:pt x="120" y="142"/>
                    </a:lnTo>
                    <a:lnTo>
                      <a:pt x="118" y="142"/>
                    </a:lnTo>
                    <a:lnTo>
                      <a:pt x="120" y="142"/>
                    </a:lnTo>
                    <a:lnTo>
                      <a:pt x="120" y="144"/>
                    </a:lnTo>
                    <a:lnTo>
                      <a:pt x="120" y="144"/>
                    </a:lnTo>
                    <a:close/>
                    <a:moveTo>
                      <a:pt x="80" y="127"/>
                    </a:moveTo>
                    <a:lnTo>
                      <a:pt x="78" y="129"/>
                    </a:lnTo>
                    <a:lnTo>
                      <a:pt x="78" y="131"/>
                    </a:lnTo>
                    <a:lnTo>
                      <a:pt x="76" y="131"/>
                    </a:lnTo>
                    <a:lnTo>
                      <a:pt x="76" y="133"/>
                    </a:lnTo>
                    <a:lnTo>
                      <a:pt x="76" y="133"/>
                    </a:lnTo>
                    <a:lnTo>
                      <a:pt x="78" y="133"/>
                    </a:lnTo>
                    <a:lnTo>
                      <a:pt x="76" y="135"/>
                    </a:lnTo>
                    <a:lnTo>
                      <a:pt x="78" y="135"/>
                    </a:lnTo>
                    <a:lnTo>
                      <a:pt x="78" y="131"/>
                    </a:lnTo>
                    <a:lnTo>
                      <a:pt x="80" y="129"/>
                    </a:lnTo>
                    <a:lnTo>
                      <a:pt x="80" y="127"/>
                    </a:lnTo>
                    <a:lnTo>
                      <a:pt x="80" y="127"/>
                    </a:lnTo>
                    <a:lnTo>
                      <a:pt x="80" y="127"/>
                    </a:lnTo>
                    <a:close/>
                    <a:moveTo>
                      <a:pt x="114" y="131"/>
                    </a:moveTo>
                    <a:lnTo>
                      <a:pt x="114" y="133"/>
                    </a:lnTo>
                    <a:lnTo>
                      <a:pt x="114" y="135"/>
                    </a:lnTo>
                    <a:lnTo>
                      <a:pt x="116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20" y="137"/>
                    </a:lnTo>
                    <a:lnTo>
                      <a:pt x="120" y="140"/>
                    </a:lnTo>
                    <a:lnTo>
                      <a:pt x="120" y="140"/>
                    </a:lnTo>
                    <a:lnTo>
                      <a:pt x="122" y="142"/>
                    </a:lnTo>
                    <a:lnTo>
                      <a:pt x="122" y="142"/>
                    </a:lnTo>
                    <a:lnTo>
                      <a:pt x="122" y="142"/>
                    </a:lnTo>
                    <a:lnTo>
                      <a:pt x="122" y="142"/>
                    </a:lnTo>
                    <a:lnTo>
                      <a:pt x="122" y="144"/>
                    </a:lnTo>
                    <a:lnTo>
                      <a:pt x="122" y="144"/>
                    </a:lnTo>
                    <a:lnTo>
                      <a:pt x="122" y="146"/>
                    </a:lnTo>
                    <a:lnTo>
                      <a:pt x="125" y="148"/>
                    </a:lnTo>
                    <a:lnTo>
                      <a:pt x="125" y="148"/>
                    </a:lnTo>
                    <a:lnTo>
                      <a:pt x="127" y="148"/>
                    </a:lnTo>
                    <a:lnTo>
                      <a:pt x="127" y="150"/>
                    </a:lnTo>
                    <a:lnTo>
                      <a:pt x="129" y="150"/>
                    </a:lnTo>
                    <a:lnTo>
                      <a:pt x="131" y="150"/>
                    </a:lnTo>
                    <a:lnTo>
                      <a:pt x="133" y="150"/>
                    </a:lnTo>
                    <a:lnTo>
                      <a:pt x="133" y="150"/>
                    </a:lnTo>
                    <a:lnTo>
                      <a:pt x="135" y="152"/>
                    </a:lnTo>
                    <a:lnTo>
                      <a:pt x="135" y="152"/>
                    </a:lnTo>
                    <a:lnTo>
                      <a:pt x="135" y="150"/>
                    </a:lnTo>
                    <a:lnTo>
                      <a:pt x="133" y="150"/>
                    </a:lnTo>
                    <a:lnTo>
                      <a:pt x="133" y="148"/>
                    </a:lnTo>
                    <a:lnTo>
                      <a:pt x="133" y="148"/>
                    </a:lnTo>
                    <a:lnTo>
                      <a:pt x="133" y="148"/>
                    </a:lnTo>
                    <a:lnTo>
                      <a:pt x="133" y="146"/>
                    </a:lnTo>
                    <a:lnTo>
                      <a:pt x="131" y="144"/>
                    </a:lnTo>
                    <a:lnTo>
                      <a:pt x="131" y="144"/>
                    </a:lnTo>
                    <a:lnTo>
                      <a:pt x="131" y="142"/>
                    </a:lnTo>
                    <a:lnTo>
                      <a:pt x="131" y="142"/>
                    </a:lnTo>
                    <a:lnTo>
                      <a:pt x="131" y="142"/>
                    </a:lnTo>
                    <a:lnTo>
                      <a:pt x="131" y="137"/>
                    </a:lnTo>
                    <a:lnTo>
                      <a:pt x="131" y="137"/>
                    </a:lnTo>
                    <a:lnTo>
                      <a:pt x="131" y="135"/>
                    </a:lnTo>
                    <a:lnTo>
                      <a:pt x="131" y="135"/>
                    </a:lnTo>
                    <a:lnTo>
                      <a:pt x="131" y="133"/>
                    </a:lnTo>
                    <a:lnTo>
                      <a:pt x="129" y="133"/>
                    </a:lnTo>
                    <a:lnTo>
                      <a:pt x="129" y="133"/>
                    </a:lnTo>
                    <a:lnTo>
                      <a:pt x="129" y="133"/>
                    </a:lnTo>
                    <a:lnTo>
                      <a:pt x="129" y="131"/>
                    </a:lnTo>
                    <a:lnTo>
                      <a:pt x="129" y="131"/>
                    </a:lnTo>
                    <a:lnTo>
                      <a:pt x="127" y="129"/>
                    </a:lnTo>
                    <a:lnTo>
                      <a:pt x="127" y="129"/>
                    </a:lnTo>
                    <a:lnTo>
                      <a:pt x="120" y="129"/>
                    </a:lnTo>
                    <a:lnTo>
                      <a:pt x="116" y="129"/>
                    </a:lnTo>
                    <a:lnTo>
                      <a:pt x="112" y="129"/>
                    </a:lnTo>
                    <a:lnTo>
                      <a:pt x="114" y="131"/>
                    </a:lnTo>
                    <a:close/>
                    <a:moveTo>
                      <a:pt x="133" y="165"/>
                    </a:moveTo>
                    <a:lnTo>
                      <a:pt x="133" y="163"/>
                    </a:lnTo>
                    <a:lnTo>
                      <a:pt x="133" y="161"/>
                    </a:lnTo>
                    <a:lnTo>
                      <a:pt x="133" y="161"/>
                    </a:lnTo>
                    <a:lnTo>
                      <a:pt x="133" y="163"/>
                    </a:lnTo>
                    <a:lnTo>
                      <a:pt x="133" y="163"/>
                    </a:lnTo>
                    <a:lnTo>
                      <a:pt x="131" y="163"/>
                    </a:lnTo>
                    <a:lnTo>
                      <a:pt x="131" y="165"/>
                    </a:lnTo>
                    <a:lnTo>
                      <a:pt x="131" y="167"/>
                    </a:lnTo>
                    <a:lnTo>
                      <a:pt x="131" y="167"/>
                    </a:lnTo>
                    <a:lnTo>
                      <a:pt x="133" y="167"/>
                    </a:lnTo>
                    <a:lnTo>
                      <a:pt x="133" y="169"/>
                    </a:lnTo>
                    <a:lnTo>
                      <a:pt x="133" y="169"/>
                    </a:lnTo>
                    <a:lnTo>
                      <a:pt x="133" y="169"/>
                    </a:lnTo>
                    <a:lnTo>
                      <a:pt x="133" y="169"/>
                    </a:lnTo>
                    <a:lnTo>
                      <a:pt x="133" y="169"/>
                    </a:lnTo>
                    <a:lnTo>
                      <a:pt x="135" y="167"/>
                    </a:lnTo>
                    <a:lnTo>
                      <a:pt x="133" y="165"/>
                    </a:lnTo>
                    <a:close/>
                    <a:moveTo>
                      <a:pt x="125" y="165"/>
                    </a:moveTo>
                    <a:lnTo>
                      <a:pt x="125" y="165"/>
                    </a:lnTo>
                    <a:lnTo>
                      <a:pt x="125" y="165"/>
                    </a:lnTo>
                    <a:lnTo>
                      <a:pt x="127" y="163"/>
                    </a:lnTo>
                    <a:lnTo>
                      <a:pt x="127" y="165"/>
                    </a:lnTo>
                    <a:lnTo>
                      <a:pt x="127" y="163"/>
                    </a:lnTo>
                    <a:lnTo>
                      <a:pt x="127" y="163"/>
                    </a:lnTo>
                    <a:lnTo>
                      <a:pt x="127" y="161"/>
                    </a:lnTo>
                    <a:lnTo>
                      <a:pt x="127" y="159"/>
                    </a:lnTo>
                    <a:lnTo>
                      <a:pt x="127" y="159"/>
                    </a:lnTo>
                    <a:lnTo>
                      <a:pt x="125" y="156"/>
                    </a:lnTo>
                    <a:lnTo>
                      <a:pt x="125" y="156"/>
                    </a:lnTo>
                    <a:lnTo>
                      <a:pt x="125" y="156"/>
                    </a:lnTo>
                    <a:lnTo>
                      <a:pt x="125" y="156"/>
                    </a:lnTo>
                    <a:lnTo>
                      <a:pt x="125" y="154"/>
                    </a:lnTo>
                    <a:lnTo>
                      <a:pt x="125" y="150"/>
                    </a:lnTo>
                    <a:lnTo>
                      <a:pt x="125" y="150"/>
                    </a:lnTo>
                    <a:lnTo>
                      <a:pt x="122" y="148"/>
                    </a:lnTo>
                    <a:lnTo>
                      <a:pt x="122" y="146"/>
                    </a:lnTo>
                    <a:lnTo>
                      <a:pt x="120" y="146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6" y="148"/>
                    </a:lnTo>
                    <a:lnTo>
                      <a:pt x="116" y="146"/>
                    </a:lnTo>
                    <a:lnTo>
                      <a:pt x="116" y="146"/>
                    </a:lnTo>
                    <a:lnTo>
                      <a:pt x="114" y="146"/>
                    </a:lnTo>
                    <a:lnTo>
                      <a:pt x="114" y="144"/>
                    </a:lnTo>
                    <a:lnTo>
                      <a:pt x="114" y="144"/>
                    </a:lnTo>
                    <a:lnTo>
                      <a:pt x="112" y="146"/>
                    </a:lnTo>
                    <a:lnTo>
                      <a:pt x="114" y="146"/>
                    </a:lnTo>
                    <a:lnTo>
                      <a:pt x="114" y="148"/>
                    </a:lnTo>
                    <a:lnTo>
                      <a:pt x="114" y="150"/>
                    </a:lnTo>
                    <a:lnTo>
                      <a:pt x="114" y="154"/>
                    </a:lnTo>
                    <a:lnTo>
                      <a:pt x="116" y="154"/>
                    </a:lnTo>
                    <a:lnTo>
                      <a:pt x="118" y="152"/>
                    </a:lnTo>
                    <a:lnTo>
                      <a:pt x="118" y="152"/>
                    </a:lnTo>
                    <a:lnTo>
                      <a:pt x="120" y="154"/>
                    </a:lnTo>
                    <a:lnTo>
                      <a:pt x="120" y="156"/>
                    </a:lnTo>
                    <a:lnTo>
                      <a:pt x="120" y="156"/>
                    </a:lnTo>
                    <a:lnTo>
                      <a:pt x="120" y="159"/>
                    </a:lnTo>
                    <a:lnTo>
                      <a:pt x="120" y="161"/>
                    </a:lnTo>
                    <a:lnTo>
                      <a:pt x="120" y="163"/>
                    </a:lnTo>
                    <a:lnTo>
                      <a:pt x="120" y="163"/>
                    </a:lnTo>
                    <a:lnTo>
                      <a:pt x="120" y="165"/>
                    </a:lnTo>
                    <a:lnTo>
                      <a:pt x="120" y="165"/>
                    </a:lnTo>
                    <a:lnTo>
                      <a:pt x="122" y="167"/>
                    </a:lnTo>
                    <a:lnTo>
                      <a:pt x="125" y="167"/>
                    </a:lnTo>
                    <a:lnTo>
                      <a:pt x="125" y="167"/>
                    </a:lnTo>
                    <a:lnTo>
                      <a:pt x="122" y="165"/>
                    </a:lnTo>
                    <a:lnTo>
                      <a:pt x="122" y="163"/>
                    </a:lnTo>
                    <a:lnTo>
                      <a:pt x="125" y="163"/>
                    </a:lnTo>
                    <a:lnTo>
                      <a:pt x="125" y="165"/>
                    </a:lnTo>
                    <a:close/>
                    <a:moveTo>
                      <a:pt x="137" y="173"/>
                    </a:moveTo>
                    <a:lnTo>
                      <a:pt x="139" y="173"/>
                    </a:lnTo>
                    <a:lnTo>
                      <a:pt x="137" y="171"/>
                    </a:lnTo>
                    <a:lnTo>
                      <a:pt x="137" y="171"/>
                    </a:lnTo>
                    <a:lnTo>
                      <a:pt x="137" y="173"/>
                    </a:lnTo>
                    <a:lnTo>
                      <a:pt x="137" y="175"/>
                    </a:lnTo>
                    <a:lnTo>
                      <a:pt x="137" y="173"/>
                    </a:lnTo>
                    <a:close/>
                    <a:moveTo>
                      <a:pt x="118" y="180"/>
                    </a:moveTo>
                    <a:lnTo>
                      <a:pt x="118" y="180"/>
                    </a:lnTo>
                    <a:lnTo>
                      <a:pt x="118" y="180"/>
                    </a:lnTo>
                    <a:lnTo>
                      <a:pt x="118" y="182"/>
                    </a:lnTo>
                    <a:lnTo>
                      <a:pt x="120" y="182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20" y="180"/>
                    </a:lnTo>
                    <a:lnTo>
                      <a:pt x="118" y="180"/>
                    </a:lnTo>
                    <a:close/>
                    <a:moveTo>
                      <a:pt x="82" y="129"/>
                    </a:moveTo>
                    <a:lnTo>
                      <a:pt x="82" y="129"/>
                    </a:lnTo>
                    <a:lnTo>
                      <a:pt x="82" y="129"/>
                    </a:lnTo>
                    <a:lnTo>
                      <a:pt x="82" y="129"/>
                    </a:lnTo>
                    <a:lnTo>
                      <a:pt x="82" y="129"/>
                    </a:lnTo>
                    <a:lnTo>
                      <a:pt x="82" y="129"/>
                    </a:lnTo>
                    <a:lnTo>
                      <a:pt x="82" y="129"/>
                    </a:lnTo>
                    <a:close/>
                    <a:moveTo>
                      <a:pt x="139" y="171"/>
                    </a:moveTo>
                    <a:lnTo>
                      <a:pt x="141" y="171"/>
                    </a:lnTo>
                    <a:lnTo>
                      <a:pt x="141" y="171"/>
                    </a:lnTo>
                    <a:lnTo>
                      <a:pt x="141" y="169"/>
                    </a:lnTo>
                    <a:lnTo>
                      <a:pt x="141" y="169"/>
                    </a:lnTo>
                    <a:lnTo>
                      <a:pt x="141" y="169"/>
                    </a:lnTo>
                    <a:lnTo>
                      <a:pt x="139" y="167"/>
                    </a:lnTo>
                    <a:lnTo>
                      <a:pt x="139" y="169"/>
                    </a:lnTo>
                    <a:lnTo>
                      <a:pt x="139" y="171"/>
                    </a:lnTo>
                    <a:lnTo>
                      <a:pt x="139" y="171"/>
                    </a:lnTo>
                    <a:lnTo>
                      <a:pt x="139" y="171"/>
                    </a:lnTo>
                    <a:close/>
                    <a:moveTo>
                      <a:pt x="78" y="114"/>
                    </a:moveTo>
                    <a:lnTo>
                      <a:pt x="78" y="114"/>
                    </a:lnTo>
                    <a:lnTo>
                      <a:pt x="76" y="114"/>
                    </a:lnTo>
                    <a:lnTo>
                      <a:pt x="76" y="114"/>
                    </a:lnTo>
                    <a:lnTo>
                      <a:pt x="74" y="116"/>
                    </a:lnTo>
                    <a:lnTo>
                      <a:pt x="76" y="116"/>
                    </a:lnTo>
                    <a:lnTo>
                      <a:pt x="76" y="118"/>
                    </a:lnTo>
                    <a:lnTo>
                      <a:pt x="78" y="118"/>
                    </a:lnTo>
                    <a:lnTo>
                      <a:pt x="78" y="118"/>
                    </a:lnTo>
                    <a:lnTo>
                      <a:pt x="78" y="118"/>
                    </a:lnTo>
                    <a:lnTo>
                      <a:pt x="80" y="116"/>
                    </a:lnTo>
                    <a:lnTo>
                      <a:pt x="80" y="116"/>
                    </a:lnTo>
                    <a:lnTo>
                      <a:pt x="80" y="114"/>
                    </a:lnTo>
                    <a:lnTo>
                      <a:pt x="78" y="114"/>
                    </a:lnTo>
                    <a:close/>
                    <a:moveTo>
                      <a:pt x="129" y="169"/>
                    </a:moveTo>
                    <a:lnTo>
                      <a:pt x="127" y="169"/>
                    </a:lnTo>
                    <a:lnTo>
                      <a:pt x="127" y="167"/>
                    </a:lnTo>
                    <a:lnTo>
                      <a:pt x="127" y="165"/>
                    </a:lnTo>
                    <a:lnTo>
                      <a:pt x="125" y="165"/>
                    </a:lnTo>
                    <a:lnTo>
                      <a:pt x="127" y="167"/>
                    </a:lnTo>
                    <a:lnTo>
                      <a:pt x="129" y="169"/>
                    </a:lnTo>
                    <a:close/>
                    <a:moveTo>
                      <a:pt x="76" y="161"/>
                    </a:moveTo>
                    <a:lnTo>
                      <a:pt x="76" y="161"/>
                    </a:lnTo>
                    <a:lnTo>
                      <a:pt x="78" y="161"/>
                    </a:lnTo>
                    <a:lnTo>
                      <a:pt x="78" y="161"/>
                    </a:lnTo>
                    <a:lnTo>
                      <a:pt x="80" y="159"/>
                    </a:lnTo>
                    <a:lnTo>
                      <a:pt x="80" y="159"/>
                    </a:lnTo>
                    <a:lnTo>
                      <a:pt x="87" y="156"/>
                    </a:lnTo>
                    <a:lnTo>
                      <a:pt x="89" y="156"/>
                    </a:lnTo>
                    <a:lnTo>
                      <a:pt x="89" y="154"/>
                    </a:lnTo>
                    <a:lnTo>
                      <a:pt x="89" y="154"/>
                    </a:lnTo>
                    <a:lnTo>
                      <a:pt x="89" y="154"/>
                    </a:lnTo>
                    <a:lnTo>
                      <a:pt x="91" y="152"/>
                    </a:lnTo>
                    <a:lnTo>
                      <a:pt x="91" y="152"/>
                    </a:lnTo>
                    <a:lnTo>
                      <a:pt x="93" y="152"/>
                    </a:lnTo>
                    <a:lnTo>
                      <a:pt x="93" y="150"/>
                    </a:lnTo>
                    <a:lnTo>
                      <a:pt x="95" y="150"/>
                    </a:lnTo>
                    <a:lnTo>
                      <a:pt x="95" y="148"/>
                    </a:lnTo>
                    <a:lnTo>
                      <a:pt x="95" y="148"/>
                    </a:lnTo>
                    <a:lnTo>
                      <a:pt x="95" y="146"/>
                    </a:lnTo>
                    <a:lnTo>
                      <a:pt x="95" y="144"/>
                    </a:lnTo>
                    <a:lnTo>
                      <a:pt x="95" y="144"/>
                    </a:lnTo>
                    <a:lnTo>
                      <a:pt x="91" y="146"/>
                    </a:lnTo>
                    <a:lnTo>
                      <a:pt x="91" y="146"/>
                    </a:lnTo>
                    <a:lnTo>
                      <a:pt x="91" y="144"/>
                    </a:lnTo>
                    <a:lnTo>
                      <a:pt x="91" y="144"/>
                    </a:lnTo>
                    <a:lnTo>
                      <a:pt x="89" y="144"/>
                    </a:lnTo>
                    <a:lnTo>
                      <a:pt x="87" y="144"/>
                    </a:lnTo>
                    <a:lnTo>
                      <a:pt x="84" y="144"/>
                    </a:lnTo>
                    <a:lnTo>
                      <a:pt x="84" y="142"/>
                    </a:lnTo>
                    <a:lnTo>
                      <a:pt x="82" y="142"/>
                    </a:lnTo>
                    <a:lnTo>
                      <a:pt x="78" y="140"/>
                    </a:lnTo>
                    <a:lnTo>
                      <a:pt x="78" y="140"/>
                    </a:lnTo>
                    <a:lnTo>
                      <a:pt x="78" y="140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6" y="142"/>
                    </a:lnTo>
                    <a:lnTo>
                      <a:pt x="78" y="142"/>
                    </a:lnTo>
                    <a:lnTo>
                      <a:pt x="78" y="142"/>
                    </a:lnTo>
                    <a:lnTo>
                      <a:pt x="80" y="144"/>
                    </a:lnTo>
                    <a:lnTo>
                      <a:pt x="78" y="148"/>
                    </a:lnTo>
                    <a:lnTo>
                      <a:pt x="78" y="150"/>
                    </a:lnTo>
                    <a:lnTo>
                      <a:pt x="78" y="152"/>
                    </a:lnTo>
                    <a:lnTo>
                      <a:pt x="78" y="154"/>
                    </a:lnTo>
                    <a:lnTo>
                      <a:pt x="76" y="156"/>
                    </a:lnTo>
                    <a:lnTo>
                      <a:pt x="78" y="156"/>
                    </a:lnTo>
                    <a:lnTo>
                      <a:pt x="78" y="159"/>
                    </a:lnTo>
                    <a:lnTo>
                      <a:pt x="76" y="161"/>
                    </a:lnTo>
                    <a:lnTo>
                      <a:pt x="76" y="161"/>
                    </a:lnTo>
                    <a:close/>
                    <a:moveTo>
                      <a:pt x="103" y="180"/>
                    </a:moveTo>
                    <a:lnTo>
                      <a:pt x="103" y="180"/>
                    </a:lnTo>
                    <a:lnTo>
                      <a:pt x="101" y="180"/>
                    </a:lnTo>
                    <a:lnTo>
                      <a:pt x="101" y="180"/>
                    </a:lnTo>
                    <a:lnTo>
                      <a:pt x="101" y="180"/>
                    </a:lnTo>
                    <a:lnTo>
                      <a:pt x="101" y="182"/>
                    </a:lnTo>
                    <a:lnTo>
                      <a:pt x="101" y="182"/>
                    </a:lnTo>
                    <a:lnTo>
                      <a:pt x="103" y="182"/>
                    </a:lnTo>
                    <a:lnTo>
                      <a:pt x="103" y="180"/>
                    </a:lnTo>
                    <a:lnTo>
                      <a:pt x="103" y="180"/>
                    </a:lnTo>
                    <a:close/>
                    <a:moveTo>
                      <a:pt x="106" y="165"/>
                    </a:moveTo>
                    <a:lnTo>
                      <a:pt x="108" y="163"/>
                    </a:lnTo>
                    <a:lnTo>
                      <a:pt x="108" y="163"/>
                    </a:lnTo>
                    <a:lnTo>
                      <a:pt x="110" y="159"/>
                    </a:lnTo>
                    <a:lnTo>
                      <a:pt x="108" y="156"/>
                    </a:lnTo>
                    <a:lnTo>
                      <a:pt x="110" y="154"/>
                    </a:lnTo>
                    <a:lnTo>
                      <a:pt x="110" y="152"/>
                    </a:lnTo>
                    <a:lnTo>
                      <a:pt x="108" y="152"/>
                    </a:lnTo>
                    <a:lnTo>
                      <a:pt x="108" y="150"/>
                    </a:lnTo>
                    <a:lnTo>
                      <a:pt x="110" y="150"/>
                    </a:lnTo>
                    <a:lnTo>
                      <a:pt x="108" y="148"/>
                    </a:lnTo>
                    <a:lnTo>
                      <a:pt x="108" y="150"/>
                    </a:lnTo>
                    <a:lnTo>
                      <a:pt x="108" y="150"/>
                    </a:lnTo>
                    <a:lnTo>
                      <a:pt x="108" y="152"/>
                    </a:lnTo>
                    <a:lnTo>
                      <a:pt x="108" y="152"/>
                    </a:lnTo>
                    <a:lnTo>
                      <a:pt x="108" y="152"/>
                    </a:lnTo>
                    <a:lnTo>
                      <a:pt x="106" y="156"/>
                    </a:lnTo>
                    <a:lnTo>
                      <a:pt x="103" y="159"/>
                    </a:lnTo>
                    <a:lnTo>
                      <a:pt x="103" y="161"/>
                    </a:lnTo>
                    <a:lnTo>
                      <a:pt x="101" y="163"/>
                    </a:lnTo>
                    <a:lnTo>
                      <a:pt x="101" y="165"/>
                    </a:lnTo>
                    <a:lnTo>
                      <a:pt x="99" y="169"/>
                    </a:lnTo>
                    <a:lnTo>
                      <a:pt x="99" y="169"/>
                    </a:lnTo>
                    <a:lnTo>
                      <a:pt x="97" y="175"/>
                    </a:lnTo>
                    <a:lnTo>
                      <a:pt x="97" y="175"/>
                    </a:lnTo>
                    <a:lnTo>
                      <a:pt x="97" y="178"/>
                    </a:lnTo>
                    <a:lnTo>
                      <a:pt x="99" y="175"/>
                    </a:lnTo>
                    <a:lnTo>
                      <a:pt x="101" y="173"/>
                    </a:lnTo>
                    <a:lnTo>
                      <a:pt x="103" y="169"/>
                    </a:lnTo>
                    <a:lnTo>
                      <a:pt x="103" y="167"/>
                    </a:lnTo>
                    <a:lnTo>
                      <a:pt x="103" y="167"/>
                    </a:lnTo>
                    <a:lnTo>
                      <a:pt x="106" y="165"/>
                    </a:lnTo>
                    <a:lnTo>
                      <a:pt x="106" y="165"/>
                    </a:lnTo>
                    <a:close/>
                    <a:moveTo>
                      <a:pt x="46" y="161"/>
                    </a:moveTo>
                    <a:lnTo>
                      <a:pt x="46" y="159"/>
                    </a:lnTo>
                    <a:lnTo>
                      <a:pt x="46" y="159"/>
                    </a:lnTo>
                    <a:lnTo>
                      <a:pt x="44" y="159"/>
                    </a:lnTo>
                    <a:lnTo>
                      <a:pt x="44" y="159"/>
                    </a:lnTo>
                    <a:lnTo>
                      <a:pt x="44" y="161"/>
                    </a:lnTo>
                    <a:lnTo>
                      <a:pt x="46" y="161"/>
                    </a:lnTo>
                    <a:lnTo>
                      <a:pt x="46" y="161"/>
                    </a:lnTo>
                    <a:close/>
                    <a:moveTo>
                      <a:pt x="76" y="95"/>
                    </a:moveTo>
                    <a:lnTo>
                      <a:pt x="76" y="97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78" y="93"/>
                    </a:lnTo>
                    <a:lnTo>
                      <a:pt x="78" y="91"/>
                    </a:lnTo>
                    <a:lnTo>
                      <a:pt x="78" y="91"/>
                    </a:lnTo>
                    <a:lnTo>
                      <a:pt x="78" y="91"/>
                    </a:lnTo>
                    <a:lnTo>
                      <a:pt x="78" y="91"/>
                    </a:lnTo>
                    <a:lnTo>
                      <a:pt x="78" y="91"/>
                    </a:lnTo>
                    <a:lnTo>
                      <a:pt x="76" y="91"/>
                    </a:lnTo>
                    <a:lnTo>
                      <a:pt x="74" y="91"/>
                    </a:lnTo>
                    <a:lnTo>
                      <a:pt x="76" y="93"/>
                    </a:lnTo>
                    <a:lnTo>
                      <a:pt x="76" y="93"/>
                    </a:lnTo>
                    <a:lnTo>
                      <a:pt x="76" y="93"/>
                    </a:lnTo>
                    <a:lnTo>
                      <a:pt x="76" y="95"/>
                    </a:lnTo>
                    <a:lnTo>
                      <a:pt x="76" y="95"/>
                    </a:lnTo>
                    <a:lnTo>
                      <a:pt x="76" y="95"/>
                    </a:lnTo>
                    <a:close/>
                    <a:moveTo>
                      <a:pt x="70" y="123"/>
                    </a:moveTo>
                    <a:lnTo>
                      <a:pt x="70" y="123"/>
                    </a:lnTo>
                    <a:lnTo>
                      <a:pt x="70" y="120"/>
                    </a:lnTo>
                    <a:lnTo>
                      <a:pt x="70" y="120"/>
                    </a:lnTo>
                    <a:lnTo>
                      <a:pt x="70" y="118"/>
                    </a:lnTo>
                    <a:lnTo>
                      <a:pt x="68" y="118"/>
                    </a:lnTo>
                    <a:lnTo>
                      <a:pt x="68" y="116"/>
                    </a:lnTo>
                    <a:lnTo>
                      <a:pt x="65" y="114"/>
                    </a:lnTo>
                    <a:lnTo>
                      <a:pt x="63" y="116"/>
                    </a:lnTo>
                    <a:lnTo>
                      <a:pt x="63" y="116"/>
                    </a:lnTo>
                    <a:lnTo>
                      <a:pt x="63" y="116"/>
                    </a:lnTo>
                    <a:lnTo>
                      <a:pt x="61" y="114"/>
                    </a:lnTo>
                    <a:lnTo>
                      <a:pt x="61" y="114"/>
                    </a:lnTo>
                    <a:lnTo>
                      <a:pt x="59" y="114"/>
                    </a:lnTo>
                    <a:lnTo>
                      <a:pt x="57" y="114"/>
                    </a:lnTo>
                    <a:lnTo>
                      <a:pt x="57" y="114"/>
                    </a:lnTo>
                    <a:lnTo>
                      <a:pt x="55" y="114"/>
                    </a:lnTo>
                    <a:lnTo>
                      <a:pt x="53" y="114"/>
                    </a:lnTo>
                    <a:lnTo>
                      <a:pt x="53" y="114"/>
                    </a:lnTo>
                    <a:lnTo>
                      <a:pt x="53" y="116"/>
                    </a:lnTo>
                    <a:lnTo>
                      <a:pt x="53" y="116"/>
                    </a:lnTo>
                    <a:lnTo>
                      <a:pt x="53" y="116"/>
                    </a:lnTo>
                    <a:lnTo>
                      <a:pt x="55" y="116"/>
                    </a:lnTo>
                    <a:lnTo>
                      <a:pt x="55" y="116"/>
                    </a:lnTo>
                    <a:lnTo>
                      <a:pt x="55" y="118"/>
                    </a:lnTo>
                    <a:lnTo>
                      <a:pt x="55" y="118"/>
                    </a:lnTo>
                    <a:lnTo>
                      <a:pt x="57" y="118"/>
                    </a:lnTo>
                    <a:lnTo>
                      <a:pt x="57" y="120"/>
                    </a:lnTo>
                    <a:lnTo>
                      <a:pt x="59" y="123"/>
                    </a:lnTo>
                    <a:lnTo>
                      <a:pt x="59" y="125"/>
                    </a:lnTo>
                    <a:lnTo>
                      <a:pt x="59" y="125"/>
                    </a:lnTo>
                    <a:lnTo>
                      <a:pt x="59" y="125"/>
                    </a:lnTo>
                    <a:lnTo>
                      <a:pt x="59" y="127"/>
                    </a:lnTo>
                    <a:lnTo>
                      <a:pt x="61" y="127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3" y="131"/>
                    </a:lnTo>
                    <a:lnTo>
                      <a:pt x="63" y="131"/>
                    </a:lnTo>
                    <a:lnTo>
                      <a:pt x="63" y="133"/>
                    </a:lnTo>
                    <a:lnTo>
                      <a:pt x="63" y="133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68" y="133"/>
                    </a:lnTo>
                    <a:lnTo>
                      <a:pt x="68" y="133"/>
                    </a:lnTo>
                    <a:lnTo>
                      <a:pt x="68" y="133"/>
                    </a:lnTo>
                    <a:lnTo>
                      <a:pt x="68" y="133"/>
                    </a:lnTo>
                    <a:lnTo>
                      <a:pt x="68" y="131"/>
                    </a:lnTo>
                    <a:lnTo>
                      <a:pt x="70" y="131"/>
                    </a:lnTo>
                    <a:lnTo>
                      <a:pt x="70" y="131"/>
                    </a:lnTo>
                    <a:lnTo>
                      <a:pt x="70" y="129"/>
                    </a:lnTo>
                    <a:lnTo>
                      <a:pt x="70" y="129"/>
                    </a:lnTo>
                    <a:lnTo>
                      <a:pt x="70" y="127"/>
                    </a:lnTo>
                    <a:lnTo>
                      <a:pt x="70" y="125"/>
                    </a:lnTo>
                    <a:lnTo>
                      <a:pt x="70" y="123"/>
                    </a:lnTo>
                    <a:close/>
                    <a:moveTo>
                      <a:pt x="80" y="112"/>
                    </a:moveTo>
                    <a:lnTo>
                      <a:pt x="82" y="114"/>
                    </a:lnTo>
                    <a:lnTo>
                      <a:pt x="84" y="114"/>
                    </a:lnTo>
                    <a:lnTo>
                      <a:pt x="84" y="116"/>
                    </a:lnTo>
                    <a:lnTo>
                      <a:pt x="84" y="116"/>
                    </a:lnTo>
                    <a:lnTo>
                      <a:pt x="84" y="118"/>
                    </a:lnTo>
                    <a:lnTo>
                      <a:pt x="87" y="118"/>
                    </a:lnTo>
                    <a:lnTo>
                      <a:pt x="89" y="118"/>
                    </a:lnTo>
                    <a:lnTo>
                      <a:pt x="89" y="116"/>
                    </a:lnTo>
                    <a:lnTo>
                      <a:pt x="87" y="114"/>
                    </a:lnTo>
                    <a:lnTo>
                      <a:pt x="87" y="114"/>
                    </a:lnTo>
                    <a:lnTo>
                      <a:pt x="84" y="112"/>
                    </a:lnTo>
                    <a:lnTo>
                      <a:pt x="84" y="112"/>
                    </a:lnTo>
                    <a:lnTo>
                      <a:pt x="84" y="110"/>
                    </a:lnTo>
                    <a:lnTo>
                      <a:pt x="84" y="110"/>
                    </a:lnTo>
                    <a:lnTo>
                      <a:pt x="84" y="108"/>
                    </a:lnTo>
                    <a:lnTo>
                      <a:pt x="84" y="108"/>
                    </a:lnTo>
                    <a:lnTo>
                      <a:pt x="87" y="108"/>
                    </a:lnTo>
                    <a:lnTo>
                      <a:pt x="87" y="108"/>
                    </a:lnTo>
                    <a:lnTo>
                      <a:pt x="89" y="110"/>
                    </a:lnTo>
                    <a:lnTo>
                      <a:pt x="91" y="112"/>
                    </a:lnTo>
                    <a:lnTo>
                      <a:pt x="91" y="112"/>
                    </a:lnTo>
                    <a:lnTo>
                      <a:pt x="95" y="114"/>
                    </a:lnTo>
                    <a:lnTo>
                      <a:pt x="95" y="116"/>
                    </a:lnTo>
                    <a:lnTo>
                      <a:pt x="95" y="116"/>
                    </a:lnTo>
                    <a:lnTo>
                      <a:pt x="97" y="118"/>
                    </a:lnTo>
                    <a:lnTo>
                      <a:pt x="97" y="120"/>
                    </a:lnTo>
                    <a:lnTo>
                      <a:pt x="97" y="120"/>
                    </a:lnTo>
                    <a:lnTo>
                      <a:pt x="99" y="120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6" y="123"/>
                    </a:lnTo>
                    <a:lnTo>
                      <a:pt x="106" y="123"/>
                    </a:lnTo>
                    <a:lnTo>
                      <a:pt x="108" y="123"/>
                    </a:lnTo>
                    <a:lnTo>
                      <a:pt x="108" y="123"/>
                    </a:lnTo>
                    <a:lnTo>
                      <a:pt x="106" y="125"/>
                    </a:lnTo>
                    <a:lnTo>
                      <a:pt x="106" y="127"/>
                    </a:lnTo>
                    <a:lnTo>
                      <a:pt x="108" y="129"/>
                    </a:lnTo>
                    <a:lnTo>
                      <a:pt x="110" y="129"/>
                    </a:lnTo>
                    <a:lnTo>
                      <a:pt x="110" y="125"/>
                    </a:lnTo>
                    <a:lnTo>
                      <a:pt x="110" y="120"/>
                    </a:lnTo>
                    <a:lnTo>
                      <a:pt x="110" y="120"/>
                    </a:lnTo>
                    <a:lnTo>
                      <a:pt x="110" y="120"/>
                    </a:lnTo>
                    <a:lnTo>
                      <a:pt x="108" y="120"/>
                    </a:lnTo>
                    <a:lnTo>
                      <a:pt x="106" y="120"/>
                    </a:lnTo>
                    <a:lnTo>
                      <a:pt x="106" y="120"/>
                    </a:lnTo>
                    <a:lnTo>
                      <a:pt x="106" y="118"/>
                    </a:lnTo>
                    <a:lnTo>
                      <a:pt x="106" y="118"/>
                    </a:lnTo>
                    <a:lnTo>
                      <a:pt x="106" y="116"/>
                    </a:lnTo>
                    <a:lnTo>
                      <a:pt x="103" y="114"/>
                    </a:lnTo>
                    <a:lnTo>
                      <a:pt x="101" y="114"/>
                    </a:lnTo>
                    <a:lnTo>
                      <a:pt x="101" y="112"/>
                    </a:lnTo>
                    <a:lnTo>
                      <a:pt x="101" y="112"/>
                    </a:lnTo>
                    <a:lnTo>
                      <a:pt x="106" y="110"/>
                    </a:lnTo>
                    <a:lnTo>
                      <a:pt x="106" y="110"/>
                    </a:lnTo>
                    <a:lnTo>
                      <a:pt x="106" y="110"/>
                    </a:lnTo>
                    <a:lnTo>
                      <a:pt x="103" y="108"/>
                    </a:lnTo>
                    <a:lnTo>
                      <a:pt x="103" y="108"/>
                    </a:lnTo>
                    <a:lnTo>
                      <a:pt x="103" y="108"/>
                    </a:lnTo>
                    <a:lnTo>
                      <a:pt x="99" y="108"/>
                    </a:lnTo>
                    <a:lnTo>
                      <a:pt x="99" y="106"/>
                    </a:lnTo>
                    <a:lnTo>
                      <a:pt x="97" y="106"/>
                    </a:lnTo>
                    <a:lnTo>
                      <a:pt x="97" y="106"/>
                    </a:lnTo>
                    <a:lnTo>
                      <a:pt x="97" y="108"/>
                    </a:lnTo>
                    <a:lnTo>
                      <a:pt x="97" y="108"/>
                    </a:lnTo>
                    <a:lnTo>
                      <a:pt x="97" y="110"/>
                    </a:lnTo>
                    <a:lnTo>
                      <a:pt x="97" y="110"/>
                    </a:lnTo>
                    <a:lnTo>
                      <a:pt x="95" y="110"/>
                    </a:lnTo>
                    <a:lnTo>
                      <a:pt x="93" y="110"/>
                    </a:lnTo>
                    <a:lnTo>
                      <a:pt x="93" y="108"/>
                    </a:lnTo>
                    <a:lnTo>
                      <a:pt x="93" y="108"/>
                    </a:lnTo>
                    <a:lnTo>
                      <a:pt x="95" y="108"/>
                    </a:lnTo>
                    <a:lnTo>
                      <a:pt x="93" y="106"/>
                    </a:lnTo>
                    <a:lnTo>
                      <a:pt x="93" y="104"/>
                    </a:lnTo>
                    <a:lnTo>
                      <a:pt x="91" y="104"/>
                    </a:lnTo>
                    <a:lnTo>
                      <a:pt x="89" y="101"/>
                    </a:lnTo>
                    <a:lnTo>
                      <a:pt x="87" y="101"/>
                    </a:lnTo>
                    <a:lnTo>
                      <a:pt x="84" y="101"/>
                    </a:lnTo>
                    <a:lnTo>
                      <a:pt x="84" y="101"/>
                    </a:lnTo>
                    <a:lnTo>
                      <a:pt x="82" y="104"/>
                    </a:lnTo>
                    <a:lnTo>
                      <a:pt x="80" y="104"/>
                    </a:lnTo>
                    <a:lnTo>
                      <a:pt x="80" y="104"/>
                    </a:lnTo>
                    <a:lnTo>
                      <a:pt x="80" y="106"/>
                    </a:lnTo>
                    <a:lnTo>
                      <a:pt x="82" y="106"/>
                    </a:lnTo>
                    <a:lnTo>
                      <a:pt x="82" y="106"/>
                    </a:lnTo>
                    <a:lnTo>
                      <a:pt x="80" y="106"/>
                    </a:lnTo>
                    <a:lnTo>
                      <a:pt x="80" y="108"/>
                    </a:lnTo>
                    <a:lnTo>
                      <a:pt x="80" y="108"/>
                    </a:lnTo>
                    <a:lnTo>
                      <a:pt x="78" y="108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74" y="106"/>
                    </a:lnTo>
                    <a:lnTo>
                      <a:pt x="74" y="104"/>
                    </a:lnTo>
                    <a:lnTo>
                      <a:pt x="74" y="104"/>
                    </a:lnTo>
                    <a:lnTo>
                      <a:pt x="72" y="99"/>
                    </a:lnTo>
                    <a:lnTo>
                      <a:pt x="72" y="97"/>
                    </a:lnTo>
                    <a:lnTo>
                      <a:pt x="72" y="95"/>
                    </a:lnTo>
                    <a:lnTo>
                      <a:pt x="74" y="95"/>
                    </a:lnTo>
                    <a:lnTo>
                      <a:pt x="72" y="95"/>
                    </a:lnTo>
                    <a:lnTo>
                      <a:pt x="72" y="95"/>
                    </a:lnTo>
                    <a:lnTo>
                      <a:pt x="70" y="91"/>
                    </a:lnTo>
                    <a:lnTo>
                      <a:pt x="70" y="87"/>
                    </a:lnTo>
                    <a:lnTo>
                      <a:pt x="68" y="87"/>
                    </a:lnTo>
                    <a:lnTo>
                      <a:pt x="68" y="87"/>
                    </a:lnTo>
                    <a:lnTo>
                      <a:pt x="70" y="85"/>
                    </a:lnTo>
                    <a:lnTo>
                      <a:pt x="70" y="85"/>
                    </a:lnTo>
                    <a:lnTo>
                      <a:pt x="70" y="82"/>
                    </a:lnTo>
                    <a:lnTo>
                      <a:pt x="72" y="80"/>
                    </a:lnTo>
                    <a:lnTo>
                      <a:pt x="72" y="80"/>
                    </a:lnTo>
                    <a:lnTo>
                      <a:pt x="72" y="80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76"/>
                    </a:lnTo>
                    <a:lnTo>
                      <a:pt x="72" y="76"/>
                    </a:lnTo>
                    <a:lnTo>
                      <a:pt x="74" y="74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0"/>
                    </a:lnTo>
                    <a:lnTo>
                      <a:pt x="80" y="68"/>
                    </a:lnTo>
                    <a:lnTo>
                      <a:pt x="84" y="63"/>
                    </a:lnTo>
                    <a:lnTo>
                      <a:pt x="84" y="59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4" y="57"/>
                    </a:lnTo>
                    <a:lnTo>
                      <a:pt x="84" y="57"/>
                    </a:lnTo>
                    <a:lnTo>
                      <a:pt x="84" y="57"/>
                    </a:lnTo>
                    <a:lnTo>
                      <a:pt x="84" y="55"/>
                    </a:lnTo>
                    <a:lnTo>
                      <a:pt x="82" y="55"/>
                    </a:lnTo>
                    <a:lnTo>
                      <a:pt x="82" y="53"/>
                    </a:lnTo>
                    <a:lnTo>
                      <a:pt x="80" y="53"/>
                    </a:lnTo>
                    <a:lnTo>
                      <a:pt x="80" y="51"/>
                    </a:lnTo>
                    <a:lnTo>
                      <a:pt x="80" y="49"/>
                    </a:lnTo>
                    <a:lnTo>
                      <a:pt x="80" y="49"/>
                    </a:lnTo>
                    <a:lnTo>
                      <a:pt x="80" y="42"/>
                    </a:lnTo>
                    <a:lnTo>
                      <a:pt x="80" y="42"/>
                    </a:lnTo>
                    <a:lnTo>
                      <a:pt x="82" y="40"/>
                    </a:lnTo>
                    <a:lnTo>
                      <a:pt x="82" y="40"/>
                    </a:lnTo>
                    <a:lnTo>
                      <a:pt x="82" y="38"/>
                    </a:lnTo>
                    <a:lnTo>
                      <a:pt x="82" y="36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78" y="38"/>
                    </a:lnTo>
                    <a:lnTo>
                      <a:pt x="78" y="38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38"/>
                    </a:lnTo>
                    <a:lnTo>
                      <a:pt x="72" y="38"/>
                    </a:lnTo>
                    <a:lnTo>
                      <a:pt x="65" y="36"/>
                    </a:lnTo>
                    <a:lnTo>
                      <a:pt x="63" y="34"/>
                    </a:lnTo>
                    <a:lnTo>
                      <a:pt x="63" y="34"/>
                    </a:lnTo>
                    <a:lnTo>
                      <a:pt x="61" y="36"/>
                    </a:lnTo>
                    <a:lnTo>
                      <a:pt x="61" y="34"/>
                    </a:lnTo>
                    <a:lnTo>
                      <a:pt x="59" y="34"/>
                    </a:lnTo>
                    <a:lnTo>
                      <a:pt x="57" y="36"/>
                    </a:lnTo>
                    <a:lnTo>
                      <a:pt x="57" y="36"/>
                    </a:lnTo>
                    <a:lnTo>
                      <a:pt x="57" y="38"/>
                    </a:lnTo>
                    <a:lnTo>
                      <a:pt x="55" y="40"/>
                    </a:lnTo>
                    <a:lnTo>
                      <a:pt x="55" y="42"/>
                    </a:lnTo>
                    <a:lnTo>
                      <a:pt x="53" y="51"/>
                    </a:lnTo>
                    <a:lnTo>
                      <a:pt x="53" y="51"/>
                    </a:lnTo>
                    <a:lnTo>
                      <a:pt x="53" y="53"/>
                    </a:lnTo>
                    <a:lnTo>
                      <a:pt x="53" y="53"/>
                    </a:lnTo>
                    <a:lnTo>
                      <a:pt x="53" y="55"/>
                    </a:lnTo>
                    <a:lnTo>
                      <a:pt x="53" y="59"/>
                    </a:lnTo>
                    <a:lnTo>
                      <a:pt x="53" y="61"/>
                    </a:lnTo>
                    <a:lnTo>
                      <a:pt x="53" y="63"/>
                    </a:lnTo>
                    <a:lnTo>
                      <a:pt x="53" y="66"/>
                    </a:lnTo>
                    <a:lnTo>
                      <a:pt x="53" y="68"/>
                    </a:lnTo>
                    <a:lnTo>
                      <a:pt x="53" y="70"/>
                    </a:lnTo>
                    <a:lnTo>
                      <a:pt x="53" y="72"/>
                    </a:lnTo>
                    <a:lnTo>
                      <a:pt x="53" y="72"/>
                    </a:lnTo>
                    <a:lnTo>
                      <a:pt x="53" y="74"/>
                    </a:lnTo>
                    <a:lnTo>
                      <a:pt x="53" y="74"/>
                    </a:lnTo>
                    <a:lnTo>
                      <a:pt x="51" y="74"/>
                    </a:lnTo>
                    <a:lnTo>
                      <a:pt x="49" y="74"/>
                    </a:lnTo>
                    <a:lnTo>
                      <a:pt x="49" y="74"/>
                    </a:lnTo>
                    <a:lnTo>
                      <a:pt x="49" y="72"/>
                    </a:lnTo>
                    <a:lnTo>
                      <a:pt x="46" y="72"/>
                    </a:lnTo>
                    <a:lnTo>
                      <a:pt x="46" y="72"/>
                    </a:lnTo>
                    <a:lnTo>
                      <a:pt x="44" y="72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44" y="72"/>
                    </a:lnTo>
                    <a:lnTo>
                      <a:pt x="44" y="74"/>
                    </a:lnTo>
                    <a:lnTo>
                      <a:pt x="44" y="76"/>
                    </a:lnTo>
                    <a:lnTo>
                      <a:pt x="44" y="76"/>
                    </a:lnTo>
                    <a:lnTo>
                      <a:pt x="44" y="76"/>
                    </a:lnTo>
                    <a:lnTo>
                      <a:pt x="44" y="78"/>
                    </a:lnTo>
                    <a:lnTo>
                      <a:pt x="46" y="78"/>
                    </a:lnTo>
                    <a:lnTo>
                      <a:pt x="46" y="85"/>
                    </a:lnTo>
                    <a:lnTo>
                      <a:pt x="46" y="87"/>
                    </a:lnTo>
                    <a:lnTo>
                      <a:pt x="46" y="87"/>
                    </a:lnTo>
                    <a:lnTo>
                      <a:pt x="49" y="89"/>
                    </a:lnTo>
                    <a:lnTo>
                      <a:pt x="49" y="91"/>
                    </a:lnTo>
                    <a:lnTo>
                      <a:pt x="49" y="93"/>
                    </a:lnTo>
                    <a:lnTo>
                      <a:pt x="49" y="93"/>
                    </a:lnTo>
                    <a:lnTo>
                      <a:pt x="51" y="93"/>
                    </a:lnTo>
                    <a:lnTo>
                      <a:pt x="51" y="95"/>
                    </a:lnTo>
                    <a:lnTo>
                      <a:pt x="51" y="95"/>
                    </a:lnTo>
                    <a:lnTo>
                      <a:pt x="53" y="97"/>
                    </a:lnTo>
                    <a:lnTo>
                      <a:pt x="53" y="99"/>
                    </a:lnTo>
                    <a:lnTo>
                      <a:pt x="53" y="99"/>
                    </a:lnTo>
                    <a:lnTo>
                      <a:pt x="55" y="99"/>
                    </a:lnTo>
                    <a:lnTo>
                      <a:pt x="55" y="99"/>
                    </a:lnTo>
                    <a:lnTo>
                      <a:pt x="57" y="99"/>
                    </a:lnTo>
                    <a:lnTo>
                      <a:pt x="57" y="97"/>
                    </a:lnTo>
                    <a:lnTo>
                      <a:pt x="55" y="95"/>
                    </a:lnTo>
                    <a:lnTo>
                      <a:pt x="57" y="93"/>
                    </a:lnTo>
                    <a:lnTo>
                      <a:pt x="57" y="93"/>
                    </a:lnTo>
                    <a:lnTo>
                      <a:pt x="57" y="95"/>
                    </a:lnTo>
                    <a:lnTo>
                      <a:pt x="59" y="95"/>
                    </a:lnTo>
                    <a:lnTo>
                      <a:pt x="61" y="95"/>
                    </a:lnTo>
                    <a:lnTo>
                      <a:pt x="61" y="97"/>
                    </a:lnTo>
                    <a:lnTo>
                      <a:pt x="61" y="97"/>
                    </a:lnTo>
                    <a:lnTo>
                      <a:pt x="61" y="99"/>
                    </a:lnTo>
                    <a:lnTo>
                      <a:pt x="57" y="101"/>
                    </a:lnTo>
                    <a:lnTo>
                      <a:pt x="57" y="104"/>
                    </a:lnTo>
                    <a:lnTo>
                      <a:pt x="57" y="104"/>
                    </a:lnTo>
                    <a:lnTo>
                      <a:pt x="57" y="106"/>
                    </a:lnTo>
                    <a:lnTo>
                      <a:pt x="57" y="110"/>
                    </a:lnTo>
                    <a:lnTo>
                      <a:pt x="59" y="108"/>
                    </a:lnTo>
                    <a:lnTo>
                      <a:pt x="59" y="108"/>
                    </a:lnTo>
                    <a:lnTo>
                      <a:pt x="61" y="110"/>
                    </a:lnTo>
                    <a:lnTo>
                      <a:pt x="63" y="110"/>
                    </a:lnTo>
                    <a:lnTo>
                      <a:pt x="63" y="112"/>
                    </a:lnTo>
                    <a:lnTo>
                      <a:pt x="65" y="112"/>
                    </a:lnTo>
                    <a:lnTo>
                      <a:pt x="68" y="112"/>
                    </a:lnTo>
                    <a:lnTo>
                      <a:pt x="70" y="110"/>
                    </a:lnTo>
                    <a:lnTo>
                      <a:pt x="70" y="110"/>
                    </a:lnTo>
                    <a:lnTo>
                      <a:pt x="70" y="108"/>
                    </a:lnTo>
                    <a:lnTo>
                      <a:pt x="72" y="108"/>
                    </a:lnTo>
                    <a:lnTo>
                      <a:pt x="74" y="108"/>
                    </a:lnTo>
                    <a:lnTo>
                      <a:pt x="74" y="108"/>
                    </a:lnTo>
                    <a:lnTo>
                      <a:pt x="74" y="108"/>
                    </a:lnTo>
                    <a:lnTo>
                      <a:pt x="78" y="110"/>
                    </a:lnTo>
                    <a:lnTo>
                      <a:pt x="80" y="112"/>
                    </a:lnTo>
                    <a:close/>
                    <a:moveTo>
                      <a:pt x="51" y="133"/>
                    </a:moveTo>
                    <a:lnTo>
                      <a:pt x="51" y="135"/>
                    </a:lnTo>
                    <a:lnTo>
                      <a:pt x="49" y="135"/>
                    </a:lnTo>
                    <a:lnTo>
                      <a:pt x="49" y="135"/>
                    </a:lnTo>
                    <a:lnTo>
                      <a:pt x="49" y="133"/>
                    </a:lnTo>
                    <a:lnTo>
                      <a:pt x="46" y="133"/>
                    </a:lnTo>
                    <a:lnTo>
                      <a:pt x="46" y="133"/>
                    </a:lnTo>
                    <a:lnTo>
                      <a:pt x="46" y="133"/>
                    </a:lnTo>
                    <a:lnTo>
                      <a:pt x="44" y="133"/>
                    </a:lnTo>
                    <a:lnTo>
                      <a:pt x="44" y="133"/>
                    </a:lnTo>
                    <a:lnTo>
                      <a:pt x="46" y="133"/>
                    </a:lnTo>
                    <a:lnTo>
                      <a:pt x="44" y="133"/>
                    </a:lnTo>
                    <a:lnTo>
                      <a:pt x="44" y="133"/>
                    </a:lnTo>
                    <a:lnTo>
                      <a:pt x="46" y="135"/>
                    </a:lnTo>
                    <a:lnTo>
                      <a:pt x="46" y="135"/>
                    </a:lnTo>
                    <a:lnTo>
                      <a:pt x="46" y="137"/>
                    </a:lnTo>
                    <a:lnTo>
                      <a:pt x="49" y="137"/>
                    </a:lnTo>
                    <a:lnTo>
                      <a:pt x="51" y="137"/>
                    </a:lnTo>
                    <a:lnTo>
                      <a:pt x="51" y="137"/>
                    </a:lnTo>
                    <a:lnTo>
                      <a:pt x="53" y="137"/>
                    </a:lnTo>
                    <a:lnTo>
                      <a:pt x="53" y="135"/>
                    </a:lnTo>
                    <a:lnTo>
                      <a:pt x="51" y="135"/>
                    </a:lnTo>
                    <a:lnTo>
                      <a:pt x="51" y="133"/>
                    </a:lnTo>
                    <a:close/>
                    <a:moveTo>
                      <a:pt x="51" y="112"/>
                    </a:moveTo>
                    <a:lnTo>
                      <a:pt x="51" y="110"/>
                    </a:lnTo>
                    <a:lnTo>
                      <a:pt x="51" y="110"/>
                    </a:lnTo>
                    <a:lnTo>
                      <a:pt x="49" y="108"/>
                    </a:lnTo>
                    <a:lnTo>
                      <a:pt x="49" y="108"/>
                    </a:lnTo>
                    <a:lnTo>
                      <a:pt x="49" y="110"/>
                    </a:lnTo>
                    <a:lnTo>
                      <a:pt x="49" y="110"/>
                    </a:lnTo>
                    <a:lnTo>
                      <a:pt x="51" y="112"/>
                    </a:lnTo>
                    <a:close/>
                    <a:moveTo>
                      <a:pt x="68" y="228"/>
                    </a:moveTo>
                    <a:lnTo>
                      <a:pt x="65" y="228"/>
                    </a:lnTo>
                    <a:lnTo>
                      <a:pt x="65" y="228"/>
                    </a:lnTo>
                    <a:lnTo>
                      <a:pt x="63" y="228"/>
                    </a:lnTo>
                    <a:lnTo>
                      <a:pt x="61" y="228"/>
                    </a:lnTo>
                    <a:lnTo>
                      <a:pt x="61" y="230"/>
                    </a:lnTo>
                    <a:lnTo>
                      <a:pt x="61" y="230"/>
                    </a:lnTo>
                    <a:lnTo>
                      <a:pt x="63" y="230"/>
                    </a:lnTo>
                    <a:lnTo>
                      <a:pt x="63" y="230"/>
                    </a:lnTo>
                    <a:lnTo>
                      <a:pt x="65" y="230"/>
                    </a:lnTo>
                    <a:lnTo>
                      <a:pt x="68" y="230"/>
                    </a:lnTo>
                    <a:lnTo>
                      <a:pt x="70" y="230"/>
                    </a:lnTo>
                    <a:lnTo>
                      <a:pt x="70" y="230"/>
                    </a:lnTo>
                    <a:lnTo>
                      <a:pt x="68" y="228"/>
                    </a:lnTo>
                    <a:lnTo>
                      <a:pt x="68" y="228"/>
                    </a:lnTo>
                    <a:close/>
                    <a:moveTo>
                      <a:pt x="135" y="211"/>
                    </a:moveTo>
                    <a:lnTo>
                      <a:pt x="133" y="213"/>
                    </a:lnTo>
                    <a:lnTo>
                      <a:pt x="135" y="213"/>
                    </a:lnTo>
                    <a:lnTo>
                      <a:pt x="135" y="216"/>
                    </a:lnTo>
                    <a:lnTo>
                      <a:pt x="135" y="213"/>
                    </a:lnTo>
                    <a:lnTo>
                      <a:pt x="135" y="211"/>
                    </a:lnTo>
                    <a:lnTo>
                      <a:pt x="135" y="211"/>
                    </a:lnTo>
                    <a:close/>
                    <a:moveTo>
                      <a:pt x="148" y="203"/>
                    </a:moveTo>
                    <a:lnTo>
                      <a:pt x="148" y="203"/>
                    </a:lnTo>
                    <a:lnTo>
                      <a:pt x="146" y="203"/>
                    </a:lnTo>
                    <a:lnTo>
                      <a:pt x="146" y="201"/>
                    </a:lnTo>
                    <a:lnTo>
                      <a:pt x="146" y="199"/>
                    </a:lnTo>
                    <a:lnTo>
                      <a:pt x="146" y="197"/>
                    </a:lnTo>
                    <a:lnTo>
                      <a:pt x="146" y="194"/>
                    </a:lnTo>
                    <a:lnTo>
                      <a:pt x="144" y="194"/>
                    </a:lnTo>
                    <a:lnTo>
                      <a:pt x="144" y="190"/>
                    </a:lnTo>
                    <a:lnTo>
                      <a:pt x="144" y="190"/>
                    </a:lnTo>
                    <a:lnTo>
                      <a:pt x="141" y="190"/>
                    </a:lnTo>
                    <a:lnTo>
                      <a:pt x="141" y="190"/>
                    </a:lnTo>
                    <a:lnTo>
                      <a:pt x="141" y="188"/>
                    </a:lnTo>
                    <a:lnTo>
                      <a:pt x="141" y="188"/>
                    </a:lnTo>
                    <a:lnTo>
                      <a:pt x="144" y="188"/>
                    </a:lnTo>
                    <a:lnTo>
                      <a:pt x="144" y="186"/>
                    </a:lnTo>
                    <a:lnTo>
                      <a:pt x="144" y="184"/>
                    </a:lnTo>
                    <a:lnTo>
                      <a:pt x="141" y="182"/>
                    </a:lnTo>
                    <a:lnTo>
                      <a:pt x="141" y="182"/>
                    </a:lnTo>
                    <a:lnTo>
                      <a:pt x="141" y="180"/>
                    </a:lnTo>
                    <a:lnTo>
                      <a:pt x="139" y="180"/>
                    </a:lnTo>
                    <a:lnTo>
                      <a:pt x="139" y="178"/>
                    </a:lnTo>
                    <a:lnTo>
                      <a:pt x="137" y="178"/>
                    </a:lnTo>
                    <a:lnTo>
                      <a:pt x="137" y="175"/>
                    </a:lnTo>
                    <a:lnTo>
                      <a:pt x="133" y="173"/>
                    </a:lnTo>
                    <a:lnTo>
                      <a:pt x="131" y="171"/>
                    </a:lnTo>
                    <a:lnTo>
                      <a:pt x="131" y="171"/>
                    </a:lnTo>
                    <a:lnTo>
                      <a:pt x="129" y="173"/>
                    </a:lnTo>
                    <a:lnTo>
                      <a:pt x="131" y="180"/>
                    </a:lnTo>
                    <a:lnTo>
                      <a:pt x="131" y="182"/>
                    </a:lnTo>
                    <a:lnTo>
                      <a:pt x="131" y="184"/>
                    </a:lnTo>
                    <a:lnTo>
                      <a:pt x="129" y="184"/>
                    </a:lnTo>
                    <a:lnTo>
                      <a:pt x="127" y="184"/>
                    </a:lnTo>
                    <a:lnTo>
                      <a:pt x="127" y="184"/>
                    </a:lnTo>
                    <a:lnTo>
                      <a:pt x="127" y="184"/>
                    </a:lnTo>
                    <a:lnTo>
                      <a:pt x="125" y="186"/>
                    </a:lnTo>
                    <a:lnTo>
                      <a:pt x="125" y="184"/>
                    </a:lnTo>
                    <a:lnTo>
                      <a:pt x="122" y="184"/>
                    </a:lnTo>
                    <a:lnTo>
                      <a:pt x="120" y="184"/>
                    </a:lnTo>
                    <a:lnTo>
                      <a:pt x="120" y="184"/>
                    </a:lnTo>
                    <a:lnTo>
                      <a:pt x="120" y="186"/>
                    </a:lnTo>
                    <a:lnTo>
                      <a:pt x="120" y="188"/>
                    </a:lnTo>
                    <a:lnTo>
                      <a:pt x="118" y="190"/>
                    </a:lnTo>
                    <a:lnTo>
                      <a:pt x="118" y="190"/>
                    </a:lnTo>
                    <a:lnTo>
                      <a:pt x="114" y="190"/>
                    </a:lnTo>
                    <a:lnTo>
                      <a:pt x="114" y="190"/>
                    </a:lnTo>
                    <a:lnTo>
                      <a:pt x="114" y="190"/>
                    </a:lnTo>
                    <a:lnTo>
                      <a:pt x="114" y="190"/>
                    </a:lnTo>
                    <a:lnTo>
                      <a:pt x="112" y="192"/>
                    </a:lnTo>
                    <a:lnTo>
                      <a:pt x="112" y="194"/>
                    </a:lnTo>
                    <a:lnTo>
                      <a:pt x="112" y="194"/>
                    </a:lnTo>
                    <a:lnTo>
                      <a:pt x="110" y="194"/>
                    </a:lnTo>
                    <a:lnTo>
                      <a:pt x="108" y="197"/>
                    </a:lnTo>
                    <a:lnTo>
                      <a:pt x="108" y="197"/>
                    </a:lnTo>
                    <a:lnTo>
                      <a:pt x="106" y="199"/>
                    </a:lnTo>
                    <a:lnTo>
                      <a:pt x="103" y="199"/>
                    </a:lnTo>
                    <a:lnTo>
                      <a:pt x="106" y="197"/>
                    </a:lnTo>
                    <a:lnTo>
                      <a:pt x="106" y="197"/>
                    </a:lnTo>
                    <a:lnTo>
                      <a:pt x="106" y="192"/>
                    </a:lnTo>
                    <a:lnTo>
                      <a:pt x="106" y="192"/>
                    </a:lnTo>
                    <a:lnTo>
                      <a:pt x="106" y="190"/>
                    </a:lnTo>
                    <a:lnTo>
                      <a:pt x="103" y="188"/>
                    </a:lnTo>
                    <a:lnTo>
                      <a:pt x="101" y="188"/>
                    </a:lnTo>
                    <a:lnTo>
                      <a:pt x="101" y="188"/>
                    </a:lnTo>
                    <a:lnTo>
                      <a:pt x="99" y="188"/>
                    </a:lnTo>
                    <a:lnTo>
                      <a:pt x="99" y="188"/>
                    </a:lnTo>
                    <a:lnTo>
                      <a:pt x="97" y="190"/>
                    </a:lnTo>
                    <a:lnTo>
                      <a:pt x="97" y="190"/>
                    </a:lnTo>
                    <a:lnTo>
                      <a:pt x="95" y="190"/>
                    </a:lnTo>
                    <a:lnTo>
                      <a:pt x="95" y="190"/>
                    </a:lnTo>
                    <a:lnTo>
                      <a:pt x="93" y="192"/>
                    </a:lnTo>
                    <a:lnTo>
                      <a:pt x="93" y="192"/>
                    </a:lnTo>
                    <a:lnTo>
                      <a:pt x="93" y="192"/>
                    </a:lnTo>
                    <a:lnTo>
                      <a:pt x="93" y="194"/>
                    </a:lnTo>
                    <a:lnTo>
                      <a:pt x="93" y="194"/>
                    </a:lnTo>
                    <a:lnTo>
                      <a:pt x="91" y="197"/>
                    </a:lnTo>
                    <a:lnTo>
                      <a:pt x="91" y="197"/>
                    </a:lnTo>
                    <a:lnTo>
                      <a:pt x="89" y="197"/>
                    </a:lnTo>
                    <a:lnTo>
                      <a:pt x="87" y="197"/>
                    </a:lnTo>
                    <a:lnTo>
                      <a:pt x="84" y="199"/>
                    </a:lnTo>
                    <a:lnTo>
                      <a:pt x="82" y="199"/>
                    </a:lnTo>
                    <a:lnTo>
                      <a:pt x="82" y="199"/>
                    </a:lnTo>
                    <a:lnTo>
                      <a:pt x="80" y="201"/>
                    </a:lnTo>
                    <a:lnTo>
                      <a:pt x="80" y="203"/>
                    </a:lnTo>
                    <a:lnTo>
                      <a:pt x="80" y="203"/>
                    </a:lnTo>
                    <a:lnTo>
                      <a:pt x="78" y="209"/>
                    </a:lnTo>
                    <a:lnTo>
                      <a:pt x="78" y="209"/>
                    </a:lnTo>
                    <a:lnTo>
                      <a:pt x="76" y="211"/>
                    </a:lnTo>
                    <a:lnTo>
                      <a:pt x="76" y="213"/>
                    </a:lnTo>
                    <a:lnTo>
                      <a:pt x="78" y="213"/>
                    </a:lnTo>
                    <a:lnTo>
                      <a:pt x="78" y="216"/>
                    </a:lnTo>
                    <a:lnTo>
                      <a:pt x="78" y="216"/>
                    </a:lnTo>
                    <a:lnTo>
                      <a:pt x="80" y="216"/>
                    </a:lnTo>
                    <a:lnTo>
                      <a:pt x="80" y="213"/>
                    </a:lnTo>
                    <a:lnTo>
                      <a:pt x="82" y="211"/>
                    </a:lnTo>
                    <a:lnTo>
                      <a:pt x="82" y="209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3"/>
                    </a:lnTo>
                    <a:lnTo>
                      <a:pt x="87" y="203"/>
                    </a:lnTo>
                    <a:lnTo>
                      <a:pt x="89" y="203"/>
                    </a:lnTo>
                    <a:lnTo>
                      <a:pt x="89" y="203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93" y="205"/>
                    </a:lnTo>
                    <a:lnTo>
                      <a:pt x="93" y="205"/>
                    </a:lnTo>
                    <a:lnTo>
                      <a:pt x="95" y="203"/>
                    </a:lnTo>
                    <a:lnTo>
                      <a:pt x="95" y="203"/>
                    </a:lnTo>
                    <a:lnTo>
                      <a:pt x="95" y="205"/>
                    </a:lnTo>
                    <a:lnTo>
                      <a:pt x="95" y="205"/>
                    </a:lnTo>
                    <a:lnTo>
                      <a:pt x="95" y="205"/>
                    </a:lnTo>
                    <a:lnTo>
                      <a:pt x="97" y="207"/>
                    </a:lnTo>
                    <a:lnTo>
                      <a:pt x="99" y="207"/>
                    </a:lnTo>
                    <a:lnTo>
                      <a:pt x="99" y="203"/>
                    </a:lnTo>
                    <a:lnTo>
                      <a:pt x="99" y="203"/>
                    </a:lnTo>
                    <a:lnTo>
                      <a:pt x="99" y="203"/>
                    </a:lnTo>
                    <a:lnTo>
                      <a:pt x="101" y="201"/>
                    </a:lnTo>
                    <a:lnTo>
                      <a:pt x="101" y="201"/>
                    </a:lnTo>
                    <a:lnTo>
                      <a:pt x="101" y="201"/>
                    </a:lnTo>
                    <a:lnTo>
                      <a:pt x="103" y="201"/>
                    </a:lnTo>
                    <a:lnTo>
                      <a:pt x="103" y="201"/>
                    </a:lnTo>
                    <a:lnTo>
                      <a:pt x="106" y="203"/>
                    </a:lnTo>
                    <a:lnTo>
                      <a:pt x="108" y="203"/>
                    </a:lnTo>
                    <a:lnTo>
                      <a:pt x="110" y="205"/>
                    </a:lnTo>
                    <a:lnTo>
                      <a:pt x="112" y="207"/>
                    </a:lnTo>
                    <a:lnTo>
                      <a:pt x="112" y="207"/>
                    </a:lnTo>
                    <a:lnTo>
                      <a:pt x="112" y="209"/>
                    </a:lnTo>
                    <a:lnTo>
                      <a:pt x="112" y="209"/>
                    </a:lnTo>
                    <a:lnTo>
                      <a:pt x="110" y="211"/>
                    </a:lnTo>
                    <a:lnTo>
                      <a:pt x="110" y="211"/>
                    </a:lnTo>
                    <a:lnTo>
                      <a:pt x="110" y="211"/>
                    </a:lnTo>
                    <a:lnTo>
                      <a:pt x="108" y="213"/>
                    </a:lnTo>
                    <a:lnTo>
                      <a:pt x="108" y="216"/>
                    </a:lnTo>
                    <a:lnTo>
                      <a:pt x="108" y="216"/>
                    </a:lnTo>
                    <a:lnTo>
                      <a:pt x="110" y="220"/>
                    </a:lnTo>
                    <a:lnTo>
                      <a:pt x="110" y="222"/>
                    </a:lnTo>
                    <a:lnTo>
                      <a:pt x="110" y="222"/>
                    </a:lnTo>
                    <a:lnTo>
                      <a:pt x="112" y="226"/>
                    </a:lnTo>
                    <a:lnTo>
                      <a:pt x="114" y="226"/>
                    </a:lnTo>
                    <a:lnTo>
                      <a:pt x="118" y="228"/>
                    </a:lnTo>
                    <a:lnTo>
                      <a:pt x="122" y="230"/>
                    </a:lnTo>
                    <a:lnTo>
                      <a:pt x="122" y="230"/>
                    </a:lnTo>
                    <a:lnTo>
                      <a:pt x="125" y="230"/>
                    </a:lnTo>
                    <a:lnTo>
                      <a:pt x="125" y="230"/>
                    </a:lnTo>
                    <a:lnTo>
                      <a:pt x="127" y="228"/>
                    </a:lnTo>
                    <a:lnTo>
                      <a:pt x="127" y="228"/>
                    </a:lnTo>
                    <a:lnTo>
                      <a:pt x="127" y="228"/>
                    </a:lnTo>
                    <a:lnTo>
                      <a:pt x="127" y="228"/>
                    </a:lnTo>
                    <a:lnTo>
                      <a:pt x="127" y="230"/>
                    </a:lnTo>
                    <a:lnTo>
                      <a:pt x="127" y="232"/>
                    </a:lnTo>
                    <a:lnTo>
                      <a:pt x="127" y="232"/>
                    </a:lnTo>
                    <a:lnTo>
                      <a:pt x="129" y="235"/>
                    </a:lnTo>
                    <a:lnTo>
                      <a:pt x="129" y="235"/>
                    </a:lnTo>
                    <a:lnTo>
                      <a:pt x="131" y="235"/>
                    </a:lnTo>
                    <a:lnTo>
                      <a:pt x="133" y="230"/>
                    </a:lnTo>
                    <a:lnTo>
                      <a:pt x="133" y="230"/>
                    </a:lnTo>
                    <a:lnTo>
                      <a:pt x="133" y="226"/>
                    </a:lnTo>
                    <a:lnTo>
                      <a:pt x="133" y="222"/>
                    </a:lnTo>
                    <a:lnTo>
                      <a:pt x="133" y="222"/>
                    </a:lnTo>
                    <a:lnTo>
                      <a:pt x="131" y="220"/>
                    </a:lnTo>
                    <a:lnTo>
                      <a:pt x="131" y="220"/>
                    </a:lnTo>
                    <a:lnTo>
                      <a:pt x="129" y="218"/>
                    </a:lnTo>
                    <a:lnTo>
                      <a:pt x="129" y="218"/>
                    </a:lnTo>
                    <a:lnTo>
                      <a:pt x="131" y="216"/>
                    </a:lnTo>
                    <a:lnTo>
                      <a:pt x="131" y="213"/>
                    </a:lnTo>
                    <a:lnTo>
                      <a:pt x="133" y="211"/>
                    </a:lnTo>
                    <a:lnTo>
                      <a:pt x="133" y="211"/>
                    </a:lnTo>
                    <a:lnTo>
                      <a:pt x="133" y="211"/>
                    </a:lnTo>
                    <a:lnTo>
                      <a:pt x="133" y="209"/>
                    </a:lnTo>
                    <a:lnTo>
                      <a:pt x="135" y="209"/>
                    </a:lnTo>
                    <a:lnTo>
                      <a:pt x="135" y="209"/>
                    </a:lnTo>
                    <a:lnTo>
                      <a:pt x="137" y="211"/>
                    </a:lnTo>
                    <a:lnTo>
                      <a:pt x="137" y="213"/>
                    </a:lnTo>
                    <a:lnTo>
                      <a:pt x="139" y="216"/>
                    </a:lnTo>
                    <a:lnTo>
                      <a:pt x="139" y="216"/>
                    </a:lnTo>
                    <a:lnTo>
                      <a:pt x="139" y="218"/>
                    </a:lnTo>
                    <a:lnTo>
                      <a:pt x="139" y="222"/>
                    </a:lnTo>
                    <a:lnTo>
                      <a:pt x="141" y="222"/>
                    </a:lnTo>
                    <a:lnTo>
                      <a:pt x="141" y="224"/>
                    </a:lnTo>
                    <a:lnTo>
                      <a:pt x="141" y="222"/>
                    </a:lnTo>
                    <a:lnTo>
                      <a:pt x="141" y="218"/>
                    </a:lnTo>
                    <a:lnTo>
                      <a:pt x="141" y="216"/>
                    </a:lnTo>
                    <a:lnTo>
                      <a:pt x="141" y="216"/>
                    </a:lnTo>
                    <a:lnTo>
                      <a:pt x="144" y="216"/>
                    </a:lnTo>
                    <a:lnTo>
                      <a:pt x="146" y="213"/>
                    </a:lnTo>
                    <a:lnTo>
                      <a:pt x="148" y="211"/>
                    </a:lnTo>
                    <a:lnTo>
                      <a:pt x="148" y="209"/>
                    </a:lnTo>
                    <a:lnTo>
                      <a:pt x="148" y="209"/>
                    </a:lnTo>
                    <a:lnTo>
                      <a:pt x="148" y="205"/>
                    </a:lnTo>
                    <a:lnTo>
                      <a:pt x="148" y="203"/>
                    </a:lnTo>
                    <a:close/>
                    <a:moveTo>
                      <a:pt x="76" y="104"/>
                    </a:moveTo>
                    <a:lnTo>
                      <a:pt x="80" y="106"/>
                    </a:lnTo>
                    <a:lnTo>
                      <a:pt x="80" y="106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6" y="104"/>
                    </a:lnTo>
                    <a:close/>
                    <a:moveTo>
                      <a:pt x="91" y="207"/>
                    </a:moveTo>
                    <a:lnTo>
                      <a:pt x="91" y="207"/>
                    </a:lnTo>
                    <a:lnTo>
                      <a:pt x="91" y="207"/>
                    </a:lnTo>
                    <a:lnTo>
                      <a:pt x="91" y="207"/>
                    </a:lnTo>
                    <a:lnTo>
                      <a:pt x="91" y="209"/>
                    </a:lnTo>
                    <a:lnTo>
                      <a:pt x="91" y="209"/>
                    </a:lnTo>
                    <a:lnTo>
                      <a:pt x="93" y="209"/>
                    </a:lnTo>
                    <a:lnTo>
                      <a:pt x="93" y="207"/>
                    </a:lnTo>
                    <a:lnTo>
                      <a:pt x="93" y="207"/>
                    </a:lnTo>
                    <a:lnTo>
                      <a:pt x="91" y="207"/>
                    </a:lnTo>
                    <a:close/>
                    <a:moveTo>
                      <a:pt x="110" y="112"/>
                    </a:moveTo>
                    <a:lnTo>
                      <a:pt x="110" y="114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4" y="114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0"/>
                    </a:lnTo>
                    <a:lnTo>
                      <a:pt x="114" y="108"/>
                    </a:lnTo>
                    <a:lnTo>
                      <a:pt x="114" y="108"/>
                    </a:lnTo>
                    <a:lnTo>
                      <a:pt x="112" y="108"/>
                    </a:lnTo>
                    <a:lnTo>
                      <a:pt x="112" y="106"/>
                    </a:lnTo>
                    <a:lnTo>
                      <a:pt x="112" y="106"/>
                    </a:lnTo>
                    <a:lnTo>
                      <a:pt x="110" y="106"/>
                    </a:lnTo>
                    <a:lnTo>
                      <a:pt x="110" y="106"/>
                    </a:lnTo>
                    <a:lnTo>
                      <a:pt x="110" y="110"/>
                    </a:lnTo>
                    <a:lnTo>
                      <a:pt x="108" y="112"/>
                    </a:lnTo>
                    <a:lnTo>
                      <a:pt x="110" y="112"/>
                    </a:lnTo>
                    <a:close/>
                    <a:moveTo>
                      <a:pt x="78" y="218"/>
                    </a:moveTo>
                    <a:lnTo>
                      <a:pt x="76" y="218"/>
                    </a:lnTo>
                    <a:lnTo>
                      <a:pt x="76" y="220"/>
                    </a:lnTo>
                    <a:lnTo>
                      <a:pt x="74" y="220"/>
                    </a:lnTo>
                    <a:lnTo>
                      <a:pt x="76" y="220"/>
                    </a:lnTo>
                    <a:lnTo>
                      <a:pt x="76" y="222"/>
                    </a:lnTo>
                    <a:lnTo>
                      <a:pt x="76" y="222"/>
                    </a:lnTo>
                    <a:lnTo>
                      <a:pt x="78" y="222"/>
                    </a:lnTo>
                    <a:lnTo>
                      <a:pt x="78" y="222"/>
                    </a:lnTo>
                    <a:lnTo>
                      <a:pt x="80" y="222"/>
                    </a:lnTo>
                    <a:lnTo>
                      <a:pt x="82" y="220"/>
                    </a:lnTo>
                    <a:lnTo>
                      <a:pt x="82" y="220"/>
                    </a:lnTo>
                    <a:lnTo>
                      <a:pt x="82" y="220"/>
                    </a:lnTo>
                    <a:lnTo>
                      <a:pt x="78" y="218"/>
                    </a:lnTo>
                    <a:close/>
                    <a:moveTo>
                      <a:pt x="70" y="23"/>
                    </a:moveTo>
                    <a:lnTo>
                      <a:pt x="70" y="23"/>
                    </a:lnTo>
                    <a:lnTo>
                      <a:pt x="70" y="23"/>
                    </a:lnTo>
                    <a:lnTo>
                      <a:pt x="68" y="21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70" y="23"/>
                    </a:lnTo>
                    <a:close/>
                    <a:moveTo>
                      <a:pt x="76" y="0"/>
                    </a:moveTo>
                    <a:lnTo>
                      <a:pt x="76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6" y="0"/>
                    </a:lnTo>
                    <a:close/>
                    <a:moveTo>
                      <a:pt x="76" y="30"/>
                    </a:moveTo>
                    <a:lnTo>
                      <a:pt x="76" y="32"/>
                    </a:lnTo>
                    <a:lnTo>
                      <a:pt x="76" y="32"/>
                    </a:lnTo>
                    <a:lnTo>
                      <a:pt x="76" y="30"/>
                    </a:lnTo>
                    <a:lnTo>
                      <a:pt x="78" y="30"/>
                    </a:lnTo>
                    <a:lnTo>
                      <a:pt x="76" y="28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6" y="30"/>
                    </a:lnTo>
                    <a:close/>
                    <a:moveTo>
                      <a:pt x="76" y="6"/>
                    </a:moveTo>
                    <a:lnTo>
                      <a:pt x="78" y="4"/>
                    </a:lnTo>
                    <a:lnTo>
                      <a:pt x="78" y="4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close/>
                    <a:moveTo>
                      <a:pt x="51" y="239"/>
                    </a:moveTo>
                    <a:lnTo>
                      <a:pt x="51" y="239"/>
                    </a:lnTo>
                    <a:lnTo>
                      <a:pt x="49" y="241"/>
                    </a:lnTo>
                    <a:lnTo>
                      <a:pt x="46" y="241"/>
                    </a:lnTo>
                    <a:lnTo>
                      <a:pt x="44" y="243"/>
                    </a:lnTo>
                    <a:lnTo>
                      <a:pt x="44" y="243"/>
                    </a:lnTo>
                    <a:lnTo>
                      <a:pt x="44" y="243"/>
                    </a:lnTo>
                    <a:lnTo>
                      <a:pt x="46" y="243"/>
                    </a:lnTo>
                    <a:lnTo>
                      <a:pt x="46" y="241"/>
                    </a:lnTo>
                    <a:lnTo>
                      <a:pt x="49" y="241"/>
                    </a:lnTo>
                    <a:lnTo>
                      <a:pt x="49" y="241"/>
                    </a:lnTo>
                    <a:lnTo>
                      <a:pt x="49" y="241"/>
                    </a:lnTo>
                    <a:lnTo>
                      <a:pt x="51" y="241"/>
                    </a:lnTo>
                    <a:lnTo>
                      <a:pt x="51" y="241"/>
                    </a:lnTo>
                    <a:lnTo>
                      <a:pt x="51" y="241"/>
                    </a:lnTo>
                    <a:lnTo>
                      <a:pt x="51" y="241"/>
                    </a:lnTo>
                    <a:lnTo>
                      <a:pt x="51" y="239"/>
                    </a:lnTo>
                    <a:close/>
                    <a:moveTo>
                      <a:pt x="65" y="28"/>
                    </a:moveTo>
                    <a:lnTo>
                      <a:pt x="65" y="28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5" y="28"/>
                    </a:lnTo>
                    <a:lnTo>
                      <a:pt x="65" y="28"/>
                    </a:lnTo>
                    <a:lnTo>
                      <a:pt x="65" y="28"/>
                    </a:lnTo>
                    <a:close/>
                    <a:moveTo>
                      <a:pt x="49" y="140"/>
                    </a:moveTo>
                    <a:lnTo>
                      <a:pt x="46" y="137"/>
                    </a:lnTo>
                    <a:lnTo>
                      <a:pt x="46" y="137"/>
                    </a:lnTo>
                    <a:lnTo>
                      <a:pt x="46" y="137"/>
                    </a:lnTo>
                    <a:lnTo>
                      <a:pt x="44" y="137"/>
                    </a:lnTo>
                    <a:lnTo>
                      <a:pt x="46" y="142"/>
                    </a:lnTo>
                    <a:lnTo>
                      <a:pt x="46" y="142"/>
                    </a:lnTo>
                    <a:lnTo>
                      <a:pt x="46" y="142"/>
                    </a:lnTo>
                    <a:lnTo>
                      <a:pt x="46" y="142"/>
                    </a:lnTo>
                    <a:lnTo>
                      <a:pt x="49" y="142"/>
                    </a:lnTo>
                    <a:lnTo>
                      <a:pt x="49" y="142"/>
                    </a:lnTo>
                    <a:lnTo>
                      <a:pt x="49" y="140"/>
                    </a:lnTo>
                    <a:lnTo>
                      <a:pt x="49" y="140"/>
                    </a:lnTo>
                    <a:lnTo>
                      <a:pt x="49" y="140"/>
                    </a:lnTo>
                    <a:close/>
                    <a:moveTo>
                      <a:pt x="2" y="199"/>
                    </a:moveTo>
                    <a:lnTo>
                      <a:pt x="0" y="199"/>
                    </a:lnTo>
                    <a:lnTo>
                      <a:pt x="0" y="201"/>
                    </a:lnTo>
                    <a:lnTo>
                      <a:pt x="2" y="201"/>
                    </a:lnTo>
                    <a:lnTo>
                      <a:pt x="2" y="201"/>
                    </a:lnTo>
                    <a:lnTo>
                      <a:pt x="2" y="197"/>
                    </a:lnTo>
                    <a:lnTo>
                      <a:pt x="2" y="199"/>
                    </a:lnTo>
                    <a:close/>
                    <a:moveTo>
                      <a:pt x="44" y="146"/>
                    </a:moveTo>
                    <a:lnTo>
                      <a:pt x="44" y="146"/>
                    </a:lnTo>
                    <a:lnTo>
                      <a:pt x="44" y="146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6"/>
                    </a:lnTo>
                    <a:lnTo>
                      <a:pt x="42" y="146"/>
                    </a:lnTo>
                    <a:lnTo>
                      <a:pt x="42" y="146"/>
                    </a:lnTo>
                    <a:lnTo>
                      <a:pt x="44" y="146"/>
                    </a:lnTo>
                    <a:lnTo>
                      <a:pt x="44" y="146"/>
                    </a:lnTo>
                    <a:close/>
                    <a:moveTo>
                      <a:pt x="6" y="194"/>
                    </a:moveTo>
                    <a:lnTo>
                      <a:pt x="6" y="194"/>
                    </a:lnTo>
                    <a:lnTo>
                      <a:pt x="6" y="194"/>
                    </a:lnTo>
                    <a:lnTo>
                      <a:pt x="6" y="197"/>
                    </a:lnTo>
                    <a:lnTo>
                      <a:pt x="6" y="194"/>
                    </a:lnTo>
                    <a:lnTo>
                      <a:pt x="6" y="194"/>
                    </a:lnTo>
                    <a:lnTo>
                      <a:pt x="6" y="194"/>
                    </a:lnTo>
                    <a:close/>
                    <a:moveTo>
                      <a:pt x="42" y="156"/>
                    </a:moveTo>
                    <a:lnTo>
                      <a:pt x="40" y="154"/>
                    </a:lnTo>
                    <a:lnTo>
                      <a:pt x="40" y="152"/>
                    </a:lnTo>
                    <a:lnTo>
                      <a:pt x="40" y="150"/>
                    </a:lnTo>
                    <a:lnTo>
                      <a:pt x="40" y="150"/>
                    </a:lnTo>
                    <a:lnTo>
                      <a:pt x="40" y="148"/>
                    </a:lnTo>
                    <a:lnTo>
                      <a:pt x="40" y="148"/>
                    </a:lnTo>
                    <a:lnTo>
                      <a:pt x="40" y="148"/>
                    </a:lnTo>
                    <a:lnTo>
                      <a:pt x="38" y="148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6" y="154"/>
                    </a:lnTo>
                    <a:lnTo>
                      <a:pt x="36" y="156"/>
                    </a:lnTo>
                    <a:lnTo>
                      <a:pt x="36" y="156"/>
                    </a:lnTo>
                    <a:lnTo>
                      <a:pt x="36" y="159"/>
                    </a:lnTo>
                    <a:lnTo>
                      <a:pt x="36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4" y="163"/>
                    </a:lnTo>
                    <a:lnTo>
                      <a:pt x="32" y="163"/>
                    </a:lnTo>
                    <a:lnTo>
                      <a:pt x="30" y="167"/>
                    </a:lnTo>
                    <a:lnTo>
                      <a:pt x="30" y="167"/>
                    </a:lnTo>
                    <a:lnTo>
                      <a:pt x="27" y="167"/>
                    </a:lnTo>
                    <a:lnTo>
                      <a:pt x="25" y="171"/>
                    </a:lnTo>
                    <a:lnTo>
                      <a:pt x="21" y="173"/>
                    </a:lnTo>
                    <a:lnTo>
                      <a:pt x="19" y="178"/>
                    </a:lnTo>
                    <a:lnTo>
                      <a:pt x="17" y="180"/>
                    </a:lnTo>
                    <a:lnTo>
                      <a:pt x="17" y="180"/>
                    </a:lnTo>
                    <a:lnTo>
                      <a:pt x="15" y="180"/>
                    </a:lnTo>
                    <a:lnTo>
                      <a:pt x="15" y="180"/>
                    </a:lnTo>
                    <a:lnTo>
                      <a:pt x="13" y="182"/>
                    </a:lnTo>
                    <a:lnTo>
                      <a:pt x="11" y="184"/>
                    </a:lnTo>
                    <a:lnTo>
                      <a:pt x="8" y="184"/>
                    </a:lnTo>
                    <a:lnTo>
                      <a:pt x="8" y="186"/>
                    </a:lnTo>
                    <a:lnTo>
                      <a:pt x="6" y="188"/>
                    </a:lnTo>
                    <a:lnTo>
                      <a:pt x="4" y="190"/>
                    </a:lnTo>
                    <a:lnTo>
                      <a:pt x="4" y="192"/>
                    </a:lnTo>
                    <a:lnTo>
                      <a:pt x="4" y="192"/>
                    </a:lnTo>
                    <a:lnTo>
                      <a:pt x="6" y="192"/>
                    </a:lnTo>
                    <a:lnTo>
                      <a:pt x="8" y="190"/>
                    </a:lnTo>
                    <a:lnTo>
                      <a:pt x="8" y="190"/>
                    </a:lnTo>
                    <a:lnTo>
                      <a:pt x="8" y="190"/>
                    </a:lnTo>
                    <a:lnTo>
                      <a:pt x="11" y="190"/>
                    </a:lnTo>
                    <a:lnTo>
                      <a:pt x="11" y="188"/>
                    </a:lnTo>
                    <a:lnTo>
                      <a:pt x="13" y="188"/>
                    </a:lnTo>
                    <a:lnTo>
                      <a:pt x="13" y="188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17" y="184"/>
                    </a:lnTo>
                    <a:lnTo>
                      <a:pt x="19" y="182"/>
                    </a:lnTo>
                    <a:lnTo>
                      <a:pt x="21" y="180"/>
                    </a:lnTo>
                    <a:lnTo>
                      <a:pt x="21" y="180"/>
                    </a:lnTo>
                    <a:lnTo>
                      <a:pt x="23" y="180"/>
                    </a:lnTo>
                    <a:lnTo>
                      <a:pt x="25" y="178"/>
                    </a:lnTo>
                    <a:lnTo>
                      <a:pt x="25" y="178"/>
                    </a:lnTo>
                    <a:lnTo>
                      <a:pt x="27" y="171"/>
                    </a:lnTo>
                    <a:lnTo>
                      <a:pt x="27" y="169"/>
                    </a:lnTo>
                    <a:lnTo>
                      <a:pt x="30" y="169"/>
                    </a:lnTo>
                    <a:lnTo>
                      <a:pt x="30" y="169"/>
                    </a:lnTo>
                    <a:lnTo>
                      <a:pt x="32" y="169"/>
                    </a:lnTo>
                    <a:lnTo>
                      <a:pt x="34" y="167"/>
                    </a:lnTo>
                    <a:lnTo>
                      <a:pt x="36" y="167"/>
                    </a:lnTo>
                    <a:lnTo>
                      <a:pt x="36" y="165"/>
                    </a:lnTo>
                    <a:lnTo>
                      <a:pt x="36" y="165"/>
                    </a:lnTo>
                    <a:lnTo>
                      <a:pt x="38" y="163"/>
                    </a:lnTo>
                    <a:lnTo>
                      <a:pt x="38" y="163"/>
                    </a:lnTo>
                    <a:lnTo>
                      <a:pt x="40" y="163"/>
                    </a:lnTo>
                    <a:lnTo>
                      <a:pt x="40" y="163"/>
                    </a:lnTo>
                    <a:lnTo>
                      <a:pt x="42" y="161"/>
                    </a:lnTo>
                    <a:lnTo>
                      <a:pt x="42" y="159"/>
                    </a:lnTo>
                    <a:lnTo>
                      <a:pt x="42" y="156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5" name="Papua New Guinea" descr="" title="">
                <a:extLst>
                  <a:ext uri="{FF2B5EF4-FFF2-40B4-BE49-F238E27FC236}">
                    <a16:creationId xmlns:a16="http://schemas.microsoft.com/office/drawing/2014/main" id="{1DCF4861-BF02-412B-9AE4-61F6F950F8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75152" y="4352986"/>
                <a:ext cx="640079" cy="436925"/>
              </a:xfrm>
              <a:custGeom>
                <a:avLst/>
                <a:gdLst>
                  <a:gd name="T0" fmla="*/ 102 w 230"/>
                  <a:gd name="T1" fmla="*/ 11 h 157"/>
                  <a:gd name="T2" fmla="*/ 87 w 230"/>
                  <a:gd name="T3" fmla="*/ 13 h 157"/>
                  <a:gd name="T4" fmla="*/ 78 w 230"/>
                  <a:gd name="T5" fmla="*/ 53 h 157"/>
                  <a:gd name="T6" fmla="*/ 93 w 230"/>
                  <a:gd name="T7" fmla="*/ 62 h 157"/>
                  <a:gd name="T8" fmla="*/ 40 w 230"/>
                  <a:gd name="T9" fmla="*/ 110 h 157"/>
                  <a:gd name="T10" fmla="*/ 110 w 230"/>
                  <a:gd name="T11" fmla="*/ 66 h 157"/>
                  <a:gd name="T12" fmla="*/ 169 w 230"/>
                  <a:gd name="T13" fmla="*/ 24 h 157"/>
                  <a:gd name="T14" fmla="*/ 180 w 230"/>
                  <a:gd name="T15" fmla="*/ 28 h 157"/>
                  <a:gd name="T16" fmla="*/ 146 w 230"/>
                  <a:gd name="T17" fmla="*/ 21 h 157"/>
                  <a:gd name="T18" fmla="*/ 42 w 230"/>
                  <a:gd name="T19" fmla="*/ 108 h 157"/>
                  <a:gd name="T20" fmla="*/ 133 w 230"/>
                  <a:gd name="T21" fmla="*/ 2 h 157"/>
                  <a:gd name="T22" fmla="*/ 190 w 230"/>
                  <a:gd name="T23" fmla="*/ 157 h 157"/>
                  <a:gd name="T24" fmla="*/ 171 w 230"/>
                  <a:gd name="T25" fmla="*/ 30 h 157"/>
                  <a:gd name="T26" fmla="*/ 150 w 230"/>
                  <a:gd name="T27" fmla="*/ 21 h 157"/>
                  <a:gd name="T28" fmla="*/ 173 w 230"/>
                  <a:gd name="T29" fmla="*/ 34 h 157"/>
                  <a:gd name="T30" fmla="*/ 184 w 230"/>
                  <a:gd name="T31" fmla="*/ 53 h 157"/>
                  <a:gd name="T32" fmla="*/ 180 w 230"/>
                  <a:gd name="T33" fmla="*/ 116 h 157"/>
                  <a:gd name="T34" fmla="*/ 186 w 230"/>
                  <a:gd name="T35" fmla="*/ 119 h 157"/>
                  <a:gd name="T36" fmla="*/ 205 w 230"/>
                  <a:gd name="T37" fmla="*/ 155 h 157"/>
                  <a:gd name="T38" fmla="*/ 142 w 230"/>
                  <a:gd name="T39" fmla="*/ 133 h 157"/>
                  <a:gd name="T40" fmla="*/ 137 w 230"/>
                  <a:gd name="T41" fmla="*/ 127 h 157"/>
                  <a:gd name="T42" fmla="*/ 121 w 230"/>
                  <a:gd name="T43" fmla="*/ 119 h 157"/>
                  <a:gd name="T44" fmla="*/ 108 w 230"/>
                  <a:gd name="T45" fmla="*/ 102 h 157"/>
                  <a:gd name="T46" fmla="*/ 95 w 230"/>
                  <a:gd name="T47" fmla="*/ 83 h 157"/>
                  <a:gd name="T48" fmla="*/ 102 w 230"/>
                  <a:gd name="T49" fmla="*/ 72 h 157"/>
                  <a:gd name="T50" fmla="*/ 76 w 230"/>
                  <a:gd name="T51" fmla="*/ 55 h 157"/>
                  <a:gd name="T52" fmla="*/ 55 w 230"/>
                  <a:gd name="T53" fmla="*/ 38 h 157"/>
                  <a:gd name="T54" fmla="*/ 34 w 230"/>
                  <a:gd name="T55" fmla="*/ 32 h 157"/>
                  <a:gd name="T56" fmla="*/ 2 w 230"/>
                  <a:gd name="T57" fmla="*/ 19 h 157"/>
                  <a:gd name="T58" fmla="*/ 2 w 230"/>
                  <a:gd name="T59" fmla="*/ 47 h 157"/>
                  <a:gd name="T60" fmla="*/ 0 w 230"/>
                  <a:gd name="T61" fmla="*/ 81 h 157"/>
                  <a:gd name="T62" fmla="*/ 2 w 230"/>
                  <a:gd name="T63" fmla="*/ 112 h 157"/>
                  <a:gd name="T64" fmla="*/ 21 w 230"/>
                  <a:gd name="T65" fmla="*/ 119 h 157"/>
                  <a:gd name="T66" fmla="*/ 38 w 230"/>
                  <a:gd name="T67" fmla="*/ 112 h 157"/>
                  <a:gd name="T68" fmla="*/ 21 w 230"/>
                  <a:gd name="T69" fmla="*/ 104 h 157"/>
                  <a:gd name="T70" fmla="*/ 36 w 230"/>
                  <a:gd name="T71" fmla="*/ 106 h 157"/>
                  <a:gd name="T72" fmla="*/ 47 w 230"/>
                  <a:gd name="T73" fmla="*/ 102 h 157"/>
                  <a:gd name="T74" fmla="*/ 53 w 230"/>
                  <a:gd name="T75" fmla="*/ 97 h 157"/>
                  <a:gd name="T76" fmla="*/ 64 w 230"/>
                  <a:gd name="T77" fmla="*/ 100 h 157"/>
                  <a:gd name="T78" fmla="*/ 80 w 230"/>
                  <a:gd name="T79" fmla="*/ 104 h 157"/>
                  <a:gd name="T80" fmla="*/ 93 w 230"/>
                  <a:gd name="T81" fmla="*/ 121 h 157"/>
                  <a:gd name="T82" fmla="*/ 110 w 230"/>
                  <a:gd name="T83" fmla="*/ 133 h 157"/>
                  <a:gd name="T84" fmla="*/ 133 w 230"/>
                  <a:gd name="T85" fmla="*/ 138 h 157"/>
                  <a:gd name="T86" fmla="*/ 148 w 230"/>
                  <a:gd name="T87" fmla="*/ 140 h 157"/>
                  <a:gd name="T88" fmla="*/ 209 w 230"/>
                  <a:gd name="T89" fmla="*/ 62 h 157"/>
                  <a:gd name="T90" fmla="*/ 224 w 230"/>
                  <a:gd name="T91" fmla="*/ 74 h 157"/>
                  <a:gd name="T92" fmla="*/ 211 w 230"/>
                  <a:gd name="T93" fmla="*/ 64 h 157"/>
                  <a:gd name="T94" fmla="*/ 220 w 230"/>
                  <a:gd name="T95" fmla="*/ 78 h 157"/>
                  <a:gd name="T96" fmla="*/ 230 w 230"/>
                  <a:gd name="T97" fmla="*/ 81 h 157"/>
                  <a:gd name="T98" fmla="*/ 163 w 230"/>
                  <a:gd name="T99" fmla="*/ 45 h 157"/>
                  <a:gd name="T100" fmla="*/ 154 w 230"/>
                  <a:gd name="T101" fmla="*/ 62 h 157"/>
                  <a:gd name="T102" fmla="*/ 142 w 230"/>
                  <a:gd name="T103" fmla="*/ 59 h 157"/>
                  <a:gd name="T104" fmla="*/ 129 w 230"/>
                  <a:gd name="T105" fmla="*/ 66 h 157"/>
                  <a:gd name="T106" fmla="*/ 114 w 230"/>
                  <a:gd name="T107" fmla="*/ 68 h 157"/>
                  <a:gd name="T108" fmla="*/ 135 w 230"/>
                  <a:gd name="T109" fmla="*/ 76 h 157"/>
                  <a:gd name="T110" fmla="*/ 159 w 230"/>
                  <a:gd name="T111" fmla="*/ 70 h 157"/>
                  <a:gd name="T112" fmla="*/ 171 w 230"/>
                  <a:gd name="T113" fmla="*/ 59 h 157"/>
                  <a:gd name="T114" fmla="*/ 175 w 230"/>
                  <a:gd name="T115" fmla="*/ 47 h 157"/>
                  <a:gd name="T116" fmla="*/ 152 w 230"/>
                  <a:gd name="T117" fmla="*/ 127 h 157"/>
                  <a:gd name="T118" fmla="*/ 148 w 230"/>
                  <a:gd name="T119" fmla="*/ 125 h 157"/>
                  <a:gd name="T120" fmla="*/ 156 w 230"/>
                  <a:gd name="T121" fmla="*/ 110 h 157"/>
                  <a:gd name="T122" fmla="*/ 152 w 230"/>
                  <a:gd name="T123" fmla="*/ 142 h 157"/>
                  <a:gd name="T124" fmla="*/ 152 w 230"/>
                  <a:gd name="T125" fmla="*/ 12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0" h="157">
                    <a:moveTo>
                      <a:pt x="87" y="13"/>
                    </a:moveTo>
                    <a:lnTo>
                      <a:pt x="89" y="13"/>
                    </a:lnTo>
                    <a:lnTo>
                      <a:pt x="89" y="13"/>
                    </a:lnTo>
                    <a:lnTo>
                      <a:pt x="91" y="13"/>
                    </a:lnTo>
                    <a:lnTo>
                      <a:pt x="93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7" y="13"/>
                    </a:lnTo>
                    <a:lnTo>
                      <a:pt x="99" y="11"/>
                    </a:lnTo>
                    <a:lnTo>
                      <a:pt x="99" y="11"/>
                    </a:lnTo>
                    <a:lnTo>
                      <a:pt x="99" y="11"/>
                    </a:lnTo>
                    <a:lnTo>
                      <a:pt x="102" y="11"/>
                    </a:lnTo>
                    <a:lnTo>
                      <a:pt x="102" y="11"/>
                    </a:lnTo>
                    <a:lnTo>
                      <a:pt x="99" y="11"/>
                    </a:lnTo>
                    <a:lnTo>
                      <a:pt x="99" y="11"/>
                    </a:lnTo>
                    <a:lnTo>
                      <a:pt x="99" y="11"/>
                    </a:lnTo>
                    <a:lnTo>
                      <a:pt x="99" y="11"/>
                    </a:lnTo>
                    <a:lnTo>
                      <a:pt x="95" y="11"/>
                    </a:lnTo>
                    <a:lnTo>
                      <a:pt x="91" y="9"/>
                    </a:lnTo>
                    <a:lnTo>
                      <a:pt x="91" y="11"/>
                    </a:lnTo>
                    <a:lnTo>
                      <a:pt x="89" y="11"/>
                    </a:lnTo>
                    <a:lnTo>
                      <a:pt x="87" y="11"/>
                    </a:lnTo>
                    <a:lnTo>
                      <a:pt x="89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close/>
                    <a:moveTo>
                      <a:pt x="106" y="15"/>
                    </a:moveTo>
                    <a:lnTo>
                      <a:pt x="108" y="15"/>
                    </a:lnTo>
                    <a:lnTo>
                      <a:pt x="106" y="15"/>
                    </a:lnTo>
                    <a:lnTo>
                      <a:pt x="106" y="15"/>
                    </a:lnTo>
                    <a:lnTo>
                      <a:pt x="106" y="15"/>
                    </a:lnTo>
                    <a:lnTo>
                      <a:pt x="106" y="15"/>
                    </a:lnTo>
                    <a:lnTo>
                      <a:pt x="106" y="15"/>
                    </a:lnTo>
                    <a:lnTo>
                      <a:pt x="106" y="15"/>
                    </a:lnTo>
                    <a:close/>
                    <a:moveTo>
                      <a:pt x="78" y="53"/>
                    </a:moveTo>
                    <a:lnTo>
                      <a:pt x="78" y="51"/>
                    </a:lnTo>
                    <a:lnTo>
                      <a:pt x="80" y="51"/>
                    </a:lnTo>
                    <a:lnTo>
                      <a:pt x="78" y="49"/>
                    </a:lnTo>
                    <a:lnTo>
                      <a:pt x="78" y="49"/>
                    </a:lnTo>
                    <a:lnTo>
                      <a:pt x="78" y="49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8" y="53"/>
                    </a:lnTo>
                    <a:close/>
                    <a:moveTo>
                      <a:pt x="95" y="59"/>
                    </a:moveTo>
                    <a:lnTo>
                      <a:pt x="93" y="59"/>
                    </a:lnTo>
                    <a:lnTo>
                      <a:pt x="93" y="62"/>
                    </a:lnTo>
                    <a:lnTo>
                      <a:pt x="95" y="62"/>
                    </a:lnTo>
                    <a:lnTo>
                      <a:pt x="95" y="62"/>
                    </a:lnTo>
                    <a:lnTo>
                      <a:pt x="97" y="62"/>
                    </a:lnTo>
                    <a:lnTo>
                      <a:pt x="97" y="62"/>
                    </a:lnTo>
                    <a:lnTo>
                      <a:pt x="97" y="59"/>
                    </a:lnTo>
                    <a:lnTo>
                      <a:pt x="95" y="59"/>
                    </a:lnTo>
                    <a:close/>
                    <a:moveTo>
                      <a:pt x="40" y="110"/>
                    </a:moveTo>
                    <a:lnTo>
                      <a:pt x="38" y="108"/>
                    </a:lnTo>
                    <a:lnTo>
                      <a:pt x="36" y="108"/>
                    </a:lnTo>
                    <a:lnTo>
                      <a:pt x="36" y="110"/>
                    </a:lnTo>
                    <a:lnTo>
                      <a:pt x="38" y="110"/>
                    </a:lnTo>
                    <a:lnTo>
                      <a:pt x="40" y="110"/>
                    </a:lnTo>
                    <a:lnTo>
                      <a:pt x="42" y="112"/>
                    </a:lnTo>
                    <a:lnTo>
                      <a:pt x="42" y="112"/>
                    </a:lnTo>
                    <a:lnTo>
                      <a:pt x="40" y="110"/>
                    </a:lnTo>
                    <a:close/>
                    <a:moveTo>
                      <a:pt x="106" y="64"/>
                    </a:moveTo>
                    <a:lnTo>
                      <a:pt x="106" y="64"/>
                    </a:lnTo>
                    <a:lnTo>
                      <a:pt x="106" y="66"/>
                    </a:lnTo>
                    <a:lnTo>
                      <a:pt x="108" y="68"/>
                    </a:lnTo>
                    <a:lnTo>
                      <a:pt x="108" y="68"/>
                    </a:lnTo>
                    <a:lnTo>
                      <a:pt x="108" y="68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10" y="66"/>
                    </a:lnTo>
                    <a:lnTo>
                      <a:pt x="110" y="66"/>
                    </a:lnTo>
                    <a:lnTo>
                      <a:pt x="106" y="64"/>
                    </a:lnTo>
                    <a:lnTo>
                      <a:pt x="106" y="64"/>
                    </a:lnTo>
                    <a:close/>
                    <a:moveTo>
                      <a:pt x="169" y="24"/>
                    </a:moveTo>
                    <a:lnTo>
                      <a:pt x="171" y="24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4"/>
                    </a:lnTo>
                    <a:lnTo>
                      <a:pt x="169" y="24"/>
                    </a:lnTo>
                    <a:close/>
                    <a:moveTo>
                      <a:pt x="169" y="24"/>
                    </a:moveTo>
                    <a:lnTo>
                      <a:pt x="169" y="24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4"/>
                    </a:lnTo>
                    <a:lnTo>
                      <a:pt x="169" y="24"/>
                    </a:lnTo>
                    <a:lnTo>
                      <a:pt x="169" y="24"/>
                    </a:lnTo>
                    <a:close/>
                    <a:moveTo>
                      <a:pt x="180" y="30"/>
                    </a:moveTo>
                    <a:lnTo>
                      <a:pt x="180" y="28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78" y="28"/>
                    </a:lnTo>
                    <a:lnTo>
                      <a:pt x="180" y="28"/>
                    </a:lnTo>
                    <a:lnTo>
                      <a:pt x="180" y="30"/>
                    </a:lnTo>
                    <a:close/>
                    <a:moveTo>
                      <a:pt x="194" y="43"/>
                    </a:moveTo>
                    <a:lnTo>
                      <a:pt x="194" y="40"/>
                    </a:lnTo>
                    <a:lnTo>
                      <a:pt x="194" y="40"/>
                    </a:lnTo>
                    <a:lnTo>
                      <a:pt x="194" y="43"/>
                    </a:lnTo>
                    <a:lnTo>
                      <a:pt x="194" y="43"/>
                    </a:lnTo>
                    <a:lnTo>
                      <a:pt x="194" y="43"/>
                    </a:lnTo>
                    <a:close/>
                    <a:moveTo>
                      <a:pt x="140" y="17"/>
                    </a:moveTo>
                    <a:lnTo>
                      <a:pt x="142" y="19"/>
                    </a:lnTo>
                    <a:lnTo>
                      <a:pt x="142" y="21"/>
                    </a:lnTo>
                    <a:lnTo>
                      <a:pt x="144" y="21"/>
                    </a:lnTo>
                    <a:lnTo>
                      <a:pt x="146" y="21"/>
                    </a:lnTo>
                    <a:lnTo>
                      <a:pt x="146" y="19"/>
                    </a:lnTo>
                    <a:lnTo>
                      <a:pt x="146" y="19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4" y="17"/>
                    </a:lnTo>
                    <a:lnTo>
                      <a:pt x="142" y="17"/>
                    </a:lnTo>
                    <a:lnTo>
                      <a:pt x="140" y="17"/>
                    </a:lnTo>
                    <a:lnTo>
                      <a:pt x="140" y="17"/>
                    </a:lnTo>
                    <a:lnTo>
                      <a:pt x="140" y="17"/>
                    </a:lnTo>
                    <a:close/>
                    <a:moveTo>
                      <a:pt x="42" y="108"/>
                    </a:moveTo>
                    <a:lnTo>
                      <a:pt x="42" y="108"/>
                    </a:lnTo>
                    <a:lnTo>
                      <a:pt x="42" y="108"/>
                    </a:lnTo>
                    <a:lnTo>
                      <a:pt x="40" y="108"/>
                    </a:lnTo>
                    <a:lnTo>
                      <a:pt x="38" y="108"/>
                    </a:lnTo>
                    <a:lnTo>
                      <a:pt x="38" y="108"/>
                    </a:lnTo>
                    <a:lnTo>
                      <a:pt x="40" y="108"/>
                    </a:lnTo>
                    <a:lnTo>
                      <a:pt x="42" y="108"/>
                    </a:lnTo>
                    <a:close/>
                    <a:moveTo>
                      <a:pt x="135" y="4"/>
                    </a:moveTo>
                    <a:lnTo>
                      <a:pt x="135" y="4"/>
                    </a:lnTo>
                    <a:lnTo>
                      <a:pt x="135" y="4"/>
                    </a:lnTo>
                    <a:lnTo>
                      <a:pt x="135" y="2"/>
                    </a:lnTo>
                    <a:lnTo>
                      <a:pt x="133" y="0"/>
                    </a:lnTo>
                    <a:lnTo>
                      <a:pt x="133" y="0"/>
                    </a:lnTo>
                    <a:lnTo>
                      <a:pt x="133" y="2"/>
                    </a:lnTo>
                    <a:lnTo>
                      <a:pt x="133" y="2"/>
                    </a:lnTo>
                    <a:lnTo>
                      <a:pt x="135" y="4"/>
                    </a:lnTo>
                    <a:lnTo>
                      <a:pt x="135" y="4"/>
                    </a:lnTo>
                    <a:close/>
                    <a:moveTo>
                      <a:pt x="194" y="155"/>
                    </a:moveTo>
                    <a:lnTo>
                      <a:pt x="190" y="152"/>
                    </a:lnTo>
                    <a:lnTo>
                      <a:pt x="188" y="152"/>
                    </a:lnTo>
                    <a:lnTo>
                      <a:pt x="188" y="152"/>
                    </a:lnTo>
                    <a:lnTo>
                      <a:pt x="188" y="155"/>
                    </a:lnTo>
                    <a:lnTo>
                      <a:pt x="190" y="155"/>
                    </a:lnTo>
                    <a:lnTo>
                      <a:pt x="190" y="155"/>
                    </a:lnTo>
                    <a:lnTo>
                      <a:pt x="190" y="155"/>
                    </a:lnTo>
                    <a:lnTo>
                      <a:pt x="190" y="157"/>
                    </a:lnTo>
                    <a:lnTo>
                      <a:pt x="192" y="157"/>
                    </a:lnTo>
                    <a:lnTo>
                      <a:pt x="194" y="157"/>
                    </a:lnTo>
                    <a:lnTo>
                      <a:pt x="197" y="157"/>
                    </a:lnTo>
                    <a:lnTo>
                      <a:pt x="197" y="157"/>
                    </a:lnTo>
                    <a:lnTo>
                      <a:pt x="197" y="157"/>
                    </a:lnTo>
                    <a:lnTo>
                      <a:pt x="194" y="155"/>
                    </a:lnTo>
                    <a:close/>
                    <a:moveTo>
                      <a:pt x="186" y="43"/>
                    </a:moveTo>
                    <a:lnTo>
                      <a:pt x="175" y="34"/>
                    </a:lnTo>
                    <a:lnTo>
                      <a:pt x="175" y="34"/>
                    </a:lnTo>
                    <a:lnTo>
                      <a:pt x="173" y="32"/>
                    </a:lnTo>
                    <a:lnTo>
                      <a:pt x="171" y="30"/>
                    </a:lnTo>
                    <a:lnTo>
                      <a:pt x="171" y="30"/>
                    </a:lnTo>
                    <a:lnTo>
                      <a:pt x="167" y="28"/>
                    </a:lnTo>
                    <a:lnTo>
                      <a:pt x="165" y="28"/>
                    </a:lnTo>
                    <a:lnTo>
                      <a:pt x="163" y="26"/>
                    </a:lnTo>
                    <a:lnTo>
                      <a:pt x="163" y="26"/>
                    </a:lnTo>
                    <a:lnTo>
                      <a:pt x="161" y="24"/>
                    </a:lnTo>
                    <a:lnTo>
                      <a:pt x="159" y="24"/>
                    </a:lnTo>
                    <a:lnTo>
                      <a:pt x="156" y="21"/>
                    </a:lnTo>
                    <a:lnTo>
                      <a:pt x="154" y="21"/>
                    </a:lnTo>
                    <a:lnTo>
                      <a:pt x="152" y="19"/>
                    </a:lnTo>
                    <a:lnTo>
                      <a:pt x="152" y="19"/>
                    </a:lnTo>
                    <a:lnTo>
                      <a:pt x="152" y="21"/>
                    </a:lnTo>
                    <a:lnTo>
                      <a:pt x="150" y="21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6" y="24"/>
                    </a:lnTo>
                    <a:lnTo>
                      <a:pt x="161" y="26"/>
                    </a:lnTo>
                    <a:lnTo>
                      <a:pt x="163" y="28"/>
                    </a:lnTo>
                    <a:lnTo>
                      <a:pt x="163" y="28"/>
                    </a:lnTo>
                    <a:lnTo>
                      <a:pt x="167" y="30"/>
                    </a:lnTo>
                    <a:lnTo>
                      <a:pt x="169" y="32"/>
                    </a:lnTo>
                    <a:lnTo>
                      <a:pt x="169" y="32"/>
                    </a:lnTo>
                    <a:lnTo>
                      <a:pt x="171" y="32"/>
                    </a:lnTo>
                    <a:lnTo>
                      <a:pt x="171" y="32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5" y="36"/>
                    </a:lnTo>
                    <a:lnTo>
                      <a:pt x="180" y="40"/>
                    </a:lnTo>
                    <a:lnTo>
                      <a:pt x="180" y="43"/>
                    </a:lnTo>
                    <a:lnTo>
                      <a:pt x="180" y="45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9"/>
                    </a:lnTo>
                    <a:lnTo>
                      <a:pt x="182" y="51"/>
                    </a:lnTo>
                    <a:lnTo>
                      <a:pt x="182" y="51"/>
                    </a:lnTo>
                    <a:lnTo>
                      <a:pt x="184" y="53"/>
                    </a:lnTo>
                    <a:lnTo>
                      <a:pt x="184" y="53"/>
                    </a:lnTo>
                    <a:lnTo>
                      <a:pt x="184" y="53"/>
                    </a:lnTo>
                    <a:lnTo>
                      <a:pt x="186" y="51"/>
                    </a:lnTo>
                    <a:lnTo>
                      <a:pt x="186" y="49"/>
                    </a:lnTo>
                    <a:lnTo>
                      <a:pt x="186" y="49"/>
                    </a:lnTo>
                    <a:lnTo>
                      <a:pt x="186" y="47"/>
                    </a:lnTo>
                    <a:lnTo>
                      <a:pt x="188" y="47"/>
                    </a:lnTo>
                    <a:lnTo>
                      <a:pt x="188" y="45"/>
                    </a:lnTo>
                    <a:lnTo>
                      <a:pt x="186" y="43"/>
                    </a:lnTo>
                    <a:close/>
                    <a:moveTo>
                      <a:pt x="184" y="119"/>
                    </a:moveTo>
                    <a:lnTo>
                      <a:pt x="184" y="116"/>
                    </a:lnTo>
                    <a:lnTo>
                      <a:pt x="182" y="116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8" y="116"/>
                    </a:lnTo>
                    <a:lnTo>
                      <a:pt x="180" y="119"/>
                    </a:lnTo>
                    <a:lnTo>
                      <a:pt x="182" y="119"/>
                    </a:lnTo>
                    <a:lnTo>
                      <a:pt x="182" y="119"/>
                    </a:lnTo>
                    <a:lnTo>
                      <a:pt x="182" y="119"/>
                    </a:lnTo>
                    <a:lnTo>
                      <a:pt x="184" y="121"/>
                    </a:lnTo>
                    <a:lnTo>
                      <a:pt x="184" y="121"/>
                    </a:lnTo>
                    <a:lnTo>
                      <a:pt x="184" y="121"/>
                    </a:lnTo>
                    <a:lnTo>
                      <a:pt x="184" y="119"/>
                    </a:lnTo>
                    <a:lnTo>
                      <a:pt x="186" y="119"/>
                    </a:lnTo>
                    <a:lnTo>
                      <a:pt x="186" y="119"/>
                    </a:lnTo>
                    <a:lnTo>
                      <a:pt x="186" y="119"/>
                    </a:lnTo>
                    <a:lnTo>
                      <a:pt x="184" y="119"/>
                    </a:lnTo>
                    <a:lnTo>
                      <a:pt x="184" y="119"/>
                    </a:lnTo>
                    <a:close/>
                    <a:moveTo>
                      <a:pt x="203" y="152"/>
                    </a:moveTo>
                    <a:lnTo>
                      <a:pt x="203" y="152"/>
                    </a:lnTo>
                    <a:lnTo>
                      <a:pt x="201" y="152"/>
                    </a:lnTo>
                    <a:lnTo>
                      <a:pt x="201" y="152"/>
                    </a:lnTo>
                    <a:lnTo>
                      <a:pt x="201" y="155"/>
                    </a:lnTo>
                    <a:lnTo>
                      <a:pt x="203" y="155"/>
                    </a:lnTo>
                    <a:lnTo>
                      <a:pt x="205" y="155"/>
                    </a:lnTo>
                    <a:lnTo>
                      <a:pt x="205" y="155"/>
                    </a:lnTo>
                    <a:lnTo>
                      <a:pt x="205" y="152"/>
                    </a:lnTo>
                    <a:lnTo>
                      <a:pt x="205" y="152"/>
                    </a:lnTo>
                    <a:lnTo>
                      <a:pt x="203" y="152"/>
                    </a:lnTo>
                    <a:close/>
                    <a:moveTo>
                      <a:pt x="150" y="138"/>
                    </a:moveTo>
                    <a:lnTo>
                      <a:pt x="150" y="138"/>
                    </a:lnTo>
                    <a:lnTo>
                      <a:pt x="152" y="136"/>
                    </a:lnTo>
                    <a:lnTo>
                      <a:pt x="150" y="136"/>
                    </a:lnTo>
                    <a:lnTo>
                      <a:pt x="148" y="136"/>
                    </a:lnTo>
                    <a:lnTo>
                      <a:pt x="146" y="136"/>
                    </a:lnTo>
                    <a:lnTo>
                      <a:pt x="144" y="136"/>
                    </a:lnTo>
                    <a:lnTo>
                      <a:pt x="142" y="133"/>
                    </a:lnTo>
                    <a:lnTo>
                      <a:pt x="142" y="133"/>
                    </a:lnTo>
                    <a:lnTo>
                      <a:pt x="140" y="133"/>
                    </a:lnTo>
                    <a:lnTo>
                      <a:pt x="137" y="133"/>
                    </a:lnTo>
                    <a:lnTo>
                      <a:pt x="137" y="133"/>
                    </a:lnTo>
                    <a:lnTo>
                      <a:pt x="137" y="131"/>
                    </a:lnTo>
                    <a:lnTo>
                      <a:pt x="135" y="129"/>
                    </a:lnTo>
                    <a:lnTo>
                      <a:pt x="135" y="129"/>
                    </a:lnTo>
                    <a:lnTo>
                      <a:pt x="137" y="129"/>
                    </a:lnTo>
                    <a:lnTo>
                      <a:pt x="137" y="129"/>
                    </a:lnTo>
                    <a:lnTo>
                      <a:pt x="140" y="129"/>
                    </a:lnTo>
                    <a:lnTo>
                      <a:pt x="140" y="127"/>
                    </a:lnTo>
                    <a:lnTo>
                      <a:pt x="140" y="127"/>
                    </a:lnTo>
                    <a:lnTo>
                      <a:pt x="137" y="127"/>
                    </a:lnTo>
                    <a:lnTo>
                      <a:pt x="135" y="127"/>
                    </a:lnTo>
                    <a:lnTo>
                      <a:pt x="131" y="125"/>
                    </a:lnTo>
                    <a:lnTo>
                      <a:pt x="131" y="125"/>
                    </a:lnTo>
                    <a:lnTo>
                      <a:pt x="129" y="125"/>
                    </a:lnTo>
                    <a:lnTo>
                      <a:pt x="127" y="123"/>
                    </a:lnTo>
                    <a:lnTo>
                      <a:pt x="127" y="121"/>
                    </a:lnTo>
                    <a:lnTo>
                      <a:pt x="129" y="121"/>
                    </a:lnTo>
                    <a:lnTo>
                      <a:pt x="129" y="119"/>
                    </a:lnTo>
                    <a:lnTo>
                      <a:pt x="127" y="116"/>
                    </a:lnTo>
                    <a:lnTo>
                      <a:pt x="127" y="116"/>
                    </a:lnTo>
                    <a:lnTo>
                      <a:pt x="125" y="116"/>
                    </a:lnTo>
                    <a:lnTo>
                      <a:pt x="121" y="119"/>
                    </a:lnTo>
                    <a:lnTo>
                      <a:pt x="118" y="119"/>
                    </a:lnTo>
                    <a:lnTo>
                      <a:pt x="118" y="119"/>
                    </a:lnTo>
                    <a:lnTo>
                      <a:pt x="116" y="116"/>
                    </a:lnTo>
                    <a:lnTo>
                      <a:pt x="116" y="112"/>
                    </a:lnTo>
                    <a:lnTo>
                      <a:pt x="116" y="112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08"/>
                    </a:lnTo>
                    <a:lnTo>
                      <a:pt x="112" y="106"/>
                    </a:lnTo>
                    <a:lnTo>
                      <a:pt x="112" y="104"/>
                    </a:lnTo>
                    <a:lnTo>
                      <a:pt x="110" y="104"/>
                    </a:lnTo>
                    <a:lnTo>
                      <a:pt x="108" y="102"/>
                    </a:lnTo>
                    <a:lnTo>
                      <a:pt x="106" y="102"/>
                    </a:lnTo>
                    <a:lnTo>
                      <a:pt x="106" y="100"/>
                    </a:lnTo>
                    <a:lnTo>
                      <a:pt x="102" y="97"/>
                    </a:lnTo>
                    <a:lnTo>
                      <a:pt x="102" y="95"/>
                    </a:lnTo>
                    <a:lnTo>
                      <a:pt x="99" y="95"/>
                    </a:lnTo>
                    <a:lnTo>
                      <a:pt x="97" y="93"/>
                    </a:lnTo>
                    <a:lnTo>
                      <a:pt x="97" y="91"/>
                    </a:lnTo>
                    <a:lnTo>
                      <a:pt x="95" y="89"/>
                    </a:lnTo>
                    <a:lnTo>
                      <a:pt x="93" y="85"/>
                    </a:lnTo>
                    <a:lnTo>
                      <a:pt x="93" y="85"/>
                    </a:lnTo>
                    <a:lnTo>
                      <a:pt x="93" y="85"/>
                    </a:lnTo>
                    <a:lnTo>
                      <a:pt x="95" y="83"/>
                    </a:lnTo>
                    <a:lnTo>
                      <a:pt x="99" y="83"/>
                    </a:lnTo>
                    <a:lnTo>
                      <a:pt x="104" y="83"/>
                    </a:lnTo>
                    <a:lnTo>
                      <a:pt x="106" y="83"/>
                    </a:lnTo>
                    <a:lnTo>
                      <a:pt x="106" y="81"/>
                    </a:lnTo>
                    <a:lnTo>
                      <a:pt x="108" y="81"/>
                    </a:lnTo>
                    <a:lnTo>
                      <a:pt x="106" y="76"/>
                    </a:lnTo>
                    <a:lnTo>
                      <a:pt x="106" y="76"/>
                    </a:lnTo>
                    <a:lnTo>
                      <a:pt x="106" y="76"/>
                    </a:lnTo>
                    <a:lnTo>
                      <a:pt x="106" y="74"/>
                    </a:lnTo>
                    <a:lnTo>
                      <a:pt x="104" y="74"/>
                    </a:lnTo>
                    <a:lnTo>
                      <a:pt x="102" y="72"/>
                    </a:lnTo>
                    <a:lnTo>
                      <a:pt x="102" y="72"/>
                    </a:lnTo>
                    <a:lnTo>
                      <a:pt x="99" y="70"/>
                    </a:lnTo>
                    <a:lnTo>
                      <a:pt x="99" y="70"/>
                    </a:lnTo>
                    <a:lnTo>
                      <a:pt x="97" y="70"/>
                    </a:lnTo>
                    <a:lnTo>
                      <a:pt x="95" y="70"/>
                    </a:lnTo>
                    <a:lnTo>
                      <a:pt x="95" y="70"/>
                    </a:lnTo>
                    <a:lnTo>
                      <a:pt x="85" y="66"/>
                    </a:lnTo>
                    <a:lnTo>
                      <a:pt x="83" y="64"/>
                    </a:lnTo>
                    <a:lnTo>
                      <a:pt x="78" y="64"/>
                    </a:lnTo>
                    <a:lnTo>
                      <a:pt x="76" y="64"/>
                    </a:lnTo>
                    <a:lnTo>
                      <a:pt x="74" y="62"/>
                    </a:lnTo>
                    <a:lnTo>
                      <a:pt x="76" y="59"/>
                    </a:lnTo>
                    <a:lnTo>
                      <a:pt x="76" y="55"/>
                    </a:lnTo>
                    <a:lnTo>
                      <a:pt x="74" y="53"/>
                    </a:lnTo>
                    <a:lnTo>
                      <a:pt x="68" y="47"/>
                    </a:lnTo>
                    <a:lnTo>
                      <a:pt x="66" y="47"/>
                    </a:lnTo>
                    <a:lnTo>
                      <a:pt x="66" y="47"/>
                    </a:lnTo>
                    <a:lnTo>
                      <a:pt x="64" y="45"/>
                    </a:lnTo>
                    <a:lnTo>
                      <a:pt x="61" y="45"/>
                    </a:lnTo>
                    <a:lnTo>
                      <a:pt x="61" y="43"/>
                    </a:lnTo>
                    <a:lnTo>
                      <a:pt x="59" y="40"/>
                    </a:lnTo>
                    <a:lnTo>
                      <a:pt x="57" y="40"/>
                    </a:lnTo>
                    <a:lnTo>
                      <a:pt x="57" y="40"/>
                    </a:lnTo>
                    <a:lnTo>
                      <a:pt x="55" y="38"/>
                    </a:lnTo>
                    <a:lnTo>
                      <a:pt x="55" y="38"/>
                    </a:lnTo>
                    <a:lnTo>
                      <a:pt x="55" y="38"/>
                    </a:lnTo>
                    <a:lnTo>
                      <a:pt x="53" y="38"/>
                    </a:lnTo>
                    <a:lnTo>
                      <a:pt x="51" y="38"/>
                    </a:lnTo>
                    <a:lnTo>
                      <a:pt x="51" y="38"/>
                    </a:lnTo>
                    <a:lnTo>
                      <a:pt x="49" y="38"/>
                    </a:lnTo>
                    <a:lnTo>
                      <a:pt x="49" y="38"/>
                    </a:lnTo>
                    <a:lnTo>
                      <a:pt x="47" y="36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40" y="32"/>
                    </a:lnTo>
                    <a:lnTo>
                      <a:pt x="38" y="32"/>
                    </a:lnTo>
                    <a:lnTo>
                      <a:pt x="34" y="32"/>
                    </a:lnTo>
                    <a:lnTo>
                      <a:pt x="34" y="30"/>
                    </a:lnTo>
                    <a:lnTo>
                      <a:pt x="32" y="30"/>
                    </a:lnTo>
                    <a:lnTo>
                      <a:pt x="26" y="28"/>
                    </a:lnTo>
                    <a:lnTo>
                      <a:pt x="21" y="28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5" y="26"/>
                    </a:lnTo>
                    <a:lnTo>
                      <a:pt x="15" y="24"/>
                    </a:lnTo>
                    <a:lnTo>
                      <a:pt x="13" y="24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21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2" y="28"/>
                    </a:lnTo>
                    <a:lnTo>
                      <a:pt x="2" y="32"/>
                    </a:lnTo>
                    <a:lnTo>
                      <a:pt x="2" y="34"/>
                    </a:lnTo>
                    <a:lnTo>
                      <a:pt x="2" y="38"/>
                    </a:lnTo>
                    <a:lnTo>
                      <a:pt x="2" y="40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51"/>
                    </a:lnTo>
                    <a:lnTo>
                      <a:pt x="2" y="53"/>
                    </a:lnTo>
                    <a:lnTo>
                      <a:pt x="2" y="57"/>
                    </a:lnTo>
                    <a:lnTo>
                      <a:pt x="2" y="59"/>
                    </a:lnTo>
                    <a:lnTo>
                      <a:pt x="2" y="64"/>
                    </a:lnTo>
                    <a:lnTo>
                      <a:pt x="2" y="66"/>
                    </a:lnTo>
                    <a:lnTo>
                      <a:pt x="2" y="68"/>
                    </a:lnTo>
                    <a:lnTo>
                      <a:pt x="2" y="72"/>
                    </a:lnTo>
                    <a:lnTo>
                      <a:pt x="2" y="74"/>
                    </a:lnTo>
                    <a:lnTo>
                      <a:pt x="2" y="76"/>
                    </a:lnTo>
                    <a:lnTo>
                      <a:pt x="2" y="78"/>
                    </a:lnTo>
                    <a:lnTo>
                      <a:pt x="0" y="81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2" y="85"/>
                    </a:lnTo>
                    <a:lnTo>
                      <a:pt x="2" y="87"/>
                    </a:lnTo>
                    <a:lnTo>
                      <a:pt x="2" y="91"/>
                    </a:lnTo>
                    <a:lnTo>
                      <a:pt x="2" y="93"/>
                    </a:lnTo>
                    <a:lnTo>
                      <a:pt x="2" y="97"/>
                    </a:lnTo>
                    <a:lnTo>
                      <a:pt x="2" y="100"/>
                    </a:lnTo>
                    <a:lnTo>
                      <a:pt x="2" y="104"/>
                    </a:lnTo>
                    <a:lnTo>
                      <a:pt x="2" y="106"/>
                    </a:lnTo>
                    <a:lnTo>
                      <a:pt x="2" y="110"/>
                    </a:lnTo>
                    <a:lnTo>
                      <a:pt x="2" y="112"/>
                    </a:lnTo>
                    <a:lnTo>
                      <a:pt x="2" y="114"/>
                    </a:lnTo>
                    <a:lnTo>
                      <a:pt x="2" y="119"/>
                    </a:lnTo>
                    <a:lnTo>
                      <a:pt x="2" y="119"/>
                    </a:lnTo>
                    <a:lnTo>
                      <a:pt x="4" y="121"/>
                    </a:lnTo>
                    <a:lnTo>
                      <a:pt x="7" y="121"/>
                    </a:lnTo>
                    <a:lnTo>
                      <a:pt x="7" y="119"/>
                    </a:lnTo>
                    <a:lnTo>
                      <a:pt x="9" y="119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3" y="121"/>
                    </a:lnTo>
                    <a:lnTo>
                      <a:pt x="17" y="121"/>
                    </a:lnTo>
                    <a:lnTo>
                      <a:pt x="21" y="119"/>
                    </a:lnTo>
                    <a:lnTo>
                      <a:pt x="21" y="121"/>
                    </a:lnTo>
                    <a:lnTo>
                      <a:pt x="23" y="121"/>
                    </a:lnTo>
                    <a:lnTo>
                      <a:pt x="23" y="121"/>
                    </a:lnTo>
                    <a:lnTo>
                      <a:pt x="26" y="121"/>
                    </a:lnTo>
                    <a:lnTo>
                      <a:pt x="28" y="123"/>
                    </a:lnTo>
                    <a:lnTo>
                      <a:pt x="30" y="121"/>
                    </a:lnTo>
                    <a:lnTo>
                      <a:pt x="34" y="119"/>
                    </a:lnTo>
                    <a:lnTo>
                      <a:pt x="36" y="116"/>
                    </a:lnTo>
                    <a:lnTo>
                      <a:pt x="38" y="116"/>
                    </a:lnTo>
                    <a:lnTo>
                      <a:pt x="38" y="116"/>
                    </a:lnTo>
                    <a:lnTo>
                      <a:pt x="38" y="114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6" y="110"/>
                    </a:lnTo>
                    <a:lnTo>
                      <a:pt x="34" y="108"/>
                    </a:lnTo>
                    <a:lnTo>
                      <a:pt x="34" y="108"/>
                    </a:lnTo>
                    <a:lnTo>
                      <a:pt x="34" y="108"/>
                    </a:lnTo>
                    <a:lnTo>
                      <a:pt x="30" y="106"/>
                    </a:lnTo>
                    <a:lnTo>
                      <a:pt x="26" y="106"/>
                    </a:lnTo>
                    <a:lnTo>
                      <a:pt x="26" y="108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1" y="104"/>
                    </a:lnTo>
                    <a:lnTo>
                      <a:pt x="21" y="104"/>
                    </a:lnTo>
                    <a:lnTo>
                      <a:pt x="23" y="104"/>
                    </a:lnTo>
                    <a:lnTo>
                      <a:pt x="23" y="104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6" y="106"/>
                    </a:lnTo>
                    <a:lnTo>
                      <a:pt x="28" y="106"/>
                    </a:lnTo>
                    <a:lnTo>
                      <a:pt x="28" y="106"/>
                    </a:lnTo>
                    <a:lnTo>
                      <a:pt x="30" y="106"/>
                    </a:lnTo>
                    <a:lnTo>
                      <a:pt x="32" y="106"/>
                    </a:lnTo>
                    <a:lnTo>
                      <a:pt x="34" y="106"/>
                    </a:lnTo>
                    <a:lnTo>
                      <a:pt x="36" y="106"/>
                    </a:lnTo>
                    <a:lnTo>
                      <a:pt x="40" y="106"/>
                    </a:lnTo>
                    <a:lnTo>
                      <a:pt x="42" y="104"/>
                    </a:lnTo>
                    <a:lnTo>
                      <a:pt x="42" y="104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42" y="102"/>
                    </a:lnTo>
                    <a:lnTo>
                      <a:pt x="45" y="102"/>
                    </a:lnTo>
                    <a:lnTo>
                      <a:pt x="45" y="102"/>
                    </a:lnTo>
                    <a:lnTo>
                      <a:pt x="47" y="102"/>
                    </a:lnTo>
                    <a:lnTo>
                      <a:pt x="47" y="102"/>
                    </a:lnTo>
                    <a:lnTo>
                      <a:pt x="47" y="102"/>
                    </a:lnTo>
                    <a:lnTo>
                      <a:pt x="47" y="102"/>
                    </a:lnTo>
                    <a:lnTo>
                      <a:pt x="45" y="95"/>
                    </a:lnTo>
                    <a:lnTo>
                      <a:pt x="42" y="93"/>
                    </a:lnTo>
                    <a:lnTo>
                      <a:pt x="45" y="93"/>
                    </a:lnTo>
                    <a:lnTo>
                      <a:pt x="45" y="95"/>
                    </a:lnTo>
                    <a:lnTo>
                      <a:pt x="45" y="95"/>
                    </a:lnTo>
                    <a:lnTo>
                      <a:pt x="47" y="97"/>
                    </a:lnTo>
                    <a:lnTo>
                      <a:pt x="47" y="97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3" y="97"/>
                    </a:lnTo>
                    <a:lnTo>
                      <a:pt x="53" y="97"/>
                    </a:lnTo>
                    <a:lnTo>
                      <a:pt x="53" y="97"/>
                    </a:lnTo>
                    <a:lnTo>
                      <a:pt x="55" y="97"/>
                    </a:lnTo>
                    <a:lnTo>
                      <a:pt x="55" y="97"/>
                    </a:lnTo>
                    <a:lnTo>
                      <a:pt x="55" y="95"/>
                    </a:lnTo>
                    <a:lnTo>
                      <a:pt x="55" y="95"/>
                    </a:lnTo>
                    <a:lnTo>
                      <a:pt x="57" y="95"/>
                    </a:lnTo>
                    <a:lnTo>
                      <a:pt x="59" y="95"/>
                    </a:lnTo>
                    <a:lnTo>
                      <a:pt x="59" y="95"/>
                    </a:lnTo>
                    <a:lnTo>
                      <a:pt x="61" y="95"/>
                    </a:lnTo>
                    <a:lnTo>
                      <a:pt x="61" y="97"/>
                    </a:lnTo>
                    <a:lnTo>
                      <a:pt x="61" y="97"/>
                    </a:lnTo>
                    <a:lnTo>
                      <a:pt x="64" y="100"/>
                    </a:lnTo>
                    <a:lnTo>
                      <a:pt x="64" y="100"/>
                    </a:lnTo>
                    <a:lnTo>
                      <a:pt x="66" y="100"/>
                    </a:lnTo>
                    <a:lnTo>
                      <a:pt x="68" y="100"/>
                    </a:lnTo>
                    <a:lnTo>
                      <a:pt x="70" y="100"/>
                    </a:lnTo>
                    <a:lnTo>
                      <a:pt x="72" y="102"/>
                    </a:lnTo>
                    <a:lnTo>
                      <a:pt x="74" y="102"/>
                    </a:lnTo>
                    <a:lnTo>
                      <a:pt x="74" y="102"/>
                    </a:lnTo>
                    <a:lnTo>
                      <a:pt x="76" y="102"/>
                    </a:lnTo>
                    <a:lnTo>
                      <a:pt x="78" y="104"/>
                    </a:lnTo>
                    <a:lnTo>
                      <a:pt x="80" y="104"/>
                    </a:lnTo>
                    <a:lnTo>
                      <a:pt x="80" y="104"/>
                    </a:lnTo>
                    <a:lnTo>
                      <a:pt x="80" y="104"/>
                    </a:lnTo>
                    <a:lnTo>
                      <a:pt x="80" y="106"/>
                    </a:lnTo>
                    <a:lnTo>
                      <a:pt x="83" y="106"/>
                    </a:lnTo>
                    <a:lnTo>
                      <a:pt x="83" y="108"/>
                    </a:lnTo>
                    <a:lnTo>
                      <a:pt x="85" y="112"/>
                    </a:lnTo>
                    <a:lnTo>
                      <a:pt x="87" y="112"/>
                    </a:lnTo>
                    <a:lnTo>
                      <a:pt x="89" y="116"/>
                    </a:lnTo>
                    <a:lnTo>
                      <a:pt x="89" y="116"/>
                    </a:lnTo>
                    <a:lnTo>
                      <a:pt x="91" y="119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3" y="121"/>
                    </a:lnTo>
                    <a:lnTo>
                      <a:pt x="93" y="123"/>
                    </a:lnTo>
                    <a:lnTo>
                      <a:pt x="95" y="123"/>
                    </a:lnTo>
                    <a:lnTo>
                      <a:pt x="97" y="125"/>
                    </a:lnTo>
                    <a:lnTo>
                      <a:pt x="99" y="127"/>
                    </a:lnTo>
                    <a:lnTo>
                      <a:pt x="102" y="129"/>
                    </a:lnTo>
                    <a:lnTo>
                      <a:pt x="102" y="131"/>
                    </a:lnTo>
                    <a:lnTo>
                      <a:pt x="104" y="131"/>
                    </a:lnTo>
                    <a:lnTo>
                      <a:pt x="104" y="133"/>
                    </a:lnTo>
                    <a:lnTo>
                      <a:pt x="106" y="133"/>
                    </a:lnTo>
                    <a:lnTo>
                      <a:pt x="108" y="133"/>
                    </a:lnTo>
                    <a:lnTo>
                      <a:pt x="110" y="133"/>
                    </a:lnTo>
                    <a:lnTo>
                      <a:pt x="110" y="133"/>
                    </a:lnTo>
                    <a:lnTo>
                      <a:pt x="112" y="133"/>
                    </a:lnTo>
                    <a:lnTo>
                      <a:pt x="114" y="133"/>
                    </a:lnTo>
                    <a:lnTo>
                      <a:pt x="114" y="136"/>
                    </a:lnTo>
                    <a:lnTo>
                      <a:pt x="116" y="136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21" y="136"/>
                    </a:lnTo>
                    <a:lnTo>
                      <a:pt x="123" y="136"/>
                    </a:lnTo>
                    <a:lnTo>
                      <a:pt x="123" y="136"/>
                    </a:lnTo>
                    <a:lnTo>
                      <a:pt x="129" y="138"/>
                    </a:lnTo>
                    <a:lnTo>
                      <a:pt x="133" y="138"/>
                    </a:lnTo>
                    <a:lnTo>
                      <a:pt x="133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40"/>
                    </a:lnTo>
                    <a:lnTo>
                      <a:pt x="140" y="140"/>
                    </a:lnTo>
                    <a:lnTo>
                      <a:pt x="140" y="142"/>
                    </a:lnTo>
                    <a:lnTo>
                      <a:pt x="142" y="142"/>
                    </a:lnTo>
                    <a:lnTo>
                      <a:pt x="144" y="142"/>
                    </a:lnTo>
                    <a:lnTo>
                      <a:pt x="146" y="142"/>
                    </a:lnTo>
                    <a:lnTo>
                      <a:pt x="146" y="142"/>
                    </a:lnTo>
                    <a:lnTo>
                      <a:pt x="148" y="140"/>
                    </a:lnTo>
                    <a:lnTo>
                      <a:pt x="150" y="140"/>
                    </a:lnTo>
                    <a:lnTo>
                      <a:pt x="148" y="140"/>
                    </a:lnTo>
                    <a:lnTo>
                      <a:pt x="148" y="140"/>
                    </a:lnTo>
                    <a:lnTo>
                      <a:pt x="146" y="138"/>
                    </a:lnTo>
                    <a:lnTo>
                      <a:pt x="146" y="138"/>
                    </a:lnTo>
                    <a:lnTo>
                      <a:pt x="150" y="138"/>
                    </a:lnTo>
                    <a:close/>
                    <a:moveTo>
                      <a:pt x="211" y="57"/>
                    </a:moveTo>
                    <a:lnTo>
                      <a:pt x="211" y="57"/>
                    </a:lnTo>
                    <a:lnTo>
                      <a:pt x="209" y="55"/>
                    </a:lnTo>
                    <a:lnTo>
                      <a:pt x="209" y="57"/>
                    </a:lnTo>
                    <a:lnTo>
                      <a:pt x="209" y="57"/>
                    </a:lnTo>
                    <a:lnTo>
                      <a:pt x="209" y="57"/>
                    </a:lnTo>
                    <a:lnTo>
                      <a:pt x="209" y="59"/>
                    </a:lnTo>
                    <a:lnTo>
                      <a:pt x="209" y="62"/>
                    </a:lnTo>
                    <a:lnTo>
                      <a:pt x="209" y="64"/>
                    </a:lnTo>
                    <a:lnTo>
                      <a:pt x="211" y="62"/>
                    </a:lnTo>
                    <a:lnTo>
                      <a:pt x="211" y="62"/>
                    </a:lnTo>
                    <a:lnTo>
                      <a:pt x="211" y="59"/>
                    </a:lnTo>
                    <a:lnTo>
                      <a:pt x="211" y="57"/>
                    </a:lnTo>
                    <a:close/>
                    <a:moveTo>
                      <a:pt x="230" y="81"/>
                    </a:moveTo>
                    <a:lnTo>
                      <a:pt x="228" y="78"/>
                    </a:lnTo>
                    <a:lnTo>
                      <a:pt x="228" y="76"/>
                    </a:lnTo>
                    <a:lnTo>
                      <a:pt x="226" y="76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4"/>
                    </a:lnTo>
                    <a:lnTo>
                      <a:pt x="222" y="74"/>
                    </a:lnTo>
                    <a:lnTo>
                      <a:pt x="222" y="70"/>
                    </a:lnTo>
                    <a:lnTo>
                      <a:pt x="220" y="70"/>
                    </a:lnTo>
                    <a:lnTo>
                      <a:pt x="220" y="70"/>
                    </a:lnTo>
                    <a:lnTo>
                      <a:pt x="220" y="68"/>
                    </a:lnTo>
                    <a:lnTo>
                      <a:pt x="218" y="68"/>
                    </a:lnTo>
                    <a:lnTo>
                      <a:pt x="218" y="66"/>
                    </a:lnTo>
                    <a:lnTo>
                      <a:pt x="216" y="64"/>
                    </a:lnTo>
                    <a:lnTo>
                      <a:pt x="213" y="64"/>
                    </a:lnTo>
                    <a:lnTo>
                      <a:pt x="213" y="64"/>
                    </a:lnTo>
                    <a:lnTo>
                      <a:pt x="211" y="64"/>
                    </a:lnTo>
                    <a:lnTo>
                      <a:pt x="211" y="64"/>
                    </a:lnTo>
                    <a:lnTo>
                      <a:pt x="211" y="64"/>
                    </a:lnTo>
                    <a:lnTo>
                      <a:pt x="211" y="68"/>
                    </a:lnTo>
                    <a:lnTo>
                      <a:pt x="211" y="68"/>
                    </a:lnTo>
                    <a:lnTo>
                      <a:pt x="211" y="70"/>
                    </a:lnTo>
                    <a:lnTo>
                      <a:pt x="213" y="70"/>
                    </a:lnTo>
                    <a:lnTo>
                      <a:pt x="213" y="72"/>
                    </a:lnTo>
                    <a:lnTo>
                      <a:pt x="216" y="72"/>
                    </a:lnTo>
                    <a:lnTo>
                      <a:pt x="216" y="74"/>
                    </a:lnTo>
                    <a:lnTo>
                      <a:pt x="216" y="74"/>
                    </a:lnTo>
                    <a:lnTo>
                      <a:pt x="220" y="76"/>
                    </a:lnTo>
                    <a:lnTo>
                      <a:pt x="220" y="78"/>
                    </a:lnTo>
                    <a:lnTo>
                      <a:pt x="220" y="78"/>
                    </a:lnTo>
                    <a:lnTo>
                      <a:pt x="220" y="81"/>
                    </a:lnTo>
                    <a:lnTo>
                      <a:pt x="222" y="83"/>
                    </a:lnTo>
                    <a:lnTo>
                      <a:pt x="222" y="83"/>
                    </a:lnTo>
                    <a:lnTo>
                      <a:pt x="224" y="85"/>
                    </a:lnTo>
                    <a:lnTo>
                      <a:pt x="226" y="85"/>
                    </a:lnTo>
                    <a:lnTo>
                      <a:pt x="226" y="85"/>
                    </a:lnTo>
                    <a:lnTo>
                      <a:pt x="228" y="85"/>
                    </a:lnTo>
                    <a:lnTo>
                      <a:pt x="228" y="83"/>
                    </a:lnTo>
                    <a:lnTo>
                      <a:pt x="230" y="83"/>
                    </a:lnTo>
                    <a:lnTo>
                      <a:pt x="230" y="83"/>
                    </a:lnTo>
                    <a:lnTo>
                      <a:pt x="230" y="83"/>
                    </a:lnTo>
                    <a:lnTo>
                      <a:pt x="230" y="81"/>
                    </a:lnTo>
                    <a:lnTo>
                      <a:pt x="230" y="81"/>
                    </a:lnTo>
                    <a:close/>
                    <a:moveTo>
                      <a:pt x="175" y="45"/>
                    </a:moveTo>
                    <a:lnTo>
                      <a:pt x="173" y="45"/>
                    </a:lnTo>
                    <a:lnTo>
                      <a:pt x="171" y="45"/>
                    </a:lnTo>
                    <a:lnTo>
                      <a:pt x="169" y="45"/>
                    </a:lnTo>
                    <a:lnTo>
                      <a:pt x="169" y="45"/>
                    </a:lnTo>
                    <a:lnTo>
                      <a:pt x="167" y="45"/>
                    </a:lnTo>
                    <a:lnTo>
                      <a:pt x="167" y="45"/>
                    </a:lnTo>
                    <a:lnTo>
                      <a:pt x="165" y="45"/>
                    </a:lnTo>
                    <a:lnTo>
                      <a:pt x="165" y="45"/>
                    </a:lnTo>
                    <a:lnTo>
                      <a:pt x="163" y="45"/>
                    </a:lnTo>
                    <a:lnTo>
                      <a:pt x="163" y="45"/>
                    </a:lnTo>
                    <a:lnTo>
                      <a:pt x="163" y="47"/>
                    </a:lnTo>
                    <a:lnTo>
                      <a:pt x="165" y="51"/>
                    </a:lnTo>
                    <a:lnTo>
                      <a:pt x="165" y="53"/>
                    </a:lnTo>
                    <a:lnTo>
                      <a:pt x="165" y="55"/>
                    </a:lnTo>
                    <a:lnTo>
                      <a:pt x="163" y="55"/>
                    </a:lnTo>
                    <a:lnTo>
                      <a:pt x="161" y="55"/>
                    </a:lnTo>
                    <a:lnTo>
                      <a:pt x="161" y="55"/>
                    </a:lnTo>
                    <a:lnTo>
                      <a:pt x="161" y="55"/>
                    </a:lnTo>
                    <a:lnTo>
                      <a:pt x="156" y="57"/>
                    </a:lnTo>
                    <a:lnTo>
                      <a:pt x="156" y="59"/>
                    </a:lnTo>
                    <a:lnTo>
                      <a:pt x="154" y="62"/>
                    </a:lnTo>
                    <a:lnTo>
                      <a:pt x="154" y="62"/>
                    </a:lnTo>
                    <a:lnTo>
                      <a:pt x="154" y="64"/>
                    </a:lnTo>
                    <a:lnTo>
                      <a:pt x="152" y="64"/>
                    </a:lnTo>
                    <a:lnTo>
                      <a:pt x="152" y="64"/>
                    </a:lnTo>
                    <a:lnTo>
                      <a:pt x="150" y="64"/>
                    </a:lnTo>
                    <a:lnTo>
                      <a:pt x="150" y="64"/>
                    </a:lnTo>
                    <a:lnTo>
                      <a:pt x="148" y="64"/>
                    </a:lnTo>
                    <a:lnTo>
                      <a:pt x="146" y="64"/>
                    </a:lnTo>
                    <a:lnTo>
                      <a:pt x="144" y="64"/>
                    </a:lnTo>
                    <a:lnTo>
                      <a:pt x="142" y="64"/>
                    </a:lnTo>
                    <a:lnTo>
                      <a:pt x="142" y="62"/>
                    </a:lnTo>
                    <a:lnTo>
                      <a:pt x="142" y="62"/>
                    </a:lnTo>
                    <a:lnTo>
                      <a:pt x="142" y="59"/>
                    </a:lnTo>
                    <a:lnTo>
                      <a:pt x="142" y="57"/>
                    </a:lnTo>
                    <a:lnTo>
                      <a:pt x="142" y="57"/>
                    </a:lnTo>
                    <a:lnTo>
                      <a:pt x="142" y="55"/>
                    </a:lnTo>
                    <a:lnTo>
                      <a:pt x="142" y="55"/>
                    </a:lnTo>
                    <a:lnTo>
                      <a:pt x="140" y="57"/>
                    </a:lnTo>
                    <a:lnTo>
                      <a:pt x="140" y="57"/>
                    </a:lnTo>
                    <a:lnTo>
                      <a:pt x="140" y="64"/>
                    </a:lnTo>
                    <a:lnTo>
                      <a:pt x="137" y="64"/>
                    </a:lnTo>
                    <a:lnTo>
                      <a:pt x="135" y="64"/>
                    </a:lnTo>
                    <a:lnTo>
                      <a:pt x="133" y="64"/>
                    </a:lnTo>
                    <a:lnTo>
                      <a:pt x="131" y="64"/>
                    </a:lnTo>
                    <a:lnTo>
                      <a:pt x="129" y="66"/>
                    </a:lnTo>
                    <a:lnTo>
                      <a:pt x="129" y="64"/>
                    </a:lnTo>
                    <a:lnTo>
                      <a:pt x="127" y="64"/>
                    </a:lnTo>
                    <a:lnTo>
                      <a:pt x="125" y="64"/>
                    </a:lnTo>
                    <a:lnTo>
                      <a:pt x="121" y="64"/>
                    </a:lnTo>
                    <a:lnTo>
                      <a:pt x="121" y="64"/>
                    </a:lnTo>
                    <a:lnTo>
                      <a:pt x="118" y="64"/>
                    </a:lnTo>
                    <a:lnTo>
                      <a:pt x="118" y="64"/>
                    </a:lnTo>
                    <a:lnTo>
                      <a:pt x="118" y="64"/>
                    </a:lnTo>
                    <a:lnTo>
                      <a:pt x="116" y="64"/>
                    </a:lnTo>
                    <a:lnTo>
                      <a:pt x="114" y="64"/>
                    </a:lnTo>
                    <a:lnTo>
                      <a:pt x="114" y="66"/>
                    </a:lnTo>
                    <a:lnTo>
                      <a:pt x="114" y="68"/>
                    </a:lnTo>
                    <a:lnTo>
                      <a:pt x="116" y="68"/>
                    </a:lnTo>
                    <a:lnTo>
                      <a:pt x="118" y="68"/>
                    </a:lnTo>
                    <a:lnTo>
                      <a:pt x="121" y="70"/>
                    </a:lnTo>
                    <a:lnTo>
                      <a:pt x="121" y="70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9" y="72"/>
                    </a:lnTo>
                    <a:lnTo>
                      <a:pt x="131" y="72"/>
                    </a:lnTo>
                    <a:lnTo>
                      <a:pt x="131" y="72"/>
                    </a:lnTo>
                    <a:lnTo>
                      <a:pt x="133" y="74"/>
                    </a:lnTo>
                    <a:lnTo>
                      <a:pt x="133" y="76"/>
                    </a:lnTo>
                    <a:lnTo>
                      <a:pt x="135" y="76"/>
                    </a:lnTo>
                    <a:lnTo>
                      <a:pt x="137" y="76"/>
                    </a:lnTo>
                    <a:lnTo>
                      <a:pt x="142" y="76"/>
                    </a:lnTo>
                    <a:lnTo>
                      <a:pt x="146" y="76"/>
                    </a:lnTo>
                    <a:lnTo>
                      <a:pt x="146" y="74"/>
                    </a:lnTo>
                    <a:lnTo>
                      <a:pt x="148" y="74"/>
                    </a:lnTo>
                    <a:lnTo>
                      <a:pt x="150" y="74"/>
                    </a:lnTo>
                    <a:lnTo>
                      <a:pt x="150" y="72"/>
                    </a:lnTo>
                    <a:lnTo>
                      <a:pt x="152" y="72"/>
                    </a:lnTo>
                    <a:lnTo>
                      <a:pt x="154" y="72"/>
                    </a:lnTo>
                    <a:lnTo>
                      <a:pt x="156" y="72"/>
                    </a:lnTo>
                    <a:lnTo>
                      <a:pt x="156" y="72"/>
                    </a:lnTo>
                    <a:lnTo>
                      <a:pt x="159" y="70"/>
                    </a:lnTo>
                    <a:lnTo>
                      <a:pt x="161" y="68"/>
                    </a:lnTo>
                    <a:lnTo>
                      <a:pt x="161" y="68"/>
                    </a:lnTo>
                    <a:lnTo>
                      <a:pt x="163" y="66"/>
                    </a:lnTo>
                    <a:lnTo>
                      <a:pt x="163" y="66"/>
                    </a:lnTo>
                    <a:lnTo>
                      <a:pt x="163" y="66"/>
                    </a:lnTo>
                    <a:lnTo>
                      <a:pt x="163" y="64"/>
                    </a:lnTo>
                    <a:lnTo>
                      <a:pt x="165" y="64"/>
                    </a:lnTo>
                    <a:lnTo>
                      <a:pt x="167" y="64"/>
                    </a:lnTo>
                    <a:lnTo>
                      <a:pt x="169" y="64"/>
                    </a:lnTo>
                    <a:lnTo>
                      <a:pt x="171" y="64"/>
                    </a:lnTo>
                    <a:lnTo>
                      <a:pt x="171" y="62"/>
                    </a:lnTo>
                    <a:lnTo>
                      <a:pt x="171" y="59"/>
                    </a:lnTo>
                    <a:lnTo>
                      <a:pt x="169" y="57"/>
                    </a:lnTo>
                    <a:lnTo>
                      <a:pt x="169" y="57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3" y="55"/>
                    </a:lnTo>
                    <a:lnTo>
                      <a:pt x="173" y="55"/>
                    </a:lnTo>
                    <a:lnTo>
                      <a:pt x="175" y="53"/>
                    </a:lnTo>
                    <a:lnTo>
                      <a:pt x="175" y="51"/>
                    </a:lnTo>
                    <a:lnTo>
                      <a:pt x="175" y="51"/>
                    </a:lnTo>
                    <a:lnTo>
                      <a:pt x="175" y="49"/>
                    </a:lnTo>
                    <a:lnTo>
                      <a:pt x="175" y="49"/>
                    </a:lnTo>
                    <a:lnTo>
                      <a:pt x="175" y="47"/>
                    </a:lnTo>
                    <a:lnTo>
                      <a:pt x="175" y="45"/>
                    </a:lnTo>
                    <a:close/>
                    <a:moveTo>
                      <a:pt x="144" y="125"/>
                    </a:moveTo>
                    <a:lnTo>
                      <a:pt x="146" y="125"/>
                    </a:lnTo>
                    <a:lnTo>
                      <a:pt x="146" y="123"/>
                    </a:lnTo>
                    <a:lnTo>
                      <a:pt x="146" y="123"/>
                    </a:lnTo>
                    <a:lnTo>
                      <a:pt x="144" y="121"/>
                    </a:lnTo>
                    <a:lnTo>
                      <a:pt x="144" y="121"/>
                    </a:lnTo>
                    <a:lnTo>
                      <a:pt x="142" y="121"/>
                    </a:lnTo>
                    <a:lnTo>
                      <a:pt x="142" y="123"/>
                    </a:lnTo>
                    <a:lnTo>
                      <a:pt x="144" y="125"/>
                    </a:lnTo>
                    <a:lnTo>
                      <a:pt x="144" y="125"/>
                    </a:lnTo>
                    <a:close/>
                    <a:moveTo>
                      <a:pt x="152" y="127"/>
                    </a:moveTo>
                    <a:lnTo>
                      <a:pt x="152" y="127"/>
                    </a:lnTo>
                    <a:lnTo>
                      <a:pt x="152" y="125"/>
                    </a:lnTo>
                    <a:lnTo>
                      <a:pt x="152" y="125"/>
                    </a:lnTo>
                    <a:lnTo>
                      <a:pt x="152" y="123"/>
                    </a:lnTo>
                    <a:lnTo>
                      <a:pt x="150" y="123"/>
                    </a:lnTo>
                    <a:lnTo>
                      <a:pt x="150" y="123"/>
                    </a:lnTo>
                    <a:lnTo>
                      <a:pt x="148" y="123"/>
                    </a:lnTo>
                    <a:lnTo>
                      <a:pt x="148" y="123"/>
                    </a:lnTo>
                    <a:lnTo>
                      <a:pt x="146" y="123"/>
                    </a:lnTo>
                    <a:lnTo>
                      <a:pt x="146" y="123"/>
                    </a:lnTo>
                    <a:lnTo>
                      <a:pt x="146" y="123"/>
                    </a:lnTo>
                    <a:lnTo>
                      <a:pt x="148" y="125"/>
                    </a:lnTo>
                    <a:lnTo>
                      <a:pt x="148" y="125"/>
                    </a:lnTo>
                    <a:lnTo>
                      <a:pt x="146" y="127"/>
                    </a:lnTo>
                    <a:lnTo>
                      <a:pt x="148" y="127"/>
                    </a:lnTo>
                    <a:lnTo>
                      <a:pt x="150" y="127"/>
                    </a:lnTo>
                    <a:lnTo>
                      <a:pt x="152" y="127"/>
                    </a:lnTo>
                    <a:lnTo>
                      <a:pt x="152" y="127"/>
                    </a:lnTo>
                    <a:lnTo>
                      <a:pt x="152" y="127"/>
                    </a:lnTo>
                    <a:lnTo>
                      <a:pt x="152" y="127"/>
                    </a:lnTo>
                    <a:close/>
                    <a:moveTo>
                      <a:pt x="156" y="108"/>
                    </a:moveTo>
                    <a:lnTo>
                      <a:pt x="156" y="108"/>
                    </a:lnTo>
                    <a:lnTo>
                      <a:pt x="154" y="110"/>
                    </a:lnTo>
                    <a:lnTo>
                      <a:pt x="156" y="110"/>
                    </a:lnTo>
                    <a:lnTo>
                      <a:pt x="156" y="110"/>
                    </a:lnTo>
                    <a:lnTo>
                      <a:pt x="156" y="112"/>
                    </a:lnTo>
                    <a:lnTo>
                      <a:pt x="156" y="112"/>
                    </a:lnTo>
                    <a:lnTo>
                      <a:pt x="156" y="114"/>
                    </a:lnTo>
                    <a:lnTo>
                      <a:pt x="156" y="112"/>
                    </a:lnTo>
                    <a:lnTo>
                      <a:pt x="156" y="110"/>
                    </a:lnTo>
                    <a:lnTo>
                      <a:pt x="156" y="110"/>
                    </a:lnTo>
                    <a:lnTo>
                      <a:pt x="156" y="108"/>
                    </a:lnTo>
                    <a:lnTo>
                      <a:pt x="156" y="108"/>
                    </a:lnTo>
                    <a:close/>
                    <a:moveTo>
                      <a:pt x="152" y="140"/>
                    </a:moveTo>
                    <a:lnTo>
                      <a:pt x="152" y="142"/>
                    </a:lnTo>
                    <a:lnTo>
                      <a:pt x="152" y="142"/>
                    </a:lnTo>
                    <a:lnTo>
                      <a:pt x="152" y="142"/>
                    </a:lnTo>
                    <a:lnTo>
                      <a:pt x="152" y="142"/>
                    </a:lnTo>
                    <a:lnTo>
                      <a:pt x="152" y="140"/>
                    </a:lnTo>
                    <a:lnTo>
                      <a:pt x="152" y="140"/>
                    </a:lnTo>
                    <a:close/>
                    <a:moveTo>
                      <a:pt x="159" y="131"/>
                    </a:moveTo>
                    <a:lnTo>
                      <a:pt x="156" y="133"/>
                    </a:lnTo>
                    <a:lnTo>
                      <a:pt x="156" y="133"/>
                    </a:lnTo>
                    <a:lnTo>
                      <a:pt x="156" y="131"/>
                    </a:lnTo>
                    <a:lnTo>
                      <a:pt x="156" y="131"/>
                    </a:lnTo>
                    <a:lnTo>
                      <a:pt x="152" y="129"/>
                    </a:lnTo>
                    <a:lnTo>
                      <a:pt x="152" y="129"/>
                    </a:lnTo>
                    <a:lnTo>
                      <a:pt x="152" y="127"/>
                    </a:lnTo>
                    <a:lnTo>
                      <a:pt x="152" y="129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4" y="131"/>
                    </a:lnTo>
                    <a:lnTo>
                      <a:pt x="154" y="133"/>
                    </a:lnTo>
                    <a:lnTo>
                      <a:pt x="156" y="136"/>
                    </a:lnTo>
                    <a:lnTo>
                      <a:pt x="159" y="136"/>
                    </a:lnTo>
                    <a:lnTo>
                      <a:pt x="159" y="131"/>
                    </a:lnTo>
                    <a:lnTo>
                      <a:pt x="159" y="131"/>
                    </a:lnTo>
                    <a:lnTo>
                      <a:pt x="159" y="131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6" name="Palau" descr="" title="">
                <a:extLst>
                  <a:ext uri="{FF2B5EF4-FFF2-40B4-BE49-F238E27FC236}">
                    <a16:creationId xmlns:a16="http://schemas.microsoft.com/office/drawing/2014/main" id="{08E5AD9A-419D-4DAD-940F-4E09D22842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63274" y="3971722"/>
                <a:ext cx="147497" cy="200373"/>
              </a:xfrm>
              <a:custGeom>
                <a:avLst/>
                <a:gdLst>
                  <a:gd name="T0" fmla="*/ 0 w 53"/>
                  <a:gd name="T1" fmla="*/ 72 h 72"/>
                  <a:gd name="T2" fmla="*/ 0 w 53"/>
                  <a:gd name="T3" fmla="*/ 72 h 72"/>
                  <a:gd name="T4" fmla="*/ 0 w 53"/>
                  <a:gd name="T5" fmla="*/ 72 h 72"/>
                  <a:gd name="T6" fmla="*/ 0 w 53"/>
                  <a:gd name="T7" fmla="*/ 72 h 72"/>
                  <a:gd name="T8" fmla="*/ 0 w 53"/>
                  <a:gd name="T9" fmla="*/ 72 h 72"/>
                  <a:gd name="T10" fmla="*/ 0 w 53"/>
                  <a:gd name="T11" fmla="*/ 72 h 72"/>
                  <a:gd name="T12" fmla="*/ 0 w 53"/>
                  <a:gd name="T13" fmla="*/ 72 h 72"/>
                  <a:gd name="T14" fmla="*/ 0 w 53"/>
                  <a:gd name="T15" fmla="*/ 70 h 72"/>
                  <a:gd name="T16" fmla="*/ 0 w 53"/>
                  <a:gd name="T17" fmla="*/ 72 h 72"/>
                  <a:gd name="T18" fmla="*/ 53 w 53"/>
                  <a:gd name="T19" fmla="*/ 0 h 72"/>
                  <a:gd name="T20" fmla="*/ 53 w 53"/>
                  <a:gd name="T21" fmla="*/ 2 h 72"/>
                  <a:gd name="T22" fmla="*/ 53 w 53"/>
                  <a:gd name="T23" fmla="*/ 2 h 72"/>
                  <a:gd name="T24" fmla="*/ 51 w 53"/>
                  <a:gd name="T25" fmla="*/ 2 h 72"/>
                  <a:gd name="T26" fmla="*/ 51 w 53"/>
                  <a:gd name="T27" fmla="*/ 2 h 72"/>
                  <a:gd name="T28" fmla="*/ 51 w 53"/>
                  <a:gd name="T29" fmla="*/ 4 h 72"/>
                  <a:gd name="T30" fmla="*/ 51 w 53"/>
                  <a:gd name="T31" fmla="*/ 6 h 72"/>
                  <a:gd name="T32" fmla="*/ 53 w 53"/>
                  <a:gd name="T33" fmla="*/ 4 h 72"/>
                  <a:gd name="T34" fmla="*/ 53 w 53"/>
                  <a:gd name="T35" fmla="*/ 4 h 72"/>
                  <a:gd name="T36" fmla="*/ 53 w 53"/>
                  <a:gd name="T37" fmla="*/ 4 h 72"/>
                  <a:gd name="T38" fmla="*/ 53 w 53"/>
                  <a:gd name="T39" fmla="*/ 0 h 72"/>
                  <a:gd name="T40" fmla="*/ 53 w 53"/>
                  <a:gd name="T4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3" h="72">
                    <a:moveTo>
                      <a:pt x="0" y="72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0"/>
                    </a:lnTo>
                    <a:lnTo>
                      <a:pt x="0" y="72"/>
                    </a:lnTo>
                    <a:close/>
                    <a:moveTo>
                      <a:pt x="53" y="0"/>
                    </a:moveTo>
                    <a:lnTo>
                      <a:pt x="53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51" y="6"/>
                    </a:lnTo>
                    <a:lnTo>
                      <a:pt x="53" y="4"/>
                    </a:lnTo>
                    <a:lnTo>
                      <a:pt x="53" y="4"/>
                    </a:lnTo>
                    <a:lnTo>
                      <a:pt x="53" y="4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7" name="Pakistan" descr="" title="">
                <a:extLst>
                  <a:ext uri="{FF2B5EF4-FFF2-40B4-BE49-F238E27FC236}">
                    <a16:creationId xmlns:a16="http://schemas.microsoft.com/office/drawing/2014/main" id="{56C9639F-77FB-4004-9B11-ADEB0277C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9948" y="2660950"/>
                <a:ext cx="687391" cy="617816"/>
              </a:xfrm>
              <a:custGeom>
                <a:avLst/>
                <a:gdLst>
                  <a:gd name="T0" fmla="*/ 241 w 247"/>
                  <a:gd name="T1" fmla="*/ 21 h 222"/>
                  <a:gd name="T2" fmla="*/ 232 w 247"/>
                  <a:gd name="T3" fmla="*/ 17 h 222"/>
                  <a:gd name="T4" fmla="*/ 230 w 247"/>
                  <a:gd name="T5" fmla="*/ 6 h 222"/>
                  <a:gd name="T6" fmla="*/ 217 w 247"/>
                  <a:gd name="T7" fmla="*/ 0 h 222"/>
                  <a:gd name="T8" fmla="*/ 207 w 247"/>
                  <a:gd name="T9" fmla="*/ 0 h 222"/>
                  <a:gd name="T10" fmla="*/ 186 w 247"/>
                  <a:gd name="T11" fmla="*/ 2 h 222"/>
                  <a:gd name="T12" fmla="*/ 169 w 247"/>
                  <a:gd name="T13" fmla="*/ 8 h 222"/>
                  <a:gd name="T14" fmla="*/ 158 w 247"/>
                  <a:gd name="T15" fmla="*/ 17 h 222"/>
                  <a:gd name="T16" fmla="*/ 165 w 247"/>
                  <a:gd name="T17" fmla="*/ 27 h 222"/>
                  <a:gd name="T18" fmla="*/ 163 w 247"/>
                  <a:gd name="T19" fmla="*/ 33 h 222"/>
                  <a:gd name="T20" fmla="*/ 154 w 247"/>
                  <a:gd name="T21" fmla="*/ 44 h 222"/>
                  <a:gd name="T22" fmla="*/ 146 w 247"/>
                  <a:gd name="T23" fmla="*/ 52 h 222"/>
                  <a:gd name="T24" fmla="*/ 144 w 247"/>
                  <a:gd name="T25" fmla="*/ 63 h 222"/>
                  <a:gd name="T26" fmla="*/ 131 w 247"/>
                  <a:gd name="T27" fmla="*/ 74 h 222"/>
                  <a:gd name="T28" fmla="*/ 122 w 247"/>
                  <a:gd name="T29" fmla="*/ 93 h 222"/>
                  <a:gd name="T30" fmla="*/ 112 w 247"/>
                  <a:gd name="T31" fmla="*/ 88 h 222"/>
                  <a:gd name="T32" fmla="*/ 106 w 247"/>
                  <a:gd name="T33" fmla="*/ 97 h 222"/>
                  <a:gd name="T34" fmla="*/ 91 w 247"/>
                  <a:gd name="T35" fmla="*/ 99 h 222"/>
                  <a:gd name="T36" fmla="*/ 82 w 247"/>
                  <a:gd name="T37" fmla="*/ 114 h 222"/>
                  <a:gd name="T38" fmla="*/ 74 w 247"/>
                  <a:gd name="T39" fmla="*/ 124 h 222"/>
                  <a:gd name="T40" fmla="*/ 53 w 247"/>
                  <a:gd name="T41" fmla="*/ 126 h 222"/>
                  <a:gd name="T42" fmla="*/ 11 w 247"/>
                  <a:gd name="T43" fmla="*/ 124 h 222"/>
                  <a:gd name="T44" fmla="*/ 11 w 247"/>
                  <a:gd name="T45" fmla="*/ 137 h 222"/>
                  <a:gd name="T46" fmla="*/ 30 w 247"/>
                  <a:gd name="T47" fmla="*/ 148 h 222"/>
                  <a:gd name="T48" fmla="*/ 30 w 247"/>
                  <a:gd name="T49" fmla="*/ 164 h 222"/>
                  <a:gd name="T50" fmla="*/ 38 w 247"/>
                  <a:gd name="T51" fmla="*/ 167 h 222"/>
                  <a:gd name="T52" fmla="*/ 30 w 247"/>
                  <a:gd name="T53" fmla="*/ 175 h 222"/>
                  <a:gd name="T54" fmla="*/ 19 w 247"/>
                  <a:gd name="T55" fmla="*/ 179 h 222"/>
                  <a:gd name="T56" fmla="*/ 13 w 247"/>
                  <a:gd name="T57" fmla="*/ 188 h 222"/>
                  <a:gd name="T58" fmla="*/ 19 w 247"/>
                  <a:gd name="T59" fmla="*/ 198 h 222"/>
                  <a:gd name="T60" fmla="*/ 36 w 247"/>
                  <a:gd name="T61" fmla="*/ 196 h 222"/>
                  <a:gd name="T62" fmla="*/ 51 w 247"/>
                  <a:gd name="T63" fmla="*/ 194 h 222"/>
                  <a:gd name="T64" fmla="*/ 76 w 247"/>
                  <a:gd name="T65" fmla="*/ 194 h 222"/>
                  <a:gd name="T66" fmla="*/ 82 w 247"/>
                  <a:gd name="T67" fmla="*/ 192 h 222"/>
                  <a:gd name="T68" fmla="*/ 95 w 247"/>
                  <a:gd name="T69" fmla="*/ 205 h 222"/>
                  <a:gd name="T70" fmla="*/ 101 w 247"/>
                  <a:gd name="T71" fmla="*/ 217 h 222"/>
                  <a:gd name="T72" fmla="*/ 110 w 247"/>
                  <a:gd name="T73" fmla="*/ 219 h 222"/>
                  <a:gd name="T74" fmla="*/ 118 w 247"/>
                  <a:gd name="T75" fmla="*/ 217 h 222"/>
                  <a:gd name="T76" fmla="*/ 122 w 247"/>
                  <a:gd name="T77" fmla="*/ 213 h 222"/>
                  <a:gd name="T78" fmla="*/ 137 w 247"/>
                  <a:gd name="T79" fmla="*/ 215 h 222"/>
                  <a:gd name="T80" fmla="*/ 148 w 247"/>
                  <a:gd name="T81" fmla="*/ 211 h 222"/>
                  <a:gd name="T82" fmla="*/ 156 w 247"/>
                  <a:gd name="T83" fmla="*/ 211 h 222"/>
                  <a:gd name="T84" fmla="*/ 156 w 247"/>
                  <a:gd name="T85" fmla="*/ 205 h 222"/>
                  <a:gd name="T86" fmla="*/ 148 w 247"/>
                  <a:gd name="T87" fmla="*/ 190 h 222"/>
                  <a:gd name="T88" fmla="*/ 141 w 247"/>
                  <a:gd name="T89" fmla="*/ 179 h 222"/>
                  <a:gd name="T90" fmla="*/ 131 w 247"/>
                  <a:gd name="T91" fmla="*/ 173 h 222"/>
                  <a:gd name="T92" fmla="*/ 141 w 247"/>
                  <a:gd name="T93" fmla="*/ 156 h 222"/>
                  <a:gd name="T94" fmla="*/ 150 w 247"/>
                  <a:gd name="T95" fmla="*/ 154 h 222"/>
                  <a:gd name="T96" fmla="*/ 169 w 247"/>
                  <a:gd name="T97" fmla="*/ 152 h 222"/>
                  <a:gd name="T98" fmla="*/ 184 w 247"/>
                  <a:gd name="T99" fmla="*/ 135 h 222"/>
                  <a:gd name="T100" fmla="*/ 198 w 247"/>
                  <a:gd name="T101" fmla="*/ 118 h 222"/>
                  <a:gd name="T102" fmla="*/ 207 w 247"/>
                  <a:gd name="T103" fmla="*/ 103 h 222"/>
                  <a:gd name="T104" fmla="*/ 209 w 247"/>
                  <a:gd name="T105" fmla="*/ 95 h 222"/>
                  <a:gd name="T106" fmla="*/ 220 w 247"/>
                  <a:gd name="T107" fmla="*/ 82 h 222"/>
                  <a:gd name="T108" fmla="*/ 211 w 247"/>
                  <a:gd name="T109" fmla="*/ 76 h 222"/>
                  <a:gd name="T110" fmla="*/ 205 w 247"/>
                  <a:gd name="T111" fmla="*/ 69 h 222"/>
                  <a:gd name="T112" fmla="*/ 201 w 247"/>
                  <a:gd name="T113" fmla="*/ 63 h 222"/>
                  <a:gd name="T114" fmla="*/ 201 w 247"/>
                  <a:gd name="T115" fmla="*/ 55 h 222"/>
                  <a:gd name="T116" fmla="*/ 198 w 247"/>
                  <a:gd name="T117" fmla="*/ 50 h 222"/>
                  <a:gd name="T118" fmla="*/ 198 w 247"/>
                  <a:gd name="T119" fmla="*/ 44 h 222"/>
                  <a:gd name="T120" fmla="*/ 215 w 247"/>
                  <a:gd name="T121" fmla="*/ 40 h 222"/>
                  <a:gd name="T122" fmla="*/ 232 w 247"/>
                  <a:gd name="T123" fmla="*/ 40 h 222"/>
                  <a:gd name="T124" fmla="*/ 245 w 247"/>
                  <a:gd name="T125" fmla="*/ 3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7" h="222">
                    <a:moveTo>
                      <a:pt x="247" y="31"/>
                    </a:moveTo>
                    <a:lnTo>
                      <a:pt x="247" y="29"/>
                    </a:lnTo>
                    <a:lnTo>
                      <a:pt x="245" y="29"/>
                    </a:lnTo>
                    <a:lnTo>
                      <a:pt x="245" y="27"/>
                    </a:lnTo>
                    <a:lnTo>
                      <a:pt x="243" y="25"/>
                    </a:lnTo>
                    <a:lnTo>
                      <a:pt x="243" y="23"/>
                    </a:lnTo>
                    <a:lnTo>
                      <a:pt x="243" y="23"/>
                    </a:lnTo>
                    <a:lnTo>
                      <a:pt x="241" y="21"/>
                    </a:lnTo>
                    <a:lnTo>
                      <a:pt x="241" y="21"/>
                    </a:lnTo>
                    <a:lnTo>
                      <a:pt x="239" y="19"/>
                    </a:lnTo>
                    <a:lnTo>
                      <a:pt x="239" y="19"/>
                    </a:lnTo>
                    <a:lnTo>
                      <a:pt x="236" y="21"/>
                    </a:lnTo>
                    <a:lnTo>
                      <a:pt x="234" y="21"/>
                    </a:lnTo>
                    <a:lnTo>
                      <a:pt x="234" y="21"/>
                    </a:lnTo>
                    <a:lnTo>
                      <a:pt x="234" y="21"/>
                    </a:lnTo>
                    <a:lnTo>
                      <a:pt x="232" y="19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0" y="17"/>
                    </a:lnTo>
                    <a:lnTo>
                      <a:pt x="230" y="17"/>
                    </a:lnTo>
                    <a:lnTo>
                      <a:pt x="230" y="17"/>
                    </a:lnTo>
                    <a:lnTo>
                      <a:pt x="230" y="14"/>
                    </a:lnTo>
                    <a:lnTo>
                      <a:pt x="230" y="14"/>
                    </a:lnTo>
                    <a:lnTo>
                      <a:pt x="230" y="10"/>
                    </a:lnTo>
                    <a:lnTo>
                      <a:pt x="230" y="8"/>
                    </a:lnTo>
                    <a:lnTo>
                      <a:pt x="230" y="8"/>
                    </a:lnTo>
                    <a:lnTo>
                      <a:pt x="230" y="6"/>
                    </a:lnTo>
                    <a:lnTo>
                      <a:pt x="228" y="6"/>
                    </a:lnTo>
                    <a:lnTo>
                      <a:pt x="228" y="6"/>
                    </a:lnTo>
                    <a:lnTo>
                      <a:pt x="226" y="4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2" y="4"/>
                    </a:lnTo>
                    <a:lnTo>
                      <a:pt x="222" y="2"/>
                    </a:lnTo>
                    <a:lnTo>
                      <a:pt x="222" y="2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5" y="0"/>
                    </a:lnTo>
                    <a:lnTo>
                      <a:pt x="213" y="0"/>
                    </a:lnTo>
                    <a:lnTo>
                      <a:pt x="213" y="0"/>
                    </a:lnTo>
                    <a:lnTo>
                      <a:pt x="213" y="0"/>
                    </a:lnTo>
                    <a:lnTo>
                      <a:pt x="211" y="0"/>
                    </a:lnTo>
                    <a:lnTo>
                      <a:pt x="209" y="0"/>
                    </a:lnTo>
                    <a:lnTo>
                      <a:pt x="209" y="0"/>
                    </a:lnTo>
                    <a:lnTo>
                      <a:pt x="207" y="0"/>
                    </a:lnTo>
                    <a:lnTo>
                      <a:pt x="203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198" y="2"/>
                    </a:lnTo>
                    <a:lnTo>
                      <a:pt x="196" y="2"/>
                    </a:lnTo>
                    <a:lnTo>
                      <a:pt x="196" y="2"/>
                    </a:lnTo>
                    <a:lnTo>
                      <a:pt x="192" y="2"/>
                    </a:lnTo>
                    <a:lnTo>
                      <a:pt x="188" y="2"/>
                    </a:lnTo>
                    <a:lnTo>
                      <a:pt x="186" y="2"/>
                    </a:lnTo>
                    <a:lnTo>
                      <a:pt x="182" y="2"/>
                    </a:lnTo>
                    <a:lnTo>
                      <a:pt x="179" y="2"/>
                    </a:lnTo>
                    <a:lnTo>
                      <a:pt x="177" y="4"/>
                    </a:lnTo>
                    <a:lnTo>
                      <a:pt x="177" y="4"/>
                    </a:lnTo>
                    <a:lnTo>
                      <a:pt x="175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1" y="6"/>
                    </a:lnTo>
                    <a:lnTo>
                      <a:pt x="169" y="8"/>
                    </a:lnTo>
                    <a:lnTo>
                      <a:pt x="167" y="8"/>
                    </a:lnTo>
                    <a:lnTo>
                      <a:pt x="167" y="10"/>
                    </a:lnTo>
                    <a:lnTo>
                      <a:pt x="167" y="10"/>
                    </a:lnTo>
                    <a:lnTo>
                      <a:pt x="165" y="10"/>
                    </a:lnTo>
                    <a:lnTo>
                      <a:pt x="163" y="10"/>
                    </a:lnTo>
                    <a:lnTo>
                      <a:pt x="163" y="12"/>
                    </a:lnTo>
                    <a:lnTo>
                      <a:pt x="160" y="14"/>
                    </a:lnTo>
                    <a:lnTo>
                      <a:pt x="158" y="14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60" y="19"/>
                    </a:lnTo>
                    <a:lnTo>
                      <a:pt x="160" y="19"/>
                    </a:lnTo>
                    <a:lnTo>
                      <a:pt x="160" y="21"/>
                    </a:lnTo>
                    <a:lnTo>
                      <a:pt x="163" y="23"/>
                    </a:lnTo>
                    <a:lnTo>
                      <a:pt x="163" y="25"/>
                    </a:lnTo>
                    <a:lnTo>
                      <a:pt x="165" y="25"/>
                    </a:lnTo>
                    <a:lnTo>
                      <a:pt x="165" y="27"/>
                    </a:lnTo>
                    <a:lnTo>
                      <a:pt x="165" y="27"/>
                    </a:lnTo>
                    <a:lnTo>
                      <a:pt x="165" y="27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5" y="29"/>
                    </a:lnTo>
                    <a:lnTo>
                      <a:pt x="165" y="31"/>
                    </a:lnTo>
                    <a:lnTo>
                      <a:pt x="165" y="31"/>
                    </a:lnTo>
                    <a:lnTo>
                      <a:pt x="165" y="31"/>
                    </a:lnTo>
                    <a:lnTo>
                      <a:pt x="163" y="33"/>
                    </a:lnTo>
                    <a:lnTo>
                      <a:pt x="163" y="33"/>
                    </a:lnTo>
                    <a:lnTo>
                      <a:pt x="163" y="36"/>
                    </a:lnTo>
                    <a:lnTo>
                      <a:pt x="160" y="36"/>
                    </a:lnTo>
                    <a:lnTo>
                      <a:pt x="160" y="36"/>
                    </a:lnTo>
                    <a:lnTo>
                      <a:pt x="158" y="38"/>
                    </a:lnTo>
                    <a:lnTo>
                      <a:pt x="156" y="40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4" y="42"/>
                    </a:lnTo>
                    <a:lnTo>
                      <a:pt x="154" y="44"/>
                    </a:lnTo>
                    <a:lnTo>
                      <a:pt x="156" y="44"/>
                    </a:lnTo>
                    <a:lnTo>
                      <a:pt x="156" y="46"/>
                    </a:lnTo>
                    <a:lnTo>
                      <a:pt x="156" y="46"/>
                    </a:lnTo>
                    <a:lnTo>
                      <a:pt x="156" y="48"/>
                    </a:lnTo>
                    <a:lnTo>
                      <a:pt x="156" y="50"/>
                    </a:lnTo>
                    <a:lnTo>
                      <a:pt x="156" y="50"/>
                    </a:lnTo>
                    <a:lnTo>
                      <a:pt x="152" y="52"/>
                    </a:lnTo>
                    <a:lnTo>
                      <a:pt x="150" y="52"/>
                    </a:lnTo>
                    <a:lnTo>
                      <a:pt x="146" y="52"/>
                    </a:lnTo>
                    <a:lnTo>
                      <a:pt x="146" y="52"/>
                    </a:lnTo>
                    <a:lnTo>
                      <a:pt x="144" y="52"/>
                    </a:lnTo>
                    <a:lnTo>
                      <a:pt x="139" y="50"/>
                    </a:lnTo>
                    <a:lnTo>
                      <a:pt x="137" y="50"/>
                    </a:lnTo>
                    <a:lnTo>
                      <a:pt x="137" y="52"/>
                    </a:lnTo>
                    <a:lnTo>
                      <a:pt x="141" y="57"/>
                    </a:lnTo>
                    <a:lnTo>
                      <a:pt x="141" y="59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4" y="63"/>
                    </a:lnTo>
                    <a:lnTo>
                      <a:pt x="141" y="65"/>
                    </a:lnTo>
                    <a:lnTo>
                      <a:pt x="139" y="67"/>
                    </a:lnTo>
                    <a:lnTo>
                      <a:pt x="135" y="67"/>
                    </a:lnTo>
                    <a:lnTo>
                      <a:pt x="133" y="67"/>
                    </a:lnTo>
                    <a:lnTo>
                      <a:pt x="133" y="67"/>
                    </a:lnTo>
                    <a:lnTo>
                      <a:pt x="131" y="72"/>
                    </a:lnTo>
                    <a:lnTo>
                      <a:pt x="131" y="72"/>
                    </a:lnTo>
                    <a:lnTo>
                      <a:pt x="131" y="74"/>
                    </a:lnTo>
                    <a:lnTo>
                      <a:pt x="131" y="76"/>
                    </a:lnTo>
                    <a:lnTo>
                      <a:pt x="129" y="76"/>
                    </a:lnTo>
                    <a:lnTo>
                      <a:pt x="129" y="78"/>
                    </a:lnTo>
                    <a:lnTo>
                      <a:pt x="129" y="82"/>
                    </a:lnTo>
                    <a:lnTo>
                      <a:pt x="129" y="86"/>
                    </a:lnTo>
                    <a:lnTo>
                      <a:pt x="127" y="88"/>
                    </a:lnTo>
                    <a:lnTo>
                      <a:pt x="127" y="91"/>
                    </a:lnTo>
                    <a:lnTo>
                      <a:pt x="125" y="91"/>
                    </a:lnTo>
                    <a:lnTo>
                      <a:pt x="122" y="93"/>
                    </a:lnTo>
                    <a:lnTo>
                      <a:pt x="120" y="91"/>
                    </a:lnTo>
                    <a:lnTo>
                      <a:pt x="120" y="91"/>
                    </a:lnTo>
                    <a:lnTo>
                      <a:pt x="120" y="91"/>
                    </a:lnTo>
                    <a:lnTo>
                      <a:pt x="118" y="88"/>
                    </a:lnTo>
                    <a:lnTo>
                      <a:pt x="116" y="88"/>
                    </a:lnTo>
                    <a:lnTo>
                      <a:pt x="116" y="91"/>
                    </a:lnTo>
                    <a:lnTo>
                      <a:pt x="114" y="88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10" y="91"/>
                    </a:lnTo>
                    <a:lnTo>
                      <a:pt x="106" y="93"/>
                    </a:lnTo>
                    <a:lnTo>
                      <a:pt x="103" y="93"/>
                    </a:lnTo>
                    <a:lnTo>
                      <a:pt x="103" y="95"/>
                    </a:lnTo>
                    <a:lnTo>
                      <a:pt x="103" y="95"/>
                    </a:lnTo>
                    <a:lnTo>
                      <a:pt x="103" y="95"/>
                    </a:lnTo>
                    <a:lnTo>
                      <a:pt x="106" y="97"/>
                    </a:lnTo>
                    <a:lnTo>
                      <a:pt x="106" y="97"/>
                    </a:lnTo>
                    <a:lnTo>
                      <a:pt x="103" y="97"/>
                    </a:lnTo>
                    <a:lnTo>
                      <a:pt x="103" y="97"/>
                    </a:lnTo>
                    <a:lnTo>
                      <a:pt x="101" y="99"/>
                    </a:lnTo>
                    <a:lnTo>
                      <a:pt x="99" y="99"/>
                    </a:lnTo>
                    <a:lnTo>
                      <a:pt x="95" y="99"/>
                    </a:lnTo>
                    <a:lnTo>
                      <a:pt x="95" y="97"/>
                    </a:lnTo>
                    <a:lnTo>
                      <a:pt x="93" y="97"/>
                    </a:lnTo>
                    <a:lnTo>
                      <a:pt x="91" y="97"/>
                    </a:lnTo>
                    <a:lnTo>
                      <a:pt x="91" y="99"/>
                    </a:lnTo>
                    <a:lnTo>
                      <a:pt x="89" y="101"/>
                    </a:lnTo>
                    <a:lnTo>
                      <a:pt x="89" y="101"/>
                    </a:lnTo>
                    <a:lnTo>
                      <a:pt x="87" y="103"/>
                    </a:lnTo>
                    <a:lnTo>
                      <a:pt x="87" y="103"/>
                    </a:lnTo>
                    <a:lnTo>
                      <a:pt x="84" y="103"/>
                    </a:lnTo>
                    <a:lnTo>
                      <a:pt x="84" y="105"/>
                    </a:lnTo>
                    <a:lnTo>
                      <a:pt x="82" y="110"/>
                    </a:lnTo>
                    <a:lnTo>
                      <a:pt x="82" y="110"/>
                    </a:lnTo>
                    <a:lnTo>
                      <a:pt x="82" y="114"/>
                    </a:lnTo>
                    <a:lnTo>
                      <a:pt x="82" y="116"/>
                    </a:lnTo>
                    <a:lnTo>
                      <a:pt x="82" y="118"/>
                    </a:lnTo>
                    <a:lnTo>
                      <a:pt x="82" y="118"/>
                    </a:lnTo>
                    <a:lnTo>
                      <a:pt x="84" y="120"/>
                    </a:lnTo>
                    <a:lnTo>
                      <a:pt x="82" y="120"/>
                    </a:lnTo>
                    <a:lnTo>
                      <a:pt x="82" y="122"/>
                    </a:lnTo>
                    <a:lnTo>
                      <a:pt x="82" y="122"/>
                    </a:lnTo>
                    <a:lnTo>
                      <a:pt x="78" y="122"/>
                    </a:lnTo>
                    <a:lnTo>
                      <a:pt x="74" y="124"/>
                    </a:lnTo>
                    <a:lnTo>
                      <a:pt x="70" y="124"/>
                    </a:lnTo>
                    <a:lnTo>
                      <a:pt x="65" y="126"/>
                    </a:lnTo>
                    <a:lnTo>
                      <a:pt x="65" y="126"/>
                    </a:lnTo>
                    <a:lnTo>
                      <a:pt x="61" y="126"/>
                    </a:lnTo>
                    <a:lnTo>
                      <a:pt x="61" y="126"/>
                    </a:lnTo>
                    <a:lnTo>
                      <a:pt x="59" y="126"/>
                    </a:lnTo>
                    <a:lnTo>
                      <a:pt x="57" y="126"/>
                    </a:lnTo>
                    <a:lnTo>
                      <a:pt x="55" y="126"/>
                    </a:lnTo>
                    <a:lnTo>
                      <a:pt x="53" y="126"/>
                    </a:lnTo>
                    <a:lnTo>
                      <a:pt x="51" y="129"/>
                    </a:lnTo>
                    <a:lnTo>
                      <a:pt x="51" y="129"/>
                    </a:lnTo>
                    <a:lnTo>
                      <a:pt x="51" y="129"/>
                    </a:lnTo>
                    <a:lnTo>
                      <a:pt x="49" y="129"/>
                    </a:lnTo>
                    <a:lnTo>
                      <a:pt x="42" y="126"/>
                    </a:lnTo>
                    <a:lnTo>
                      <a:pt x="25" y="129"/>
                    </a:lnTo>
                    <a:lnTo>
                      <a:pt x="23" y="129"/>
                    </a:lnTo>
                    <a:lnTo>
                      <a:pt x="17" y="126"/>
                    </a:lnTo>
                    <a:lnTo>
                      <a:pt x="11" y="124"/>
                    </a:lnTo>
                    <a:lnTo>
                      <a:pt x="6" y="122"/>
                    </a:lnTo>
                    <a:lnTo>
                      <a:pt x="0" y="122"/>
                    </a:lnTo>
                    <a:lnTo>
                      <a:pt x="2" y="124"/>
                    </a:lnTo>
                    <a:lnTo>
                      <a:pt x="4" y="126"/>
                    </a:lnTo>
                    <a:lnTo>
                      <a:pt x="6" y="129"/>
                    </a:lnTo>
                    <a:lnTo>
                      <a:pt x="8" y="131"/>
                    </a:lnTo>
                    <a:lnTo>
                      <a:pt x="8" y="131"/>
                    </a:lnTo>
                    <a:lnTo>
                      <a:pt x="11" y="135"/>
                    </a:lnTo>
                    <a:lnTo>
                      <a:pt x="11" y="137"/>
                    </a:lnTo>
                    <a:lnTo>
                      <a:pt x="13" y="139"/>
                    </a:lnTo>
                    <a:lnTo>
                      <a:pt x="15" y="141"/>
                    </a:lnTo>
                    <a:lnTo>
                      <a:pt x="17" y="143"/>
                    </a:lnTo>
                    <a:lnTo>
                      <a:pt x="19" y="143"/>
                    </a:lnTo>
                    <a:lnTo>
                      <a:pt x="19" y="143"/>
                    </a:lnTo>
                    <a:lnTo>
                      <a:pt x="23" y="145"/>
                    </a:lnTo>
                    <a:lnTo>
                      <a:pt x="25" y="145"/>
                    </a:lnTo>
                    <a:lnTo>
                      <a:pt x="25" y="148"/>
                    </a:lnTo>
                    <a:lnTo>
                      <a:pt x="30" y="148"/>
                    </a:lnTo>
                    <a:lnTo>
                      <a:pt x="30" y="148"/>
                    </a:lnTo>
                    <a:lnTo>
                      <a:pt x="30" y="148"/>
                    </a:lnTo>
                    <a:lnTo>
                      <a:pt x="30" y="150"/>
                    </a:lnTo>
                    <a:lnTo>
                      <a:pt x="30" y="152"/>
                    </a:lnTo>
                    <a:lnTo>
                      <a:pt x="30" y="156"/>
                    </a:lnTo>
                    <a:lnTo>
                      <a:pt x="30" y="160"/>
                    </a:lnTo>
                    <a:lnTo>
                      <a:pt x="30" y="160"/>
                    </a:lnTo>
                    <a:lnTo>
                      <a:pt x="30" y="162"/>
                    </a:lnTo>
                    <a:lnTo>
                      <a:pt x="30" y="164"/>
                    </a:lnTo>
                    <a:lnTo>
                      <a:pt x="30" y="164"/>
                    </a:lnTo>
                    <a:lnTo>
                      <a:pt x="30" y="164"/>
                    </a:lnTo>
                    <a:lnTo>
                      <a:pt x="30" y="164"/>
                    </a:lnTo>
                    <a:lnTo>
                      <a:pt x="32" y="164"/>
                    </a:lnTo>
                    <a:lnTo>
                      <a:pt x="36" y="164"/>
                    </a:lnTo>
                    <a:lnTo>
                      <a:pt x="36" y="164"/>
                    </a:lnTo>
                    <a:lnTo>
                      <a:pt x="36" y="164"/>
                    </a:lnTo>
                    <a:lnTo>
                      <a:pt x="38" y="167"/>
                    </a:lnTo>
                    <a:lnTo>
                      <a:pt x="38" y="167"/>
                    </a:lnTo>
                    <a:lnTo>
                      <a:pt x="36" y="167"/>
                    </a:lnTo>
                    <a:lnTo>
                      <a:pt x="36" y="169"/>
                    </a:lnTo>
                    <a:lnTo>
                      <a:pt x="36" y="171"/>
                    </a:lnTo>
                    <a:lnTo>
                      <a:pt x="36" y="171"/>
                    </a:lnTo>
                    <a:lnTo>
                      <a:pt x="36" y="171"/>
                    </a:lnTo>
                    <a:lnTo>
                      <a:pt x="36" y="173"/>
                    </a:lnTo>
                    <a:lnTo>
                      <a:pt x="36" y="175"/>
                    </a:lnTo>
                    <a:lnTo>
                      <a:pt x="34" y="175"/>
                    </a:lnTo>
                    <a:lnTo>
                      <a:pt x="30" y="175"/>
                    </a:lnTo>
                    <a:lnTo>
                      <a:pt x="30" y="175"/>
                    </a:lnTo>
                    <a:lnTo>
                      <a:pt x="27" y="175"/>
                    </a:lnTo>
                    <a:lnTo>
                      <a:pt x="25" y="175"/>
                    </a:lnTo>
                    <a:lnTo>
                      <a:pt x="23" y="175"/>
                    </a:lnTo>
                    <a:lnTo>
                      <a:pt x="23" y="177"/>
                    </a:lnTo>
                    <a:lnTo>
                      <a:pt x="21" y="177"/>
                    </a:lnTo>
                    <a:lnTo>
                      <a:pt x="21" y="179"/>
                    </a:lnTo>
                    <a:lnTo>
                      <a:pt x="21" y="179"/>
                    </a:lnTo>
                    <a:lnTo>
                      <a:pt x="19" y="179"/>
                    </a:lnTo>
                    <a:lnTo>
                      <a:pt x="19" y="179"/>
                    </a:lnTo>
                    <a:lnTo>
                      <a:pt x="15" y="181"/>
                    </a:lnTo>
                    <a:lnTo>
                      <a:pt x="15" y="181"/>
                    </a:lnTo>
                    <a:lnTo>
                      <a:pt x="15" y="181"/>
                    </a:lnTo>
                    <a:lnTo>
                      <a:pt x="15" y="186"/>
                    </a:lnTo>
                    <a:lnTo>
                      <a:pt x="15" y="188"/>
                    </a:lnTo>
                    <a:lnTo>
                      <a:pt x="13" y="188"/>
                    </a:lnTo>
                    <a:lnTo>
                      <a:pt x="13" y="188"/>
                    </a:lnTo>
                    <a:lnTo>
                      <a:pt x="13" y="188"/>
                    </a:lnTo>
                    <a:lnTo>
                      <a:pt x="13" y="190"/>
                    </a:lnTo>
                    <a:lnTo>
                      <a:pt x="13" y="192"/>
                    </a:lnTo>
                    <a:lnTo>
                      <a:pt x="13" y="196"/>
                    </a:lnTo>
                    <a:lnTo>
                      <a:pt x="11" y="198"/>
                    </a:lnTo>
                    <a:lnTo>
                      <a:pt x="11" y="198"/>
                    </a:lnTo>
                    <a:lnTo>
                      <a:pt x="15" y="198"/>
                    </a:lnTo>
                    <a:lnTo>
                      <a:pt x="17" y="198"/>
                    </a:lnTo>
                    <a:lnTo>
                      <a:pt x="19" y="198"/>
                    </a:lnTo>
                    <a:lnTo>
                      <a:pt x="19" y="198"/>
                    </a:lnTo>
                    <a:lnTo>
                      <a:pt x="21" y="198"/>
                    </a:lnTo>
                    <a:lnTo>
                      <a:pt x="21" y="198"/>
                    </a:lnTo>
                    <a:lnTo>
                      <a:pt x="23" y="198"/>
                    </a:lnTo>
                    <a:lnTo>
                      <a:pt x="23" y="198"/>
                    </a:lnTo>
                    <a:lnTo>
                      <a:pt x="25" y="198"/>
                    </a:lnTo>
                    <a:lnTo>
                      <a:pt x="27" y="196"/>
                    </a:lnTo>
                    <a:lnTo>
                      <a:pt x="27" y="196"/>
                    </a:lnTo>
                    <a:lnTo>
                      <a:pt x="34" y="198"/>
                    </a:lnTo>
                    <a:lnTo>
                      <a:pt x="36" y="196"/>
                    </a:lnTo>
                    <a:lnTo>
                      <a:pt x="38" y="196"/>
                    </a:lnTo>
                    <a:lnTo>
                      <a:pt x="40" y="198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4"/>
                    </a:lnTo>
                    <a:lnTo>
                      <a:pt x="46" y="196"/>
                    </a:lnTo>
                    <a:lnTo>
                      <a:pt x="49" y="196"/>
                    </a:lnTo>
                    <a:lnTo>
                      <a:pt x="49" y="194"/>
                    </a:lnTo>
                    <a:lnTo>
                      <a:pt x="51" y="194"/>
                    </a:lnTo>
                    <a:lnTo>
                      <a:pt x="51" y="196"/>
                    </a:lnTo>
                    <a:lnTo>
                      <a:pt x="57" y="196"/>
                    </a:lnTo>
                    <a:lnTo>
                      <a:pt x="57" y="198"/>
                    </a:lnTo>
                    <a:lnTo>
                      <a:pt x="59" y="198"/>
                    </a:lnTo>
                    <a:lnTo>
                      <a:pt x="59" y="196"/>
                    </a:lnTo>
                    <a:lnTo>
                      <a:pt x="63" y="196"/>
                    </a:lnTo>
                    <a:lnTo>
                      <a:pt x="70" y="194"/>
                    </a:lnTo>
                    <a:lnTo>
                      <a:pt x="74" y="196"/>
                    </a:lnTo>
                    <a:lnTo>
                      <a:pt x="76" y="194"/>
                    </a:lnTo>
                    <a:lnTo>
                      <a:pt x="82" y="194"/>
                    </a:lnTo>
                    <a:lnTo>
                      <a:pt x="84" y="194"/>
                    </a:lnTo>
                    <a:lnTo>
                      <a:pt x="84" y="194"/>
                    </a:lnTo>
                    <a:lnTo>
                      <a:pt x="87" y="194"/>
                    </a:lnTo>
                    <a:lnTo>
                      <a:pt x="84" y="194"/>
                    </a:lnTo>
                    <a:lnTo>
                      <a:pt x="84" y="192"/>
                    </a:lnTo>
                    <a:lnTo>
                      <a:pt x="80" y="192"/>
                    </a:lnTo>
                    <a:lnTo>
                      <a:pt x="80" y="192"/>
                    </a:lnTo>
                    <a:lnTo>
                      <a:pt x="82" y="192"/>
                    </a:lnTo>
                    <a:lnTo>
                      <a:pt x="84" y="192"/>
                    </a:lnTo>
                    <a:lnTo>
                      <a:pt x="84" y="192"/>
                    </a:lnTo>
                    <a:lnTo>
                      <a:pt x="87" y="194"/>
                    </a:lnTo>
                    <a:lnTo>
                      <a:pt x="87" y="194"/>
                    </a:lnTo>
                    <a:lnTo>
                      <a:pt x="89" y="196"/>
                    </a:lnTo>
                    <a:lnTo>
                      <a:pt x="89" y="198"/>
                    </a:lnTo>
                    <a:lnTo>
                      <a:pt x="89" y="203"/>
                    </a:lnTo>
                    <a:lnTo>
                      <a:pt x="89" y="203"/>
                    </a:lnTo>
                    <a:lnTo>
                      <a:pt x="95" y="205"/>
                    </a:lnTo>
                    <a:lnTo>
                      <a:pt x="97" y="205"/>
                    </a:lnTo>
                    <a:lnTo>
                      <a:pt x="99" y="211"/>
                    </a:lnTo>
                    <a:lnTo>
                      <a:pt x="99" y="213"/>
                    </a:lnTo>
                    <a:lnTo>
                      <a:pt x="99" y="215"/>
                    </a:lnTo>
                    <a:lnTo>
                      <a:pt x="99" y="215"/>
                    </a:lnTo>
                    <a:lnTo>
                      <a:pt x="101" y="215"/>
                    </a:lnTo>
                    <a:lnTo>
                      <a:pt x="101" y="217"/>
                    </a:lnTo>
                    <a:lnTo>
                      <a:pt x="101" y="217"/>
                    </a:lnTo>
                    <a:lnTo>
                      <a:pt x="101" y="217"/>
                    </a:lnTo>
                    <a:lnTo>
                      <a:pt x="103" y="219"/>
                    </a:lnTo>
                    <a:lnTo>
                      <a:pt x="103" y="217"/>
                    </a:lnTo>
                    <a:lnTo>
                      <a:pt x="103" y="219"/>
                    </a:lnTo>
                    <a:lnTo>
                      <a:pt x="103" y="219"/>
                    </a:lnTo>
                    <a:lnTo>
                      <a:pt x="106" y="219"/>
                    </a:lnTo>
                    <a:lnTo>
                      <a:pt x="108" y="219"/>
                    </a:lnTo>
                    <a:lnTo>
                      <a:pt x="108" y="219"/>
                    </a:lnTo>
                    <a:lnTo>
                      <a:pt x="110" y="219"/>
                    </a:lnTo>
                    <a:lnTo>
                      <a:pt x="110" y="219"/>
                    </a:lnTo>
                    <a:lnTo>
                      <a:pt x="110" y="219"/>
                    </a:lnTo>
                    <a:lnTo>
                      <a:pt x="112" y="222"/>
                    </a:lnTo>
                    <a:lnTo>
                      <a:pt x="112" y="219"/>
                    </a:lnTo>
                    <a:lnTo>
                      <a:pt x="112" y="219"/>
                    </a:lnTo>
                    <a:lnTo>
                      <a:pt x="112" y="219"/>
                    </a:lnTo>
                    <a:lnTo>
                      <a:pt x="114" y="217"/>
                    </a:lnTo>
                    <a:lnTo>
                      <a:pt x="114" y="217"/>
                    </a:lnTo>
                    <a:lnTo>
                      <a:pt x="116" y="217"/>
                    </a:lnTo>
                    <a:lnTo>
                      <a:pt x="118" y="217"/>
                    </a:lnTo>
                    <a:lnTo>
                      <a:pt x="120" y="217"/>
                    </a:lnTo>
                    <a:lnTo>
                      <a:pt x="120" y="213"/>
                    </a:lnTo>
                    <a:lnTo>
                      <a:pt x="120" y="213"/>
                    </a:lnTo>
                    <a:lnTo>
                      <a:pt x="120" y="213"/>
                    </a:lnTo>
                    <a:lnTo>
                      <a:pt x="120" y="211"/>
                    </a:lnTo>
                    <a:lnTo>
                      <a:pt x="122" y="211"/>
                    </a:lnTo>
                    <a:lnTo>
                      <a:pt x="122" y="213"/>
                    </a:lnTo>
                    <a:lnTo>
                      <a:pt x="122" y="213"/>
                    </a:lnTo>
                    <a:lnTo>
                      <a:pt x="122" y="213"/>
                    </a:lnTo>
                    <a:lnTo>
                      <a:pt x="125" y="213"/>
                    </a:lnTo>
                    <a:lnTo>
                      <a:pt x="125" y="213"/>
                    </a:lnTo>
                    <a:lnTo>
                      <a:pt x="127" y="213"/>
                    </a:lnTo>
                    <a:lnTo>
                      <a:pt x="129" y="213"/>
                    </a:lnTo>
                    <a:lnTo>
                      <a:pt x="131" y="213"/>
                    </a:lnTo>
                    <a:lnTo>
                      <a:pt x="133" y="213"/>
                    </a:lnTo>
                    <a:lnTo>
                      <a:pt x="135" y="213"/>
                    </a:lnTo>
                    <a:lnTo>
                      <a:pt x="135" y="215"/>
                    </a:lnTo>
                    <a:lnTo>
                      <a:pt x="137" y="215"/>
                    </a:lnTo>
                    <a:lnTo>
                      <a:pt x="139" y="215"/>
                    </a:lnTo>
                    <a:lnTo>
                      <a:pt x="139" y="213"/>
                    </a:lnTo>
                    <a:lnTo>
                      <a:pt x="141" y="213"/>
                    </a:lnTo>
                    <a:lnTo>
                      <a:pt x="141" y="213"/>
                    </a:lnTo>
                    <a:lnTo>
                      <a:pt x="144" y="211"/>
                    </a:lnTo>
                    <a:lnTo>
                      <a:pt x="148" y="211"/>
                    </a:lnTo>
                    <a:lnTo>
                      <a:pt x="148" y="211"/>
                    </a:lnTo>
                    <a:lnTo>
                      <a:pt x="148" y="211"/>
                    </a:lnTo>
                    <a:lnTo>
                      <a:pt x="148" y="211"/>
                    </a:lnTo>
                    <a:lnTo>
                      <a:pt x="148" y="213"/>
                    </a:lnTo>
                    <a:lnTo>
                      <a:pt x="150" y="213"/>
                    </a:lnTo>
                    <a:lnTo>
                      <a:pt x="150" y="213"/>
                    </a:lnTo>
                    <a:lnTo>
                      <a:pt x="152" y="213"/>
                    </a:lnTo>
                    <a:lnTo>
                      <a:pt x="152" y="213"/>
                    </a:lnTo>
                    <a:lnTo>
                      <a:pt x="154" y="211"/>
                    </a:lnTo>
                    <a:lnTo>
                      <a:pt x="154" y="211"/>
                    </a:lnTo>
                    <a:lnTo>
                      <a:pt x="154" y="211"/>
                    </a:lnTo>
                    <a:lnTo>
                      <a:pt x="156" y="211"/>
                    </a:lnTo>
                    <a:lnTo>
                      <a:pt x="156" y="211"/>
                    </a:lnTo>
                    <a:lnTo>
                      <a:pt x="154" y="209"/>
                    </a:lnTo>
                    <a:lnTo>
                      <a:pt x="154" y="209"/>
                    </a:lnTo>
                    <a:lnTo>
                      <a:pt x="154" y="209"/>
                    </a:lnTo>
                    <a:lnTo>
                      <a:pt x="154" y="207"/>
                    </a:lnTo>
                    <a:lnTo>
                      <a:pt x="154" y="207"/>
                    </a:lnTo>
                    <a:lnTo>
                      <a:pt x="154" y="207"/>
                    </a:lnTo>
                    <a:lnTo>
                      <a:pt x="156" y="207"/>
                    </a:lnTo>
                    <a:lnTo>
                      <a:pt x="156" y="205"/>
                    </a:lnTo>
                    <a:lnTo>
                      <a:pt x="154" y="203"/>
                    </a:lnTo>
                    <a:lnTo>
                      <a:pt x="154" y="200"/>
                    </a:lnTo>
                    <a:lnTo>
                      <a:pt x="152" y="198"/>
                    </a:lnTo>
                    <a:lnTo>
                      <a:pt x="150" y="196"/>
                    </a:lnTo>
                    <a:lnTo>
                      <a:pt x="150" y="194"/>
                    </a:lnTo>
                    <a:lnTo>
                      <a:pt x="150" y="190"/>
                    </a:lnTo>
                    <a:lnTo>
                      <a:pt x="150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8" y="190"/>
                    </a:lnTo>
                    <a:lnTo>
                      <a:pt x="146" y="190"/>
                    </a:lnTo>
                    <a:lnTo>
                      <a:pt x="146" y="190"/>
                    </a:lnTo>
                    <a:lnTo>
                      <a:pt x="144" y="190"/>
                    </a:lnTo>
                    <a:lnTo>
                      <a:pt x="141" y="186"/>
                    </a:lnTo>
                    <a:lnTo>
                      <a:pt x="141" y="186"/>
                    </a:lnTo>
                    <a:lnTo>
                      <a:pt x="141" y="184"/>
                    </a:lnTo>
                    <a:lnTo>
                      <a:pt x="141" y="181"/>
                    </a:lnTo>
                    <a:lnTo>
                      <a:pt x="141" y="179"/>
                    </a:lnTo>
                    <a:lnTo>
                      <a:pt x="141" y="177"/>
                    </a:lnTo>
                    <a:lnTo>
                      <a:pt x="141" y="177"/>
                    </a:lnTo>
                    <a:lnTo>
                      <a:pt x="141" y="175"/>
                    </a:lnTo>
                    <a:lnTo>
                      <a:pt x="141" y="175"/>
                    </a:lnTo>
                    <a:lnTo>
                      <a:pt x="139" y="175"/>
                    </a:lnTo>
                    <a:lnTo>
                      <a:pt x="135" y="175"/>
                    </a:lnTo>
                    <a:lnTo>
                      <a:pt x="133" y="173"/>
                    </a:lnTo>
                    <a:lnTo>
                      <a:pt x="133" y="173"/>
                    </a:lnTo>
                    <a:lnTo>
                      <a:pt x="131" y="173"/>
                    </a:lnTo>
                    <a:lnTo>
                      <a:pt x="131" y="171"/>
                    </a:lnTo>
                    <a:lnTo>
                      <a:pt x="133" y="169"/>
                    </a:lnTo>
                    <a:lnTo>
                      <a:pt x="133" y="167"/>
                    </a:lnTo>
                    <a:lnTo>
                      <a:pt x="133" y="164"/>
                    </a:lnTo>
                    <a:lnTo>
                      <a:pt x="133" y="164"/>
                    </a:lnTo>
                    <a:lnTo>
                      <a:pt x="135" y="164"/>
                    </a:lnTo>
                    <a:lnTo>
                      <a:pt x="135" y="162"/>
                    </a:lnTo>
                    <a:lnTo>
                      <a:pt x="137" y="160"/>
                    </a:lnTo>
                    <a:lnTo>
                      <a:pt x="141" y="156"/>
                    </a:lnTo>
                    <a:lnTo>
                      <a:pt x="141" y="154"/>
                    </a:lnTo>
                    <a:lnTo>
                      <a:pt x="144" y="154"/>
                    </a:lnTo>
                    <a:lnTo>
                      <a:pt x="144" y="154"/>
                    </a:lnTo>
                    <a:lnTo>
                      <a:pt x="144" y="152"/>
                    </a:lnTo>
                    <a:lnTo>
                      <a:pt x="146" y="152"/>
                    </a:lnTo>
                    <a:lnTo>
                      <a:pt x="148" y="152"/>
                    </a:lnTo>
                    <a:lnTo>
                      <a:pt x="148" y="152"/>
                    </a:lnTo>
                    <a:lnTo>
                      <a:pt x="150" y="154"/>
                    </a:lnTo>
                    <a:lnTo>
                      <a:pt x="150" y="154"/>
                    </a:lnTo>
                    <a:lnTo>
                      <a:pt x="150" y="156"/>
                    </a:lnTo>
                    <a:lnTo>
                      <a:pt x="150" y="156"/>
                    </a:lnTo>
                    <a:lnTo>
                      <a:pt x="152" y="156"/>
                    </a:lnTo>
                    <a:lnTo>
                      <a:pt x="152" y="156"/>
                    </a:lnTo>
                    <a:lnTo>
                      <a:pt x="158" y="154"/>
                    </a:lnTo>
                    <a:lnTo>
                      <a:pt x="158" y="154"/>
                    </a:lnTo>
                    <a:lnTo>
                      <a:pt x="163" y="154"/>
                    </a:lnTo>
                    <a:lnTo>
                      <a:pt x="167" y="154"/>
                    </a:lnTo>
                    <a:lnTo>
                      <a:pt x="169" y="152"/>
                    </a:lnTo>
                    <a:lnTo>
                      <a:pt x="169" y="152"/>
                    </a:lnTo>
                    <a:lnTo>
                      <a:pt x="169" y="150"/>
                    </a:lnTo>
                    <a:lnTo>
                      <a:pt x="173" y="145"/>
                    </a:lnTo>
                    <a:lnTo>
                      <a:pt x="173" y="145"/>
                    </a:lnTo>
                    <a:lnTo>
                      <a:pt x="173" y="143"/>
                    </a:lnTo>
                    <a:lnTo>
                      <a:pt x="175" y="141"/>
                    </a:lnTo>
                    <a:lnTo>
                      <a:pt x="175" y="139"/>
                    </a:lnTo>
                    <a:lnTo>
                      <a:pt x="179" y="137"/>
                    </a:lnTo>
                    <a:lnTo>
                      <a:pt x="184" y="135"/>
                    </a:lnTo>
                    <a:lnTo>
                      <a:pt x="184" y="135"/>
                    </a:lnTo>
                    <a:lnTo>
                      <a:pt x="188" y="129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0" y="122"/>
                    </a:lnTo>
                    <a:lnTo>
                      <a:pt x="192" y="120"/>
                    </a:lnTo>
                    <a:lnTo>
                      <a:pt x="192" y="120"/>
                    </a:lnTo>
                    <a:lnTo>
                      <a:pt x="196" y="118"/>
                    </a:lnTo>
                    <a:lnTo>
                      <a:pt x="198" y="118"/>
                    </a:lnTo>
                    <a:lnTo>
                      <a:pt x="198" y="116"/>
                    </a:lnTo>
                    <a:lnTo>
                      <a:pt x="201" y="116"/>
                    </a:lnTo>
                    <a:lnTo>
                      <a:pt x="201" y="114"/>
                    </a:lnTo>
                    <a:lnTo>
                      <a:pt x="198" y="114"/>
                    </a:lnTo>
                    <a:lnTo>
                      <a:pt x="198" y="112"/>
                    </a:lnTo>
                    <a:lnTo>
                      <a:pt x="198" y="112"/>
                    </a:lnTo>
                    <a:lnTo>
                      <a:pt x="201" y="110"/>
                    </a:lnTo>
                    <a:lnTo>
                      <a:pt x="205" y="105"/>
                    </a:lnTo>
                    <a:lnTo>
                      <a:pt x="207" y="103"/>
                    </a:lnTo>
                    <a:lnTo>
                      <a:pt x="207" y="103"/>
                    </a:lnTo>
                    <a:lnTo>
                      <a:pt x="209" y="103"/>
                    </a:lnTo>
                    <a:lnTo>
                      <a:pt x="211" y="101"/>
                    </a:lnTo>
                    <a:lnTo>
                      <a:pt x="211" y="101"/>
                    </a:lnTo>
                    <a:lnTo>
                      <a:pt x="209" y="101"/>
                    </a:lnTo>
                    <a:lnTo>
                      <a:pt x="209" y="99"/>
                    </a:lnTo>
                    <a:lnTo>
                      <a:pt x="209" y="99"/>
                    </a:lnTo>
                    <a:lnTo>
                      <a:pt x="209" y="97"/>
                    </a:lnTo>
                    <a:lnTo>
                      <a:pt x="209" y="95"/>
                    </a:lnTo>
                    <a:lnTo>
                      <a:pt x="209" y="93"/>
                    </a:lnTo>
                    <a:lnTo>
                      <a:pt x="209" y="91"/>
                    </a:lnTo>
                    <a:lnTo>
                      <a:pt x="209" y="88"/>
                    </a:lnTo>
                    <a:lnTo>
                      <a:pt x="209" y="88"/>
                    </a:lnTo>
                    <a:lnTo>
                      <a:pt x="211" y="86"/>
                    </a:lnTo>
                    <a:lnTo>
                      <a:pt x="211" y="86"/>
                    </a:lnTo>
                    <a:lnTo>
                      <a:pt x="217" y="84"/>
                    </a:lnTo>
                    <a:lnTo>
                      <a:pt x="217" y="84"/>
                    </a:lnTo>
                    <a:lnTo>
                      <a:pt x="220" y="82"/>
                    </a:lnTo>
                    <a:lnTo>
                      <a:pt x="222" y="82"/>
                    </a:lnTo>
                    <a:lnTo>
                      <a:pt x="222" y="80"/>
                    </a:lnTo>
                    <a:lnTo>
                      <a:pt x="220" y="80"/>
                    </a:lnTo>
                    <a:lnTo>
                      <a:pt x="220" y="80"/>
                    </a:lnTo>
                    <a:lnTo>
                      <a:pt x="217" y="78"/>
                    </a:lnTo>
                    <a:lnTo>
                      <a:pt x="215" y="78"/>
                    </a:lnTo>
                    <a:lnTo>
                      <a:pt x="213" y="78"/>
                    </a:lnTo>
                    <a:lnTo>
                      <a:pt x="211" y="78"/>
                    </a:lnTo>
                    <a:lnTo>
                      <a:pt x="211" y="76"/>
                    </a:lnTo>
                    <a:lnTo>
                      <a:pt x="211" y="76"/>
                    </a:lnTo>
                    <a:lnTo>
                      <a:pt x="211" y="74"/>
                    </a:lnTo>
                    <a:lnTo>
                      <a:pt x="211" y="72"/>
                    </a:lnTo>
                    <a:lnTo>
                      <a:pt x="209" y="74"/>
                    </a:lnTo>
                    <a:lnTo>
                      <a:pt x="209" y="72"/>
                    </a:lnTo>
                    <a:lnTo>
                      <a:pt x="207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69"/>
                    </a:lnTo>
                    <a:lnTo>
                      <a:pt x="205" y="69"/>
                    </a:lnTo>
                    <a:lnTo>
                      <a:pt x="205" y="69"/>
                    </a:lnTo>
                    <a:lnTo>
                      <a:pt x="205" y="67"/>
                    </a:lnTo>
                    <a:lnTo>
                      <a:pt x="203" y="67"/>
                    </a:lnTo>
                    <a:lnTo>
                      <a:pt x="201" y="65"/>
                    </a:lnTo>
                    <a:lnTo>
                      <a:pt x="201" y="65"/>
                    </a:lnTo>
                    <a:lnTo>
                      <a:pt x="201" y="65"/>
                    </a:lnTo>
                    <a:lnTo>
                      <a:pt x="201" y="65"/>
                    </a:lnTo>
                    <a:lnTo>
                      <a:pt x="201" y="63"/>
                    </a:lnTo>
                    <a:lnTo>
                      <a:pt x="203" y="63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03" y="59"/>
                    </a:lnTo>
                    <a:lnTo>
                      <a:pt x="203" y="59"/>
                    </a:lnTo>
                    <a:lnTo>
                      <a:pt x="201" y="59"/>
                    </a:lnTo>
                    <a:lnTo>
                      <a:pt x="201" y="57"/>
                    </a:lnTo>
                    <a:lnTo>
                      <a:pt x="201" y="57"/>
                    </a:lnTo>
                    <a:lnTo>
                      <a:pt x="201" y="55"/>
                    </a:lnTo>
                    <a:lnTo>
                      <a:pt x="203" y="55"/>
                    </a:lnTo>
                    <a:lnTo>
                      <a:pt x="205" y="52"/>
                    </a:lnTo>
                    <a:lnTo>
                      <a:pt x="205" y="52"/>
                    </a:lnTo>
                    <a:lnTo>
                      <a:pt x="205" y="52"/>
                    </a:lnTo>
                    <a:lnTo>
                      <a:pt x="205" y="52"/>
                    </a:lnTo>
                    <a:lnTo>
                      <a:pt x="203" y="52"/>
                    </a:lnTo>
                    <a:lnTo>
                      <a:pt x="201" y="50"/>
                    </a:lnTo>
                    <a:lnTo>
                      <a:pt x="201" y="50"/>
                    </a:lnTo>
                    <a:lnTo>
                      <a:pt x="198" y="50"/>
                    </a:lnTo>
                    <a:lnTo>
                      <a:pt x="198" y="50"/>
                    </a:lnTo>
                    <a:lnTo>
                      <a:pt x="201" y="48"/>
                    </a:lnTo>
                    <a:lnTo>
                      <a:pt x="201" y="48"/>
                    </a:lnTo>
                    <a:lnTo>
                      <a:pt x="201" y="48"/>
                    </a:lnTo>
                    <a:lnTo>
                      <a:pt x="201" y="46"/>
                    </a:lnTo>
                    <a:lnTo>
                      <a:pt x="198" y="46"/>
                    </a:lnTo>
                    <a:lnTo>
                      <a:pt x="198" y="44"/>
                    </a:lnTo>
                    <a:lnTo>
                      <a:pt x="198" y="44"/>
                    </a:lnTo>
                    <a:lnTo>
                      <a:pt x="198" y="44"/>
                    </a:lnTo>
                    <a:lnTo>
                      <a:pt x="198" y="42"/>
                    </a:lnTo>
                    <a:lnTo>
                      <a:pt x="201" y="40"/>
                    </a:lnTo>
                    <a:lnTo>
                      <a:pt x="201" y="40"/>
                    </a:lnTo>
                    <a:lnTo>
                      <a:pt x="203" y="40"/>
                    </a:lnTo>
                    <a:lnTo>
                      <a:pt x="205" y="38"/>
                    </a:lnTo>
                    <a:lnTo>
                      <a:pt x="209" y="40"/>
                    </a:lnTo>
                    <a:lnTo>
                      <a:pt x="209" y="40"/>
                    </a:lnTo>
                    <a:lnTo>
                      <a:pt x="213" y="40"/>
                    </a:lnTo>
                    <a:lnTo>
                      <a:pt x="215" y="40"/>
                    </a:lnTo>
                    <a:lnTo>
                      <a:pt x="217" y="40"/>
                    </a:lnTo>
                    <a:lnTo>
                      <a:pt x="220" y="40"/>
                    </a:lnTo>
                    <a:lnTo>
                      <a:pt x="220" y="42"/>
                    </a:lnTo>
                    <a:lnTo>
                      <a:pt x="224" y="42"/>
                    </a:lnTo>
                    <a:lnTo>
                      <a:pt x="226" y="42"/>
                    </a:lnTo>
                    <a:lnTo>
                      <a:pt x="226" y="42"/>
                    </a:lnTo>
                    <a:lnTo>
                      <a:pt x="230" y="42"/>
                    </a:lnTo>
                    <a:lnTo>
                      <a:pt x="230" y="42"/>
                    </a:lnTo>
                    <a:lnTo>
                      <a:pt x="232" y="40"/>
                    </a:lnTo>
                    <a:lnTo>
                      <a:pt x="234" y="40"/>
                    </a:lnTo>
                    <a:lnTo>
                      <a:pt x="239" y="38"/>
                    </a:lnTo>
                    <a:lnTo>
                      <a:pt x="239" y="40"/>
                    </a:lnTo>
                    <a:lnTo>
                      <a:pt x="241" y="40"/>
                    </a:lnTo>
                    <a:lnTo>
                      <a:pt x="243" y="38"/>
                    </a:lnTo>
                    <a:lnTo>
                      <a:pt x="243" y="38"/>
                    </a:lnTo>
                    <a:lnTo>
                      <a:pt x="243" y="36"/>
                    </a:lnTo>
                    <a:lnTo>
                      <a:pt x="243" y="36"/>
                    </a:lnTo>
                    <a:lnTo>
                      <a:pt x="245" y="36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7" y="31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8" name="Oman" descr="" title="">
                <a:extLst>
                  <a:ext uri="{FF2B5EF4-FFF2-40B4-BE49-F238E27FC236}">
                    <a16:creationId xmlns:a16="http://schemas.microsoft.com/office/drawing/2014/main" id="{5BFA2864-4EF0-46D4-8057-CF0BF443D9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04250" y="3159100"/>
                <a:ext cx="333954" cy="431359"/>
              </a:xfrm>
              <a:custGeom>
                <a:avLst/>
                <a:gdLst>
                  <a:gd name="T0" fmla="*/ 65 w 120"/>
                  <a:gd name="T1" fmla="*/ 19 h 155"/>
                  <a:gd name="T2" fmla="*/ 65 w 120"/>
                  <a:gd name="T3" fmla="*/ 17 h 155"/>
                  <a:gd name="T4" fmla="*/ 63 w 120"/>
                  <a:gd name="T5" fmla="*/ 11 h 155"/>
                  <a:gd name="T6" fmla="*/ 65 w 120"/>
                  <a:gd name="T7" fmla="*/ 11 h 155"/>
                  <a:gd name="T8" fmla="*/ 67 w 120"/>
                  <a:gd name="T9" fmla="*/ 9 h 155"/>
                  <a:gd name="T10" fmla="*/ 67 w 120"/>
                  <a:gd name="T11" fmla="*/ 0 h 155"/>
                  <a:gd name="T12" fmla="*/ 65 w 120"/>
                  <a:gd name="T13" fmla="*/ 2 h 155"/>
                  <a:gd name="T14" fmla="*/ 63 w 120"/>
                  <a:gd name="T15" fmla="*/ 5 h 155"/>
                  <a:gd name="T16" fmla="*/ 116 w 120"/>
                  <a:gd name="T17" fmla="*/ 62 h 155"/>
                  <a:gd name="T18" fmla="*/ 108 w 120"/>
                  <a:gd name="T19" fmla="*/ 51 h 155"/>
                  <a:gd name="T20" fmla="*/ 103 w 120"/>
                  <a:gd name="T21" fmla="*/ 47 h 155"/>
                  <a:gd name="T22" fmla="*/ 97 w 120"/>
                  <a:gd name="T23" fmla="*/ 45 h 155"/>
                  <a:gd name="T24" fmla="*/ 80 w 120"/>
                  <a:gd name="T25" fmla="*/ 38 h 155"/>
                  <a:gd name="T26" fmla="*/ 72 w 120"/>
                  <a:gd name="T27" fmla="*/ 30 h 155"/>
                  <a:gd name="T28" fmla="*/ 65 w 120"/>
                  <a:gd name="T29" fmla="*/ 24 h 155"/>
                  <a:gd name="T30" fmla="*/ 63 w 120"/>
                  <a:gd name="T31" fmla="*/ 26 h 155"/>
                  <a:gd name="T32" fmla="*/ 61 w 120"/>
                  <a:gd name="T33" fmla="*/ 24 h 155"/>
                  <a:gd name="T34" fmla="*/ 61 w 120"/>
                  <a:gd name="T35" fmla="*/ 21 h 155"/>
                  <a:gd name="T36" fmla="*/ 59 w 120"/>
                  <a:gd name="T37" fmla="*/ 24 h 155"/>
                  <a:gd name="T38" fmla="*/ 57 w 120"/>
                  <a:gd name="T39" fmla="*/ 28 h 155"/>
                  <a:gd name="T40" fmla="*/ 59 w 120"/>
                  <a:gd name="T41" fmla="*/ 32 h 155"/>
                  <a:gd name="T42" fmla="*/ 61 w 120"/>
                  <a:gd name="T43" fmla="*/ 36 h 155"/>
                  <a:gd name="T44" fmla="*/ 57 w 120"/>
                  <a:gd name="T45" fmla="*/ 38 h 155"/>
                  <a:gd name="T46" fmla="*/ 53 w 120"/>
                  <a:gd name="T47" fmla="*/ 40 h 155"/>
                  <a:gd name="T48" fmla="*/ 53 w 120"/>
                  <a:gd name="T49" fmla="*/ 45 h 155"/>
                  <a:gd name="T50" fmla="*/ 48 w 120"/>
                  <a:gd name="T51" fmla="*/ 53 h 155"/>
                  <a:gd name="T52" fmla="*/ 51 w 120"/>
                  <a:gd name="T53" fmla="*/ 62 h 155"/>
                  <a:gd name="T54" fmla="*/ 55 w 120"/>
                  <a:gd name="T55" fmla="*/ 68 h 155"/>
                  <a:gd name="T56" fmla="*/ 55 w 120"/>
                  <a:gd name="T57" fmla="*/ 74 h 155"/>
                  <a:gd name="T58" fmla="*/ 53 w 120"/>
                  <a:gd name="T59" fmla="*/ 83 h 155"/>
                  <a:gd name="T60" fmla="*/ 51 w 120"/>
                  <a:gd name="T61" fmla="*/ 89 h 155"/>
                  <a:gd name="T62" fmla="*/ 48 w 120"/>
                  <a:gd name="T63" fmla="*/ 95 h 155"/>
                  <a:gd name="T64" fmla="*/ 44 w 120"/>
                  <a:gd name="T65" fmla="*/ 102 h 155"/>
                  <a:gd name="T66" fmla="*/ 34 w 120"/>
                  <a:gd name="T67" fmla="*/ 106 h 155"/>
                  <a:gd name="T68" fmla="*/ 23 w 120"/>
                  <a:gd name="T69" fmla="*/ 110 h 155"/>
                  <a:gd name="T70" fmla="*/ 13 w 120"/>
                  <a:gd name="T71" fmla="*/ 112 h 155"/>
                  <a:gd name="T72" fmla="*/ 2 w 120"/>
                  <a:gd name="T73" fmla="*/ 117 h 155"/>
                  <a:gd name="T74" fmla="*/ 2 w 120"/>
                  <a:gd name="T75" fmla="*/ 123 h 155"/>
                  <a:gd name="T76" fmla="*/ 4 w 120"/>
                  <a:gd name="T77" fmla="*/ 129 h 155"/>
                  <a:gd name="T78" fmla="*/ 8 w 120"/>
                  <a:gd name="T79" fmla="*/ 136 h 155"/>
                  <a:gd name="T80" fmla="*/ 10 w 120"/>
                  <a:gd name="T81" fmla="*/ 142 h 155"/>
                  <a:gd name="T82" fmla="*/ 13 w 120"/>
                  <a:gd name="T83" fmla="*/ 146 h 155"/>
                  <a:gd name="T84" fmla="*/ 17 w 120"/>
                  <a:gd name="T85" fmla="*/ 155 h 155"/>
                  <a:gd name="T86" fmla="*/ 29 w 120"/>
                  <a:gd name="T87" fmla="*/ 150 h 155"/>
                  <a:gd name="T88" fmla="*/ 40 w 120"/>
                  <a:gd name="T89" fmla="*/ 148 h 155"/>
                  <a:gd name="T90" fmla="*/ 51 w 120"/>
                  <a:gd name="T91" fmla="*/ 144 h 155"/>
                  <a:gd name="T92" fmla="*/ 51 w 120"/>
                  <a:gd name="T93" fmla="*/ 140 h 155"/>
                  <a:gd name="T94" fmla="*/ 65 w 120"/>
                  <a:gd name="T95" fmla="*/ 133 h 155"/>
                  <a:gd name="T96" fmla="*/ 74 w 120"/>
                  <a:gd name="T97" fmla="*/ 121 h 155"/>
                  <a:gd name="T98" fmla="*/ 86 w 120"/>
                  <a:gd name="T99" fmla="*/ 119 h 155"/>
                  <a:gd name="T100" fmla="*/ 89 w 120"/>
                  <a:gd name="T101" fmla="*/ 114 h 155"/>
                  <a:gd name="T102" fmla="*/ 89 w 120"/>
                  <a:gd name="T103" fmla="*/ 104 h 155"/>
                  <a:gd name="T104" fmla="*/ 91 w 120"/>
                  <a:gd name="T105" fmla="*/ 95 h 155"/>
                  <a:gd name="T106" fmla="*/ 95 w 120"/>
                  <a:gd name="T107" fmla="*/ 93 h 155"/>
                  <a:gd name="T108" fmla="*/ 99 w 120"/>
                  <a:gd name="T109" fmla="*/ 95 h 155"/>
                  <a:gd name="T110" fmla="*/ 108 w 120"/>
                  <a:gd name="T111" fmla="*/ 81 h 155"/>
                  <a:gd name="T112" fmla="*/ 116 w 120"/>
                  <a:gd name="T113" fmla="*/ 70 h 155"/>
                  <a:gd name="T114" fmla="*/ 120 w 120"/>
                  <a:gd name="T115" fmla="*/ 64 h 155"/>
                  <a:gd name="T116" fmla="*/ 101 w 120"/>
                  <a:gd name="T117" fmla="*/ 97 h 155"/>
                  <a:gd name="T118" fmla="*/ 105 w 120"/>
                  <a:gd name="T119" fmla="*/ 9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20" h="155">
                    <a:moveTo>
                      <a:pt x="65" y="17"/>
                    </a:moveTo>
                    <a:lnTo>
                      <a:pt x="65" y="17"/>
                    </a:lnTo>
                    <a:lnTo>
                      <a:pt x="65" y="19"/>
                    </a:lnTo>
                    <a:lnTo>
                      <a:pt x="65" y="19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5" y="17"/>
                    </a:lnTo>
                    <a:close/>
                    <a:moveTo>
                      <a:pt x="63" y="5"/>
                    </a:moveTo>
                    <a:lnTo>
                      <a:pt x="63" y="7"/>
                    </a:lnTo>
                    <a:lnTo>
                      <a:pt x="63" y="9"/>
                    </a:lnTo>
                    <a:lnTo>
                      <a:pt x="63" y="11"/>
                    </a:lnTo>
                    <a:lnTo>
                      <a:pt x="63" y="11"/>
                    </a:lnTo>
                    <a:lnTo>
                      <a:pt x="63" y="11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5" y="9"/>
                    </a:lnTo>
                    <a:lnTo>
                      <a:pt x="67" y="9"/>
                    </a:lnTo>
                    <a:lnTo>
                      <a:pt x="67" y="5"/>
                    </a:lnTo>
                    <a:lnTo>
                      <a:pt x="67" y="2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3" y="2"/>
                    </a:lnTo>
                    <a:lnTo>
                      <a:pt x="63" y="2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close/>
                    <a:moveTo>
                      <a:pt x="120" y="62"/>
                    </a:moveTo>
                    <a:lnTo>
                      <a:pt x="118" y="62"/>
                    </a:lnTo>
                    <a:lnTo>
                      <a:pt x="116" y="62"/>
                    </a:lnTo>
                    <a:lnTo>
                      <a:pt x="114" y="59"/>
                    </a:lnTo>
                    <a:lnTo>
                      <a:pt x="112" y="57"/>
                    </a:lnTo>
                    <a:lnTo>
                      <a:pt x="110" y="55"/>
                    </a:lnTo>
                    <a:lnTo>
                      <a:pt x="108" y="51"/>
                    </a:lnTo>
                    <a:lnTo>
                      <a:pt x="108" y="51"/>
                    </a:lnTo>
                    <a:lnTo>
                      <a:pt x="105" y="49"/>
                    </a:lnTo>
                    <a:lnTo>
                      <a:pt x="103" y="47"/>
                    </a:lnTo>
                    <a:lnTo>
                      <a:pt x="103" y="47"/>
                    </a:lnTo>
                    <a:lnTo>
                      <a:pt x="101" y="45"/>
                    </a:lnTo>
                    <a:lnTo>
                      <a:pt x="99" y="45"/>
                    </a:lnTo>
                    <a:lnTo>
                      <a:pt x="97" y="45"/>
                    </a:lnTo>
                    <a:lnTo>
                      <a:pt x="97" y="45"/>
                    </a:lnTo>
                    <a:lnTo>
                      <a:pt x="93" y="43"/>
                    </a:lnTo>
                    <a:lnTo>
                      <a:pt x="89" y="43"/>
                    </a:lnTo>
                    <a:lnTo>
                      <a:pt x="86" y="40"/>
                    </a:lnTo>
                    <a:lnTo>
                      <a:pt x="80" y="38"/>
                    </a:lnTo>
                    <a:lnTo>
                      <a:pt x="78" y="38"/>
                    </a:lnTo>
                    <a:lnTo>
                      <a:pt x="76" y="36"/>
                    </a:lnTo>
                    <a:lnTo>
                      <a:pt x="74" y="32"/>
                    </a:lnTo>
                    <a:lnTo>
                      <a:pt x="72" y="30"/>
                    </a:lnTo>
                    <a:lnTo>
                      <a:pt x="70" y="26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3" y="26"/>
                    </a:lnTo>
                    <a:lnTo>
                      <a:pt x="63" y="26"/>
                    </a:lnTo>
                    <a:lnTo>
                      <a:pt x="63" y="26"/>
                    </a:lnTo>
                    <a:lnTo>
                      <a:pt x="61" y="26"/>
                    </a:lnTo>
                    <a:lnTo>
                      <a:pt x="61" y="24"/>
                    </a:lnTo>
                    <a:lnTo>
                      <a:pt x="61" y="24"/>
                    </a:lnTo>
                    <a:lnTo>
                      <a:pt x="61" y="24"/>
                    </a:lnTo>
                    <a:lnTo>
                      <a:pt x="61" y="24"/>
                    </a:lnTo>
                    <a:lnTo>
                      <a:pt x="61" y="24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6"/>
                    </a:lnTo>
                    <a:lnTo>
                      <a:pt x="59" y="28"/>
                    </a:lnTo>
                    <a:lnTo>
                      <a:pt x="59" y="28"/>
                    </a:lnTo>
                    <a:lnTo>
                      <a:pt x="57" y="28"/>
                    </a:lnTo>
                    <a:lnTo>
                      <a:pt x="57" y="30"/>
                    </a:lnTo>
                    <a:lnTo>
                      <a:pt x="59" y="32"/>
                    </a:lnTo>
                    <a:lnTo>
                      <a:pt x="59" y="32"/>
                    </a:lnTo>
                    <a:lnTo>
                      <a:pt x="59" y="32"/>
                    </a:lnTo>
                    <a:lnTo>
                      <a:pt x="57" y="34"/>
                    </a:lnTo>
                    <a:lnTo>
                      <a:pt x="59" y="34"/>
                    </a:lnTo>
                    <a:lnTo>
                      <a:pt x="61" y="34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59" y="38"/>
                    </a:lnTo>
                    <a:lnTo>
                      <a:pt x="57" y="38"/>
                    </a:lnTo>
                    <a:lnTo>
                      <a:pt x="57" y="38"/>
                    </a:lnTo>
                    <a:lnTo>
                      <a:pt x="55" y="38"/>
                    </a:lnTo>
                    <a:lnTo>
                      <a:pt x="53" y="38"/>
                    </a:lnTo>
                    <a:lnTo>
                      <a:pt x="53" y="40"/>
                    </a:lnTo>
                    <a:lnTo>
                      <a:pt x="55" y="40"/>
                    </a:lnTo>
                    <a:lnTo>
                      <a:pt x="55" y="40"/>
                    </a:lnTo>
                    <a:lnTo>
                      <a:pt x="53" y="43"/>
                    </a:lnTo>
                    <a:lnTo>
                      <a:pt x="53" y="45"/>
                    </a:lnTo>
                    <a:lnTo>
                      <a:pt x="53" y="47"/>
                    </a:lnTo>
                    <a:lnTo>
                      <a:pt x="51" y="49"/>
                    </a:lnTo>
                    <a:lnTo>
                      <a:pt x="51" y="51"/>
                    </a:lnTo>
                    <a:lnTo>
                      <a:pt x="48" y="53"/>
                    </a:lnTo>
                    <a:lnTo>
                      <a:pt x="48" y="55"/>
                    </a:lnTo>
                    <a:lnTo>
                      <a:pt x="48" y="57"/>
                    </a:lnTo>
                    <a:lnTo>
                      <a:pt x="48" y="59"/>
                    </a:lnTo>
                    <a:lnTo>
                      <a:pt x="51" y="62"/>
                    </a:lnTo>
                    <a:lnTo>
                      <a:pt x="51" y="62"/>
                    </a:lnTo>
                    <a:lnTo>
                      <a:pt x="53" y="64"/>
                    </a:lnTo>
                    <a:lnTo>
                      <a:pt x="53" y="66"/>
                    </a:lnTo>
                    <a:lnTo>
                      <a:pt x="55" y="68"/>
                    </a:lnTo>
                    <a:lnTo>
                      <a:pt x="55" y="70"/>
                    </a:lnTo>
                    <a:lnTo>
                      <a:pt x="55" y="72"/>
                    </a:lnTo>
                    <a:lnTo>
                      <a:pt x="55" y="74"/>
                    </a:lnTo>
                    <a:lnTo>
                      <a:pt x="55" y="74"/>
                    </a:lnTo>
                    <a:lnTo>
                      <a:pt x="53" y="76"/>
                    </a:lnTo>
                    <a:lnTo>
                      <a:pt x="53" y="78"/>
                    </a:lnTo>
                    <a:lnTo>
                      <a:pt x="53" y="81"/>
                    </a:lnTo>
                    <a:lnTo>
                      <a:pt x="53" y="83"/>
                    </a:lnTo>
                    <a:lnTo>
                      <a:pt x="51" y="85"/>
                    </a:lnTo>
                    <a:lnTo>
                      <a:pt x="51" y="85"/>
                    </a:lnTo>
                    <a:lnTo>
                      <a:pt x="51" y="87"/>
                    </a:lnTo>
                    <a:lnTo>
                      <a:pt x="51" y="89"/>
                    </a:lnTo>
                    <a:lnTo>
                      <a:pt x="48" y="91"/>
                    </a:lnTo>
                    <a:lnTo>
                      <a:pt x="48" y="93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6" y="97"/>
                    </a:lnTo>
                    <a:lnTo>
                      <a:pt x="46" y="100"/>
                    </a:lnTo>
                    <a:lnTo>
                      <a:pt x="46" y="102"/>
                    </a:lnTo>
                    <a:lnTo>
                      <a:pt x="44" y="102"/>
                    </a:lnTo>
                    <a:lnTo>
                      <a:pt x="42" y="104"/>
                    </a:lnTo>
                    <a:lnTo>
                      <a:pt x="38" y="104"/>
                    </a:lnTo>
                    <a:lnTo>
                      <a:pt x="36" y="106"/>
                    </a:lnTo>
                    <a:lnTo>
                      <a:pt x="34" y="106"/>
                    </a:lnTo>
                    <a:lnTo>
                      <a:pt x="32" y="106"/>
                    </a:lnTo>
                    <a:lnTo>
                      <a:pt x="27" y="108"/>
                    </a:lnTo>
                    <a:lnTo>
                      <a:pt x="25" y="108"/>
                    </a:lnTo>
                    <a:lnTo>
                      <a:pt x="23" y="110"/>
                    </a:lnTo>
                    <a:lnTo>
                      <a:pt x="21" y="110"/>
                    </a:lnTo>
                    <a:lnTo>
                      <a:pt x="17" y="112"/>
                    </a:lnTo>
                    <a:lnTo>
                      <a:pt x="15" y="112"/>
                    </a:lnTo>
                    <a:lnTo>
                      <a:pt x="13" y="112"/>
                    </a:lnTo>
                    <a:lnTo>
                      <a:pt x="10" y="114"/>
                    </a:lnTo>
                    <a:lnTo>
                      <a:pt x="6" y="114"/>
                    </a:lnTo>
                    <a:lnTo>
                      <a:pt x="4" y="117"/>
                    </a:lnTo>
                    <a:lnTo>
                      <a:pt x="2" y="117"/>
                    </a:lnTo>
                    <a:lnTo>
                      <a:pt x="0" y="117"/>
                    </a:lnTo>
                    <a:lnTo>
                      <a:pt x="0" y="119"/>
                    </a:lnTo>
                    <a:lnTo>
                      <a:pt x="2" y="121"/>
                    </a:lnTo>
                    <a:lnTo>
                      <a:pt x="2" y="123"/>
                    </a:lnTo>
                    <a:lnTo>
                      <a:pt x="2" y="123"/>
                    </a:lnTo>
                    <a:lnTo>
                      <a:pt x="4" y="125"/>
                    </a:lnTo>
                    <a:lnTo>
                      <a:pt x="4" y="127"/>
                    </a:lnTo>
                    <a:lnTo>
                      <a:pt x="4" y="129"/>
                    </a:lnTo>
                    <a:lnTo>
                      <a:pt x="6" y="129"/>
                    </a:lnTo>
                    <a:lnTo>
                      <a:pt x="6" y="131"/>
                    </a:lnTo>
                    <a:lnTo>
                      <a:pt x="6" y="133"/>
                    </a:lnTo>
                    <a:lnTo>
                      <a:pt x="8" y="136"/>
                    </a:lnTo>
                    <a:lnTo>
                      <a:pt x="8" y="136"/>
                    </a:lnTo>
                    <a:lnTo>
                      <a:pt x="8" y="138"/>
                    </a:lnTo>
                    <a:lnTo>
                      <a:pt x="8" y="140"/>
                    </a:lnTo>
                    <a:lnTo>
                      <a:pt x="10" y="142"/>
                    </a:lnTo>
                    <a:lnTo>
                      <a:pt x="10" y="142"/>
                    </a:lnTo>
                    <a:lnTo>
                      <a:pt x="10" y="144"/>
                    </a:lnTo>
                    <a:lnTo>
                      <a:pt x="13" y="144"/>
                    </a:lnTo>
                    <a:lnTo>
                      <a:pt x="13" y="146"/>
                    </a:lnTo>
                    <a:lnTo>
                      <a:pt x="15" y="148"/>
                    </a:lnTo>
                    <a:lnTo>
                      <a:pt x="15" y="150"/>
                    </a:lnTo>
                    <a:lnTo>
                      <a:pt x="17" y="152"/>
                    </a:lnTo>
                    <a:lnTo>
                      <a:pt x="17" y="155"/>
                    </a:lnTo>
                    <a:lnTo>
                      <a:pt x="21" y="152"/>
                    </a:lnTo>
                    <a:lnTo>
                      <a:pt x="25" y="152"/>
                    </a:lnTo>
                    <a:lnTo>
                      <a:pt x="27" y="150"/>
                    </a:lnTo>
                    <a:lnTo>
                      <a:pt x="29" y="150"/>
                    </a:lnTo>
                    <a:lnTo>
                      <a:pt x="32" y="148"/>
                    </a:lnTo>
                    <a:lnTo>
                      <a:pt x="36" y="148"/>
                    </a:lnTo>
                    <a:lnTo>
                      <a:pt x="40" y="148"/>
                    </a:lnTo>
                    <a:lnTo>
                      <a:pt x="40" y="148"/>
                    </a:lnTo>
                    <a:lnTo>
                      <a:pt x="42" y="150"/>
                    </a:lnTo>
                    <a:lnTo>
                      <a:pt x="46" y="148"/>
                    </a:lnTo>
                    <a:lnTo>
                      <a:pt x="48" y="146"/>
                    </a:lnTo>
                    <a:lnTo>
                      <a:pt x="51" y="144"/>
                    </a:lnTo>
                    <a:lnTo>
                      <a:pt x="51" y="142"/>
                    </a:lnTo>
                    <a:lnTo>
                      <a:pt x="51" y="142"/>
                    </a:lnTo>
                    <a:lnTo>
                      <a:pt x="51" y="142"/>
                    </a:lnTo>
                    <a:lnTo>
                      <a:pt x="51" y="140"/>
                    </a:lnTo>
                    <a:lnTo>
                      <a:pt x="53" y="136"/>
                    </a:lnTo>
                    <a:lnTo>
                      <a:pt x="55" y="136"/>
                    </a:lnTo>
                    <a:lnTo>
                      <a:pt x="61" y="133"/>
                    </a:lnTo>
                    <a:lnTo>
                      <a:pt x="65" y="133"/>
                    </a:lnTo>
                    <a:lnTo>
                      <a:pt x="67" y="133"/>
                    </a:lnTo>
                    <a:lnTo>
                      <a:pt x="70" y="131"/>
                    </a:lnTo>
                    <a:lnTo>
                      <a:pt x="72" y="125"/>
                    </a:lnTo>
                    <a:lnTo>
                      <a:pt x="74" y="121"/>
                    </a:lnTo>
                    <a:lnTo>
                      <a:pt x="76" y="121"/>
                    </a:lnTo>
                    <a:lnTo>
                      <a:pt x="80" y="119"/>
                    </a:lnTo>
                    <a:lnTo>
                      <a:pt x="82" y="119"/>
                    </a:lnTo>
                    <a:lnTo>
                      <a:pt x="86" y="119"/>
                    </a:lnTo>
                    <a:lnTo>
                      <a:pt x="89" y="119"/>
                    </a:lnTo>
                    <a:lnTo>
                      <a:pt x="89" y="117"/>
                    </a:lnTo>
                    <a:lnTo>
                      <a:pt x="89" y="114"/>
                    </a:lnTo>
                    <a:lnTo>
                      <a:pt x="89" y="114"/>
                    </a:lnTo>
                    <a:lnTo>
                      <a:pt x="89" y="110"/>
                    </a:lnTo>
                    <a:lnTo>
                      <a:pt x="86" y="108"/>
                    </a:lnTo>
                    <a:lnTo>
                      <a:pt x="86" y="106"/>
                    </a:lnTo>
                    <a:lnTo>
                      <a:pt x="89" y="104"/>
                    </a:lnTo>
                    <a:lnTo>
                      <a:pt x="89" y="102"/>
                    </a:lnTo>
                    <a:lnTo>
                      <a:pt x="89" y="100"/>
                    </a:lnTo>
                    <a:lnTo>
                      <a:pt x="89" y="97"/>
                    </a:lnTo>
                    <a:lnTo>
                      <a:pt x="91" y="95"/>
                    </a:lnTo>
                    <a:lnTo>
                      <a:pt x="93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5" y="95"/>
                    </a:lnTo>
                    <a:lnTo>
                      <a:pt x="95" y="95"/>
                    </a:lnTo>
                    <a:lnTo>
                      <a:pt x="97" y="95"/>
                    </a:lnTo>
                    <a:lnTo>
                      <a:pt x="99" y="95"/>
                    </a:lnTo>
                    <a:lnTo>
                      <a:pt x="99" y="93"/>
                    </a:lnTo>
                    <a:lnTo>
                      <a:pt x="101" y="89"/>
                    </a:lnTo>
                    <a:lnTo>
                      <a:pt x="105" y="85"/>
                    </a:lnTo>
                    <a:lnTo>
                      <a:pt x="108" y="81"/>
                    </a:lnTo>
                    <a:lnTo>
                      <a:pt x="112" y="78"/>
                    </a:lnTo>
                    <a:lnTo>
                      <a:pt x="112" y="78"/>
                    </a:lnTo>
                    <a:lnTo>
                      <a:pt x="114" y="74"/>
                    </a:lnTo>
                    <a:lnTo>
                      <a:pt x="116" y="70"/>
                    </a:lnTo>
                    <a:lnTo>
                      <a:pt x="118" y="70"/>
                    </a:lnTo>
                    <a:lnTo>
                      <a:pt x="118" y="66"/>
                    </a:lnTo>
                    <a:lnTo>
                      <a:pt x="120" y="66"/>
                    </a:lnTo>
                    <a:lnTo>
                      <a:pt x="120" y="64"/>
                    </a:lnTo>
                    <a:lnTo>
                      <a:pt x="120" y="62"/>
                    </a:lnTo>
                    <a:close/>
                    <a:moveTo>
                      <a:pt x="103" y="93"/>
                    </a:moveTo>
                    <a:lnTo>
                      <a:pt x="101" y="95"/>
                    </a:lnTo>
                    <a:lnTo>
                      <a:pt x="101" y="97"/>
                    </a:lnTo>
                    <a:lnTo>
                      <a:pt x="101" y="97"/>
                    </a:lnTo>
                    <a:lnTo>
                      <a:pt x="103" y="97"/>
                    </a:lnTo>
                    <a:lnTo>
                      <a:pt x="103" y="97"/>
                    </a:lnTo>
                    <a:lnTo>
                      <a:pt x="105" y="95"/>
                    </a:lnTo>
                    <a:lnTo>
                      <a:pt x="105" y="93"/>
                    </a:lnTo>
                    <a:lnTo>
                      <a:pt x="105" y="91"/>
                    </a:lnTo>
                    <a:lnTo>
                      <a:pt x="103" y="93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69" name="North Korea" descr="" title="">
                <a:extLst>
                  <a:ext uri="{FF2B5EF4-FFF2-40B4-BE49-F238E27FC236}">
                    <a16:creationId xmlns:a16="http://schemas.microsoft.com/office/drawing/2014/main" id="{09F0B91D-C137-4451-BE32-B0625A7071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76631" y="2360391"/>
                <a:ext cx="269947" cy="264382"/>
              </a:xfrm>
              <a:custGeom>
                <a:avLst/>
                <a:gdLst>
                  <a:gd name="T0" fmla="*/ 93 w 97"/>
                  <a:gd name="T1" fmla="*/ 8 h 95"/>
                  <a:gd name="T2" fmla="*/ 89 w 97"/>
                  <a:gd name="T3" fmla="*/ 4 h 95"/>
                  <a:gd name="T4" fmla="*/ 87 w 97"/>
                  <a:gd name="T5" fmla="*/ 0 h 95"/>
                  <a:gd name="T6" fmla="*/ 84 w 97"/>
                  <a:gd name="T7" fmla="*/ 0 h 95"/>
                  <a:gd name="T8" fmla="*/ 82 w 97"/>
                  <a:gd name="T9" fmla="*/ 10 h 95"/>
                  <a:gd name="T10" fmla="*/ 78 w 97"/>
                  <a:gd name="T11" fmla="*/ 10 h 95"/>
                  <a:gd name="T12" fmla="*/ 74 w 97"/>
                  <a:gd name="T13" fmla="*/ 13 h 95"/>
                  <a:gd name="T14" fmla="*/ 72 w 97"/>
                  <a:gd name="T15" fmla="*/ 15 h 95"/>
                  <a:gd name="T16" fmla="*/ 65 w 97"/>
                  <a:gd name="T17" fmla="*/ 19 h 95"/>
                  <a:gd name="T18" fmla="*/ 55 w 97"/>
                  <a:gd name="T19" fmla="*/ 19 h 95"/>
                  <a:gd name="T20" fmla="*/ 57 w 97"/>
                  <a:gd name="T21" fmla="*/ 23 h 95"/>
                  <a:gd name="T22" fmla="*/ 59 w 97"/>
                  <a:gd name="T23" fmla="*/ 29 h 95"/>
                  <a:gd name="T24" fmla="*/ 55 w 97"/>
                  <a:gd name="T25" fmla="*/ 27 h 95"/>
                  <a:gd name="T26" fmla="*/ 44 w 97"/>
                  <a:gd name="T27" fmla="*/ 27 h 95"/>
                  <a:gd name="T28" fmla="*/ 40 w 97"/>
                  <a:gd name="T29" fmla="*/ 23 h 95"/>
                  <a:gd name="T30" fmla="*/ 36 w 97"/>
                  <a:gd name="T31" fmla="*/ 23 h 95"/>
                  <a:gd name="T32" fmla="*/ 34 w 97"/>
                  <a:gd name="T33" fmla="*/ 25 h 95"/>
                  <a:gd name="T34" fmla="*/ 32 w 97"/>
                  <a:gd name="T35" fmla="*/ 32 h 95"/>
                  <a:gd name="T36" fmla="*/ 25 w 97"/>
                  <a:gd name="T37" fmla="*/ 38 h 95"/>
                  <a:gd name="T38" fmla="*/ 19 w 97"/>
                  <a:gd name="T39" fmla="*/ 40 h 95"/>
                  <a:gd name="T40" fmla="*/ 15 w 97"/>
                  <a:gd name="T41" fmla="*/ 42 h 95"/>
                  <a:gd name="T42" fmla="*/ 11 w 97"/>
                  <a:gd name="T43" fmla="*/ 46 h 95"/>
                  <a:gd name="T44" fmla="*/ 4 w 97"/>
                  <a:gd name="T45" fmla="*/ 48 h 95"/>
                  <a:gd name="T46" fmla="*/ 0 w 97"/>
                  <a:gd name="T47" fmla="*/ 57 h 95"/>
                  <a:gd name="T48" fmla="*/ 4 w 97"/>
                  <a:gd name="T49" fmla="*/ 61 h 95"/>
                  <a:gd name="T50" fmla="*/ 11 w 97"/>
                  <a:gd name="T51" fmla="*/ 61 h 95"/>
                  <a:gd name="T52" fmla="*/ 15 w 97"/>
                  <a:gd name="T53" fmla="*/ 68 h 95"/>
                  <a:gd name="T54" fmla="*/ 17 w 97"/>
                  <a:gd name="T55" fmla="*/ 78 h 95"/>
                  <a:gd name="T56" fmla="*/ 11 w 97"/>
                  <a:gd name="T57" fmla="*/ 80 h 95"/>
                  <a:gd name="T58" fmla="*/ 4 w 97"/>
                  <a:gd name="T59" fmla="*/ 89 h 95"/>
                  <a:gd name="T60" fmla="*/ 13 w 97"/>
                  <a:gd name="T61" fmla="*/ 89 h 95"/>
                  <a:gd name="T62" fmla="*/ 11 w 97"/>
                  <a:gd name="T63" fmla="*/ 93 h 95"/>
                  <a:gd name="T64" fmla="*/ 17 w 97"/>
                  <a:gd name="T65" fmla="*/ 95 h 95"/>
                  <a:gd name="T66" fmla="*/ 23 w 97"/>
                  <a:gd name="T67" fmla="*/ 93 h 95"/>
                  <a:gd name="T68" fmla="*/ 30 w 97"/>
                  <a:gd name="T69" fmla="*/ 93 h 95"/>
                  <a:gd name="T70" fmla="*/ 34 w 97"/>
                  <a:gd name="T71" fmla="*/ 93 h 95"/>
                  <a:gd name="T72" fmla="*/ 40 w 97"/>
                  <a:gd name="T73" fmla="*/ 87 h 95"/>
                  <a:gd name="T74" fmla="*/ 49 w 97"/>
                  <a:gd name="T75" fmla="*/ 84 h 95"/>
                  <a:gd name="T76" fmla="*/ 57 w 97"/>
                  <a:gd name="T77" fmla="*/ 84 h 95"/>
                  <a:gd name="T78" fmla="*/ 61 w 97"/>
                  <a:gd name="T79" fmla="*/ 78 h 95"/>
                  <a:gd name="T80" fmla="*/ 55 w 97"/>
                  <a:gd name="T81" fmla="*/ 74 h 95"/>
                  <a:gd name="T82" fmla="*/ 46 w 97"/>
                  <a:gd name="T83" fmla="*/ 70 h 95"/>
                  <a:gd name="T84" fmla="*/ 49 w 97"/>
                  <a:gd name="T85" fmla="*/ 63 h 95"/>
                  <a:gd name="T86" fmla="*/ 55 w 97"/>
                  <a:gd name="T87" fmla="*/ 55 h 95"/>
                  <a:gd name="T88" fmla="*/ 65 w 97"/>
                  <a:gd name="T89" fmla="*/ 51 h 95"/>
                  <a:gd name="T90" fmla="*/ 74 w 97"/>
                  <a:gd name="T91" fmla="*/ 42 h 95"/>
                  <a:gd name="T92" fmla="*/ 82 w 97"/>
                  <a:gd name="T93" fmla="*/ 32 h 95"/>
                  <a:gd name="T94" fmla="*/ 84 w 97"/>
                  <a:gd name="T95" fmla="*/ 21 h 95"/>
                  <a:gd name="T96" fmla="*/ 89 w 97"/>
                  <a:gd name="T97" fmla="*/ 15 h 95"/>
                  <a:gd name="T98" fmla="*/ 97 w 97"/>
                  <a:gd name="T99" fmla="*/ 13 h 95"/>
                  <a:gd name="T100" fmla="*/ 6 w 97"/>
                  <a:gd name="T101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7" h="95">
                    <a:moveTo>
                      <a:pt x="95" y="13"/>
                    </a:moveTo>
                    <a:lnTo>
                      <a:pt x="95" y="10"/>
                    </a:lnTo>
                    <a:lnTo>
                      <a:pt x="95" y="10"/>
                    </a:lnTo>
                    <a:lnTo>
                      <a:pt x="95" y="10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89" y="4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2" y="2"/>
                    </a:lnTo>
                    <a:lnTo>
                      <a:pt x="82" y="4"/>
                    </a:lnTo>
                    <a:lnTo>
                      <a:pt x="82" y="6"/>
                    </a:lnTo>
                    <a:lnTo>
                      <a:pt x="82" y="6"/>
                    </a:lnTo>
                    <a:lnTo>
                      <a:pt x="82" y="10"/>
                    </a:lnTo>
                    <a:lnTo>
                      <a:pt x="80" y="10"/>
                    </a:lnTo>
                    <a:lnTo>
                      <a:pt x="80" y="10"/>
                    </a:lnTo>
                    <a:lnTo>
                      <a:pt x="80" y="10"/>
                    </a:lnTo>
                    <a:lnTo>
                      <a:pt x="78" y="10"/>
                    </a:lnTo>
                    <a:lnTo>
                      <a:pt x="78" y="10"/>
                    </a:lnTo>
                    <a:lnTo>
                      <a:pt x="78" y="10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4" y="13"/>
                    </a:lnTo>
                    <a:lnTo>
                      <a:pt x="74" y="13"/>
                    </a:lnTo>
                    <a:lnTo>
                      <a:pt x="74" y="13"/>
                    </a:lnTo>
                    <a:lnTo>
                      <a:pt x="74" y="15"/>
                    </a:lnTo>
                    <a:lnTo>
                      <a:pt x="72" y="15"/>
                    </a:lnTo>
                    <a:lnTo>
                      <a:pt x="72" y="15"/>
                    </a:lnTo>
                    <a:lnTo>
                      <a:pt x="70" y="17"/>
                    </a:lnTo>
                    <a:lnTo>
                      <a:pt x="70" y="17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5" y="19"/>
                    </a:lnTo>
                    <a:lnTo>
                      <a:pt x="61" y="19"/>
                    </a:lnTo>
                    <a:lnTo>
                      <a:pt x="59" y="17"/>
                    </a:lnTo>
                    <a:lnTo>
                      <a:pt x="57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5" y="21"/>
                    </a:lnTo>
                    <a:lnTo>
                      <a:pt x="57" y="21"/>
                    </a:lnTo>
                    <a:lnTo>
                      <a:pt x="57" y="21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7"/>
                    </a:lnTo>
                    <a:lnTo>
                      <a:pt x="59" y="29"/>
                    </a:lnTo>
                    <a:lnTo>
                      <a:pt x="57" y="29"/>
                    </a:lnTo>
                    <a:lnTo>
                      <a:pt x="57" y="29"/>
                    </a:lnTo>
                    <a:lnTo>
                      <a:pt x="55" y="29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1" y="29"/>
                    </a:lnTo>
                    <a:lnTo>
                      <a:pt x="49" y="27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4" y="27"/>
                    </a:lnTo>
                    <a:lnTo>
                      <a:pt x="42" y="27"/>
                    </a:lnTo>
                    <a:lnTo>
                      <a:pt x="42" y="27"/>
                    </a:lnTo>
                    <a:lnTo>
                      <a:pt x="42" y="25"/>
                    </a:lnTo>
                    <a:lnTo>
                      <a:pt x="40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8" y="23"/>
                    </a:lnTo>
                    <a:lnTo>
                      <a:pt x="38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7"/>
                    </a:lnTo>
                    <a:lnTo>
                      <a:pt x="32" y="29"/>
                    </a:lnTo>
                    <a:lnTo>
                      <a:pt x="32" y="29"/>
                    </a:lnTo>
                    <a:lnTo>
                      <a:pt x="32" y="29"/>
                    </a:lnTo>
                    <a:lnTo>
                      <a:pt x="32" y="32"/>
                    </a:lnTo>
                    <a:lnTo>
                      <a:pt x="30" y="32"/>
                    </a:lnTo>
                    <a:lnTo>
                      <a:pt x="27" y="34"/>
                    </a:lnTo>
                    <a:lnTo>
                      <a:pt x="27" y="36"/>
                    </a:lnTo>
                    <a:lnTo>
                      <a:pt x="25" y="36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19" y="40"/>
                    </a:lnTo>
                    <a:lnTo>
                      <a:pt x="19" y="40"/>
                    </a:lnTo>
                    <a:lnTo>
                      <a:pt x="19" y="40"/>
                    </a:lnTo>
                    <a:lnTo>
                      <a:pt x="19" y="40"/>
                    </a:lnTo>
                    <a:lnTo>
                      <a:pt x="17" y="42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13" y="44"/>
                    </a:lnTo>
                    <a:lnTo>
                      <a:pt x="11" y="44"/>
                    </a:lnTo>
                    <a:lnTo>
                      <a:pt x="11" y="44"/>
                    </a:lnTo>
                    <a:lnTo>
                      <a:pt x="11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4" y="48"/>
                    </a:lnTo>
                    <a:lnTo>
                      <a:pt x="2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2" y="59"/>
                    </a:lnTo>
                    <a:lnTo>
                      <a:pt x="4" y="59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6" y="59"/>
                    </a:lnTo>
                    <a:lnTo>
                      <a:pt x="6" y="59"/>
                    </a:lnTo>
                    <a:lnTo>
                      <a:pt x="6" y="59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5" y="63"/>
                    </a:lnTo>
                    <a:lnTo>
                      <a:pt x="15" y="65"/>
                    </a:lnTo>
                    <a:lnTo>
                      <a:pt x="15" y="68"/>
                    </a:lnTo>
                    <a:lnTo>
                      <a:pt x="15" y="68"/>
                    </a:lnTo>
                    <a:lnTo>
                      <a:pt x="13" y="74"/>
                    </a:lnTo>
                    <a:lnTo>
                      <a:pt x="13" y="76"/>
                    </a:lnTo>
                    <a:lnTo>
                      <a:pt x="15" y="76"/>
                    </a:lnTo>
                    <a:lnTo>
                      <a:pt x="15" y="76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5" y="78"/>
                    </a:lnTo>
                    <a:lnTo>
                      <a:pt x="15" y="78"/>
                    </a:lnTo>
                    <a:lnTo>
                      <a:pt x="11" y="80"/>
                    </a:lnTo>
                    <a:lnTo>
                      <a:pt x="8" y="82"/>
                    </a:lnTo>
                    <a:lnTo>
                      <a:pt x="8" y="84"/>
                    </a:lnTo>
                    <a:lnTo>
                      <a:pt x="8" y="84"/>
                    </a:lnTo>
                    <a:lnTo>
                      <a:pt x="8" y="87"/>
                    </a:lnTo>
                    <a:lnTo>
                      <a:pt x="4" y="89"/>
                    </a:lnTo>
                    <a:lnTo>
                      <a:pt x="6" y="89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13" y="89"/>
                    </a:lnTo>
                    <a:lnTo>
                      <a:pt x="13" y="89"/>
                    </a:lnTo>
                    <a:lnTo>
                      <a:pt x="13" y="89"/>
                    </a:lnTo>
                    <a:lnTo>
                      <a:pt x="13" y="89"/>
                    </a:lnTo>
                    <a:lnTo>
                      <a:pt x="8" y="91"/>
                    </a:lnTo>
                    <a:lnTo>
                      <a:pt x="11" y="91"/>
                    </a:lnTo>
                    <a:lnTo>
                      <a:pt x="11" y="93"/>
                    </a:lnTo>
                    <a:lnTo>
                      <a:pt x="15" y="93"/>
                    </a:lnTo>
                    <a:lnTo>
                      <a:pt x="15" y="95"/>
                    </a:lnTo>
                    <a:lnTo>
                      <a:pt x="15" y="95"/>
                    </a:lnTo>
                    <a:lnTo>
                      <a:pt x="15" y="95"/>
                    </a:lnTo>
                    <a:lnTo>
                      <a:pt x="17" y="95"/>
                    </a:lnTo>
                    <a:lnTo>
                      <a:pt x="19" y="93"/>
                    </a:lnTo>
                    <a:lnTo>
                      <a:pt x="19" y="91"/>
                    </a:lnTo>
                    <a:lnTo>
                      <a:pt x="19" y="91"/>
                    </a:lnTo>
                    <a:lnTo>
                      <a:pt x="21" y="91"/>
                    </a:lnTo>
                    <a:lnTo>
                      <a:pt x="23" y="93"/>
                    </a:lnTo>
                    <a:lnTo>
                      <a:pt x="25" y="93"/>
                    </a:lnTo>
                    <a:lnTo>
                      <a:pt x="27" y="95"/>
                    </a:lnTo>
                    <a:lnTo>
                      <a:pt x="27" y="95"/>
                    </a:lnTo>
                    <a:lnTo>
                      <a:pt x="27" y="93"/>
                    </a:lnTo>
                    <a:lnTo>
                      <a:pt x="30" y="93"/>
                    </a:lnTo>
                    <a:lnTo>
                      <a:pt x="34" y="93"/>
                    </a:lnTo>
                    <a:lnTo>
                      <a:pt x="34" y="93"/>
                    </a:lnTo>
                    <a:lnTo>
                      <a:pt x="34" y="93"/>
                    </a:lnTo>
                    <a:lnTo>
                      <a:pt x="34" y="93"/>
                    </a:lnTo>
                    <a:lnTo>
                      <a:pt x="34" y="93"/>
                    </a:lnTo>
                    <a:lnTo>
                      <a:pt x="34" y="91"/>
                    </a:lnTo>
                    <a:lnTo>
                      <a:pt x="36" y="91"/>
                    </a:lnTo>
                    <a:lnTo>
                      <a:pt x="38" y="89"/>
                    </a:lnTo>
                    <a:lnTo>
                      <a:pt x="38" y="87"/>
                    </a:lnTo>
                    <a:lnTo>
                      <a:pt x="40" y="87"/>
                    </a:lnTo>
                    <a:lnTo>
                      <a:pt x="42" y="84"/>
                    </a:lnTo>
                    <a:lnTo>
                      <a:pt x="42" y="84"/>
                    </a:lnTo>
                    <a:lnTo>
                      <a:pt x="44" y="84"/>
                    </a:lnTo>
                    <a:lnTo>
                      <a:pt x="49" y="84"/>
                    </a:lnTo>
                    <a:lnTo>
                      <a:pt x="49" y="84"/>
                    </a:lnTo>
                    <a:lnTo>
                      <a:pt x="51" y="84"/>
                    </a:lnTo>
                    <a:lnTo>
                      <a:pt x="53" y="84"/>
                    </a:lnTo>
                    <a:lnTo>
                      <a:pt x="53" y="84"/>
                    </a:lnTo>
                    <a:lnTo>
                      <a:pt x="55" y="84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59" y="82"/>
                    </a:lnTo>
                    <a:lnTo>
                      <a:pt x="59" y="80"/>
                    </a:lnTo>
                    <a:lnTo>
                      <a:pt x="61" y="80"/>
                    </a:lnTo>
                    <a:lnTo>
                      <a:pt x="61" y="78"/>
                    </a:lnTo>
                    <a:lnTo>
                      <a:pt x="59" y="78"/>
                    </a:lnTo>
                    <a:lnTo>
                      <a:pt x="59" y="76"/>
                    </a:lnTo>
                    <a:lnTo>
                      <a:pt x="57" y="76"/>
                    </a:lnTo>
                    <a:lnTo>
                      <a:pt x="57" y="76"/>
                    </a:lnTo>
                    <a:lnTo>
                      <a:pt x="55" y="74"/>
                    </a:lnTo>
                    <a:lnTo>
                      <a:pt x="53" y="72"/>
                    </a:lnTo>
                    <a:lnTo>
                      <a:pt x="51" y="70"/>
                    </a:lnTo>
                    <a:lnTo>
                      <a:pt x="49" y="70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68"/>
                    </a:lnTo>
                    <a:lnTo>
                      <a:pt x="46" y="65"/>
                    </a:lnTo>
                    <a:lnTo>
                      <a:pt x="46" y="65"/>
                    </a:lnTo>
                    <a:lnTo>
                      <a:pt x="49" y="65"/>
                    </a:lnTo>
                    <a:lnTo>
                      <a:pt x="49" y="63"/>
                    </a:lnTo>
                    <a:lnTo>
                      <a:pt x="49" y="63"/>
                    </a:lnTo>
                    <a:lnTo>
                      <a:pt x="49" y="59"/>
                    </a:lnTo>
                    <a:lnTo>
                      <a:pt x="49" y="59"/>
                    </a:lnTo>
                    <a:lnTo>
                      <a:pt x="53" y="57"/>
                    </a:lnTo>
                    <a:lnTo>
                      <a:pt x="55" y="55"/>
                    </a:lnTo>
                    <a:lnTo>
                      <a:pt x="57" y="55"/>
                    </a:lnTo>
                    <a:lnTo>
                      <a:pt x="59" y="55"/>
                    </a:lnTo>
                    <a:lnTo>
                      <a:pt x="61" y="53"/>
                    </a:lnTo>
                    <a:lnTo>
                      <a:pt x="63" y="53"/>
                    </a:lnTo>
                    <a:lnTo>
                      <a:pt x="65" y="51"/>
                    </a:lnTo>
                    <a:lnTo>
                      <a:pt x="65" y="48"/>
                    </a:lnTo>
                    <a:lnTo>
                      <a:pt x="68" y="48"/>
                    </a:lnTo>
                    <a:lnTo>
                      <a:pt x="70" y="46"/>
                    </a:lnTo>
                    <a:lnTo>
                      <a:pt x="72" y="46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80" y="40"/>
                    </a:lnTo>
                    <a:lnTo>
                      <a:pt x="82" y="38"/>
                    </a:lnTo>
                    <a:lnTo>
                      <a:pt x="80" y="34"/>
                    </a:lnTo>
                    <a:lnTo>
                      <a:pt x="82" y="32"/>
                    </a:lnTo>
                    <a:lnTo>
                      <a:pt x="82" y="29"/>
                    </a:lnTo>
                    <a:lnTo>
                      <a:pt x="80" y="27"/>
                    </a:lnTo>
                    <a:lnTo>
                      <a:pt x="80" y="25"/>
                    </a:lnTo>
                    <a:lnTo>
                      <a:pt x="82" y="23"/>
                    </a:lnTo>
                    <a:lnTo>
                      <a:pt x="84" y="21"/>
                    </a:lnTo>
                    <a:lnTo>
                      <a:pt x="84" y="21"/>
                    </a:lnTo>
                    <a:lnTo>
                      <a:pt x="87" y="19"/>
                    </a:lnTo>
                    <a:lnTo>
                      <a:pt x="87" y="17"/>
                    </a:lnTo>
                    <a:lnTo>
                      <a:pt x="89" y="17"/>
                    </a:lnTo>
                    <a:lnTo>
                      <a:pt x="89" y="15"/>
                    </a:lnTo>
                    <a:lnTo>
                      <a:pt x="91" y="15"/>
                    </a:lnTo>
                    <a:lnTo>
                      <a:pt x="93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7" y="13"/>
                    </a:lnTo>
                    <a:lnTo>
                      <a:pt x="95" y="13"/>
                    </a:lnTo>
                    <a:close/>
                    <a:moveTo>
                      <a:pt x="8" y="61"/>
                    </a:moveTo>
                    <a:lnTo>
                      <a:pt x="8" y="61"/>
                    </a:lnTo>
                    <a:lnTo>
                      <a:pt x="6" y="63"/>
                    </a:lnTo>
                    <a:lnTo>
                      <a:pt x="6" y="63"/>
                    </a:lnTo>
                    <a:lnTo>
                      <a:pt x="8" y="63"/>
                    </a:lnTo>
                    <a:lnTo>
                      <a:pt x="8" y="61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0" name="Norfolk Island" descr="" title="">
                <a:extLst>
                  <a:ext uri="{FF2B5EF4-FFF2-40B4-BE49-F238E27FC236}">
                    <a16:creationId xmlns:a16="http://schemas.microsoft.com/office/drawing/2014/main" id="{EA3A29CF-6C22-43DA-A7CF-1064BDA3F6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1729" y="5558007"/>
                <a:ext cx="5566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0 w 2"/>
                  <a:gd name="T6" fmla="*/ 0 w 2"/>
                  <a:gd name="T7" fmla="*/ 0 w 2"/>
                  <a:gd name="T8" fmla="*/ 0 w 2"/>
                  <a:gd name="T9" fmla="*/ 0 w 2"/>
                  <a:gd name="T10" fmla="*/ 0 w 2"/>
                  <a:gd name="T11" fmla="*/ 0 w 2"/>
                  <a:gd name="T12" fmla="*/ 0 w 2"/>
                  <a:gd name="T13" fmla="*/ 0 w 2"/>
                  <a:gd name="T14" fmla="*/ 2 w 2"/>
                  <a:gd name="T15" fmla="*/ 2 w 2"/>
                  <a:gd name="T16" fmla="*/ 2 w 2"/>
                  <a:gd name="T17" fmla="*/ 2 w 2"/>
                  <a:gd name="T18" fmla="*/ 2 w 2"/>
                  <a:gd name="T19" fmla="*/ 2 w 2"/>
                  <a:gd name="T20" fmla="*/ 2 w 2"/>
                  <a:gd name="T21" fmla="*/ 2 w 2"/>
                  <a:gd name="T22" fmla="*/ 2 w 2"/>
                  <a:gd name="T23" fmla="*/ 2 w 2"/>
                  <a:gd name="T24" fmla="*/ 2 w 2"/>
                  <a:gd name="T2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1" name="New Zealand" descr="" title="">
                <a:extLst>
                  <a:ext uri="{FF2B5EF4-FFF2-40B4-BE49-F238E27FC236}">
                    <a16:creationId xmlns:a16="http://schemas.microsoft.com/office/drawing/2014/main" id="{6966D1D6-3B38-4BC2-B5B1-7F40C59B66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63288" y="4659111"/>
                <a:ext cx="946204" cy="1800573"/>
              </a:xfrm>
              <a:custGeom>
                <a:avLst/>
                <a:gdLst>
                  <a:gd name="T0" fmla="*/ 2 w 340"/>
                  <a:gd name="T1" fmla="*/ 617 h 647"/>
                  <a:gd name="T2" fmla="*/ 19 w 340"/>
                  <a:gd name="T3" fmla="*/ 643 h 647"/>
                  <a:gd name="T4" fmla="*/ 25 w 340"/>
                  <a:gd name="T5" fmla="*/ 643 h 647"/>
                  <a:gd name="T6" fmla="*/ 137 w 340"/>
                  <a:gd name="T7" fmla="*/ 446 h 647"/>
                  <a:gd name="T8" fmla="*/ 116 w 340"/>
                  <a:gd name="T9" fmla="*/ 535 h 647"/>
                  <a:gd name="T10" fmla="*/ 114 w 340"/>
                  <a:gd name="T11" fmla="*/ 531 h 647"/>
                  <a:gd name="T12" fmla="*/ 114 w 340"/>
                  <a:gd name="T13" fmla="*/ 531 h 647"/>
                  <a:gd name="T14" fmla="*/ 101 w 340"/>
                  <a:gd name="T15" fmla="*/ 533 h 647"/>
                  <a:gd name="T16" fmla="*/ 95 w 340"/>
                  <a:gd name="T17" fmla="*/ 520 h 647"/>
                  <a:gd name="T18" fmla="*/ 76 w 340"/>
                  <a:gd name="T19" fmla="*/ 543 h 647"/>
                  <a:gd name="T20" fmla="*/ 69 w 340"/>
                  <a:gd name="T21" fmla="*/ 562 h 647"/>
                  <a:gd name="T22" fmla="*/ 61 w 340"/>
                  <a:gd name="T23" fmla="*/ 566 h 647"/>
                  <a:gd name="T24" fmla="*/ 57 w 340"/>
                  <a:gd name="T25" fmla="*/ 571 h 647"/>
                  <a:gd name="T26" fmla="*/ 46 w 340"/>
                  <a:gd name="T27" fmla="*/ 577 h 647"/>
                  <a:gd name="T28" fmla="*/ 29 w 340"/>
                  <a:gd name="T29" fmla="*/ 586 h 647"/>
                  <a:gd name="T30" fmla="*/ 15 w 340"/>
                  <a:gd name="T31" fmla="*/ 600 h 647"/>
                  <a:gd name="T32" fmla="*/ 8 w 340"/>
                  <a:gd name="T33" fmla="*/ 607 h 647"/>
                  <a:gd name="T34" fmla="*/ 6 w 340"/>
                  <a:gd name="T35" fmla="*/ 609 h 647"/>
                  <a:gd name="T36" fmla="*/ 6 w 340"/>
                  <a:gd name="T37" fmla="*/ 617 h 647"/>
                  <a:gd name="T38" fmla="*/ 6 w 340"/>
                  <a:gd name="T39" fmla="*/ 621 h 647"/>
                  <a:gd name="T40" fmla="*/ 21 w 340"/>
                  <a:gd name="T41" fmla="*/ 630 h 647"/>
                  <a:gd name="T42" fmla="*/ 31 w 340"/>
                  <a:gd name="T43" fmla="*/ 634 h 647"/>
                  <a:gd name="T44" fmla="*/ 57 w 340"/>
                  <a:gd name="T45" fmla="*/ 624 h 647"/>
                  <a:gd name="T46" fmla="*/ 67 w 340"/>
                  <a:gd name="T47" fmla="*/ 611 h 647"/>
                  <a:gd name="T48" fmla="*/ 74 w 340"/>
                  <a:gd name="T49" fmla="*/ 590 h 647"/>
                  <a:gd name="T50" fmla="*/ 86 w 340"/>
                  <a:gd name="T51" fmla="*/ 583 h 647"/>
                  <a:gd name="T52" fmla="*/ 93 w 340"/>
                  <a:gd name="T53" fmla="*/ 579 h 647"/>
                  <a:gd name="T54" fmla="*/ 101 w 340"/>
                  <a:gd name="T55" fmla="*/ 579 h 647"/>
                  <a:gd name="T56" fmla="*/ 95 w 340"/>
                  <a:gd name="T57" fmla="*/ 573 h 647"/>
                  <a:gd name="T58" fmla="*/ 107 w 340"/>
                  <a:gd name="T59" fmla="*/ 556 h 647"/>
                  <a:gd name="T60" fmla="*/ 118 w 340"/>
                  <a:gd name="T61" fmla="*/ 539 h 647"/>
                  <a:gd name="T62" fmla="*/ 340 w 340"/>
                  <a:gd name="T63" fmla="*/ 13 h 647"/>
                  <a:gd name="T64" fmla="*/ 321 w 340"/>
                  <a:gd name="T65" fmla="*/ 0 h 647"/>
                  <a:gd name="T66" fmla="*/ 171 w 340"/>
                  <a:gd name="T67" fmla="*/ 471 h 647"/>
                  <a:gd name="T68" fmla="*/ 148 w 340"/>
                  <a:gd name="T69" fmla="*/ 469 h 647"/>
                  <a:gd name="T70" fmla="*/ 141 w 340"/>
                  <a:gd name="T71" fmla="*/ 454 h 647"/>
                  <a:gd name="T72" fmla="*/ 139 w 340"/>
                  <a:gd name="T73" fmla="*/ 459 h 647"/>
                  <a:gd name="T74" fmla="*/ 129 w 340"/>
                  <a:gd name="T75" fmla="*/ 457 h 647"/>
                  <a:gd name="T76" fmla="*/ 124 w 340"/>
                  <a:gd name="T77" fmla="*/ 442 h 647"/>
                  <a:gd name="T78" fmla="*/ 120 w 340"/>
                  <a:gd name="T79" fmla="*/ 429 h 647"/>
                  <a:gd name="T80" fmla="*/ 112 w 340"/>
                  <a:gd name="T81" fmla="*/ 425 h 647"/>
                  <a:gd name="T82" fmla="*/ 103 w 340"/>
                  <a:gd name="T83" fmla="*/ 423 h 647"/>
                  <a:gd name="T84" fmla="*/ 103 w 340"/>
                  <a:gd name="T85" fmla="*/ 425 h 647"/>
                  <a:gd name="T86" fmla="*/ 107 w 340"/>
                  <a:gd name="T87" fmla="*/ 429 h 647"/>
                  <a:gd name="T88" fmla="*/ 116 w 340"/>
                  <a:gd name="T89" fmla="*/ 448 h 647"/>
                  <a:gd name="T90" fmla="*/ 118 w 340"/>
                  <a:gd name="T91" fmla="*/ 444 h 647"/>
                  <a:gd name="T92" fmla="*/ 118 w 340"/>
                  <a:gd name="T93" fmla="*/ 450 h 647"/>
                  <a:gd name="T94" fmla="*/ 126 w 340"/>
                  <a:gd name="T95" fmla="*/ 461 h 647"/>
                  <a:gd name="T96" fmla="*/ 126 w 340"/>
                  <a:gd name="T97" fmla="*/ 471 h 647"/>
                  <a:gd name="T98" fmla="*/ 122 w 340"/>
                  <a:gd name="T99" fmla="*/ 493 h 647"/>
                  <a:gd name="T100" fmla="*/ 114 w 340"/>
                  <a:gd name="T101" fmla="*/ 503 h 647"/>
                  <a:gd name="T102" fmla="*/ 133 w 340"/>
                  <a:gd name="T103" fmla="*/ 522 h 647"/>
                  <a:gd name="T104" fmla="*/ 129 w 340"/>
                  <a:gd name="T105" fmla="*/ 535 h 647"/>
                  <a:gd name="T106" fmla="*/ 135 w 340"/>
                  <a:gd name="T107" fmla="*/ 541 h 647"/>
                  <a:gd name="T108" fmla="*/ 156 w 340"/>
                  <a:gd name="T109" fmla="*/ 518 h 647"/>
                  <a:gd name="T110" fmla="*/ 164 w 340"/>
                  <a:gd name="T111" fmla="*/ 497 h 647"/>
                  <a:gd name="T112" fmla="*/ 175 w 340"/>
                  <a:gd name="T113" fmla="*/ 490 h 647"/>
                  <a:gd name="T114" fmla="*/ 181 w 340"/>
                  <a:gd name="T115" fmla="*/ 469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0" h="647">
                    <a:moveTo>
                      <a:pt x="2" y="617"/>
                    </a:moveTo>
                    <a:lnTo>
                      <a:pt x="2" y="617"/>
                    </a:lnTo>
                    <a:lnTo>
                      <a:pt x="4" y="617"/>
                    </a:lnTo>
                    <a:lnTo>
                      <a:pt x="4" y="617"/>
                    </a:lnTo>
                    <a:lnTo>
                      <a:pt x="4" y="617"/>
                    </a:lnTo>
                    <a:lnTo>
                      <a:pt x="4" y="615"/>
                    </a:lnTo>
                    <a:lnTo>
                      <a:pt x="4" y="615"/>
                    </a:lnTo>
                    <a:lnTo>
                      <a:pt x="4" y="615"/>
                    </a:lnTo>
                    <a:lnTo>
                      <a:pt x="2" y="615"/>
                    </a:lnTo>
                    <a:lnTo>
                      <a:pt x="0" y="617"/>
                    </a:lnTo>
                    <a:lnTo>
                      <a:pt x="2" y="617"/>
                    </a:lnTo>
                    <a:lnTo>
                      <a:pt x="2" y="617"/>
                    </a:lnTo>
                    <a:close/>
                    <a:moveTo>
                      <a:pt x="25" y="640"/>
                    </a:moveTo>
                    <a:lnTo>
                      <a:pt x="25" y="640"/>
                    </a:lnTo>
                    <a:lnTo>
                      <a:pt x="23" y="640"/>
                    </a:lnTo>
                    <a:lnTo>
                      <a:pt x="23" y="640"/>
                    </a:lnTo>
                    <a:lnTo>
                      <a:pt x="25" y="640"/>
                    </a:lnTo>
                    <a:lnTo>
                      <a:pt x="25" y="638"/>
                    </a:lnTo>
                    <a:lnTo>
                      <a:pt x="23" y="636"/>
                    </a:lnTo>
                    <a:lnTo>
                      <a:pt x="19" y="636"/>
                    </a:lnTo>
                    <a:lnTo>
                      <a:pt x="19" y="638"/>
                    </a:lnTo>
                    <a:lnTo>
                      <a:pt x="21" y="640"/>
                    </a:lnTo>
                    <a:lnTo>
                      <a:pt x="19" y="640"/>
                    </a:lnTo>
                    <a:lnTo>
                      <a:pt x="19" y="643"/>
                    </a:lnTo>
                    <a:lnTo>
                      <a:pt x="19" y="643"/>
                    </a:lnTo>
                    <a:lnTo>
                      <a:pt x="17" y="643"/>
                    </a:lnTo>
                    <a:lnTo>
                      <a:pt x="17" y="645"/>
                    </a:lnTo>
                    <a:lnTo>
                      <a:pt x="17" y="645"/>
                    </a:lnTo>
                    <a:lnTo>
                      <a:pt x="17" y="647"/>
                    </a:lnTo>
                    <a:lnTo>
                      <a:pt x="17" y="647"/>
                    </a:lnTo>
                    <a:lnTo>
                      <a:pt x="19" y="647"/>
                    </a:lnTo>
                    <a:lnTo>
                      <a:pt x="19" y="645"/>
                    </a:lnTo>
                    <a:lnTo>
                      <a:pt x="21" y="645"/>
                    </a:lnTo>
                    <a:lnTo>
                      <a:pt x="21" y="645"/>
                    </a:lnTo>
                    <a:lnTo>
                      <a:pt x="23" y="645"/>
                    </a:lnTo>
                    <a:lnTo>
                      <a:pt x="25" y="643"/>
                    </a:lnTo>
                    <a:lnTo>
                      <a:pt x="27" y="643"/>
                    </a:lnTo>
                    <a:lnTo>
                      <a:pt x="27" y="643"/>
                    </a:lnTo>
                    <a:lnTo>
                      <a:pt x="27" y="640"/>
                    </a:lnTo>
                    <a:lnTo>
                      <a:pt x="25" y="640"/>
                    </a:lnTo>
                    <a:close/>
                    <a:moveTo>
                      <a:pt x="8" y="609"/>
                    </a:moveTo>
                    <a:lnTo>
                      <a:pt x="8" y="607"/>
                    </a:lnTo>
                    <a:lnTo>
                      <a:pt x="8" y="607"/>
                    </a:lnTo>
                    <a:lnTo>
                      <a:pt x="6" y="609"/>
                    </a:lnTo>
                    <a:lnTo>
                      <a:pt x="6" y="609"/>
                    </a:lnTo>
                    <a:lnTo>
                      <a:pt x="8" y="609"/>
                    </a:lnTo>
                    <a:close/>
                    <a:moveTo>
                      <a:pt x="135" y="446"/>
                    </a:moveTo>
                    <a:lnTo>
                      <a:pt x="137" y="446"/>
                    </a:lnTo>
                    <a:lnTo>
                      <a:pt x="137" y="446"/>
                    </a:lnTo>
                    <a:lnTo>
                      <a:pt x="139" y="446"/>
                    </a:lnTo>
                    <a:lnTo>
                      <a:pt x="139" y="446"/>
                    </a:lnTo>
                    <a:lnTo>
                      <a:pt x="137" y="444"/>
                    </a:lnTo>
                    <a:lnTo>
                      <a:pt x="137" y="444"/>
                    </a:lnTo>
                    <a:lnTo>
                      <a:pt x="137" y="442"/>
                    </a:lnTo>
                    <a:lnTo>
                      <a:pt x="135" y="442"/>
                    </a:lnTo>
                    <a:lnTo>
                      <a:pt x="135" y="442"/>
                    </a:lnTo>
                    <a:lnTo>
                      <a:pt x="135" y="444"/>
                    </a:lnTo>
                    <a:lnTo>
                      <a:pt x="135" y="444"/>
                    </a:lnTo>
                    <a:lnTo>
                      <a:pt x="135" y="446"/>
                    </a:lnTo>
                    <a:close/>
                    <a:moveTo>
                      <a:pt x="116" y="535"/>
                    </a:moveTo>
                    <a:lnTo>
                      <a:pt x="116" y="535"/>
                    </a:lnTo>
                    <a:lnTo>
                      <a:pt x="116" y="533"/>
                    </a:lnTo>
                    <a:lnTo>
                      <a:pt x="118" y="533"/>
                    </a:lnTo>
                    <a:lnTo>
                      <a:pt x="118" y="533"/>
                    </a:lnTo>
                    <a:lnTo>
                      <a:pt x="118" y="531"/>
                    </a:lnTo>
                    <a:lnTo>
                      <a:pt x="120" y="531"/>
                    </a:lnTo>
                    <a:lnTo>
                      <a:pt x="118" y="531"/>
                    </a:lnTo>
                    <a:lnTo>
                      <a:pt x="118" y="528"/>
                    </a:lnTo>
                    <a:lnTo>
                      <a:pt x="116" y="531"/>
                    </a:lnTo>
                    <a:lnTo>
                      <a:pt x="116" y="531"/>
                    </a:lnTo>
                    <a:lnTo>
                      <a:pt x="116" y="531"/>
                    </a:lnTo>
                    <a:lnTo>
                      <a:pt x="114" y="531"/>
                    </a:lnTo>
                    <a:lnTo>
                      <a:pt x="114" y="531"/>
                    </a:lnTo>
                    <a:lnTo>
                      <a:pt x="116" y="531"/>
                    </a:lnTo>
                    <a:lnTo>
                      <a:pt x="114" y="531"/>
                    </a:lnTo>
                    <a:lnTo>
                      <a:pt x="114" y="533"/>
                    </a:lnTo>
                    <a:lnTo>
                      <a:pt x="114" y="533"/>
                    </a:lnTo>
                    <a:lnTo>
                      <a:pt x="114" y="535"/>
                    </a:lnTo>
                    <a:lnTo>
                      <a:pt x="112" y="535"/>
                    </a:lnTo>
                    <a:lnTo>
                      <a:pt x="112" y="533"/>
                    </a:lnTo>
                    <a:lnTo>
                      <a:pt x="112" y="533"/>
                    </a:lnTo>
                    <a:lnTo>
                      <a:pt x="114" y="531"/>
                    </a:lnTo>
                    <a:lnTo>
                      <a:pt x="112" y="531"/>
                    </a:lnTo>
                    <a:lnTo>
                      <a:pt x="114" y="531"/>
                    </a:lnTo>
                    <a:lnTo>
                      <a:pt x="114" y="528"/>
                    </a:lnTo>
                    <a:lnTo>
                      <a:pt x="114" y="528"/>
                    </a:lnTo>
                    <a:lnTo>
                      <a:pt x="114" y="528"/>
                    </a:lnTo>
                    <a:lnTo>
                      <a:pt x="114" y="528"/>
                    </a:lnTo>
                    <a:lnTo>
                      <a:pt x="112" y="528"/>
                    </a:lnTo>
                    <a:lnTo>
                      <a:pt x="110" y="531"/>
                    </a:lnTo>
                    <a:lnTo>
                      <a:pt x="107" y="531"/>
                    </a:lnTo>
                    <a:lnTo>
                      <a:pt x="105" y="533"/>
                    </a:lnTo>
                    <a:lnTo>
                      <a:pt x="105" y="533"/>
                    </a:lnTo>
                    <a:lnTo>
                      <a:pt x="103" y="535"/>
                    </a:lnTo>
                    <a:lnTo>
                      <a:pt x="101" y="535"/>
                    </a:lnTo>
                    <a:lnTo>
                      <a:pt x="101" y="533"/>
                    </a:lnTo>
                    <a:lnTo>
                      <a:pt x="101" y="531"/>
                    </a:lnTo>
                    <a:lnTo>
                      <a:pt x="99" y="528"/>
                    </a:lnTo>
                    <a:lnTo>
                      <a:pt x="99" y="526"/>
                    </a:lnTo>
                    <a:lnTo>
                      <a:pt x="97" y="526"/>
                    </a:lnTo>
                    <a:lnTo>
                      <a:pt x="95" y="526"/>
                    </a:lnTo>
                    <a:lnTo>
                      <a:pt x="95" y="524"/>
                    </a:lnTo>
                    <a:lnTo>
                      <a:pt x="95" y="524"/>
                    </a:lnTo>
                    <a:lnTo>
                      <a:pt x="95" y="522"/>
                    </a:lnTo>
                    <a:lnTo>
                      <a:pt x="95" y="522"/>
                    </a:lnTo>
                    <a:lnTo>
                      <a:pt x="99" y="520"/>
                    </a:lnTo>
                    <a:lnTo>
                      <a:pt x="97" y="520"/>
                    </a:lnTo>
                    <a:lnTo>
                      <a:pt x="95" y="520"/>
                    </a:lnTo>
                    <a:lnTo>
                      <a:pt x="95" y="520"/>
                    </a:lnTo>
                    <a:lnTo>
                      <a:pt x="91" y="522"/>
                    </a:lnTo>
                    <a:lnTo>
                      <a:pt x="88" y="526"/>
                    </a:lnTo>
                    <a:lnTo>
                      <a:pt x="86" y="528"/>
                    </a:lnTo>
                    <a:lnTo>
                      <a:pt x="86" y="533"/>
                    </a:lnTo>
                    <a:lnTo>
                      <a:pt x="84" y="537"/>
                    </a:lnTo>
                    <a:lnTo>
                      <a:pt x="84" y="539"/>
                    </a:lnTo>
                    <a:lnTo>
                      <a:pt x="82" y="541"/>
                    </a:lnTo>
                    <a:lnTo>
                      <a:pt x="80" y="543"/>
                    </a:lnTo>
                    <a:lnTo>
                      <a:pt x="80" y="543"/>
                    </a:lnTo>
                    <a:lnTo>
                      <a:pt x="78" y="543"/>
                    </a:lnTo>
                    <a:lnTo>
                      <a:pt x="76" y="543"/>
                    </a:lnTo>
                    <a:lnTo>
                      <a:pt x="76" y="547"/>
                    </a:lnTo>
                    <a:lnTo>
                      <a:pt x="74" y="550"/>
                    </a:lnTo>
                    <a:lnTo>
                      <a:pt x="74" y="552"/>
                    </a:lnTo>
                    <a:lnTo>
                      <a:pt x="74" y="554"/>
                    </a:lnTo>
                    <a:lnTo>
                      <a:pt x="74" y="556"/>
                    </a:lnTo>
                    <a:lnTo>
                      <a:pt x="74" y="556"/>
                    </a:lnTo>
                    <a:lnTo>
                      <a:pt x="74" y="556"/>
                    </a:lnTo>
                    <a:lnTo>
                      <a:pt x="74" y="556"/>
                    </a:lnTo>
                    <a:lnTo>
                      <a:pt x="72" y="556"/>
                    </a:lnTo>
                    <a:lnTo>
                      <a:pt x="72" y="558"/>
                    </a:lnTo>
                    <a:lnTo>
                      <a:pt x="69" y="560"/>
                    </a:lnTo>
                    <a:lnTo>
                      <a:pt x="69" y="562"/>
                    </a:lnTo>
                    <a:lnTo>
                      <a:pt x="69" y="564"/>
                    </a:lnTo>
                    <a:lnTo>
                      <a:pt x="69" y="564"/>
                    </a:lnTo>
                    <a:lnTo>
                      <a:pt x="69" y="562"/>
                    </a:lnTo>
                    <a:lnTo>
                      <a:pt x="69" y="562"/>
                    </a:lnTo>
                    <a:lnTo>
                      <a:pt x="67" y="560"/>
                    </a:lnTo>
                    <a:lnTo>
                      <a:pt x="67" y="564"/>
                    </a:lnTo>
                    <a:lnTo>
                      <a:pt x="65" y="564"/>
                    </a:lnTo>
                    <a:lnTo>
                      <a:pt x="65" y="566"/>
                    </a:lnTo>
                    <a:lnTo>
                      <a:pt x="65" y="566"/>
                    </a:lnTo>
                    <a:lnTo>
                      <a:pt x="63" y="566"/>
                    </a:lnTo>
                    <a:lnTo>
                      <a:pt x="63" y="566"/>
                    </a:lnTo>
                    <a:lnTo>
                      <a:pt x="61" y="566"/>
                    </a:lnTo>
                    <a:lnTo>
                      <a:pt x="61" y="566"/>
                    </a:lnTo>
                    <a:lnTo>
                      <a:pt x="63" y="569"/>
                    </a:lnTo>
                    <a:lnTo>
                      <a:pt x="61" y="566"/>
                    </a:lnTo>
                    <a:lnTo>
                      <a:pt x="61" y="566"/>
                    </a:lnTo>
                    <a:lnTo>
                      <a:pt x="59" y="566"/>
                    </a:lnTo>
                    <a:lnTo>
                      <a:pt x="59" y="569"/>
                    </a:lnTo>
                    <a:lnTo>
                      <a:pt x="59" y="569"/>
                    </a:lnTo>
                    <a:lnTo>
                      <a:pt x="59" y="569"/>
                    </a:lnTo>
                    <a:lnTo>
                      <a:pt x="59" y="569"/>
                    </a:lnTo>
                    <a:lnTo>
                      <a:pt x="59" y="569"/>
                    </a:lnTo>
                    <a:lnTo>
                      <a:pt x="57" y="569"/>
                    </a:lnTo>
                    <a:lnTo>
                      <a:pt x="57" y="571"/>
                    </a:lnTo>
                    <a:lnTo>
                      <a:pt x="57" y="571"/>
                    </a:lnTo>
                    <a:lnTo>
                      <a:pt x="55" y="571"/>
                    </a:lnTo>
                    <a:lnTo>
                      <a:pt x="55" y="573"/>
                    </a:lnTo>
                    <a:lnTo>
                      <a:pt x="50" y="575"/>
                    </a:lnTo>
                    <a:lnTo>
                      <a:pt x="53" y="575"/>
                    </a:lnTo>
                    <a:lnTo>
                      <a:pt x="53" y="575"/>
                    </a:lnTo>
                    <a:lnTo>
                      <a:pt x="50" y="575"/>
                    </a:lnTo>
                    <a:lnTo>
                      <a:pt x="50" y="575"/>
                    </a:lnTo>
                    <a:lnTo>
                      <a:pt x="50" y="577"/>
                    </a:lnTo>
                    <a:lnTo>
                      <a:pt x="50" y="577"/>
                    </a:lnTo>
                    <a:lnTo>
                      <a:pt x="48" y="577"/>
                    </a:lnTo>
                    <a:lnTo>
                      <a:pt x="46" y="577"/>
                    </a:lnTo>
                    <a:lnTo>
                      <a:pt x="44" y="579"/>
                    </a:lnTo>
                    <a:lnTo>
                      <a:pt x="40" y="581"/>
                    </a:lnTo>
                    <a:lnTo>
                      <a:pt x="40" y="581"/>
                    </a:lnTo>
                    <a:lnTo>
                      <a:pt x="42" y="583"/>
                    </a:lnTo>
                    <a:lnTo>
                      <a:pt x="40" y="583"/>
                    </a:lnTo>
                    <a:lnTo>
                      <a:pt x="40" y="581"/>
                    </a:lnTo>
                    <a:lnTo>
                      <a:pt x="38" y="583"/>
                    </a:lnTo>
                    <a:lnTo>
                      <a:pt x="36" y="586"/>
                    </a:lnTo>
                    <a:lnTo>
                      <a:pt x="36" y="586"/>
                    </a:lnTo>
                    <a:lnTo>
                      <a:pt x="34" y="583"/>
                    </a:lnTo>
                    <a:lnTo>
                      <a:pt x="29" y="586"/>
                    </a:lnTo>
                    <a:lnTo>
                      <a:pt x="29" y="586"/>
                    </a:lnTo>
                    <a:lnTo>
                      <a:pt x="25" y="590"/>
                    </a:lnTo>
                    <a:lnTo>
                      <a:pt x="23" y="592"/>
                    </a:lnTo>
                    <a:lnTo>
                      <a:pt x="21" y="594"/>
                    </a:lnTo>
                    <a:lnTo>
                      <a:pt x="21" y="596"/>
                    </a:lnTo>
                    <a:lnTo>
                      <a:pt x="21" y="596"/>
                    </a:lnTo>
                    <a:lnTo>
                      <a:pt x="21" y="598"/>
                    </a:lnTo>
                    <a:lnTo>
                      <a:pt x="21" y="596"/>
                    </a:lnTo>
                    <a:lnTo>
                      <a:pt x="19" y="596"/>
                    </a:lnTo>
                    <a:lnTo>
                      <a:pt x="19" y="596"/>
                    </a:lnTo>
                    <a:lnTo>
                      <a:pt x="17" y="598"/>
                    </a:lnTo>
                    <a:lnTo>
                      <a:pt x="15" y="600"/>
                    </a:lnTo>
                    <a:lnTo>
                      <a:pt x="15" y="600"/>
                    </a:lnTo>
                    <a:lnTo>
                      <a:pt x="15" y="600"/>
                    </a:lnTo>
                    <a:lnTo>
                      <a:pt x="15" y="600"/>
                    </a:lnTo>
                    <a:lnTo>
                      <a:pt x="15" y="602"/>
                    </a:lnTo>
                    <a:lnTo>
                      <a:pt x="15" y="602"/>
                    </a:lnTo>
                    <a:lnTo>
                      <a:pt x="15" y="600"/>
                    </a:lnTo>
                    <a:lnTo>
                      <a:pt x="10" y="602"/>
                    </a:lnTo>
                    <a:lnTo>
                      <a:pt x="10" y="605"/>
                    </a:lnTo>
                    <a:lnTo>
                      <a:pt x="10" y="605"/>
                    </a:lnTo>
                    <a:lnTo>
                      <a:pt x="12" y="605"/>
                    </a:lnTo>
                    <a:lnTo>
                      <a:pt x="10" y="605"/>
                    </a:lnTo>
                    <a:lnTo>
                      <a:pt x="10" y="605"/>
                    </a:lnTo>
                    <a:lnTo>
                      <a:pt x="8" y="607"/>
                    </a:lnTo>
                    <a:lnTo>
                      <a:pt x="8" y="607"/>
                    </a:lnTo>
                    <a:lnTo>
                      <a:pt x="8" y="609"/>
                    </a:lnTo>
                    <a:lnTo>
                      <a:pt x="10" y="609"/>
                    </a:lnTo>
                    <a:lnTo>
                      <a:pt x="10" y="609"/>
                    </a:lnTo>
                    <a:lnTo>
                      <a:pt x="10" y="609"/>
                    </a:lnTo>
                    <a:lnTo>
                      <a:pt x="10" y="609"/>
                    </a:lnTo>
                    <a:lnTo>
                      <a:pt x="10" y="609"/>
                    </a:lnTo>
                    <a:lnTo>
                      <a:pt x="10" y="611"/>
                    </a:lnTo>
                    <a:lnTo>
                      <a:pt x="10" y="611"/>
                    </a:lnTo>
                    <a:lnTo>
                      <a:pt x="8" y="611"/>
                    </a:lnTo>
                    <a:lnTo>
                      <a:pt x="6" y="609"/>
                    </a:lnTo>
                    <a:lnTo>
                      <a:pt x="6" y="609"/>
                    </a:lnTo>
                    <a:lnTo>
                      <a:pt x="6" y="611"/>
                    </a:lnTo>
                    <a:lnTo>
                      <a:pt x="6" y="611"/>
                    </a:lnTo>
                    <a:lnTo>
                      <a:pt x="4" y="611"/>
                    </a:lnTo>
                    <a:lnTo>
                      <a:pt x="4" y="613"/>
                    </a:lnTo>
                    <a:lnTo>
                      <a:pt x="4" y="613"/>
                    </a:lnTo>
                    <a:lnTo>
                      <a:pt x="6" y="613"/>
                    </a:lnTo>
                    <a:lnTo>
                      <a:pt x="8" y="613"/>
                    </a:lnTo>
                    <a:lnTo>
                      <a:pt x="6" y="615"/>
                    </a:lnTo>
                    <a:lnTo>
                      <a:pt x="4" y="615"/>
                    </a:lnTo>
                    <a:lnTo>
                      <a:pt x="4" y="617"/>
                    </a:lnTo>
                    <a:lnTo>
                      <a:pt x="8" y="617"/>
                    </a:lnTo>
                    <a:lnTo>
                      <a:pt x="6" y="617"/>
                    </a:lnTo>
                    <a:lnTo>
                      <a:pt x="6" y="617"/>
                    </a:lnTo>
                    <a:lnTo>
                      <a:pt x="0" y="619"/>
                    </a:lnTo>
                    <a:lnTo>
                      <a:pt x="0" y="619"/>
                    </a:lnTo>
                    <a:lnTo>
                      <a:pt x="0" y="621"/>
                    </a:lnTo>
                    <a:lnTo>
                      <a:pt x="0" y="621"/>
                    </a:lnTo>
                    <a:lnTo>
                      <a:pt x="2" y="621"/>
                    </a:lnTo>
                    <a:lnTo>
                      <a:pt x="4" y="621"/>
                    </a:lnTo>
                    <a:lnTo>
                      <a:pt x="4" y="621"/>
                    </a:lnTo>
                    <a:lnTo>
                      <a:pt x="4" y="621"/>
                    </a:lnTo>
                    <a:lnTo>
                      <a:pt x="2" y="624"/>
                    </a:lnTo>
                    <a:lnTo>
                      <a:pt x="4" y="624"/>
                    </a:lnTo>
                    <a:lnTo>
                      <a:pt x="6" y="621"/>
                    </a:lnTo>
                    <a:lnTo>
                      <a:pt x="6" y="621"/>
                    </a:lnTo>
                    <a:lnTo>
                      <a:pt x="4" y="626"/>
                    </a:lnTo>
                    <a:lnTo>
                      <a:pt x="4" y="626"/>
                    </a:lnTo>
                    <a:lnTo>
                      <a:pt x="6" y="628"/>
                    </a:lnTo>
                    <a:lnTo>
                      <a:pt x="10" y="628"/>
                    </a:lnTo>
                    <a:lnTo>
                      <a:pt x="12" y="628"/>
                    </a:lnTo>
                    <a:lnTo>
                      <a:pt x="15" y="628"/>
                    </a:lnTo>
                    <a:lnTo>
                      <a:pt x="15" y="626"/>
                    </a:lnTo>
                    <a:lnTo>
                      <a:pt x="17" y="626"/>
                    </a:lnTo>
                    <a:lnTo>
                      <a:pt x="19" y="626"/>
                    </a:lnTo>
                    <a:lnTo>
                      <a:pt x="19" y="628"/>
                    </a:lnTo>
                    <a:lnTo>
                      <a:pt x="21" y="630"/>
                    </a:lnTo>
                    <a:lnTo>
                      <a:pt x="21" y="630"/>
                    </a:lnTo>
                    <a:lnTo>
                      <a:pt x="25" y="630"/>
                    </a:lnTo>
                    <a:lnTo>
                      <a:pt x="25" y="630"/>
                    </a:lnTo>
                    <a:lnTo>
                      <a:pt x="27" y="630"/>
                    </a:lnTo>
                    <a:lnTo>
                      <a:pt x="27" y="630"/>
                    </a:lnTo>
                    <a:lnTo>
                      <a:pt x="27" y="632"/>
                    </a:lnTo>
                    <a:lnTo>
                      <a:pt x="29" y="632"/>
                    </a:lnTo>
                    <a:lnTo>
                      <a:pt x="27" y="632"/>
                    </a:lnTo>
                    <a:lnTo>
                      <a:pt x="29" y="634"/>
                    </a:lnTo>
                    <a:lnTo>
                      <a:pt x="29" y="634"/>
                    </a:lnTo>
                    <a:lnTo>
                      <a:pt x="29" y="634"/>
                    </a:lnTo>
                    <a:lnTo>
                      <a:pt x="31" y="634"/>
                    </a:lnTo>
                    <a:lnTo>
                      <a:pt x="34" y="634"/>
                    </a:lnTo>
                    <a:lnTo>
                      <a:pt x="36" y="634"/>
                    </a:lnTo>
                    <a:lnTo>
                      <a:pt x="36" y="634"/>
                    </a:lnTo>
                    <a:lnTo>
                      <a:pt x="38" y="634"/>
                    </a:lnTo>
                    <a:lnTo>
                      <a:pt x="40" y="634"/>
                    </a:lnTo>
                    <a:lnTo>
                      <a:pt x="44" y="634"/>
                    </a:lnTo>
                    <a:lnTo>
                      <a:pt x="48" y="632"/>
                    </a:lnTo>
                    <a:lnTo>
                      <a:pt x="50" y="632"/>
                    </a:lnTo>
                    <a:lnTo>
                      <a:pt x="50" y="632"/>
                    </a:lnTo>
                    <a:lnTo>
                      <a:pt x="53" y="630"/>
                    </a:lnTo>
                    <a:lnTo>
                      <a:pt x="57" y="626"/>
                    </a:lnTo>
                    <a:lnTo>
                      <a:pt x="57" y="624"/>
                    </a:lnTo>
                    <a:lnTo>
                      <a:pt x="59" y="621"/>
                    </a:lnTo>
                    <a:lnTo>
                      <a:pt x="59" y="621"/>
                    </a:lnTo>
                    <a:lnTo>
                      <a:pt x="63" y="621"/>
                    </a:lnTo>
                    <a:lnTo>
                      <a:pt x="65" y="619"/>
                    </a:lnTo>
                    <a:lnTo>
                      <a:pt x="65" y="619"/>
                    </a:lnTo>
                    <a:lnTo>
                      <a:pt x="65" y="619"/>
                    </a:lnTo>
                    <a:lnTo>
                      <a:pt x="65" y="619"/>
                    </a:lnTo>
                    <a:lnTo>
                      <a:pt x="65" y="617"/>
                    </a:lnTo>
                    <a:lnTo>
                      <a:pt x="65" y="617"/>
                    </a:lnTo>
                    <a:lnTo>
                      <a:pt x="65" y="617"/>
                    </a:lnTo>
                    <a:lnTo>
                      <a:pt x="65" y="613"/>
                    </a:lnTo>
                    <a:lnTo>
                      <a:pt x="67" y="611"/>
                    </a:lnTo>
                    <a:lnTo>
                      <a:pt x="67" y="607"/>
                    </a:lnTo>
                    <a:lnTo>
                      <a:pt x="69" y="607"/>
                    </a:lnTo>
                    <a:lnTo>
                      <a:pt x="72" y="605"/>
                    </a:lnTo>
                    <a:lnTo>
                      <a:pt x="72" y="602"/>
                    </a:lnTo>
                    <a:lnTo>
                      <a:pt x="69" y="602"/>
                    </a:lnTo>
                    <a:lnTo>
                      <a:pt x="69" y="602"/>
                    </a:lnTo>
                    <a:lnTo>
                      <a:pt x="72" y="602"/>
                    </a:lnTo>
                    <a:lnTo>
                      <a:pt x="72" y="598"/>
                    </a:lnTo>
                    <a:lnTo>
                      <a:pt x="72" y="596"/>
                    </a:lnTo>
                    <a:lnTo>
                      <a:pt x="72" y="594"/>
                    </a:lnTo>
                    <a:lnTo>
                      <a:pt x="74" y="590"/>
                    </a:lnTo>
                    <a:lnTo>
                      <a:pt x="74" y="590"/>
                    </a:lnTo>
                    <a:lnTo>
                      <a:pt x="72" y="590"/>
                    </a:lnTo>
                    <a:lnTo>
                      <a:pt x="74" y="590"/>
                    </a:lnTo>
                    <a:lnTo>
                      <a:pt x="76" y="590"/>
                    </a:lnTo>
                    <a:lnTo>
                      <a:pt x="76" y="588"/>
                    </a:lnTo>
                    <a:lnTo>
                      <a:pt x="76" y="588"/>
                    </a:lnTo>
                    <a:lnTo>
                      <a:pt x="78" y="588"/>
                    </a:lnTo>
                    <a:lnTo>
                      <a:pt x="80" y="588"/>
                    </a:lnTo>
                    <a:lnTo>
                      <a:pt x="82" y="586"/>
                    </a:lnTo>
                    <a:lnTo>
                      <a:pt x="82" y="586"/>
                    </a:lnTo>
                    <a:lnTo>
                      <a:pt x="84" y="586"/>
                    </a:lnTo>
                    <a:lnTo>
                      <a:pt x="84" y="583"/>
                    </a:lnTo>
                    <a:lnTo>
                      <a:pt x="86" y="583"/>
                    </a:lnTo>
                    <a:lnTo>
                      <a:pt x="86" y="581"/>
                    </a:lnTo>
                    <a:lnTo>
                      <a:pt x="84" y="579"/>
                    </a:lnTo>
                    <a:lnTo>
                      <a:pt x="84" y="579"/>
                    </a:lnTo>
                    <a:lnTo>
                      <a:pt x="86" y="581"/>
                    </a:lnTo>
                    <a:lnTo>
                      <a:pt x="88" y="581"/>
                    </a:lnTo>
                    <a:lnTo>
                      <a:pt x="88" y="583"/>
                    </a:lnTo>
                    <a:lnTo>
                      <a:pt x="88" y="581"/>
                    </a:lnTo>
                    <a:lnTo>
                      <a:pt x="91" y="581"/>
                    </a:lnTo>
                    <a:lnTo>
                      <a:pt x="91" y="581"/>
                    </a:lnTo>
                    <a:lnTo>
                      <a:pt x="91" y="579"/>
                    </a:lnTo>
                    <a:lnTo>
                      <a:pt x="91" y="579"/>
                    </a:lnTo>
                    <a:lnTo>
                      <a:pt x="93" y="579"/>
                    </a:lnTo>
                    <a:lnTo>
                      <a:pt x="93" y="581"/>
                    </a:lnTo>
                    <a:lnTo>
                      <a:pt x="91" y="581"/>
                    </a:lnTo>
                    <a:lnTo>
                      <a:pt x="93" y="581"/>
                    </a:lnTo>
                    <a:lnTo>
                      <a:pt x="93" y="581"/>
                    </a:lnTo>
                    <a:lnTo>
                      <a:pt x="95" y="581"/>
                    </a:lnTo>
                    <a:lnTo>
                      <a:pt x="97" y="583"/>
                    </a:lnTo>
                    <a:lnTo>
                      <a:pt x="99" y="583"/>
                    </a:lnTo>
                    <a:lnTo>
                      <a:pt x="99" y="583"/>
                    </a:lnTo>
                    <a:lnTo>
                      <a:pt x="101" y="583"/>
                    </a:lnTo>
                    <a:lnTo>
                      <a:pt x="101" y="581"/>
                    </a:lnTo>
                    <a:lnTo>
                      <a:pt x="101" y="581"/>
                    </a:lnTo>
                    <a:lnTo>
                      <a:pt x="101" y="579"/>
                    </a:lnTo>
                    <a:lnTo>
                      <a:pt x="101" y="579"/>
                    </a:lnTo>
                    <a:lnTo>
                      <a:pt x="99" y="579"/>
                    </a:lnTo>
                    <a:lnTo>
                      <a:pt x="97" y="577"/>
                    </a:lnTo>
                    <a:lnTo>
                      <a:pt x="95" y="577"/>
                    </a:lnTo>
                    <a:lnTo>
                      <a:pt x="95" y="575"/>
                    </a:lnTo>
                    <a:lnTo>
                      <a:pt x="95" y="575"/>
                    </a:lnTo>
                    <a:lnTo>
                      <a:pt x="95" y="575"/>
                    </a:lnTo>
                    <a:lnTo>
                      <a:pt x="93" y="575"/>
                    </a:lnTo>
                    <a:lnTo>
                      <a:pt x="93" y="575"/>
                    </a:lnTo>
                    <a:lnTo>
                      <a:pt x="93" y="575"/>
                    </a:lnTo>
                    <a:lnTo>
                      <a:pt x="95" y="573"/>
                    </a:lnTo>
                    <a:lnTo>
                      <a:pt x="95" y="573"/>
                    </a:lnTo>
                    <a:lnTo>
                      <a:pt x="95" y="573"/>
                    </a:lnTo>
                    <a:lnTo>
                      <a:pt x="93" y="573"/>
                    </a:lnTo>
                    <a:lnTo>
                      <a:pt x="93" y="571"/>
                    </a:lnTo>
                    <a:lnTo>
                      <a:pt x="95" y="571"/>
                    </a:lnTo>
                    <a:lnTo>
                      <a:pt x="97" y="571"/>
                    </a:lnTo>
                    <a:lnTo>
                      <a:pt x="97" y="569"/>
                    </a:lnTo>
                    <a:lnTo>
                      <a:pt x="101" y="566"/>
                    </a:lnTo>
                    <a:lnTo>
                      <a:pt x="101" y="566"/>
                    </a:lnTo>
                    <a:lnTo>
                      <a:pt x="103" y="566"/>
                    </a:lnTo>
                    <a:lnTo>
                      <a:pt x="105" y="564"/>
                    </a:lnTo>
                    <a:lnTo>
                      <a:pt x="107" y="558"/>
                    </a:lnTo>
                    <a:lnTo>
                      <a:pt x="107" y="556"/>
                    </a:lnTo>
                    <a:lnTo>
                      <a:pt x="112" y="554"/>
                    </a:lnTo>
                    <a:lnTo>
                      <a:pt x="114" y="552"/>
                    </a:lnTo>
                    <a:lnTo>
                      <a:pt x="114" y="550"/>
                    </a:lnTo>
                    <a:lnTo>
                      <a:pt x="114" y="550"/>
                    </a:lnTo>
                    <a:lnTo>
                      <a:pt x="116" y="547"/>
                    </a:lnTo>
                    <a:lnTo>
                      <a:pt x="118" y="545"/>
                    </a:lnTo>
                    <a:lnTo>
                      <a:pt x="118" y="545"/>
                    </a:lnTo>
                    <a:lnTo>
                      <a:pt x="118" y="543"/>
                    </a:lnTo>
                    <a:lnTo>
                      <a:pt x="118" y="541"/>
                    </a:lnTo>
                    <a:lnTo>
                      <a:pt x="118" y="541"/>
                    </a:lnTo>
                    <a:lnTo>
                      <a:pt x="116" y="541"/>
                    </a:lnTo>
                    <a:lnTo>
                      <a:pt x="118" y="539"/>
                    </a:lnTo>
                    <a:lnTo>
                      <a:pt x="116" y="539"/>
                    </a:lnTo>
                    <a:lnTo>
                      <a:pt x="116" y="539"/>
                    </a:lnTo>
                    <a:lnTo>
                      <a:pt x="116" y="537"/>
                    </a:lnTo>
                    <a:lnTo>
                      <a:pt x="116" y="537"/>
                    </a:lnTo>
                    <a:lnTo>
                      <a:pt x="118" y="535"/>
                    </a:lnTo>
                    <a:lnTo>
                      <a:pt x="118" y="535"/>
                    </a:lnTo>
                    <a:lnTo>
                      <a:pt x="120" y="535"/>
                    </a:lnTo>
                    <a:lnTo>
                      <a:pt x="120" y="533"/>
                    </a:lnTo>
                    <a:lnTo>
                      <a:pt x="120" y="531"/>
                    </a:lnTo>
                    <a:lnTo>
                      <a:pt x="118" y="533"/>
                    </a:lnTo>
                    <a:lnTo>
                      <a:pt x="116" y="535"/>
                    </a:lnTo>
                    <a:close/>
                    <a:moveTo>
                      <a:pt x="340" y="13"/>
                    </a:moveTo>
                    <a:lnTo>
                      <a:pt x="340" y="13"/>
                    </a:lnTo>
                    <a:lnTo>
                      <a:pt x="340" y="13"/>
                    </a:lnTo>
                    <a:lnTo>
                      <a:pt x="340" y="13"/>
                    </a:lnTo>
                    <a:lnTo>
                      <a:pt x="340" y="13"/>
                    </a:lnTo>
                    <a:lnTo>
                      <a:pt x="340" y="13"/>
                    </a:lnTo>
                    <a:lnTo>
                      <a:pt x="340" y="13"/>
                    </a:lnTo>
                    <a:lnTo>
                      <a:pt x="340" y="13"/>
                    </a:lnTo>
                    <a:lnTo>
                      <a:pt x="340" y="13"/>
                    </a:lnTo>
                    <a:close/>
                    <a:moveTo>
                      <a:pt x="321" y="0"/>
                    </a:move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close/>
                    <a:moveTo>
                      <a:pt x="181" y="469"/>
                    </a:moveTo>
                    <a:lnTo>
                      <a:pt x="179" y="469"/>
                    </a:lnTo>
                    <a:lnTo>
                      <a:pt x="175" y="469"/>
                    </a:lnTo>
                    <a:lnTo>
                      <a:pt x="175" y="469"/>
                    </a:lnTo>
                    <a:lnTo>
                      <a:pt x="175" y="469"/>
                    </a:lnTo>
                    <a:lnTo>
                      <a:pt x="173" y="469"/>
                    </a:lnTo>
                    <a:lnTo>
                      <a:pt x="171" y="471"/>
                    </a:lnTo>
                    <a:lnTo>
                      <a:pt x="171" y="474"/>
                    </a:lnTo>
                    <a:lnTo>
                      <a:pt x="169" y="474"/>
                    </a:lnTo>
                    <a:lnTo>
                      <a:pt x="167" y="476"/>
                    </a:lnTo>
                    <a:lnTo>
                      <a:pt x="164" y="476"/>
                    </a:lnTo>
                    <a:lnTo>
                      <a:pt x="164" y="476"/>
                    </a:lnTo>
                    <a:lnTo>
                      <a:pt x="162" y="476"/>
                    </a:lnTo>
                    <a:lnTo>
                      <a:pt x="156" y="474"/>
                    </a:lnTo>
                    <a:lnTo>
                      <a:pt x="154" y="474"/>
                    </a:lnTo>
                    <a:lnTo>
                      <a:pt x="150" y="471"/>
                    </a:lnTo>
                    <a:lnTo>
                      <a:pt x="150" y="469"/>
                    </a:lnTo>
                    <a:lnTo>
                      <a:pt x="148" y="469"/>
                    </a:lnTo>
                    <a:lnTo>
                      <a:pt x="148" y="469"/>
                    </a:lnTo>
                    <a:lnTo>
                      <a:pt x="145" y="469"/>
                    </a:lnTo>
                    <a:lnTo>
                      <a:pt x="145" y="469"/>
                    </a:lnTo>
                    <a:lnTo>
                      <a:pt x="145" y="469"/>
                    </a:lnTo>
                    <a:lnTo>
                      <a:pt x="148" y="469"/>
                    </a:lnTo>
                    <a:lnTo>
                      <a:pt x="148" y="467"/>
                    </a:lnTo>
                    <a:lnTo>
                      <a:pt x="145" y="467"/>
                    </a:lnTo>
                    <a:lnTo>
                      <a:pt x="143" y="463"/>
                    </a:lnTo>
                    <a:lnTo>
                      <a:pt x="143" y="459"/>
                    </a:lnTo>
                    <a:lnTo>
                      <a:pt x="143" y="457"/>
                    </a:lnTo>
                    <a:lnTo>
                      <a:pt x="141" y="454"/>
                    </a:lnTo>
                    <a:lnTo>
                      <a:pt x="141" y="454"/>
                    </a:lnTo>
                    <a:lnTo>
                      <a:pt x="141" y="454"/>
                    </a:lnTo>
                    <a:lnTo>
                      <a:pt x="137" y="450"/>
                    </a:lnTo>
                    <a:lnTo>
                      <a:pt x="137" y="450"/>
                    </a:lnTo>
                    <a:lnTo>
                      <a:pt x="137" y="450"/>
                    </a:lnTo>
                    <a:lnTo>
                      <a:pt x="135" y="450"/>
                    </a:lnTo>
                    <a:lnTo>
                      <a:pt x="135" y="450"/>
                    </a:lnTo>
                    <a:lnTo>
                      <a:pt x="137" y="452"/>
                    </a:lnTo>
                    <a:lnTo>
                      <a:pt x="137" y="452"/>
                    </a:lnTo>
                    <a:lnTo>
                      <a:pt x="137" y="452"/>
                    </a:lnTo>
                    <a:lnTo>
                      <a:pt x="137" y="454"/>
                    </a:lnTo>
                    <a:lnTo>
                      <a:pt x="137" y="454"/>
                    </a:lnTo>
                    <a:lnTo>
                      <a:pt x="137" y="457"/>
                    </a:lnTo>
                    <a:lnTo>
                      <a:pt x="139" y="459"/>
                    </a:lnTo>
                    <a:lnTo>
                      <a:pt x="139" y="461"/>
                    </a:lnTo>
                    <a:lnTo>
                      <a:pt x="139" y="463"/>
                    </a:lnTo>
                    <a:lnTo>
                      <a:pt x="137" y="463"/>
                    </a:lnTo>
                    <a:lnTo>
                      <a:pt x="135" y="463"/>
                    </a:lnTo>
                    <a:lnTo>
                      <a:pt x="135" y="461"/>
                    </a:lnTo>
                    <a:lnTo>
                      <a:pt x="135" y="459"/>
                    </a:lnTo>
                    <a:lnTo>
                      <a:pt x="135" y="459"/>
                    </a:lnTo>
                    <a:lnTo>
                      <a:pt x="133" y="459"/>
                    </a:lnTo>
                    <a:lnTo>
                      <a:pt x="131" y="457"/>
                    </a:lnTo>
                    <a:lnTo>
                      <a:pt x="129" y="457"/>
                    </a:lnTo>
                    <a:lnTo>
                      <a:pt x="129" y="457"/>
                    </a:lnTo>
                    <a:lnTo>
                      <a:pt x="129" y="457"/>
                    </a:lnTo>
                    <a:lnTo>
                      <a:pt x="126" y="457"/>
                    </a:lnTo>
                    <a:lnTo>
                      <a:pt x="126" y="457"/>
                    </a:lnTo>
                    <a:lnTo>
                      <a:pt x="126" y="457"/>
                    </a:lnTo>
                    <a:lnTo>
                      <a:pt x="126" y="454"/>
                    </a:lnTo>
                    <a:lnTo>
                      <a:pt x="126" y="454"/>
                    </a:lnTo>
                    <a:lnTo>
                      <a:pt x="126" y="452"/>
                    </a:lnTo>
                    <a:lnTo>
                      <a:pt x="126" y="452"/>
                    </a:lnTo>
                    <a:lnTo>
                      <a:pt x="126" y="450"/>
                    </a:lnTo>
                    <a:lnTo>
                      <a:pt x="126" y="448"/>
                    </a:lnTo>
                    <a:lnTo>
                      <a:pt x="126" y="448"/>
                    </a:lnTo>
                    <a:lnTo>
                      <a:pt x="126" y="446"/>
                    </a:lnTo>
                    <a:lnTo>
                      <a:pt x="124" y="442"/>
                    </a:lnTo>
                    <a:lnTo>
                      <a:pt x="122" y="442"/>
                    </a:lnTo>
                    <a:lnTo>
                      <a:pt x="122" y="440"/>
                    </a:lnTo>
                    <a:lnTo>
                      <a:pt x="120" y="438"/>
                    </a:lnTo>
                    <a:lnTo>
                      <a:pt x="120" y="438"/>
                    </a:lnTo>
                    <a:lnTo>
                      <a:pt x="122" y="438"/>
                    </a:lnTo>
                    <a:lnTo>
                      <a:pt x="124" y="438"/>
                    </a:lnTo>
                    <a:lnTo>
                      <a:pt x="122" y="435"/>
                    </a:lnTo>
                    <a:lnTo>
                      <a:pt x="122" y="435"/>
                    </a:lnTo>
                    <a:lnTo>
                      <a:pt x="122" y="433"/>
                    </a:lnTo>
                    <a:lnTo>
                      <a:pt x="122" y="431"/>
                    </a:lnTo>
                    <a:lnTo>
                      <a:pt x="120" y="431"/>
                    </a:lnTo>
                    <a:lnTo>
                      <a:pt x="120" y="429"/>
                    </a:lnTo>
                    <a:lnTo>
                      <a:pt x="120" y="429"/>
                    </a:lnTo>
                    <a:lnTo>
                      <a:pt x="120" y="429"/>
                    </a:lnTo>
                    <a:lnTo>
                      <a:pt x="120" y="427"/>
                    </a:lnTo>
                    <a:lnTo>
                      <a:pt x="118" y="429"/>
                    </a:lnTo>
                    <a:lnTo>
                      <a:pt x="118" y="429"/>
                    </a:lnTo>
                    <a:lnTo>
                      <a:pt x="116" y="429"/>
                    </a:lnTo>
                    <a:lnTo>
                      <a:pt x="116" y="429"/>
                    </a:lnTo>
                    <a:lnTo>
                      <a:pt x="116" y="427"/>
                    </a:lnTo>
                    <a:lnTo>
                      <a:pt x="116" y="427"/>
                    </a:lnTo>
                    <a:lnTo>
                      <a:pt x="116" y="427"/>
                    </a:lnTo>
                    <a:lnTo>
                      <a:pt x="114" y="425"/>
                    </a:lnTo>
                    <a:lnTo>
                      <a:pt x="112" y="425"/>
                    </a:lnTo>
                    <a:lnTo>
                      <a:pt x="112" y="425"/>
                    </a:lnTo>
                    <a:lnTo>
                      <a:pt x="112" y="425"/>
                    </a:lnTo>
                    <a:lnTo>
                      <a:pt x="110" y="425"/>
                    </a:lnTo>
                    <a:lnTo>
                      <a:pt x="110" y="425"/>
                    </a:lnTo>
                    <a:lnTo>
                      <a:pt x="107" y="423"/>
                    </a:lnTo>
                    <a:lnTo>
                      <a:pt x="105" y="423"/>
                    </a:lnTo>
                    <a:lnTo>
                      <a:pt x="105" y="421"/>
                    </a:lnTo>
                    <a:lnTo>
                      <a:pt x="105" y="423"/>
                    </a:lnTo>
                    <a:lnTo>
                      <a:pt x="105" y="423"/>
                    </a:lnTo>
                    <a:lnTo>
                      <a:pt x="103" y="423"/>
                    </a:lnTo>
                    <a:lnTo>
                      <a:pt x="103" y="423"/>
                    </a:lnTo>
                    <a:lnTo>
                      <a:pt x="103" y="423"/>
                    </a:lnTo>
                    <a:lnTo>
                      <a:pt x="101" y="421"/>
                    </a:lnTo>
                    <a:lnTo>
                      <a:pt x="101" y="421"/>
                    </a:lnTo>
                    <a:lnTo>
                      <a:pt x="101" y="419"/>
                    </a:lnTo>
                    <a:lnTo>
                      <a:pt x="99" y="416"/>
                    </a:lnTo>
                    <a:lnTo>
                      <a:pt x="99" y="416"/>
                    </a:lnTo>
                    <a:lnTo>
                      <a:pt x="99" y="414"/>
                    </a:lnTo>
                    <a:lnTo>
                      <a:pt x="97" y="414"/>
                    </a:lnTo>
                    <a:lnTo>
                      <a:pt x="95" y="414"/>
                    </a:lnTo>
                    <a:lnTo>
                      <a:pt x="97" y="416"/>
                    </a:lnTo>
                    <a:lnTo>
                      <a:pt x="99" y="421"/>
                    </a:lnTo>
                    <a:lnTo>
                      <a:pt x="101" y="423"/>
                    </a:lnTo>
                    <a:lnTo>
                      <a:pt x="103" y="425"/>
                    </a:lnTo>
                    <a:lnTo>
                      <a:pt x="103" y="425"/>
                    </a:lnTo>
                    <a:lnTo>
                      <a:pt x="101" y="427"/>
                    </a:lnTo>
                    <a:lnTo>
                      <a:pt x="101" y="429"/>
                    </a:lnTo>
                    <a:lnTo>
                      <a:pt x="103" y="429"/>
                    </a:lnTo>
                    <a:lnTo>
                      <a:pt x="103" y="429"/>
                    </a:lnTo>
                    <a:lnTo>
                      <a:pt x="103" y="429"/>
                    </a:lnTo>
                    <a:lnTo>
                      <a:pt x="103" y="431"/>
                    </a:lnTo>
                    <a:lnTo>
                      <a:pt x="103" y="431"/>
                    </a:lnTo>
                    <a:lnTo>
                      <a:pt x="105" y="433"/>
                    </a:lnTo>
                    <a:lnTo>
                      <a:pt x="105" y="431"/>
                    </a:lnTo>
                    <a:lnTo>
                      <a:pt x="105" y="431"/>
                    </a:lnTo>
                    <a:lnTo>
                      <a:pt x="107" y="429"/>
                    </a:lnTo>
                    <a:lnTo>
                      <a:pt x="107" y="429"/>
                    </a:lnTo>
                    <a:lnTo>
                      <a:pt x="107" y="429"/>
                    </a:lnTo>
                    <a:lnTo>
                      <a:pt x="110" y="429"/>
                    </a:lnTo>
                    <a:lnTo>
                      <a:pt x="110" y="429"/>
                    </a:lnTo>
                    <a:lnTo>
                      <a:pt x="107" y="431"/>
                    </a:lnTo>
                    <a:lnTo>
                      <a:pt x="107" y="431"/>
                    </a:lnTo>
                    <a:lnTo>
                      <a:pt x="105" y="433"/>
                    </a:lnTo>
                    <a:lnTo>
                      <a:pt x="114" y="444"/>
                    </a:lnTo>
                    <a:lnTo>
                      <a:pt x="114" y="446"/>
                    </a:lnTo>
                    <a:lnTo>
                      <a:pt x="116" y="448"/>
                    </a:lnTo>
                    <a:lnTo>
                      <a:pt x="116" y="448"/>
                    </a:lnTo>
                    <a:lnTo>
                      <a:pt x="116" y="448"/>
                    </a:lnTo>
                    <a:lnTo>
                      <a:pt x="118" y="446"/>
                    </a:lnTo>
                    <a:lnTo>
                      <a:pt x="116" y="446"/>
                    </a:lnTo>
                    <a:lnTo>
                      <a:pt x="114" y="444"/>
                    </a:lnTo>
                    <a:lnTo>
                      <a:pt x="114" y="442"/>
                    </a:lnTo>
                    <a:lnTo>
                      <a:pt x="114" y="440"/>
                    </a:lnTo>
                    <a:lnTo>
                      <a:pt x="114" y="440"/>
                    </a:lnTo>
                    <a:lnTo>
                      <a:pt x="114" y="442"/>
                    </a:lnTo>
                    <a:lnTo>
                      <a:pt x="116" y="444"/>
                    </a:lnTo>
                    <a:lnTo>
                      <a:pt x="118" y="446"/>
                    </a:lnTo>
                    <a:lnTo>
                      <a:pt x="118" y="446"/>
                    </a:lnTo>
                    <a:lnTo>
                      <a:pt x="118" y="444"/>
                    </a:lnTo>
                    <a:lnTo>
                      <a:pt x="118" y="444"/>
                    </a:lnTo>
                    <a:lnTo>
                      <a:pt x="120" y="444"/>
                    </a:lnTo>
                    <a:lnTo>
                      <a:pt x="120" y="446"/>
                    </a:lnTo>
                    <a:lnTo>
                      <a:pt x="120" y="446"/>
                    </a:lnTo>
                    <a:lnTo>
                      <a:pt x="120" y="446"/>
                    </a:lnTo>
                    <a:lnTo>
                      <a:pt x="120" y="448"/>
                    </a:lnTo>
                    <a:lnTo>
                      <a:pt x="120" y="448"/>
                    </a:lnTo>
                    <a:lnTo>
                      <a:pt x="122" y="448"/>
                    </a:lnTo>
                    <a:lnTo>
                      <a:pt x="122" y="450"/>
                    </a:lnTo>
                    <a:lnTo>
                      <a:pt x="120" y="450"/>
                    </a:lnTo>
                    <a:lnTo>
                      <a:pt x="120" y="452"/>
                    </a:lnTo>
                    <a:lnTo>
                      <a:pt x="118" y="450"/>
                    </a:lnTo>
                    <a:lnTo>
                      <a:pt x="118" y="450"/>
                    </a:lnTo>
                    <a:lnTo>
                      <a:pt x="120" y="454"/>
                    </a:lnTo>
                    <a:lnTo>
                      <a:pt x="120" y="454"/>
                    </a:lnTo>
                    <a:lnTo>
                      <a:pt x="122" y="457"/>
                    </a:lnTo>
                    <a:lnTo>
                      <a:pt x="122" y="457"/>
                    </a:lnTo>
                    <a:lnTo>
                      <a:pt x="122" y="459"/>
                    </a:lnTo>
                    <a:lnTo>
                      <a:pt x="124" y="459"/>
                    </a:lnTo>
                    <a:lnTo>
                      <a:pt x="124" y="459"/>
                    </a:lnTo>
                    <a:lnTo>
                      <a:pt x="126" y="457"/>
                    </a:lnTo>
                    <a:lnTo>
                      <a:pt x="126" y="457"/>
                    </a:lnTo>
                    <a:lnTo>
                      <a:pt x="129" y="461"/>
                    </a:lnTo>
                    <a:lnTo>
                      <a:pt x="129" y="461"/>
                    </a:lnTo>
                    <a:lnTo>
                      <a:pt x="126" y="461"/>
                    </a:lnTo>
                    <a:lnTo>
                      <a:pt x="126" y="461"/>
                    </a:lnTo>
                    <a:lnTo>
                      <a:pt x="126" y="463"/>
                    </a:lnTo>
                    <a:lnTo>
                      <a:pt x="124" y="461"/>
                    </a:lnTo>
                    <a:lnTo>
                      <a:pt x="124" y="459"/>
                    </a:lnTo>
                    <a:lnTo>
                      <a:pt x="124" y="461"/>
                    </a:lnTo>
                    <a:lnTo>
                      <a:pt x="124" y="463"/>
                    </a:lnTo>
                    <a:lnTo>
                      <a:pt x="124" y="465"/>
                    </a:lnTo>
                    <a:lnTo>
                      <a:pt x="126" y="465"/>
                    </a:lnTo>
                    <a:lnTo>
                      <a:pt x="126" y="465"/>
                    </a:lnTo>
                    <a:lnTo>
                      <a:pt x="126" y="467"/>
                    </a:lnTo>
                    <a:lnTo>
                      <a:pt x="126" y="467"/>
                    </a:lnTo>
                    <a:lnTo>
                      <a:pt x="126" y="471"/>
                    </a:lnTo>
                    <a:lnTo>
                      <a:pt x="129" y="474"/>
                    </a:lnTo>
                    <a:lnTo>
                      <a:pt x="129" y="474"/>
                    </a:lnTo>
                    <a:lnTo>
                      <a:pt x="126" y="474"/>
                    </a:lnTo>
                    <a:lnTo>
                      <a:pt x="126" y="474"/>
                    </a:lnTo>
                    <a:lnTo>
                      <a:pt x="126" y="476"/>
                    </a:lnTo>
                    <a:lnTo>
                      <a:pt x="126" y="478"/>
                    </a:lnTo>
                    <a:lnTo>
                      <a:pt x="126" y="480"/>
                    </a:lnTo>
                    <a:lnTo>
                      <a:pt x="124" y="484"/>
                    </a:lnTo>
                    <a:lnTo>
                      <a:pt x="124" y="486"/>
                    </a:lnTo>
                    <a:lnTo>
                      <a:pt x="124" y="490"/>
                    </a:lnTo>
                    <a:lnTo>
                      <a:pt x="122" y="490"/>
                    </a:lnTo>
                    <a:lnTo>
                      <a:pt x="122" y="493"/>
                    </a:lnTo>
                    <a:lnTo>
                      <a:pt x="120" y="493"/>
                    </a:lnTo>
                    <a:lnTo>
                      <a:pt x="120" y="493"/>
                    </a:lnTo>
                    <a:lnTo>
                      <a:pt x="120" y="493"/>
                    </a:lnTo>
                    <a:lnTo>
                      <a:pt x="116" y="495"/>
                    </a:lnTo>
                    <a:lnTo>
                      <a:pt x="112" y="497"/>
                    </a:lnTo>
                    <a:lnTo>
                      <a:pt x="112" y="497"/>
                    </a:lnTo>
                    <a:lnTo>
                      <a:pt x="112" y="497"/>
                    </a:lnTo>
                    <a:lnTo>
                      <a:pt x="112" y="499"/>
                    </a:lnTo>
                    <a:lnTo>
                      <a:pt x="112" y="499"/>
                    </a:lnTo>
                    <a:lnTo>
                      <a:pt x="112" y="501"/>
                    </a:lnTo>
                    <a:lnTo>
                      <a:pt x="112" y="501"/>
                    </a:lnTo>
                    <a:lnTo>
                      <a:pt x="114" y="503"/>
                    </a:lnTo>
                    <a:lnTo>
                      <a:pt x="116" y="503"/>
                    </a:lnTo>
                    <a:lnTo>
                      <a:pt x="120" y="505"/>
                    </a:lnTo>
                    <a:lnTo>
                      <a:pt x="122" y="507"/>
                    </a:lnTo>
                    <a:lnTo>
                      <a:pt x="122" y="507"/>
                    </a:lnTo>
                    <a:lnTo>
                      <a:pt x="124" y="509"/>
                    </a:lnTo>
                    <a:lnTo>
                      <a:pt x="126" y="509"/>
                    </a:lnTo>
                    <a:lnTo>
                      <a:pt x="131" y="512"/>
                    </a:lnTo>
                    <a:lnTo>
                      <a:pt x="133" y="514"/>
                    </a:lnTo>
                    <a:lnTo>
                      <a:pt x="133" y="516"/>
                    </a:lnTo>
                    <a:lnTo>
                      <a:pt x="133" y="518"/>
                    </a:lnTo>
                    <a:lnTo>
                      <a:pt x="133" y="520"/>
                    </a:lnTo>
                    <a:lnTo>
                      <a:pt x="133" y="522"/>
                    </a:lnTo>
                    <a:lnTo>
                      <a:pt x="131" y="526"/>
                    </a:lnTo>
                    <a:lnTo>
                      <a:pt x="126" y="531"/>
                    </a:lnTo>
                    <a:lnTo>
                      <a:pt x="124" y="533"/>
                    </a:lnTo>
                    <a:lnTo>
                      <a:pt x="124" y="535"/>
                    </a:lnTo>
                    <a:lnTo>
                      <a:pt x="124" y="535"/>
                    </a:lnTo>
                    <a:lnTo>
                      <a:pt x="124" y="535"/>
                    </a:lnTo>
                    <a:lnTo>
                      <a:pt x="124" y="535"/>
                    </a:lnTo>
                    <a:lnTo>
                      <a:pt x="126" y="535"/>
                    </a:lnTo>
                    <a:lnTo>
                      <a:pt x="126" y="535"/>
                    </a:lnTo>
                    <a:lnTo>
                      <a:pt x="126" y="535"/>
                    </a:lnTo>
                    <a:lnTo>
                      <a:pt x="126" y="535"/>
                    </a:lnTo>
                    <a:lnTo>
                      <a:pt x="129" y="535"/>
                    </a:lnTo>
                    <a:lnTo>
                      <a:pt x="129" y="535"/>
                    </a:lnTo>
                    <a:lnTo>
                      <a:pt x="129" y="535"/>
                    </a:lnTo>
                    <a:lnTo>
                      <a:pt x="129" y="537"/>
                    </a:lnTo>
                    <a:lnTo>
                      <a:pt x="129" y="537"/>
                    </a:lnTo>
                    <a:lnTo>
                      <a:pt x="129" y="537"/>
                    </a:lnTo>
                    <a:lnTo>
                      <a:pt x="131" y="537"/>
                    </a:lnTo>
                    <a:lnTo>
                      <a:pt x="133" y="537"/>
                    </a:lnTo>
                    <a:lnTo>
                      <a:pt x="133" y="537"/>
                    </a:lnTo>
                    <a:lnTo>
                      <a:pt x="133" y="539"/>
                    </a:lnTo>
                    <a:lnTo>
                      <a:pt x="133" y="541"/>
                    </a:lnTo>
                    <a:lnTo>
                      <a:pt x="135" y="541"/>
                    </a:lnTo>
                    <a:lnTo>
                      <a:pt x="135" y="541"/>
                    </a:lnTo>
                    <a:lnTo>
                      <a:pt x="137" y="539"/>
                    </a:lnTo>
                    <a:lnTo>
                      <a:pt x="141" y="537"/>
                    </a:lnTo>
                    <a:lnTo>
                      <a:pt x="143" y="535"/>
                    </a:lnTo>
                    <a:lnTo>
                      <a:pt x="145" y="533"/>
                    </a:lnTo>
                    <a:lnTo>
                      <a:pt x="145" y="533"/>
                    </a:lnTo>
                    <a:lnTo>
                      <a:pt x="148" y="531"/>
                    </a:lnTo>
                    <a:lnTo>
                      <a:pt x="150" y="528"/>
                    </a:lnTo>
                    <a:lnTo>
                      <a:pt x="150" y="526"/>
                    </a:lnTo>
                    <a:lnTo>
                      <a:pt x="152" y="524"/>
                    </a:lnTo>
                    <a:lnTo>
                      <a:pt x="152" y="522"/>
                    </a:lnTo>
                    <a:lnTo>
                      <a:pt x="154" y="520"/>
                    </a:lnTo>
                    <a:lnTo>
                      <a:pt x="156" y="518"/>
                    </a:lnTo>
                    <a:lnTo>
                      <a:pt x="156" y="516"/>
                    </a:lnTo>
                    <a:lnTo>
                      <a:pt x="158" y="514"/>
                    </a:lnTo>
                    <a:lnTo>
                      <a:pt x="160" y="509"/>
                    </a:lnTo>
                    <a:lnTo>
                      <a:pt x="162" y="505"/>
                    </a:lnTo>
                    <a:lnTo>
                      <a:pt x="160" y="505"/>
                    </a:lnTo>
                    <a:lnTo>
                      <a:pt x="160" y="503"/>
                    </a:lnTo>
                    <a:lnTo>
                      <a:pt x="160" y="503"/>
                    </a:lnTo>
                    <a:lnTo>
                      <a:pt x="160" y="501"/>
                    </a:lnTo>
                    <a:lnTo>
                      <a:pt x="160" y="499"/>
                    </a:lnTo>
                    <a:lnTo>
                      <a:pt x="162" y="497"/>
                    </a:lnTo>
                    <a:lnTo>
                      <a:pt x="162" y="497"/>
                    </a:lnTo>
                    <a:lnTo>
                      <a:pt x="164" y="497"/>
                    </a:lnTo>
                    <a:lnTo>
                      <a:pt x="167" y="495"/>
                    </a:lnTo>
                    <a:lnTo>
                      <a:pt x="169" y="495"/>
                    </a:lnTo>
                    <a:lnTo>
                      <a:pt x="171" y="495"/>
                    </a:lnTo>
                    <a:lnTo>
                      <a:pt x="173" y="497"/>
                    </a:lnTo>
                    <a:lnTo>
                      <a:pt x="173" y="497"/>
                    </a:lnTo>
                    <a:lnTo>
                      <a:pt x="173" y="499"/>
                    </a:lnTo>
                    <a:lnTo>
                      <a:pt x="175" y="499"/>
                    </a:lnTo>
                    <a:lnTo>
                      <a:pt x="175" y="497"/>
                    </a:lnTo>
                    <a:lnTo>
                      <a:pt x="175" y="495"/>
                    </a:lnTo>
                    <a:lnTo>
                      <a:pt x="175" y="495"/>
                    </a:lnTo>
                    <a:lnTo>
                      <a:pt x="175" y="495"/>
                    </a:lnTo>
                    <a:lnTo>
                      <a:pt x="175" y="490"/>
                    </a:lnTo>
                    <a:lnTo>
                      <a:pt x="175" y="488"/>
                    </a:lnTo>
                    <a:lnTo>
                      <a:pt x="177" y="488"/>
                    </a:lnTo>
                    <a:lnTo>
                      <a:pt x="179" y="488"/>
                    </a:lnTo>
                    <a:lnTo>
                      <a:pt x="179" y="486"/>
                    </a:lnTo>
                    <a:lnTo>
                      <a:pt x="181" y="484"/>
                    </a:lnTo>
                    <a:lnTo>
                      <a:pt x="181" y="480"/>
                    </a:lnTo>
                    <a:lnTo>
                      <a:pt x="181" y="476"/>
                    </a:lnTo>
                    <a:lnTo>
                      <a:pt x="181" y="474"/>
                    </a:lnTo>
                    <a:lnTo>
                      <a:pt x="183" y="471"/>
                    </a:lnTo>
                    <a:lnTo>
                      <a:pt x="183" y="471"/>
                    </a:lnTo>
                    <a:lnTo>
                      <a:pt x="183" y="469"/>
                    </a:lnTo>
                    <a:lnTo>
                      <a:pt x="181" y="469"/>
                    </a:lnTo>
                    <a:close/>
                    <a:moveTo>
                      <a:pt x="114" y="526"/>
                    </a:moveTo>
                    <a:lnTo>
                      <a:pt x="114" y="524"/>
                    </a:lnTo>
                    <a:lnTo>
                      <a:pt x="114" y="524"/>
                    </a:lnTo>
                    <a:lnTo>
                      <a:pt x="112" y="524"/>
                    </a:lnTo>
                    <a:lnTo>
                      <a:pt x="112" y="526"/>
                    </a:lnTo>
                    <a:lnTo>
                      <a:pt x="112" y="528"/>
                    </a:lnTo>
                    <a:lnTo>
                      <a:pt x="112" y="528"/>
                    </a:lnTo>
                    <a:lnTo>
                      <a:pt x="114" y="526"/>
                    </a:lnTo>
                    <a:lnTo>
                      <a:pt x="114" y="526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/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2" name="New Caledonia" descr="" title="">
                <a:extLst>
                  <a:ext uri="{FF2B5EF4-FFF2-40B4-BE49-F238E27FC236}">
                    <a16:creationId xmlns:a16="http://schemas.microsoft.com/office/drawing/2014/main" id="{CFE8151D-D2DC-4B61-87ED-ABDEE6FCF9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87774" y="5112734"/>
                <a:ext cx="345086" cy="158629"/>
              </a:xfrm>
              <a:custGeom>
                <a:avLst/>
                <a:gdLst>
                  <a:gd name="T0" fmla="*/ 0 w 124"/>
                  <a:gd name="T1" fmla="*/ 4 h 57"/>
                  <a:gd name="T2" fmla="*/ 0 w 124"/>
                  <a:gd name="T3" fmla="*/ 2 h 57"/>
                  <a:gd name="T4" fmla="*/ 0 w 124"/>
                  <a:gd name="T5" fmla="*/ 2 h 57"/>
                  <a:gd name="T6" fmla="*/ 122 w 124"/>
                  <a:gd name="T7" fmla="*/ 38 h 57"/>
                  <a:gd name="T8" fmla="*/ 122 w 124"/>
                  <a:gd name="T9" fmla="*/ 36 h 57"/>
                  <a:gd name="T10" fmla="*/ 120 w 124"/>
                  <a:gd name="T11" fmla="*/ 36 h 57"/>
                  <a:gd name="T12" fmla="*/ 120 w 124"/>
                  <a:gd name="T13" fmla="*/ 38 h 57"/>
                  <a:gd name="T14" fmla="*/ 122 w 124"/>
                  <a:gd name="T15" fmla="*/ 40 h 57"/>
                  <a:gd name="T16" fmla="*/ 122 w 124"/>
                  <a:gd name="T17" fmla="*/ 40 h 57"/>
                  <a:gd name="T18" fmla="*/ 124 w 124"/>
                  <a:gd name="T19" fmla="*/ 38 h 57"/>
                  <a:gd name="T20" fmla="*/ 103 w 124"/>
                  <a:gd name="T21" fmla="*/ 46 h 57"/>
                  <a:gd name="T22" fmla="*/ 101 w 124"/>
                  <a:gd name="T23" fmla="*/ 44 h 57"/>
                  <a:gd name="T24" fmla="*/ 97 w 124"/>
                  <a:gd name="T25" fmla="*/ 40 h 57"/>
                  <a:gd name="T26" fmla="*/ 90 w 124"/>
                  <a:gd name="T27" fmla="*/ 38 h 57"/>
                  <a:gd name="T28" fmla="*/ 88 w 124"/>
                  <a:gd name="T29" fmla="*/ 36 h 57"/>
                  <a:gd name="T30" fmla="*/ 86 w 124"/>
                  <a:gd name="T31" fmla="*/ 34 h 57"/>
                  <a:gd name="T32" fmla="*/ 84 w 124"/>
                  <a:gd name="T33" fmla="*/ 32 h 57"/>
                  <a:gd name="T34" fmla="*/ 82 w 124"/>
                  <a:gd name="T35" fmla="*/ 29 h 57"/>
                  <a:gd name="T36" fmla="*/ 82 w 124"/>
                  <a:gd name="T37" fmla="*/ 29 h 57"/>
                  <a:gd name="T38" fmla="*/ 80 w 124"/>
                  <a:gd name="T39" fmla="*/ 27 h 57"/>
                  <a:gd name="T40" fmla="*/ 76 w 124"/>
                  <a:gd name="T41" fmla="*/ 25 h 57"/>
                  <a:gd name="T42" fmla="*/ 67 w 124"/>
                  <a:gd name="T43" fmla="*/ 19 h 57"/>
                  <a:gd name="T44" fmla="*/ 65 w 124"/>
                  <a:gd name="T45" fmla="*/ 19 h 57"/>
                  <a:gd name="T46" fmla="*/ 61 w 124"/>
                  <a:gd name="T47" fmla="*/ 17 h 57"/>
                  <a:gd name="T48" fmla="*/ 63 w 124"/>
                  <a:gd name="T49" fmla="*/ 19 h 57"/>
                  <a:gd name="T50" fmla="*/ 63 w 124"/>
                  <a:gd name="T51" fmla="*/ 19 h 57"/>
                  <a:gd name="T52" fmla="*/ 63 w 124"/>
                  <a:gd name="T53" fmla="*/ 21 h 57"/>
                  <a:gd name="T54" fmla="*/ 67 w 124"/>
                  <a:gd name="T55" fmla="*/ 25 h 57"/>
                  <a:gd name="T56" fmla="*/ 69 w 124"/>
                  <a:gd name="T57" fmla="*/ 29 h 57"/>
                  <a:gd name="T58" fmla="*/ 73 w 124"/>
                  <a:gd name="T59" fmla="*/ 34 h 57"/>
                  <a:gd name="T60" fmla="*/ 76 w 124"/>
                  <a:gd name="T61" fmla="*/ 36 h 57"/>
                  <a:gd name="T62" fmla="*/ 82 w 124"/>
                  <a:gd name="T63" fmla="*/ 40 h 57"/>
                  <a:gd name="T64" fmla="*/ 86 w 124"/>
                  <a:gd name="T65" fmla="*/ 42 h 57"/>
                  <a:gd name="T66" fmla="*/ 88 w 124"/>
                  <a:gd name="T67" fmla="*/ 44 h 57"/>
                  <a:gd name="T68" fmla="*/ 92 w 124"/>
                  <a:gd name="T69" fmla="*/ 46 h 57"/>
                  <a:gd name="T70" fmla="*/ 95 w 124"/>
                  <a:gd name="T71" fmla="*/ 46 h 57"/>
                  <a:gd name="T72" fmla="*/ 97 w 124"/>
                  <a:gd name="T73" fmla="*/ 48 h 57"/>
                  <a:gd name="T74" fmla="*/ 99 w 124"/>
                  <a:gd name="T75" fmla="*/ 51 h 57"/>
                  <a:gd name="T76" fmla="*/ 99 w 124"/>
                  <a:gd name="T77" fmla="*/ 51 h 57"/>
                  <a:gd name="T78" fmla="*/ 103 w 124"/>
                  <a:gd name="T79" fmla="*/ 53 h 57"/>
                  <a:gd name="T80" fmla="*/ 105 w 124"/>
                  <a:gd name="T81" fmla="*/ 53 h 57"/>
                  <a:gd name="T82" fmla="*/ 107 w 124"/>
                  <a:gd name="T83" fmla="*/ 51 h 57"/>
                  <a:gd name="T84" fmla="*/ 103 w 124"/>
                  <a:gd name="T85" fmla="*/ 46 h 57"/>
                  <a:gd name="T86" fmla="*/ 101 w 124"/>
                  <a:gd name="T87" fmla="*/ 23 h 57"/>
                  <a:gd name="T88" fmla="*/ 101 w 124"/>
                  <a:gd name="T89" fmla="*/ 23 h 57"/>
                  <a:gd name="T90" fmla="*/ 101 w 124"/>
                  <a:gd name="T91" fmla="*/ 21 h 57"/>
                  <a:gd name="T92" fmla="*/ 101 w 124"/>
                  <a:gd name="T93" fmla="*/ 21 h 57"/>
                  <a:gd name="T94" fmla="*/ 101 w 124"/>
                  <a:gd name="T95" fmla="*/ 23 h 57"/>
                  <a:gd name="T96" fmla="*/ 99 w 124"/>
                  <a:gd name="T97" fmla="*/ 25 h 57"/>
                  <a:gd name="T98" fmla="*/ 101 w 124"/>
                  <a:gd name="T99" fmla="*/ 25 h 57"/>
                  <a:gd name="T100" fmla="*/ 114 w 124"/>
                  <a:gd name="T101" fmla="*/ 57 h 57"/>
                  <a:gd name="T102" fmla="*/ 114 w 124"/>
                  <a:gd name="T103" fmla="*/ 57 h 57"/>
                  <a:gd name="T104" fmla="*/ 116 w 124"/>
                  <a:gd name="T105" fmla="*/ 57 h 57"/>
                  <a:gd name="T106" fmla="*/ 114 w 124"/>
                  <a:gd name="T107" fmla="*/ 55 h 57"/>
                  <a:gd name="T108" fmla="*/ 111 w 124"/>
                  <a:gd name="T109" fmla="*/ 29 h 57"/>
                  <a:gd name="T110" fmla="*/ 111 w 124"/>
                  <a:gd name="T111" fmla="*/ 25 h 57"/>
                  <a:gd name="T112" fmla="*/ 109 w 124"/>
                  <a:gd name="T113" fmla="*/ 25 h 57"/>
                  <a:gd name="T114" fmla="*/ 107 w 124"/>
                  <a:gd name="T115" fmla="*/ 27 h 57"/>
                  <a:gd name="T116" fmla="*/ 109 w 124"/>
                  <a:gd name="T117" fmla="*/ 27 h 57"/>
                  <a:gd name="T118" fmla="*/ 107 w 124"/>
                  <a:gd name="T119" fmla="*/ 29 h 57"/>
                  <a:gd name="T120" fmla="*/ 109 w 124"/>
                  <a:gd name="T121" fmla="*/ 32 h 57"/>
                  <a:gd name="T122" fmla="*/ 111 w 124"/>
                  <a:gd name="T123" fmla="*/ 34 h 57"/>
                  <a:gd name="T124" fmla="*/ 114 w 124"/>
                  <a:gd name="T125" fmla="*/ 3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4" h="57">
                    <a:moveTo>
                      <a:pt x="0" y="2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  <a:moveTo>
                      <a:pt x="122" y="38"/>
                    </a:moveTo>
                    <a:lnTo>
                      <a:pt x="122" y="38"/>
                    </a:lnTo>
                    <a:lnTo>
                      <a:pt x="122" y="36"/>
                    </a:lnTo>
                    <a:lnTo>
                      <a:pt x="122" y="36"/>
                    </a:lnTo>
                    <a:lnTo>
                      <a:pt x="122" y="36"/>
                    </a:lnTo>
                    <a:lnTo>
                      <a:pt x="120" y="36"/>
                    </a:lnTo>
                    <a:lnTo>
                      <a:pt x="120" y="36"/>
                    </a:lnTo>
                    <a:lnTo>
                      <a:pt x="120" y="38"/>
                    </a:lnTo>
                    <a:lnTo>
                      <a:pt x="120" y="4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4" y="40"/>
                    </a:lnTo>
                    <a:lnTo>
                      <a:pt x="124" y="38"/>
                    </a:lnTo>
                    <a:lnTo>
                      <a:pt x="122" y="38"/>
                    </a:lnTo>
                    <a:close/>
                    <a:moveTo>
                      <a:pt x="103" y="46"/>
                    </a:moveTo>
                    <a:lnTo>
                      <a:pt x="103" y="46"/>
                    </a:lnTo>
                    <a:lnTo>
                      <a:pt x="101" y="44"/>
                    </a:lnTo>
                    <a:lnTo>
                      <a:pt x="99" y="42"/>
                    </a:lnTo>
                    <a:lnTo>
                      <a:pt x="97" y="40"/>
                    </a:lnTo>
                    <a:lnTo>
                      <a:pt x="92" y="38"/>
                    </a:lnTo>
                    <a:lnTo>
                      <a:pt x="90" y="38"/>
                    </a:lnTo>
                    <a:lnTo>
                      <a:pt x="90" y="36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86" y="34"/>
                    </a:lnTo>
                    <a:lnTo>
                      <a:pt x="86" y="34"/>
                    </a:lnTo>
                    <a:lnTo>
                      <a:pt x="84" y="32"/>
                    </a:lnTo>
                    <a:lnTo>
                      <a:pt x="82" y="32"/>
                    </a:lnTo>
                    <a:lnTo>
                      <a:pt x="82" y="29"/>
                    </a:lnTo>
                    <a:lnTo>
                      <a:pt x="82" y="29"/>
                    </a:lnTo>
                    <a:lnTo>
                      <a:pt x="82" y="29"/>
                    </a:lnTo>
                    <a:lnTo>
                      <a:pt x="80" y="27"/>
                    </a:lnTo>
                    <a:lnTo>
                      <a:pt x="80" y="27"/>
                    </a:lnTo>
                    <a:lnTo>
                      <a:pt x="78" y="25"/>
                    </a:lnTo>
                    <a:lnTo>
                      <a:pt x="76" y="25"/>
                    </a:lnTo>
                    <a:lnTo>
                      <a:pt x="69" y="21"/>
                    </a:lnTo>
                    <a:lnTo>
                      <a:pt x="67" y="19"/>
                    </a:lnTo>
                    <a:lnTo>
                      <a:pt x="65" y="19"/>
                    </a:lnTo>
                    <a:lnTo>
                      <a:pt x="65" y="19"/>
                    </a:lnTo>
                    <a:lnTo>
                      <a:pt x="63" y="17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65" y="25"/>
                    </a:lnTo>
                    <a:lnTo>
                      <a:pt x="67" y="25"/>
                    </a:lnTo>
                    <a:lnTo>
                      <a:pt x="67" y="27"/>
                    </a:lnTo>
                    <a:lnTo>
                      <a:pt x="69" y="29"/>
                    </a:lnTo>
                    <a:lnTo>
                      <a:pt x="71" y="29"/>
                    </a:lnTo>
                    <a:lnTo>
                      <a:pt x="73" y="34"/>
                    </a:lnTo>
                    <a:lnTo>
                      <a:pt x="76" y="36"/>
                    </a:lnTo>
                    <a:lnTo>
                      <a:pt x="76" y="36"/>
                    </a:lnTo>
                    <a:lnTo>
                      <a:pt x="80" y="38"/>
                    </a:lnTo>
                    <a:lnTo>
                      <a:pt x="82" y="40"/>
                    </a:lnTo>
                    <a:lnTo>
                      <a:pt x="82" y="40"/>
                    </a:lnTo>
                    <a:lnTo>
                      <a:pt x="86" y="42"/>
                    </a:lnTo>
                    <a:lnTo>
                      <a:pt x="88" y="42"/>
                    </a:lnTo>
                    <a:lnTo>
                      <a:pt x="88" y="44"/>
                    </a:lnTo>
                    <a:lnTo>
                      <a:pt x="90" y="44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5" y="46"/>
                    </a:lnTo>
                    <a:lnTo>
                      <a:pt x="95" y="48"/>
                    </a:lnTo>
                    <a:lnTo>
                      <a:pt x="97" y="48"/>
                    </a:lnTo>
                    <a:lnTo>
                      <a:pt x="99" y="48"/>
                    </a:lnTo>
                    <a:lnTo>
                      <a:pt x="99" y="51"/>
                    </a:lnTo>
                    <a:lnTo>
                      <a:pt x="99" y="51"/>
                    </a:lnTo>
                    <a:lnTo>
                      <a:pt x="99" y="51"/>
                    </a:lnTo>
                    <a:lnTo>
                      <a:pt x="101" y="51"/>
                    </a:lnTo>
                    <a:lnTo>
                      <a:pt x="103" y="53"/>
                    </a:lnTo>
                    <a:lnTo>
                      <a:pt x="105" y="53"/>
                    </a:lnTo>
                    <a:lnTo>
                      <a:pt x="105" y="53"/>
                    </a:lnTo>
                    <a:lnTo>
                      <a:pt x="107" y="51"/>
                    </a:lnTo>
                    <a:lnTo>
                      <a:pt x="107" y="51"/>
                    </a:lnTo>
                    <a:lnTo>
                      <a:pt x="105" y="48"/>
                    </a:lnTo>
                    <a:lnTo>
                      <a:pt x="103" y="46"/>
                    </a:lnTo>
                    <a:close/>
                    <a:moveTo>
                      <a:pt x="101" y="25"/>
                    </a:move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1"/>
                    </a:lnTo>
                    <a:lnTo>
                      <a:pt x="101" y="21"/>
                    </a:lnTo>
                    <a:lnTo>
                      <a:pt x="101" y="21"/>
                    </a:lnTo>
                    <a:lnTo>
                      <a:pt x="101" y="21"/>
                    </a:lnTo>
                    <a:lnTo>
                      <a:pt x="101" y="21"/>
                    </a:lnTo>
                    <a:lnTo>
                      <a:pt x="101" y="23"/>
                    </a:lnTo>
                    <a:lnTo>
                      <a:pt x="101" y="25"/>
                    </a:lnTo>
                    <a:lnTo>
                      <a:pt x="99" y="25"/>
                    </a:lnTo>
                    <a:lnTo>
                      <a:pt x="101" y="25"/>
                    </a:lnTo>
                    <a:lnTo>
                      <a:pt x="101" y="25"/>
                    </a:lnTo>
                    <a:close/>
                    <a:moveTo>
                      <a:pt x="114" y="55"/>
                    </a:moveTo>
                    <a:lnTo>
                      <a:pt x="114" y="57"/>
                    </a:lnTo>
                    <a:lnTo>
                      <a:pt x="114" y="57"/>
                    </a:lnTo>
                    <a:lnTo>
                      <a:pt x="114" y="57"/>
                    </a:lnTo>
                    <a:lnTo>
                      <a:pt x="116" y="57"/>
                    </a:lnTo>
                    <a:lnTo>
                      <a:pt x="116" y="57"/>
                    </a:lnTo>
                    <a:lnTo>
                      <a:pt x="116" y="55"/>
                    </a:lnTo>
                    <a:lnTo>
                      <a:pt x="114" y="55"/>
                    </a:lnTo>
                    <a:close/>
                    <a:moveTo>
                      <a:pt x="114" y="32"/>
                    </a:moveTo>
                    <a:lnTo>
                      <a:pt x="111" y="29"/>
                    </a:lnTo>
                    <a:lnTo>
                      <a:pt x="111" y="29"/>
                    </a:lnTo>
                    <a:lnTo>
                      <a:pt x="111" y="25"/>
                    </a:lnTo>
                    <a:lnTo>
                      <a:pt x="111" y="25"/>
                    </a:lnTo>
                    <a:lnTo>
                      <a:pt x="109" y="25"/>
                    </a:lnTo>
                    <a:lnTo>
                      <a:pt x="107" y="25"/>
                    </a:lnTo>
                    <a:lnTo>
                      <a:pt x="107" y="27"/>
                    </a:lnTo>
                    <a:lnTo>
                      <a:pt x="109" y="27"/>
                    </a:lnTo>
                    <a:lnTo>
                      <a:pt x="109" y="27"/>
                    </a:lnTo>
                    <a:lnTo>
                      <a:pt x="109" y="29"/>
                    </a:lnTo>
                    <a:lnTo>
                      <a:pt x="107" y="29"/>
                    </a:lnTo>
                    <a:lnTo>
                      <a:pt x="107" y="29"/>
                    </a:lnTo>
                    <a:lnTo>
                      <a:pt x="109" y="32"/>
                    </a:lnTo>
                    <a:lnTo>
                      <a:pt x="111" y="32"/>
                    </a:lnTo>
                    <a:lnTo>
                      <a:pt x="111" y="34"/>
                    </a:lnTo>
                    <a:lnTo>
                      <a:pt x="114" y="34"/>
                    </a:lnTo>
                    <a:lnTo>
                      <a:pt x="114" y="32"/>
                    </a:lnTo>
                    <a:lnTo>
                      <a:pt x="114" y="32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3" name="Nepal" descr="" title="">
                <a:extLst>
                  <a:ext uri="{FF2B5EF4-FFF2-40B4-BE49-F238E27FC236}">
                    <a16:creationId xmlns:a16="http://schemas.microsoft.com/office/drawing/2014/main" id="{4C92F25F-81E0-4772-AE53-59624CDF8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5354" y="2972641"/>
                <a:ext cx="342304" cy="186459"/>
              </a:xfrm>
              <a:custGeom>
                <a:avLst/>
                <a:gdLst>
                  <a:gd name="T0" fmla="*/ 121 w 123"/>
                  <a:gd name="T1" fmla="*/ 55 h 67"/>
                  <a:gd name="T2" fmla="*/ 123 w 123"/>
                  <a:gd name="T3" fmla="*/ 44 h 67"/>
                  <a:gd name="T4" fmla="*/ 121 w 123"/>
                  <a:gd name="T5" fmla="*/ 42 h 67"/>
                  <a:gd name="T6" fmla="*/ 114 w 123"/>
                  <a:gd name="T7" fmla="*/ 44 h 67"/>
                  <a:gd name="T8" fmla="*/ 108 w 123"/>
                  <a:gd name="T9" fmla="*/ 42 h 67"/>
                  <a:gd name="T10" fmla="*/ 102 w 123"/>
                  <a:gd name="T11" fmla="*/ 40 h 67"/>
                  <a:gd name="T12" fmla="*/ 100 w 123"/>
                  <a:gd name="T13" fmla="*/ 38 h 67"/>
                  <a:gd name="T14" fmla="*/ 95 w 123"/>
                  <a:gd name="T15" fmla="*/ 40 h 67"/>
                  <a:gd name="T16" fmla="*/ 91 w 123"/>
                  <a:gd name="T17" fmla="*/ 38 h 67"/>
                  <a:gd name="T18" fmla="*/ 89 w 123"/>
                  <a:gd name="T19" fmla="*/ 42 h 67"/>
                  <a:gd name="T20" fmla="*/ 85 w 123"/>
                  <a:gd name="T21" fmla="*/ 36 h 67"/>
                  <a:gd name="T22" fmla="*/ 76 w 123"/>
                  <a:gd name="T23" fmla="*/ 33 h 67"/>
                  <a:gd name="T24" fmla="*/ 76 w 123"/>
                  <a:gd name="T25" fmla="*/ 29 h 67"/>
                  <a:gd name="T26" fmla="*/ 72 w 123"/>
                  <a:gd name="T27" fmla="*/ 31 h 67"/>
                  <a:gd name="T28" fmla="*/ 68 w 123"/>
                  <a:gd name="T29" fmla="*/ 27 h 67"/>
                  <a:gd name="T30" fmla="*/ 64 w 123"/>
                  <a:gd name="T31" fmla="*/ 23 h 67"/>
                  <a:gd name="T32" fmla="*/ 60 w 123"/>
                  <a:gd name="T33" fmla="*/ 19 h 67"/>
                  <a:gd name="T34" fmla="*/ 51 w 123"/>
                  <a:gd name="T35" fmla="*/ 19 h 67"/>
                  <a:gd name="T36" fmla="*/ 45 w 123"/>
                  <a:gd name="T37" fmla="*/ 12 h 67"/>
                  <a:gd name="T38" fmla="*/ 32 w 123"/>
                  <a:gd name="T39" fmla="*/ 6 h 67"/>
                  <a:gd name="T40" fmla="*/ 30 w 123"/>
                  <a:gd name="T41" fmla="*/ 2 h 67"/>
                  <a:gd name="T42" fmla="*/ 17 w 123"/>
                  <a:gd name="T43" fmla="*/ 6 h 67"/>
                  <a:gd name="T44" fmla="*/ 15 w 123"/>
                  <a:gd name="T45" fmla="*/ 4 h 67"/>
                  <a:gd name="T46" fmla="*/ 11 w 123"/>
                  <a:gd name="T47" fmla="*/ 6 h 67"/>
                  <a:gd name="T48" fmla="*/ 5 w 123"/>
                  <a:gd name="T49" fmla="*/ 12 h 67"/>
                  <a:gd name="T50" fmla="*/ 3 w 123"/>
                  <a:gd name="T51" fmla="*/ 21 h 67"/>
                  <a:gd name="T52" fmla="*/ 0 w 123"/>
                  <a:gd name="T53" fmla="*/ 25 h 67"/>
                  <a:gd name="T54" fmla="*/ 5 w 123"/>
                  <a:gd name="T55" fmla="*/ 29 h 67"/>
                  <a:gd name="T56" fmla="*/ 7 w 123"/>
                  <a:gd name="T57" fmla="*/ 29 h 67"/>
                  <a:gd name="T58" fmla="*/ 11 w 123"/>
                  <a:gd name="T59" fmla="*/ 31 h 67"/>
                  <a:gd name="T60" fmla="*/ 17 w 123"/>
                  <a:gd name="T61" fmla="*/ 36 h 67"/>
                  <a:gd name="T62" fmla="*/ 24 w 123"/>
                  <a:gd name="T63" fmla="*/ 40 h 67"/>
                  <a:gd name="T64" fmla="*/ 28 w 123"/>
                  <a:gd name="T65" fmla="*/ 42 h 67"/>
                  <a:gd name="T66" fmla="*/ 34 w 123"/>
                  <a:gd name="T67" fmla="*/ 44 h 67"/>
                  <a:gd name="T68" fmla="*/ 41 w 123"/>
                  <a:gd name="T69" fmla="*/ 46 h 67"/>
                  <a:gd name="T70" fmla="*/ 49 w 123"/>
                  <a:gd name="T71" fmla="*/ 50 h 67"/>
                  <a:gd name="T72" fmla="*/ 51 w 123"/>
                  <a:gd name="T73" fmla="*/ 48 h 67"/>
                  <a:gd name="T74" fmla="*/ 60 w 123"/>
                  <a:gd name="T75" fmla="*/ 48 h 67"/>
                  <a:gd name="T76" fmla="*/ 68 w 123"/>
                  <a:gd name="T77" fmla="*/ 50 h 67"/>
                  <a:gd name="T78" fmla="*/ 70 w 123"/>
                  <a:gd name="T79" fmla="*/ 55 h 67"/>
                  <a:gd name="T80" fmla="*/ 76 w 123"/>
                  <a:gd name="T81" fmla="*/ 59 h 67"/>
                  <a:gd name="T82" fmla="*/ 79 w 123"/>
                  <a:gd name="T83" fmla="*/ 61 h 67"/>
                  <a:gd name="T84" fmla="*/ 85 w 123"/>
                  <a:gd name="T85" fmla="*/ 59 h 67"/>
                  <a:gd name="T86" fmla="*/ 87 w 123"/>
                  <a:gd name="T87" fmla="*/ 63 h 67"/>
                  <a:gd name="T88" fmla="*/ 93 w 123"/>
                  <a:gd name="T89" fmla="*/ 63 h 67"/>
                  <a:gd name="T90" fmla="*/ 100 w 123"/>
                  <a:gd name="T91" fmla="*/ 65 h 67"/>
                  <a:gd name="T92" fmla="*/ 106 w 123"/>
                  <a:gd name="T93" fmla="*/ 63 h 67"/>
                  <a:gd name="T94" fmla="*/ 112 w 123"/>
                  <a:gd name="T95" fmla="*/ 65 h 67"/>
                  <a:gd name="T96" fmla="*/ 119 w 123"/>
                  <a:gd name="T97" fmla="*/ 65 h 67"/>
                  <a:gd name="T98" fmla="*/ 123 w 123"/>
                  <a:gd name="T99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3" h="67">
                    <a:moveTo>
                      <a:pt x="123" y="59"/>
                    </a:moveTo>
                    <a:lnTo>
                      <a:pt x="123" y="57"/>
                    </a:lnTo>
                    <a:lnTo>
                      <a:pt x="121" y="55"/>
                    </a:lnTo>
                    <a:lnTo>
                      <a:pt x="121" y="55"/>
                    </a:lnTo>
                    <a:lnTo>
                      <a:pt x="121" y="50"/>
                    </a:lnTo>
                    <a:lnTo>
                      <a:pt x="123" y="46"/>
                    </a:lnTo>
                    <a:lnTo>
                      <a:pt x="123" y="46"/>
                    </a:lnTo>
                    <a:lnTo>
                      <a:pt x="123" y="44"/>
                    </a:lnTo>
                    <a:lnTo>
                      <a:pt x="123" y="44"/>
                    </a:lnTo>
                    <a:lnTo>
                      <a:pt x="123" y="42"/>
                    </a:lnTo>
                    <a:lnTo>
                      <a:pt x="123" y="42"/>
                    </a:lnTo>
                    <a:lnTo>
                      <a:pt x="121" y="42"/>
                    </a:lnTo>
                    <a:lnTo>
                      <a:pt x="121" y="42"/>
                    </a:lnTo>
                    <a:lnTo>
                      <a:pt x="119" y="42"/>
                    </a:lnTo>
                    <a:lnTo>
                      <a:pt x="117" y="42"/>
                    </a:lnTo>
                    <a:lnTo>
                      <a:pt x="114" y="44"/>
                    </a:lnTo>
                    <a:lnTo>
                      <a:pt x="114" y="42"/>
                    </a:lnTo>
                    <a:lnTo>
                      <a:pt x="112" y="42"/>
                    </a:lnTo>
                    <a:lnTo>
                      <a:pt x="110" y="42"/>
                    </a:lnTo>
                    <a:lnTo>
                      <a:pt x="108" y="42"/>
                    </a:lnTo>
                    <a:lnTo>
                      <a:pt x="106" y="42"/>
                    </a:lnTo>
                    <a:lnTo>
                      <a:pt x="104" y="40"/>
                    </a:lnTo>
                    <a:lnTo>
                      <a:pt x="104" y="40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102" y="38"/>
                    </a:lnTo>
                    <a:lnTo>
                      <a:pt x="100" y="38"/>
                    </a:lnTo>
                    <a:lnTo>
                      <a:pt x="100" y="38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98" y="42"/>
                    </a:lnTo>
                    <a:lnTo>
                      <a:pt x="95" y="40"/>
                    </a:lnTo>
                    <a:lnTo>
                      <a:pt x="93" y="40"/>
                    </a:lnTo>
                    <a:lnTo>
                      <a:pt x="93" y="38"/>
                    </a:lnTo>
                    <a:lnTo>
                      <a:pt x="93" y="38"/>
                    </a:lnTo>
                    <a:lnTo>
                      <a:pt x="91" y="38"/>
                    </a:lnTo>
                    <a:lnTo>
                      <a:pt x="91" y="40"/>
                    </a:lnTo>
                    <a:lnTo>
                      <a:pt x="91" y="42"/>
                    </a:lnTo>
                    <a:lnTo>
                      <a:pt x="91" y="42"/>
                    </a:lnTo>
                    <a:lnTo>
                      <a:pt x="89" y="42"/>
                    </a:lnTo>
                    <a:lnTo>
                      <a:pt x="89" y="40"/>
                    </a:lnTo>
                    <a:lnTo>
                      <a:pt x="89" y="38"/>
                    </a:lnTo>
                    <a:lnTo>
                      <a:pt x="87" y="36"/>
                    </a:lnTo>
                    <a:lnTo>
                      <a:pt x="85" y="36"/>
                    </a:lnTo>
                    <a:lnTo>
                      <a:pt x="81" y="36"/>
                    </a:lnTo>
                    <a:lnTo>
                      <a:pt x="79" y="36"/>
                    </a:lnTo>
                    <a:lnTo>
                      <a:pt x="76" y="36"/>
                    </a:lnTo>
                    <a:lnTo>
                      <a:pt x="76" y="33"/>
                    </a:lnTo>
                    <a:lnTo>
                      <a:pt x="76" y="31"/>
                    </a:lnTo>
                    <a:lnTo>
                      <a:pt x="79" y="31"/>
                    </a:lnTo>
                    <a:lnTo>
                      <a:pt x="79" y="29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2" y="31"/>
                    </a:lnTo>
                    <a:lnTo>
                      <a:pt x="72" y="31"/>
                    </a:lnTo>
                    <a:lnTo>
                      <a:pt x="72" y="31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68" y="27"/>
                    </a:lnTo>
                    <a:lnTo>
                      <a:pt x="66" y="27"/>
                    </a:lnTo>
                    <a:lnTo>
                      <a:pt x="66" y="25"/>
                    </a:lnTo>
                    <a:lnTo>
                      <a:pt x="64" y="25"/>
                    </a:lnTo>
                    <a:lnTo>
                      <a:pt x="64" y="23"/>
                    </a:lnTo>
                    <a:lnTo>
                      <a:pt x="62" y="21"/>
                    </a:lnTo>
                    <a:lnTo>
                      <a:pt x="62" y="21"/>
                    </a:lnTo>
                    <a:lnTo>
                      <a:pt x="60" y="19"/>
                    </a:lnTo>
                    <a:lnTo>
                      <a:pt x="60" y="19"/>
                    </a:lnTo>
                    <a:lnTo>
                      <a:pt x="57" y="21"/>
                    </a:lnTo>
                    <a:lnTo>
                      <a:pt x="55" y="21"/>
                    </a:lnTo>
                    <a:lnTo>
                      <a:pt x="53" y="21"/>
                    </a:lnTo>
                    <a:lnTo>
                      <a:pt x="51" y="19"/>
                    </a:lnTo>
                    <a:lnTo>
                      <a:pt x="51" y="17"/>
                    </a:lnTo>
                    <a:lnTo>
                      <a:pt x="49" y="14"/>
                    </a:lnTo>
                    <a:lnTo>
                      <a:pt x="47" y="12"/>
                    </a:lnTo>
                    <a:lnTo>
                      <a:pt x="45" y="12"/>
                    </a:lnTo>
                    <a:lnTo>
                      <a:pt x="43" y="12"/>
                    </a:lnTo>
                    <a:lnTo>
                      <a:pt x="38" y="10"/>
                    </a:lnTo>
                    <a:lnTo>
                      <a:pt x="36" y="8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22" y="2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1" y="6"/>
                    </a:lnTo>
                    <a:lnTo>
                      <a:pt x="9" y="6"/>
                    </a:lnTo>
                    <a:lnTo>
                      <a:pt x="9" y="8"/>
                    </a:lnTo>
                    <a:lnTo>
                      <a:pt x="7" y="8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3" y="27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11" y="31"/>
                    </a:lnTo>
                    <a:lnTo>
                      <a:pt x="11" y="31"/>
                    </a:lnTo>
                    <a:lnTo>
                      <a:pt x="13" y="31"/>
                    </a:lnTo>
                    <a:lnTo>
                      <a:pt x="15" y="33"/>
                    </a:lnTo>
                    <a:lnTo>
                      <a:pt x="17" y="33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19" y="38"/>
                    </a:lnTo>
                    <a:lnTo>
                      <a:pt x="22" y="40"/>
                    </a:lnTo>
                    <a:lnTo>
                      <a:pt x="24" y="40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2" y="42"/>
                    </a:lnTo>
                    <a:lnTo>
                      <a:pt x="34" y="44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41" y="46"/>
                    </a:lnTo>
                    <a:lnTo>
                      <a:pt x="41" y="46"/>
                    </a:lnTo>
                    <a:lnTo>
                      <a:pt x="41" y="48"/>
                    </a:lnTo>
                    <a:lnTo>
                      <a:pt x="45" y="48"/>
                    </a:lnTo>
                    <a:lnTo>
                      <a:pt x="47" y="48"/>
                    </a:lnTo>
                    <a:lnTo>
                      <a:pt x="49" y="50"/>
                    </a:lnTo>
                    <a:lnTo>
                      <a:pt x="49" y="50"/>
                    </a:lnTo>
                    <a:lnTo>
                      <a:pt x="51" y="50"/>
                    </a:lnTo>
                    <a:lnTo>
                      <a:pt x="51" y="48"/>
                    </a:lnTo>
                    <a:lnTo>
                      <a:pt x="51" y="48"/>
                    </a:lnTo>
                    <a:lnTo>
                      <a:pt x="53" y="48"/>
                    </a:lnTo>
                    <a:lnTo>
                      <a:pt x="55" y="50"/>
                    </a:lnTo>
                    <a:lnTo>
                      <a:pt x="57" y="50"/>
                    </a:lnTo>
                    <a:lnTo>
                      <a:pt x="60" y="48"/>
                    </a:lnTo>
                    <a:lnTo>
                      <a:pt x="60" y="48"/>
                    </a:lnTo>
                    <a:lnTo>
                      <a:pt x="62" y="48"/>
                    </a:lnTo>
                    <a:lnTo>
                      <a:pt x="64" y="50"/>
                    </a:lnTo>
                    <a:lnTo>
                      <a:pt x="68" y="50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5"/>
                    </a:lnTo>
                    <a:lnTo>
                      <a:pt x="70" y="57"/>
                    </a:lnTo>
                    <a:lnTo>
                      <a:pt x="74" y="57"/>
                    </a:lnTo>
                    <a:lnTo>
                      <a:pt x="76" y="59"/>
                    </a:lnTo>
                    <a:lnTo>
                      <a:pt x="76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79" y="61"/>
                    </a:lnTo>
                    <a:lnTo>
                      <a:pt x="79" y="61"/>
                    </a:lnTo>
                    <a:lnTo>
                      <a:pt x="79" y="61"/>
                    </a:lnTo>
                    <a:lnTo>
                      <a:pt x="81" y="61"/>
                    </a:lnTo>
                    <a:lnTo>
                      <a:pt x="83" y="59"/>
                    </a:lnTo>
                    <a:lnTo>
                      <a:pt x="85" y="59"/>
                    </a:lnTo>
                    <a:lnTo>
                      <a:pt x="85" y="59"/>
                    </a:lnTo>
                    <a:lnTo>
                      <a:pt x="87" y="61"/>
                    </a:lnTo>
                    <a:lnTo>
                      <a:pt x="87" y="61"/>
                    </a:lnTo>
                    <a:lnTo>
                      <a:pt x="87" y="63"/>
                    </a:lnTo>
                    <a:lnTo>
                      <a:pt x="87" y="63"/>
                    </a:lnTo>
                    <a:lnTo>
                      <a:pt x="89" y="63"/>
                    </a:lnTo>
                    <a:lnTo>
                      <a:pt x="91" y="63"/>
                    </a:lnTo>
                    <a:lnTo>
                      <a:pt x="93" y="63"/>
                    </a:lnTo>
                    <a:lnTo>
                      <a:pt x="93" y="63"/>
                    </a:lnTo>
                    <a:lnTo>
                      <a:pt x="95" y="63"/>
                    </a:lnTo>
                    <a:lnTo>
                      <a:pt x="98" y="63"/>
                    </a:lnTo>
                    <a:lnTo>
                      <a:pt x="100" y="65"/>
                    </a:lnTo>
                    <a:lnTo>
                      <a:pt x="102" y="65"/>
                    </a:lnTo>
                    <a:lnTo>
                      <a:pt x="102" y="65"/>
                    </a:lnTo>
                    <a:lnTo>
                      <a:pt x="106" y="63"/>
                    </a:lnTo>
                    <a:lnTo>
                      <a:pt x="106" y="63"/>
                    </a:lnTo>
                    <a:lnTo>
                      <a:pt x="108" y="65"/>
                    </a:lnTo>
                    <a:lnTo>
                      <a:pt x="108" y="67"/>
                    </a:lnTo>
                    <a:lnTo>
                      <a:pt x="110" y="67"/>
                    </a:lnTo>
                    <a:lnTo>
                      <a:pt x="112" y="65"/>
                    </a:lnTo>
                    <a:lnTo>
                      <a:pt x="114" y="65"/>
                    </a:lnTo>
                    <a:lnTo>
                      <a:pt x="117" y="65"/>
                    </a:lnTo>
                    <a:lnTo>
                      <a:pt x="117" y="65"/>
                    </a:lnTo>
                    <a:lnTo>
                      <a:pt x="119" y="65"/>
                    </a:lnTo>
                    <a:lnTo>
                      <a:pt x="121" y="67"/>
                    </a:lnTo>
                    <a:lnTo>
                      <a:pt x="121" y="67"/>
                    </a:lnTo>
                    <a:lnTo>
                      <a:pt x="123" y="65"/>
                    </a:lnTo>
                    <a:lnTo>
                      <a:pt x="123" y="63"/>
                    </a:lnTo>
                    <a:lnTo>
                      <a:pt x="123" y="61"/>
                    </a:lnTo>
                    <a:lnTo>
                      <a:pt x="123" y="59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4" name="Myanmar" descr="" title="">
                <a:extLst>
                  <a:ext uri="{FF2B5EF4-FFF2-40B4-BE49-F238E27FC236}">
                    <a16:creationId xmlns:a16="http://schemas.microsoft.com/office/drawing/2014/main" id="{CB2B1C0E-53B3-4956-A483-D6191B27B5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07418" y="3058913"/>
                <a:ext cx="381266" cy="818189"/>
              </a:xfrm>
              <a:custGeom>
                <a:avLst/>
                <a:gdLst>
                  <a:gd name="T0" fmla="*/ 91 w 137"/>
                  <a:gd name="T1" fmla="*/ 260 h 294"/>
                  <a:gd name="T2" fmla="*/ 91 w 137"/>
                  <a:gd name="T3" fmla="*/ 256 h 294"/>
                  <a:gd name="T4" fmla="*/ 13 w 137"/>
                  <a:gd name="T5" fmla="*/ 136 h 294"/>
                  <a:gd name="T6" fmla="*/ 91 w 137"/>
                  <a:gd name="T7" fmla="*/ 294 h 294"/>
                  <a:gd name="T8" fmla="*/ 36 w 137"/>
                  <a:gd name="T9" fmla="*/ 201 h 294"/>
                  <a:gd name="T10" fmla="*/ 19 w 137"/>
                  <a:gd name="T11" fmla="*/ 140 h 294"/>
                  <a:gd name="T12" fmla="*/ 125 w 137"/>
                  <a:gd name="T13" fmla="*/ 114 h 294"/>
                  <a:gd name="T14" fmla="*/ 118 w 137"/>
                  <a:gd name="T15" fmla="*/ 106 h 294"/>
                  <a:gd name="T16" fmla="*/ 112 w 137"/>
                  <a:gd name="T17" fmla="*/ 91 h 294"/>
                  <a:gd name="T18" fmla="*/ 101 w 137"/>
                  <a:gd name="T19" fmla="*/ 81 h 294"/>
                  <a:gd name="T20" fmla="*/ 93 w 137"/>
                  <a:gd name="T21" fmla="*/ 72 h 294"/>
                  <a:gd name="T22" fmla="*/ 82 w 137"/>
                  <a:gd name="T23" fmla="*/ 66 h 294"/>
                  <a:gd name="T24" fmla="*/ 91 w 137"/>
                  <a:gd name="T25" fmla="*/ 51 h 294"/>
                  <a:gd name="T26" fmla="*/ 99 w 137"/>
                  <a:gd name="T27" fmla="*/ 38 h 294"/>
                  <a:gd name="T28" fmla="*/ 97 w 137"/>
                  <a:gd name="T29" fmla="*/ 15 h 294"/>
                  <a:gd name="T30" fmla="*/ 89 w 137"/>
                  <a:gd name="T31" fmla="*/ 2 h 294"/>
                  <a:gd name="T32" fmla="*/ 78 w 137"/>
                  <a:gd name="T33" fmla="*/ 7 h 294"/>
                  <a:gd name="T34" fmla="*/ 76 w 137"/>
                  <a:gd name="T35" fmla="*/ 24 h 294"/>
                  <a:gd name="T36" fmla="*/ 55 w 137"/>
                  <a:gd name="T37" fmla="*/ 26 h 294"/>
                  <a:gd name="T38" fmla="*/ 44 w 137"/>
                  <a:gd name="T39" fmla="*/ 43 h 294"/>
                  <a:gd name="T40" fmla="*/ 40 w 137"/>
                  <a:gd name="T41" fmla="*/ 57 h 294"/>
                  <a:gd name="T42" fmla="*/ 23 w 137"/>
                  <a:gd name="T43" fmla="*/ 74 h 294"/>
                  <a:gd name="T44" fmla="*/ 19 w 137"/>
                  <a:gd name="T45" fmla="*/ 89 h 294"/>
                  <a:gd name="T46" fmla="*/ 15 w 137"/>
                  <a:gd name="T47" fmla="*/ 102 h 294"/>
                  <a:gd name="T48" fmla="*/ 6 w 137"/>
                  <a:gd name="T49" fmla="*/ 112 h 294"/>
                  <a:gd name="T50" fmla="*/ 2 w 137"/>
                  <a:gd name="T51" fmla="*/ 121 h 294"/>
                  <a:gd name="T52" fmla="*/ 13 w 137"/>
                  <a:gd name="T53" fmla="*/ 131 h 294"/>
                  <a:gd name="T54" fmla="*/ 13 w 137"/>
                  <a:gd name="T55" fmla="*/ 136 h 294"/>
                  <a:gd name="T56" fmla="*/ 25 w 137"/>
                  <a:gd name="T57" fmla="*/ 142 h 294"/>
                  <a:gd name="T58" fmla="*/ 23 w 137"/>
                  <a:gd name="T59" fmla="*/ 150 h 294"/>
                  <a:gd name="T60" fmla="*/ 32 w 137"/>
                  <a:gd name="T61" fmla="*/ 157 h 294"/>
                  <a:gd name="T62" fmla="*/ 32 w 137"/>
                  <a:gd name="T63" fmla="*/ 193 h 294"/>
                  <a:gd name="T64" fmla="*/ 38 w 137"/>
                  <a:gd name="T65" fmla="*/ 199 h 294"/>
                  <a:gd name="T66" fmla="*/ 47 w 137"/>
                  <a:gd name="T67" fmla="*/ 203 h 294"/>
                  <a:gd name="T68" fmla="*/ 59 w 137"/>
                  <a:gd name="T69" fmla="*/ 197 h 294"/>
                  <a:gd name="T70" fmla="*/ 66 w 137"/>
                  <a:gd name="T71" fmla="*/ 193 h 294"/>
                  <a:gd name="T72" fmla="*/ 78 w 137"/>
                  <a:gd name="T73" fmla="*/ 184 h 294"/>
                  <a:gd name="T74" fmla="*/ 82 w 137"/>
                  <a:gd name="T75" fmla="*/ 201 h 294"/>
                  <a:gd name="T76" fmla="*/ 91 w 137"/>
                  <a:gd name="T77" fmla="*/ 231 h 294"/>
                  <a:gd name="T78" fmla="*/ 99 w 137"/>
                  <a:gd name="T79" fmla="*/ 252 h 294"/>
                  <a:gd name="T80" fmla="*/ 99 w 137"/>
                  <a:gd name="T81" fmla="*/ 267 h 294"/>
                  <a:gd name="T82" fmla="*/ 97 w 137"/>
                  <a:gd name="T83" fmla="*/ 281 h 294"/>
                  <a:gd name="T84" fmla="*/ 101 w 137"/>
                  <a:gd name="T85" fmla="*/ 284 h 294"/>
                  <a:gd name="T86" fmla="*/ 112 w 137"/>
                  <a:gd name="T87" fmla="*/ 258 h 294"/>
                  <a:gd name="T88" fmla="*/ 108 w 137"/>
                  <a:gd name="T89" fmla="*/ 237 h 294"/>
                  <a:gd name="T90" fmla="*/ 93 w 137"/>
                  <a:gd name="T91" fmla="*/ 212 h 294"/>
                  <a:gd name="T92" fmla="*/ 104 w 137"/>
                  <a:gd name="T93" fmla="*/ 195 h 294"/>
                  <a:gd name="T94" fmla="*/ 89 w 137"/>
                  <a:gd name="T95" fmla="*/ 176 h 294"/>
                  <a:gd name="T96" fmla="*/ 80 w 137"/>
                  <a:gd name="T97" fmla="*/ 161 h 294"/>
                  <a:gd name="T98" fmla="*/ 89 w 137"/>
                  <a:gd name="T99" fmla="*/ 144 h 294"/>
                  <a:gd name="T100" fmla="*/ 104 w 137"/>
                  <a:gd name="T101" fmla="*/ 140 h 294"/>
                  <a:gd name="T102" fmla="*/ 112 w 137"/>
                  <a:gd name="T103" fmla="*/ 131 h 294"/>
                  <a:gd name="T104" fmla="*/ 125 w 137"/>
                  <a:gd name="T105" fmla="*/ 125 h 294"/>
                  <a:gd name="T106" fmla="*/ 133 w 137"/>
                  <a:gd name="T107" fmla="*/ 117 h 294"/>
                  <a:gd name="T108" fmla="*/ 95 w 137"/>
                  <a:gd name="T109" fmla="*/ 281 h 294"/>
                  <a:gd name="T110" fmla="*/ 28 w 137"/>
                  <a:gd name="T111" fmla="*/ 148 h 294"/>
                  <a:gd name="T112" fmla="*/ 97 w 137"/>
                  <a:gd name="T113" fmla="*/ 279 h 294"/>
                  <a:gd name="T114" fmla="*/ 95 w 137"/>
                  <a:gd name="T115" fmla="*/ 267 h 294"/>
                  <a:gd name="T116" fmla="*/ 99 w 137"/>
                  <a:gd name="T117" fmla="*/ 262 h 294"/>
                  <a:gd name="T118" fmla="*/ 95 w 137"/>
                  <a:gd name="T119" fmla="*/ 256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7" h="294">
                    <a:moveTo>
                      <a:pt x="91" y="267"/>
                    </a:moveTo>
                    <a:lnTo>
                      <a:pt x="91" y="267"/>
                    </a:lnTo>
                    <a:lnTo>
                      <a:pt x="91" y="267"/>
                    </a:lnTo>
                    <a:lnTo>
                      <a:pt x="89" y="265"/>
                    </a:lnTo>
                    <a:lnTo>
                      <a:pt x="91" y="267"/>
                    </a:lnTo>
                    <a:lnTo>
                      <a:pt x="91" y="269"/>
                    </a:lnTo>
                    <a:lnTo>
                      <a:pt x="91" y="267"/>
                    </a:lnTo>
                    <a:close/>
                    <a:moveTo>
                      <a:pt x="91" y="258"/>
                    </a:moveTo>
                    <a:lnTo>
                      <a:pt x="91" y="258"/>
                    </a:lnTo>
                    <a:lnTo>
                      <a:pt x="91" y="258"/>
                    </a:lnTo>
                    <a:lnTo>
                      <a:pt x="91" y="258"/>
                    </a:lnTo>
                    <a:lnTo>
                      <a:pt x="91" y="258"/>
                    </a:lnTo>
                    <a:lnTo>
                      <a:pt x="91" y="260"/>
                    </a:lnTo>
                    <a:lnTo>
                      <a:pt x="91" y="260"/>
                    </a:lnTo>
                    <a:lnTo>
                      <a:pt x="91" y="260"/>
                    </a:lnTo>
                    <a:lnTo>
                      <a:pt x="91" y="260"/>
                    </a:lnTo>
                    <a:lnTo>
                      <a:pt x="91" y="260"/>
                    </a:lnTo>
                    <a:lnTo>
                      <a:pt x="91" y="258"/>
                    </a:lnTo>
                    <a:lnTo>
                      <a:pt x="91" y="258"/>
                    </a:lnTo>
                    <a:lnTo>
                      <a:pt x="91" y="258"/>
                    </a:lnTo>
                    <a:close/>
                    <a:moveTo>
                      <a:pt x="91" y="256"/>
                    </a:moveTo>
                    <a:lnTo>
                      <a:pt x="91" y="256"/>
                    </a:lnTo>
                    <a:lnTo>
                      <a:pt x="91" y="256"/>
                    </a:lnTo>
                    <a:lnTo>
                      <a:pt x="89" y="256"/>
                    </a:lnTo>
                    <a:lnTo>
                      <a:pt x="89" y="256"/>
                    </a:lnTo>
                    <a:lnTo>
                      <a:pt x="89" y="258"/>
                    </a:lnTo>
                    <a:lnTo>
                      <a:pt x="89" y="258"/>
                    </a:lnTo>
                    <a:lnTo>
                      <a:pt x="91" y="256"/>
                    </a:lnTo>
                    <a:lnTo>
                      <a:pt x="91" y="256"/>
                    </a:lnTo>
                    <a:close/>
                    <a:moveTo>
                      <a:pt x="85" y="193"/>
                    </a:moveTo>
                    <a:lnTo>
                      <a:pt x="82" y="193"/>
                    </a:lnTo>
                    <a:lnTo>
                      <a:pt x="82" y="193"/>
                    </a:lnTo>
                    <a:lnTo>
                      <a:pt x="82" y="193"/>
                    </a:lnTo>
                    <a:lnTo>
                      <a:pt x="82" y="193"/>
                    </a:lnTo>
                    <a:lnTo>
                      <a:pt x="82" y="193"/>
                    </a:lnTo>
                    <a:lnTo>
                      <a:pt x="82" y="195"/>
                    </a:lnTo>
                    <a:lnTo>
                      <a:pt x="82" y="197"/>
                    </a:lnTo>
                    <a:lnTo>
                      <a:pt x="82" y="197"/>
                    </a:lnTo>
                    <a:lnTo>
                      <a:pt x="82" y="195"/>
                    </a:lnTo>
                    <a:lnTo>
                      <a:pt x="85" y="193"/>
                    </a:lnTo>
                    <a:close/>
                    <a:moveTo>
                      <a:pt x="13" y="138"/>
                    </a:moveTo>
                    <a:lnTo>
                      <a:pt x="13" y="136"/>
                    </a:lnTo>
                    <a:lnTo>
                      <a:pt x="13" y="138"/>
                    </a:lnTo>
                    <a:lnTo>
                      <a:pt x="13" y="140"/>
                    </a:lnTo>
                    <a:lnTo>
                      <a:pt x="13" y="140"/>
                    </a:lnTo>
                    <a:lnTo>
                      <a:pt x="13" y="140"/>
                    </a:lnTo>
                    <a:lnTo>
                      <a:pt x="13" y="138"/>
                    </a:lnTo>
                    <a:close/>
                    <a:moveTo>
                      <a:pt x="91" y="294"/>
                    </a:moveTo>
                    <a:lnTo>
                      <a:pt x="91" y="294"/>
                    </a:lnTo>
                    <a:lnTo>
                      <a:pt x="91" y="294"/>
                    </a:lnTo>
                    <a:lnTo>
                      <a:pt x="93" y="294"/>
                    </a:lnTo>
                    <a:lnTo>
                      <a:pt x="93" y="294"/>
                    </a:lnTo>
                    <a:lnTo>
                      <a:pt x="93" y="292"/>
                    </a:lnTo>
                    <a:lnTo>
                      <a:pt x="95" y="292"/>
                    </a:lnTo>
                    <a:lnTo>
                      <a:pt x="93" y="292"/>
                    </a:lnTo>
                    <a:lnTo>
                      <a:pt x="91" y="294"/>
                    </a:lnTo>
                    <a:close/>
                    <a:moveTo>
                      <a:pt x="23" y="155"/>
                    </a:moveTo>
                    <a:lnTo>
                      <a:pt x="21" y="155"/>
                    </a:lnTo>
                    <a:lnTo>
                      <a:pt x="21" y="157"/>
                    </a:lnTo>
                    <a:lnTo>
                      <a:pt x="23" y="159"/>
                    </a:lnTo>
                    <a:lnTo>
                      <a:pt x="23" y="159"/>
                    </a:lnTo>
                    <a:lnTo>
                      <a:pt x="23" y="159"/>
                    </a:lnTo>
                    <a:lnTo>
                      <a:pt x="25" y="157"/>
                    </a:lnTo>
                    <a:lnTo>
                      <a:pt x="25" y="155"/>
                    </a:lnTo>
                    <a:lnTo>
                      <a:pt x="23" y="155"/>
                    </a:lnTo>
                    <a:close/>
                    <a:moveTo>
                      <a:pt x="36" y="199"/>
                    </a:moveTo>
                    <a:lnTo>
                      <a:pt x="36" y="199"/>
                    </a:lnTo>
                    <a:lnTo>
                      <a:pt x="34" y="201"/>
                    </a:lnTo>
                    <a:lnTo>
                      <a:pt x="34" y="203"/>
                    </a:lnTo>
                    <a:lnTo>
                      <a:pt x="36" y="201"/>
                    </a:lnTo>
                    <a:lnTo>
                      <a:pt x="38" y="201"/>
                    </a:lnTo>
                    <a:lnTo>
                      <a:pt x="38" y="199"/>
                    </a:lnTo>
                    <a:lnTo>
                      <a:pt x="38" y="197"/>
                    </a:lnTo>
                    <a:lnTo>
                      <a:pt x="36" y="199"/>
                    </a:lnTo>
                    <a:close/>
                    <a:moveTo>
                      <a:pt x="40" y="203"/>
                    </a:moveTo>
                    <a:lnTo>
                      <a:pt x="40" y="203"/>
                    </a:lnTo>
                    <a:lnTo>
                      <a:pt x="40" y="203"/>
                    </a:lnTo>
                    <a:lnTo>
                      <a:pt x="40" y="203"/>
                    </a:lnTo>
                    <a:lnTo>
                      <a:pt x="42" y="201"/>
                    </a:lnTo>
                    <a:lnTo>
                      <a:pt x="42" y="201"/>
                    </a:lnTo>
                    <a:lnTo>
                      <a:pt x="40" y="203"/>
                    </a:lnTo>
                    <a:close/>
                    <a:moveTo>
                      <a:pt x="21" y="140"/>
                    </a:moveTo>
                    <a:lnTo>
                      <a:pt x="19" y="138"/>
                    </a:lnTo>
                    <a:lnTo>
                      <a:pt x="19" y="140"/>
                    </a:lnTo>
                    <a:lnTo>
                      <a:pt x="21" y="140"/>
                    </a:lnTo>
                    <a:lnTo>
                      <a:pt x="21" y="142"/>
                    </a:lnTo>
                    <a:lnTo>
                      <a:pt x="21" y="140"/>
                    </a:lnTo>
                    <a:close/>
                    <a:moveTo>
                      <a:pt x="137" y="110"/>
                    </a:moveTo>
                    <a:lnTo>
                      <a:pt x="137" y="110"/>
                    </a:lnTo>
                    <a:lnTo>
                      <a:pt x="137" y="110"/>
                    </a:lnTo>
                    <a:lnTo>
                      <a:pt x="137" y="110"/>
                    </a:lnTo>
                    <a:lnTo>
                      <a:pt x="135" y="110"/>
                    </a:lnTo>
                    <a:lnTo>
                      <a:pt x="133" y="112"/>
                    </a:lnTo>
                    <a:lnTo>
                      <a:pt x="131" y="114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27" y="114"/>
                    </a:lnTo>
                    <a:lnTo>
                      <a:pt x="125" y="114"/>
                    </a:lnTo>
                    <a:lnTo>
                      <a:pt x="123" y="114"/>
                    </a:lnTo>
                    <a:lnTo>
                      <a:pt x="123" y="114"/>
                    </a:lnTo>
                    <a:lnTo>
                      <a:pt x="123" y="114"/>
                    </a:lnTo>
                    <a:lnTo>
                      <a:pt x="123" y="112"/>
                    </a:lnTo>
                    <a:lnTo>
                      <a:pt x="123" y="112"/>
                    </a:lnTo>
                    <a:lnTo>
                      <a:pt x="123" y="112"/>
                    </a:lnTo>
                    <a:lnTo>
                      <a:pt x="120" y="110"/>
                    </a:lnTo>
                    <a:lnTo>
                      <a:pt x="120" y="110"/>
                    </a:lnTo>
                    <a:lnTo>
                      <a:pt x="118" y="110"/>
                    </a:lnTo>
                    <a:lnTo>
                      <a:pt x="118" y="108"/>
                    </a:lnTo>
                    <a:lnTo>
                      <a:pt x="118" y="108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4" y="104"/>
                    </a:lnTo>
                    <a:lnTo>
                      <a:pt x="110" y="104"/>
                    </a:lnTo>
                    <a:lnTo>
                      <a:pt x="110" y="104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08" y="102"/>
                    </a:lnTo>
                    <a:lnTo>
                      <a:pt x="108" y="100"/>
                    </a:lnTo>
                    <a:lnTo>
                      <a:pt x="110" y="98"/>
                    </a:lnTo>
                    <a:lnTo>
                      <a:pt x="110" y="98"/>
                    </a:lnTo>
                    <a:lnTo>
                      <a:pt x="110" y="95"/>
                    </a:lnTo>
                    <a:lnTo>
                      <a:pt x="110" y="93"/>
                    </a:lnTo>
                    <a:lnTo>
                      <a:pt x="112" y="91"/>
                    </a:lnTo>
                    <a:lnTo>
                      <a:pt x="112" y="91"/>
                    </a:lnTo>
                    <a:lnTo>
                      <a:pt x="112" y="89"/>
                    </a:lnTo>
                    <a:lnTo>
                      <a:pt x="112" y="89"/>
                    </a:lnTo>
                    <a:lnTo>
                      <a:pt x="112" y="89"/>
                    </a:lnTo>
                    <a:lnTo>
                      <a:pt x="110" y="89"/>
                    </a:lnTo>
                    <a:lnTo>
                      <a:pt x="108" y="89"/>
                    </a:lnTo>
                    <a:lnTo>
                      <a:pt x="106" y="87"/>
                    </a:lnTo>
                    <a:lnTo>
                      <a:pt x="104" y="87"/>
                    </a:lnTo>
                    <a:lnTo>
                      <a:pt x="104" y="85"/>
                    </a:lnTo>
                    <a:lnTo>
                      <a:pt x="104" y="85"/>
                    </a:lnTo>
                    <a:lnTo>
                      <a:pt x="104" y="83"/>
                    </a:lnTo>
                    <a:lnTo>
                      <a:pt x="101" y="83"/>
                    </a:lnTo>
                    <a:lnTo>
                      <a:pt x="101" y="81"/>
                    </a:lnTo>
                    <a:lnTo>
                      <a:pt x="101" y="81"/>
                    </a:lnTo>
                    <a:lnTo>
                      <a:pt x="101" y="79"/>
                    </a:lnTo>
                    <a:lnTo>
                      <a:pt x="101" y="76"/>
                    </a:lnTo>
                    <a:lnTo>
                      <a:pt x="99" y="76"/>
                    </a:lnTo>
                    <a:lnTo>
                      <a:pt x="99" y="76"/>
                    </a:lnTo>
                    <a:lnTo>
                      <a:pt x="99" y="74"/>
                    </a:lnTo>
                    <a:lnTo>
                      <a:pt x="101" y="72"/>
                    </a:lnTo>
                    <a:lnTo>
                      <a:pt x="101" y="72"/>
                    </a:lnTo>
                    <a:lnTo>
                      <a:pt x="101" y="72"/>
                    </a:lnTo>
                    <a:lnTo>
                      <a:pt x="101" y="72"/>
                    </a:lnTo>
                    <a:lnTo>
                      <a:pt x="99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5" y="72"/>
                    </a:lnTo>
                    <a:lnTo>
                      <a:pt x="93" y="72"/>
                    </a:lnTo>
                    <a:lnTo>
                      <a:pt x="91" y="72"/>
                    </a:lnTo>
                    <a:lnTo>
                      <a:pt x="87" y="74"/>
                    </a:lnTo>
                    <a:lnTo>
                      <a:pt x="87" y="74"/>
                    </a:lnTo>
                    <a:lnTo>
                      <a:pt x="85" y="76"/>
                    </a:lnTo>
                    <a:lnTo>
                      <a:pt x="85" y="76"/>
                    </a:lnTo>
                    <a:lnTo>
                      <a:pt x="82" y="76"/>
                    </a:lnTo>
                    <a:lnTo>
                      <a:pt x="82" y="74"/>
                    </a:lnTo>
                    <a:lnTo>
                      <a:pt x="85" y="72"/>
                    </a:lnTo>
                    <a:lnTo>
                      <a:pt x="85" y="70"/>
                    </a:lnTo>
                    <a:lnTo>
                      <a:pt x="85" y="68"/>
                    </a:lnTo>
                    <a:lnTo>
                      <a:pt x="85" y="68"/>
                    </a:lnTo>
                    <a:lnTo>
                      <a:pt x="85" y="68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4"/>
                    </a:lnTo>
                    <a:lnTo>
                      <a:pt x="82" y="62"/>
                    </a:lnTo>
                    <a:lnTo>
                      <a:pt x="85" y="62"/>
                    </a:lnTo>
                    <a:lnTo>
                      <a:pt x="85" y="60"/>
                    </a:lnTo>
                    <a:lnTo>
                      <a:pt x="87" y="60"/>
                    </a:lnTo>
                    <a:lnTo>
                      <a:pt x="85" y="57"/>
                    </a:lnTo>
                    <a:lnTo>
                      <a:pt x="85" y="57"/>
                    </a:lnTo>
                    <a:lnTo>
                      <a:pt x="87" y="55"/>
                    </a:lnTo>
                    <a:lnTo>
                      <a:pt x="87" y="53"/>
                    </a:lnTo>
                    <a:lnTo>
                      <a:pt x="89" y="53"/>
                    </a:lnTo>
                    <a:lnTo>
                      <a:pt x="89" y="53"/>
                    </a:lnTo>
                    <a:lnTo>
                      <a:pt x="89" y="53"/>
                    </a:lnTo>
                    <a:lnTo>
                      <a:pt x="91" y="53"/>
                    </a:lnTo>
                    <a:lnTo>
                      <a:pt x="91" y="51"/>
                    </a:lnTo>
                    <a:lnTo>
                      <a:pt x="91" y="49"/>
                    </a:lnTo>
                    <a:lnTo>
                      <a:pt x="93" y="49"/>
                    </a:lnTo>
                    <a:lnTo>
                      <a:pt x="95" y="49"/>
                    </a:lnTo>
                    <a:lnTo>
                      <a:pt x="95" y="49"/>
                    </a:lnTo>
                    <a:lnTo>
                      <a:pt x="95" y="47"/>
                    </a:lnTo>
                    <a:lnTo>
                      <a:pt x="97" y="45"/>
                    </a:lnTo>
                    <a:lnTo>
                      <a:pt x="97" y="45"/>
                    </a:lnTo>
                    <a:lnTo>
                      <a:pt x="99" y="45"/>
                    </a:lnTo>
                    <a:lnTo>
                      <a:pt x="99" y="45"/>
                    </a:lnTo>
                    <a:lnTo>
                      <a:pt x="99" y="43"/>
                    </a:lnTo>
                    <a:lnTo>
                      <a:pt x="99" y="43"/>
                    </a:lnTo>
                    <a:lnTo>
                      <a:pt x="97" y="41"/>
                    </a:lnTo>
                    <a:lnTo>
                      <a:pt x="99" y="41"/>
                    </a:lnTo>
                    <a:lnTo>
                      <a:pt x="99" y="38"/>
                    </a:lnTo>
                    <a:lnTo>
                      <a:pt x="99" y="38"/>
                    </a:lnTo>
                    <a:lnTo>
                      <a:pt x="99" y="36"/>
                    </a:lnTo>
                    <a:lnTo>
                      <a:pt x="101" y="34"/>
                    </a:lnTo>
                    <a:lnTo>
                      <a:pt x="101" y="32"/>
                    </a:lnTo>
                    <a:lnTo>
                      <a:pt x="101" y="30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4"/>
                    </a:lnTo>
                    <a:lnTo>
                      <a:pt x="99" y="21"/>
                    </a:lnTo>
                    <a:lnTo>
                      <a:pt x="99" y="21"/>
                    </a:lnTo>
                    <a:lnTo>
                      <a:pt x="99" y="19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7" y="15"/>
                    </a:lnTo>
                    <a:lnTo>
                      <a:pt x="97" y="15"/>
                    </a:lnTo>
                    <a:lnTo>
                      <a:pt x="95" y="15"/>
                    </a:lnTo>
                    <a:lnTo>
                      <a:pt x="95" y="15"/>
                    </a:lnTo>
                    <a:lnTo>
                      <a:pt x="95" y="17"/>
                    </a:lnTo>
                    <a:lnTo>
                      <a:pt x="95" y="17"/>
                    </a:lnTo>
                    <a:lnTo>
                      <a:pt x="93" y="15"/>
                    </a:lnTo>
                    <a:lnTo>
                      <a:pt x="93" y="15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5"/>
                    </a:lnTo>
                    <a:lnTo>
                      <a:pt x="89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85" y="2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2" y="0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80" y="2"/>
                    </a:lnTo>
                    <a:lnTo>
                      <a:pt x="80" y="5"/>
                    </a:lnTo>
                    <a:lnTo>
                      <a:pt x="80" y="5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80" y="9"/>
                    </a:lnTo>
                    <a:lnTo>
                      <a:pt x="80" y="9"/>
                    </a:lnTo>
                    <a:lnTo>
                      <a:pt x="80" y="11"/>
                    </a:lnTo>
                    <a:lnTo>
                      <a:pt x="78" y="11"/>
                    </a:lnTo>
                    <a:lnTo>
                      <a:pt x="78" y="11"/>
                    </a:lnTo>
                    <a:lnTo>
                      <a:pt x="76" y="11"/>
                    </a:lnTo>
                    <a:lnTo>
                      <a:pt x="76" y="13"/>
                    </a:lnTo>
                    <a:lnTo>
                      <a:pt x="74" y="13"/>
                    </a:lnTo>
                    <a:lnTo>
                      <a:pt x="72" y="15"/>
                    </a:lnTo>
                    <a:lnTo>
                      <a:pt x="72" y="15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6" y="24"/>
                    </a:lnTo>
                    <a:lnTo>
                      <a:pt x="76" y="24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72" y="21"/>
                    </a:lnTo>
                    <a:lnTo>
                      <a:pt x="72" y="21"/>
                    </a:lnTo>
                    <a:lnTo>
                      <a:pt x="70" y="19"/>
                    </a:lnTo>
                    <a:lnTo>
                      <a:pt x="70" y="19"/>
                    </a:lnTo>
                    <a:lnTo>
                      <a:pt x="63" y="21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59" y="24"/>
                    </a:lnTo>
                    <a:lnTo>
                      <a:pt x="57" y="24"/>
                    </a:lnTo>
                    <a:lnTo>
                      <a:pt x="57" y="26"/>
                    </a:lnTo>
                    <a:lnTo>
                      <a:pt x="55" y="26"/>
                    </a:lnTo>
                    <a:lnTo>
                      <a:pt x="51" y="30"/>
                    </a:lnTo>
                    <a:lnTo>
                      <a:pt x="49" y="30"/>
                    </a:lnTo>
                    <a:lnTo>
                      <a:pt x="47" y="32"/>
                    </a:lnTo>
                    <a:lnTo>
                      <a:pt x="47" y="32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6"/>
                    </a:lnTo>
                    <a:lnTo>
                      <a:pt x="44" y="38"/>
                    </a:lnTo>
                    <a:lnTo>
                      <a:pt x="47" y="41"/>
                    </a:lnTo>
                    <a:lnTo>
                      <a:pt x="47" y="41"/>
                    </a:lnTo>
                    <a:lnTo>
                      <a:pt x="47" y="41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5"/>
                    </a:lnTo>
                    <a:lnTo>
                      <a:pt x="42" y="47"/>
                    </a:lnTo>
                    <a:lnTo>
                      <a:pt x="42" y="49"/>
                    </a:lnTo>
                    <a:lnTo>
                      <a:pt x="40" y="49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8" y="53"/>
                    </a:lnTo>
                    <a:lnTo>
                      <a:pt x="38" y="53"/>
                    </a:lnTo>
                    <a:lnTo>
                      <a:pt x="38" y="55"/>
                    </a:lnTo>
                    <a:lnTo>
                      <a:pt x="38" y="55"/>
                    </a:lnTo>
                    <a:lnTo>
                      <a:pt x="38" y="55"/>
                    </a:lnTo>
                    <a:lnTo>
                      <a:pt x="38" y="55"/>
                    </a:lnTo>
                    <a:lnTo>
                      <a:pt x="40" y="55"/>
                    </a:lnTo>
                    <a:lnTo>
                      <a:pt x="40" y="57"/>
                    </a:lnTo>
                    <a:lnTo>
                      <a:pt x="38" y="60"/>
                    </a:lnTo>
                    <a:lnTo>
                      <a:pt x="38" y="62"/>
                    </a:lnTo>
                    <a:lnTo>
                      <a:pt x="36" y="64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34" y="68"/>
                    </a:lnTo>
                    <a:lnTo>
                      <a:pt x="32" y="72"/>
                    </a:lnTo>
                    <a:lnTo>
                      <a:pt x="32" y="74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3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21" y="74"/>
                    </a:lnTo>
                    <a:lnTo>
                      <a:pt x="21" y="74"/>
                    </a:lnTo>
                    <a:lnTo>
                      <a:pt x="19" y="72"/>
                    </a:lnTo>
                    <a:lnTo>
                      <a:pt x="19" y="72"/>
                    </a:lnTo>
                    <a:lnTo>
                      <a:pt x="19" y="74"/>
                    </a:lnTo>
                    <a:lnTo>
                      <a:pt x="19" y="79"/>
                    </a:lnTo>
                    <a:lnTo>
                      <a:pt x="19" y="79"/>
                    </a:lnTo>
                    <a:lnTo>
                      <a:pt x="19" y="81"/>
                    </a:lnTo>
                    <a:lnTo>
                      <a:pt x="19" y="85"/>
                    </a:lnTo>
                    <a:lnTo>
                      <a:pt x="19" y="87"/>
                    </a:lnTo>
                    <a:lnTo>
                      <a:pt x="19" y="89"/>
                    </a:lnTo>
                    <a:lnTo>
                      <a:pt x="19" y="89"/>
                    </a:lnTo>
                    <a:lnTo>
                      <a:pt x="17" y="89"/>
                    </a:lnTo>
                    <a:lnTo>
                      <a:pt x="17" y="89"/>
                    </a:lnTo>
                    <a:lnTo>
                      <a:pt x="15" y="89"/>
                    </a:lnTo>
                    <a:lnTo>
                      <a:pt x="15" y="89"/>
                    </a:lnTo>
                    <a:lnTo>
                      <a:pt x="15" y="91"/>
                    </a:lnTo>
                    <a:lnTo>
                      <a:pt x="15" y="93"/>
                    </a:lnTo>
                    <a:lnTo>
                      <a:pt x="15" y="95"/>
                    </a:lnTo>
                    <a:lnTo>
                      <a:pt x="15" y="95"/>
                    </a:lnTo>
                    <a:lnTo>
                      <a:pt x="15" y="98"/>
                    </a:lnTo>
                    <a:lnTo>
                      <a:pt x="15" y="100"/>
                    </a:lnTo>
                    <a:lnTo>
                      <a:pt x="15" y="102"/>
                    </a:lnTo>
                    <a:lnTo>
                      <a:pt x="15" y="102"/>
                    </a:lnTo>
                    <a:lnTo>
                      <a:pt x="15" y="102"/>
                    </a:lnTo>
                    <a:lnTo>
                      <a:pt x="15" y="102"/>
                    </a:lnTo>
                    <a:lnTo>
                      <a:pt x="15" y="104"/>
                    </a:lnTo>
                    <a:lnTo>
                      <a:pt x="13" y="104"/>
                    </a:lnTo>
                    <a:lnTo>
                      <a:pt x="13" y="106"/>
                    </a:lnTo>
                    <a:lnTo>
                      <a:pt x="13" y="106"/>
                    </a:lnTo>
                    <a:lnTo>
                      <a:pt x="11" y="106"/>
                    </a:lnTo>
                    <a:lnTo>
                      <a:pt x="11" y="104"/>
                    </a:lnTo>
                    <a:lnTo>
                      <a:pt x="9" y="104"/>
                    </a:lnTo>
                    <a:lnTo>
                      <a:pt x="9" y="104"/>
                    </a:lnTo>
                    <a:lnTo>
                      <a:pt x="9" y="104"/>
                    </a:lnTo>
                    <a:lnTo>
                      <a:pt x="9" y="106"/>
                    </a:lnTo>
                    <a:lnTo>
                      <a:pt x="9" y="106"/>
                    </a:lnTo>
                    <a:lnTo>
                      <a:pt x="6" y="106"/>
                    </a:lnTo>
                    <a:lnTo>
                      <a:pt x="6" y="106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9" y="117"/>
                    </a:lnTo>
                    <a:lnTo>
                      <a:pt x="9" y="117"/>
                    </a:lnTo>
                    <a:lnTo>
                      <a:pt x="6" y="117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4" y="114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7"/>
                    </a:lnTo>
                    <a:lnTo>
                      <a:pt x="0" y="117"/>
                    </a:lnTo>
                    <a:lnTo>
                      <a:pt x="0" y="119"/>
                    </a:lnTo>
                    <a:lnTo>
                      <a:pt x="2" y="121"/>
                    </a:lnTo>
                    <a:lnTo>
                      <a:pt x="2" y="121"/>
                    </a:lnTo>
                    <a:lnTo>
                      <a:pt x="2" y="121"/>
                    </a:lnTo>
                    <a:lnTo>
                      <a:pt x="2" y="123"/>
                    </a:lnTo>
                    <a:lnTo>
                      <a:pt x="2" y="125"/>
                    </a:lnTo>
                    <a:lnTo>
                      <a:pt x="2" y="125"/>
                    </a:lnTo>
                    <a:lnTo>
                      <a:pt x="4" y="127"/>
                    </a:lnTo>
                    <a:lnTo>
                      <a:pt x="6" y="129"/>
                    </a:lnTo>
                    <a:lnTo>
                      <a:pt x="9" y="133"/>
                    </a:lnTo>
                    <a:lnTo>
                      <a:pt x="9" y="131"/>
                    </a:lnTo>
                    <a:lnTo>
                      <a:pt x="9" y="129"/>
                    </a:lnTo>
                    <a:lnTo>
                      <a:pt x="9" y="129"/>
                    </a:lnTo>
                    <a:lnTo>
                      <a:pt x="11" y="129"/>
                    </a:lnTo>
                    <a:lnTo>
                      <a:pt x="11" y="131"/>
                    </a:lnTo>
                    <a:lnTo>
                      <a:pt x="13" y="131"/>
                    </a:lnTo>
                    <a:lnTo>
                      <a:pt x="11" y="133"/>
                    </a:lnTo>
                    <a:lnTo>
                      <a:pt x="11" y="133"/>
                    </a:lnTo>
                    <a:lnTo>
                      <a:pt x="11" y="133"/>
                    </a:lnTo>
                    <a:lnTo>
                      <a:pt x="11" y="136"/>
                    </a:lnTo>
                    <a:lnTo>
                      <a:pt x="11" y="136"/>
                    </a:lnTo>
                    <a:lnTo>
                      <a:pt x="13" y="133"/>
                    </a:lnTo>
                    <a:lnTo>
                      <a:pt x="13" y="131"/>
                    </a:lnTo>
                    <a:lnTo>
                      <a:pt x="15" y="131"/>
                    </a:lnTo>
                    <a:lnTo>
                      <a:pt x="15" y="131"/>
                    </a:lnTo>
                    <a:lnTo>
                      <a:pt x="13" y="136"/>
                    </a:lnTo>
                    <a:lnTo>
                      <a:pt x="15" y="136"/>
                    </a:lnTo>
                    <a:lnTo>
                      <a:pt x="15" y="136"/>
                    </a:lnTo>
                    <a:lnTo>
                      <a:pt x="15" y="136"/>
                    </a:lnTo>
                    <a:lnTo>
                      <a:pt x="13" y="136"/>
                    </a:lnTo>
                    <a:lnTo>
                      <a:pt x="15" y="140"/>
                    </a:lnTo>
                    <a:lnTo>
                      <a:pt x="17" y="140"/>
                    </a:lnTo>
                    <a:lnTo>
                      <a:pt x="17" y="140"/>
                    </a:lnTo>
                    <a:lnTo>
                      <a:pt x="15" y="138"/>
                    </a:lnTo>
                    <a:lnTo>
                      <a:pt x="17" y="136"/>
                    </a:lnTo>
                    <a:lnTo>
                      <a:pt x="19" y="138"/>
                    </a:lnTo>
                    <a:lnTo>
                      <a:pt x="19" y="138"/>
                    </a:lnTo>
                    <a:lnTo>
                      <a:pt x="19" y="138"/>
                    </a:lnTo>
                    <a:lnTo>
                      <a:pt x="23" y="140"/>
                    </a:lnTo>
                    <a:lnTo>
                      <a:pt x="23" y="140"/>
                    </a:lnTo>
                    <a:lnTo>
                      <a:pt x="23" y="140"/>
                    </a:lnTo>
                    <a:lnTo>
                      <a:pt x="23" y="142"/>
                    </a:lnTo>
                    <a:lnTo>
                      <a:pt x="23" y="142"/>
                    </a:lnTo>
                    <a:lnTo>
                      <a:pt x="25" y="142"/>
                    </a:lnTo>
                    <a:lnTo>
                      <a:pt x="25" y="144"/>
                    </a:lnTo>
                    <a:lnTo>
                      <a:pt x="25" y="144"/>
                    </a:lnTo>
                    <a:lnTo>
                      <a:pt x="25" y="144"/>
                    </a:lnTo>
                    <a:lnTo>
                      <a:pt x="28" y="146"/>
                    </a:lnTo>
                    <a:lnTo>
                      <a:pt x="28" y="146"/>
                    </a:lnTo>
                    <a:lnTo>
                      <a:pt x="30" y="146"/>
                    </a:lnTo>
                    <a:lnTo>
                      <a:pt x="28" y="148"/>
                    </a:lnTo>
                    <a:lnTo>
                      <a:pt x="28" y="148"/>
                    </a:lnTo>
                    <a:lnTo>
                      <a:pt x="25" y="150"/>
                    </a:lnTo>
                    <a:lnTo>
                      <a:pt x="25" y="148"/>
                    </a:lnTo>
                    <a:lnTo>
                      <a:pt x="21" y="146"/>
                    </a:lnTo>
                    <a:lnTo>
                      <a:pt x="21" y="146"/>
                    </a:lnTo>
                    <a:lnTo>
                      <a:pt x="21" y="148"/>
                    </a:lnTo>
                    <a:lnTo>
                      <a:pt x="23" y="150"/>
                    </a:lnTo>
                    <a:lnTo>
                      <a:pt x="23" y="153"/>
                    </a:lnTo>
                    <a:lnTo>
                      <a:pt x="25" y="155"/>
                    </a:lnTo>
                    <a:lnTo>
                      <a:pt x="28" y="155"/>
                    </a:lnTo>
                    <a:lnTo>
                      <a:pt x="28" y="155"/>
                    </a:lnTo>
                    <a:lnTo>
                      <a:pt x="28" y="153"/>
                    </a:lnTo>
                    <a:lnTo>
                      <a:pt x="28" y="150"/>
                    </a:lnTo>
                    <a:lnTo>
                      <a:pt x="30" y="150"/>
                    </a:lnTo>
                    <a:lnTo>
                      <a:pt x="30" y="148"/>
                    </a:lnTo>
                    <a:lnTo>
                      <a:pt x="30" y="148"/>
                    </a:lnTo>
                    <a:lnTo>
                      <a:pt x="30" y="150"/>
                    </a:lnTo>
                    <a:lnTo>
                      <a:pt x="30" y="155"/>
                    </a:lnTo>
                    <a:lnTo>
                      <a:pt x="30" y="157"/>
                    </a:lnTo>
                    <a:lnTo>
                      <a:pt x="32" y="157"/>
                    </a:lnTo>
                    <a:lnTo>
                      <a:pt x="32" y="157"/>
                    </a:lnTo>
                    <a:lnTo>
                      <a:pt x="32" y="159"/>
                    </a:lnTo>
                    <a:lnTo>
                      <a:pt x="32" y="161"/>
                    </a:lnTo>
                    <a:lnTo>
                      <a:pt x="36" y="165"/>
                    </a:lnTo>
                    <a:lnTo>
                      <a:pt x="36" y="172"/>
                    </a:lnTo>
                    <a:lnTo>
                      <a:pt x="38" y="174"/>
                    </a:lnTo>
                    <a:lnTo>
                      <a:pt x="38" y="176"/>
                    </a:lnTo>
                    <a:lnTo>
                      <a:pt x="38" y="180"/>
                    </a:lnTo>
                    <a:lnTo>
                      <a:pt x="36" y="182"/>
                    </a:lnTo>
                    <a:lnTo>
                      <a:pt x="36" y="182"/>
                    </a:lnTo>
                    <a:lnTo>
                      <a:pt x="36" y="186"/>
                    </a:lnTo>
                    <a:lnTo>
                      <a:pt x="34" y="186"/>
                    </a:lnTo>
                    <a:lnTo>
                      <a:pt x="34" y="191"/>
                    </a:lnTo>
                    <a:lnTo>
                      <a:pt x="34" y="191"/>
                    </a:lnTo>
                    <a:lnTo>
                      <a:pt x="32" y="193"/>
                    </a:lnTo>
                    <a:lnTo>
                      <a:pt x="32" y="199"/>
                    </a:lnTo>
                    <a:lnTo>
                      <a:pt x="32" y="201"/>
                    </a:lnTo>
                    <a:lnTo>
                      <a:pt x="34" y="201"/>
                    </a:lnTo>
                    <a:lnTo>
                      <a:pt x="36" y="199"/>
                    </a:lnTo>
                    <a:lnTo>
                      <a:pt x="36" y="197"/>
                    </a:lnTo>
                    <a:lnTo>
                      <a:pt x="38" y="197"/>
                    </a:lnTo>
                    <a:lnTo>
                      <a:pt x="38" y="195"/>
                    </a:lnTo>
                    <a:lnTo>
                      <a:pt x="38" y="195"/>
                    </a:lnTo>
                    <a:lnTo>
                      <a:pt x="38" y="195"/>
                    </a:lnTo>
                    <a:lnTo>
                      <a:pt x="40" y="193"/>
                    </a:lnTo>
                    <a:lnTo>
                      <a:pt x="40" y="193"/>
                    </a:lnTo>
                    <a:lnTo>
                      <a:pt x="40" y="195"/>
                    </a:lnTo>
                    <a:lnTo>
                      <a:pt x="38" y="197"/>
                    </a:lnTo>
                    <a:lnTo>
                      <a:pt x="38" y="199"/>
                    </a:lnTo>
                    <a:lnTo>
                      <a:pt x="38" y="199"/>
                    </a:lnTo>
                    <a:lnTo>
                      <a:pt x="38" y="201"/>
                    </a:lnTo>
                    <a:lnTo>
                      <a:pt x="38" y="201"/>
                    </a:lnTo>
                    <a:lnTo>
                      <a:pt x="40" y="201"/>
                    </a:lnTo>
                    <a:lnTo>
                      <a:pt x="42" y="199"/>
                    </a:lnTo>
                    <a:lnTo>
                      <a:pt x="42" y="199"/>
                    </a:lnTo>
                    <a:lnTo>
                      <a:pt x="42" y="197"/>
                    </a:lnTo>
                    <a:lnTo>
                      <a:pt x="42" y="199"/>
                    </a:lnTo>
                    <a:lnTo>
                      <a:pt x="42" y="199"/>
                    </a:lnTo>
                    <a:lnTo>
                      <a:pt x="42" y="199"/>
                    </a:lnTo>
                    <a:lnTo>
                      <a:pt x="42" y="201"/>
                    </a:lnTo>
                    <a:lnTo>
                      <a:pt x="42" y="203"/>
                    </a:lnTo>
                    <a:lnTo>
                      <a:pt x="44" y="203"/>
                    </a:lnTo>
                    <a:lnTo>
                      <a:pt x="47" y="203"/>
                    </a:lnTo>
                    <a:lnTo>
                      <a:pt x="47" y="203"/>
                    </a:lnTo>
                    <a:lnTo>
                      <a:pt x="49" y="199"/>
                    </a:lnTo>
                    <a:lnTo>
                      <a:pt x="49" y="199"/>
                    </a:lnTo>
                    <a:lnTo>
                      <a:pt x="49" y="201"/>
                    </a:lnTo>
                    <a:lnTo>
                      <a:pt x="49" y="203"/>
                    </a:lnTo>
                    <a:lnTo>
                      <a:pt x="49" y="203"/>
                    </a:lnTo>
                    <a:lnTo>
                      <a:pt x="49" y="205"/>
                    </a:lnTo>
                    <a:lnTo>
                      <a:pt x="51" y="205"/>
                    </a:lnTo>
                    <a:lnTo>
                      <a:pt x="53" y="203"/>
                    </a:lnTo>
                    <a:lnTo>
                      <a:pt x="55" y="201"/>
                    </a:lnTo>
                    <a:lnTo>
                      <a:pt x="55" y="199"/>
                    </a:lnTo>
                    <a:lnTo>
                      <a:pt x="55" y="197"/>
                    </a:lnTo>
                    <a:lnTo>
                      <a:pt x="59" y="197"/>
                    </a:lnTo>
                    <a:lnTo>
                      <a:pt x="59" y="197"/>
                    </a:lnTo>
                    <a:lnTo>
                      <a:pt x="59" y="195"/>
                    </a:lnTo>
                    <a:lnTo>
                      <a:pt x="61" y="195"/>
                    </a:lnTo>
                    <a:lnTo>
                      <a:pt x="61" y="195"/>
                    </a:lnTo>
                    <a:lnTo>
                      <a:pt x="63" y="195"/>
                    </a:lnTo>
                    <a:lnTo>
                      <a:pt x="63" y="193"/>
                    </a:lnTo>
                    <a:lnTo>
                      <a:pt x="63" y="191"/>
                    </a:lnTo>
                    <a:lnTo>
                      <a:pt x="63" y="191"/>
                    </a:lnTo>
                    <a:lnTo>
                      <a:pt x="61" y="188"/>
                    </a:lnTo>
                    <a:lnTo>
                      <a:pt x="63" y="188"/>
                    </a:lnTo>
                    <a:lnTo>
                      <a:pt x="63" y="188"/>
                    </a:lnTo>
                    <a:lnTo>
                      <a:pt x="63" y="191"/>
                    </a:lnTo>
                    <a:lnTo>
                      <a:pt x="63" y="191"/>
                    </a:lnTo>
                    <a:lnTo>
                      <a:pt x="66" y="193"/>
                    </a:lnTo>
                    <a:lnTo>
                      <a:pt x="66" y="193"/>
                    </a:lnTo>
                    <a:lnTo>
                      <a:pt x="68" y="193"/>
                    </a:lnTo>
                    <a:lnTo>
                      <a:pt x="68" y="193"/>
                    </a:lnTo>
                    <a:lnTo>
                      <a:pt x="70" y="188"/>
                    </a:lnTo>
                    <a:lnTo>
                      <a:pt x="72" y="188"/>
                    </a:lnTo>
                    <a:lnTo>
                      <a:pt x="72" y="186"/>
                    </a:lnTo>
                    <a:lnTo>
                      <a:pt x="74" y="184"/>
                    </a:lnTo>
                    <a:lnTo>
                      <a:pt x="72" y="182"/>
                    </a:lnTo>
                    <a:lnTo>
                      <a:pt x="74" y="180"/>
                    </a:lnTo>
                    <a:lnTo>
                      <a:pt x="72" y="180"/>
                    </a:lnTo>
                    <a:lnTo>
                      <a:pt x="72" y="178"/>
                    </a:lnTo>
                    <a:lnTo>
                      <a:pt x="74" y="180"/>
                    </a:lnTo>
                    <a:lnTo>
                      <a:pt x="76" y="182"/>
                    </a:lnTo>
                    <a:lnTo>
                      <a:pt x="76" y="182"/>
                    </a:lnTo>
                    <a:lnTo>
                      <a:pt x="78" y="184"/>
                    </a:lnTo>
                    <a:lnTo>
                      <a:pt x="76" y="184"/>
                    </a:lnTo>
                    <a:lnTo>
                      <a:pt x="78" y="186"/>
                    </a:lnTo>
                    <a:lnTo>
                      <a:pt x="78" y="188"/>
                    </a:lnTo>
                    <a:lnTo>
                      <a:pt x="80" y="191"/>
                    </a:lnTo>
                    <a:lnTo>
                      <a:pt x="80" y="193"/>
                    </a:lnTo>
                    <a:lnTo>
                      <a:pt x="82" y="193"/>
                    </a:lnTo>
                    <a:lnTo>
                      <a:pt x="85" y="193"/>
                    </a:lnTo>
                    <a:lnTo>
                      <a:pt x="85" y="193"/>
                    </a:lnTo>
                    <a:lnTo>
                      <a:pt x="85" y="191"/>
                    </a:lnTo>
                    <a:lnTo>
                      <a:pt x="85" y="193"/>
                    </a:lnTo>
                    <a:lnTo>
                      <a:pt x="85" y="193"/>
                    </a:lnTo>
                    <a:lnTo>
                      <a:pt x="85" y="197"/>
                    </a:lnTo>
                    <a:lnTo>
                      <a:pt x="85" y="199"/>
                    </a:lnTo>
                    <a:lnTo>
                      <a:pt x="82" y="201"/>
                    </a:lnTo>
                    <a:lnTo>
                      <a:pt x="85" y="203"/>
                    </a:lnTo>
                    <a:lnTo>
                      <a:pt x="87" y="210"/>
                    </a:lnTo>
                    <a:lnTo>
                      <a:pt x="87" y="212"/>
                    </a:lnTo>
                    <a:lnTo>
                      <a:pt x="87" y="214"/>
                    </a:lnTo>
                    <a:lnTo>
                      <a:pt x="87" y="218"/>
                    </a:lnTo>
                    <a:lnTo>
                      <a:pt x="87" y="220"/>
                    </a:lnTo>
                    <a:lnTo>
                      <a:pt x="89" y="220"/>
                    </a:lnTo>
                    <a:lnTo>
                      <a:pt x="91" y="222"/>
                    </a:lnTo>
                    <a:lnTo>
                      <a:pt x="89" y="220"/>
                    </a:lnTo>
                    <a:lnTo>
                      <a:pt x="89" y="222"/>
                    </a:lnTo>
                    <a:lnTo>
                      <a:pt x="89" y="224"/>
                    </a:lnTo>
                    <a:lnTo>
                      <a:pt x="89" y="226"/>
                    </a:lnTo>
                    <a:lnTo>
                      <a:pt x="91" y="229"/>
                    </a:lnTo>
                    <a:lnTo>
                      <a:pt x="91" y="231"/>
                    </a:lnTo>
                    <a:lnTo>
                      <a:pt x="91" y="233"/>
                    </a:lnTo>
                    <a:lnTo>
                      <a:pt x="91" y="235"/>
                    </a:lnTo>
                    <a:lnTo>
                      <a:pt x="91" y="237"/>
                    </a:lnTo>
                    <a:lnTo>
                      <a:pt x="93" y="231"/>
                    </a:lnTo>
                    <a:lnTo>
                      <a:pt x="93" y="233"/>
                    </a:lnTo>
                    <a:lnTo>
                      <a:pt x="93" y="235"/>
                    </a:lnTo>
                    <a:lnTo>
                      <a:pt x="93" y="235"/>
                    </a:lnTo>
                    <a:lnTo>
                      <a:pt x="95" y="239"/>
                    </a:lnTo>
                    <a:lnTo>
                      <a:pt x="97" y="243"/>
                    </a:lnTo>
                    <a:lnTo>
                      <a:pt x="99" y="243"/>
                    </a:lnTo>
                    <a:lnTo>
                      <a:pt x="99" y="248"/>
                    </a:lnTo>
                    <a:lnTo>
                      <a:pt x="99" y="250"/>
                    </a:lnTo>
                    <a:lnTo>
                      <a:pt x="99" y="250"/>
                    </a:lnTo>
                    <a:lnTo>
                      <a:pt x="99" y="252"/>
                    </a:lnTo>
                    <a:lnTo>
                      <a:pt x="99" y="254"/>
                    </a:lnTo>
                    <a:lnTo>
                      <a:pt x="99" y="256"/>
                    </a:lnTo>
                    <a:lnTo>
                      <a:pt x="99" y="256"/>
                    </a:lnTo>
                    <a:lnTo>
                      <a:pt x="99" y="258"/>
                    </a:lnTo>
                    <a:lnTo>
                      <a:pt x="99" y="258"/>
                    </a:lnTo>
                    <a:lnTo>
                      <a:pt x="99" y="258"/>
                    </a:lnTo>
                    <a:lnTo>
                      <a:pt x="99" y="258"/>
                    </a:lnTo>
                    <a:lnTo>
                      <a:pt x="99" y="260"/>
                    </a:lnTo>
                    <a:lnTo>
                      <a:pt x="99" y="262"/>
                    </a:lnTo>
                    <a:lnTo>
                      <a:pt x="99" y="262"/>
                    </a:lnTo>
                    <a:lnTo>
                      <a:pt x="99" y="265"/>
                    </a:lnTo>
                    <a:lnTo>
                      <a:pt x="99" y="265"/>
                    </a:lnTo>
                    <a:lnTo>
                      <a:pt x="99" y="265"/>
                    </a:lnTo>
                    <a:lnTo>
                      <a:pt x="99" y="267"/>
                    </a:lnTo>
                    <a:lnTo>
                      <a:pt x="99" y="267"/>
                    </a:lnTo>
                    <a:lnTo>
                      <a:pt x="101" y="267"/>
                    </a:lnTo>
                    <a:lnTo>
                      <a:pt x="101" y="267"/>
                    </a:lnTo>
                    <a:lnTo>
                      <a:pt x="104" y="267"/>
                    </a:lnTo>
                    <a:lnTo>
                      <a:pt x="101" y="267"/>
                    </a:lnTo>
                    <a:lnTo>
                      <a:pt x="101" y="269"/>
                    </a:lnTo>
                    <a:lnTo>
                      <a:pt x="101" y="269"/>
                    </a:lnTo>
                    <a:lnTo>
                      <a:pt x="101" y="271"/>
                    </a:lnTo>
                    <a:lnTo>
                      <a:pt x="101" y="273"/>
                    </a:lnTo>
                    <a:lnTo>
                      <a:pt x="101" y="273"/>
                    </a:lnTo>
                    <a:lnTo>
                      <a:pt x="99" y="275"/>
                    </a:lnTo>
                    <a:lnTo>
                      <a:pt x="99" y="277"/>
                    </a:lnTo>
                    <a:lnTo>
                      <a:pt x="99" y="279"/>
                    </a:lnTo>
                    <a:lnTo>
                      <a:pt x="97" y="281"/>
                    </a:lnTo>
                    <a:lnTo>
                      <a:pt x="97" y="281"/>
                    </a:lnTo>
                    <a:lnTo>
                      <a:pt x="97" y="284"/>
                    </a:lnTo>
                    <a:lnTo>
                      <a:pt x="97" y="288"/>
                    </a:lnTo>
                    <a:lnTo>
                      <a:pt x="97" y="290"/>
                    </a:lnTo>
                    <a:lnTo>
                      <a:pt x="97" y="292"/>
                    </a:lnTo>
                    <a:lnTo>
                      <a:pt x="97" y="292"/>
                    </a:lnTo>
                    <a:lnTo>
                      <a:pt x="99" y="290"/>
                    </a:lnTo>
                    <a:lnTo>
                      <a:pt x="99" y="290"/>
                    </a:lnTo>
                    <a:lnTo>
                      <a:pt x="101" y="290"/>
                    </a:lnTo>
                    <a:lnTo>
                      <a:pt x="101" y="288"/>
                    </a:lnTo>
                    <a:lnTo>
                      <a:pt x="101" y="286"/>
                    </a:lnTo>
                    <a:lnTo>
                      <a:pt x="101" y="284"/>
                    </a:lnTo>
                    <a:lnTo>
                      <a:pt x="101" y="284"/>
                    </a:lnTo>
                    <a:lnTo>
                      <a:pt x="101" y="284"/>
                    </a:lnTo>
                    <a:lnTo>
                      <a:pt x="101" y="281"/>
                    </a:lnTo>
                    <a:lnTo>
                      <a:pt x="104" y="281"/>
                    </a:lnTo>
                    <a:lnTo>
                      <a:pt x="106" y="279"/>
                    </a:lnTo>
                    <a:lnTo>
                      <a:pt x="108" y="275"/>
                    </a:lnTo>
                    <a:lnTo>
                      <a:pt x="110" y="271"/>
                    </a:lnTo>
                    <a:lnTo>
                      <a:pt x="112" y="269"/>
                    </a:lnTo>
                    <a:lnTo>
                      <a:pt x="112" y="269"/>
                    </a:lnTo>
                    <a:lnTo>
                      <a:pt x="112" y="269"/>
                    </a:lnTo>
                    <a:lnTo>
                      <a:pt x="114" y="267"/>
                    </a:lnTo>
                    <a:lnTo>
                      <a:pt x="114" y="267"/>
                    </a:lnTo>
                    <a:lnTo>
                      <a:pt x="114" y="267"/>
                    </a:lnTo>
                    <a:lnTo>
                      <a:pt x="112" y="260"/>
                    </a:lnTo>
                    <a:lnTo>
                      <a:pt x="112" y="260"/>
                    </a:lnTo>
                    <a:lnTo>
                      <a:pt x="112" y="258"/>
                    </a:lnTo>
                    <a:lnTo>
                      <a:pt x="112" y="256"/>
                    </a:lnTo>
                    <a:lnTo>
                      <a:pt x="110" y="254"/>
                    </a:lnTo>
                    <a:lnTo>
                      <a:pt x="112" y="254"/>
                    </a:lnTo>
                    <a:lnTo>
                      <a:pt x="110" y="254"/>
                    </a:lnTo>
                    <a:lnTo>
                      <a:pt x="110" y="252"/>
                    </a:lnTo>
                    <a:lnTo>
                      <a:pt x="108" y="252"/>
                    </a:lnTo>
                    <a:lnTo>
                      <a:pt x="108" y="250"/>
                    </a:lnTo>
                    <a:lnTo>
                      <a:pt x="108" y="248"/>
                    </a:lnTo>
                    <a:lnTo>
                      <a:pt x="108" y="245"/>
                    </a:lnTo>
                    <a:lnTo>
                      <a:pt x="106" y="245"/>
                    </a:lnTo>
                    <a:lnTo>
                      <a:pt x="108" y="243"/>
                    </a:lnTo>
                    <a:lnTo>
                      <a:pt x="108" y="243"/>
                    </a:lnTo>
                    <a:lnTo>
                      <a:pt x="108" y="239"/>
                    </a:lnTo>
                    <a:lnTo>
                      <a:pt x="108" y="237"/>
                    </a:lnTo>
                    <a:lnTo>
                      <a:pt x="108" y="235"/>
                    </a:lnTo>
                    <a:lnTo>
                      <a:pt x="106" y="235"/>
                    </a:lnTo>
                    <a:lnTo>
                      <a:pt x="106" y="233"/>
                    </a:lnTo>
                    <a:lnTo>
                      <a:pt x="104" y="231"/>
                    </a:lnTo>
                    <a:lnTo>
                      <a:pt x="101" y="229"/>
                    </a:lnTo>
                    <a:lnTo>
                      <a:pt x="99" y="226"/>
                    </a:lnTo>
                    <a:lnTo>
                      <a:pt x="97" y="224"/>
                    </a:lnTo>
                    <a:lnTo>
                      <a:pt x="95" y="222"/>
                    </a:lnTo>
                    <a:lnTo>
                      <a:pt x="95" y="220"/>
                    </a:lnTo>
                    <a:lnTo>
                      <a:pt x="93" y="218"/>
                    </a:lnTo>
                    <a:lnTo>
                      <a:pt x="93" y="216"/>
                    </a:lnTo>
                    <a:lnTo>
                      <a:pt x="93" y="214"/>
                    </a:lnTo>
                    <a:lnTo>
                      <a:pt x="93" y="214"/>
                    </a:lnTo>
                    <a:lnTo>
                      <a:pt x="93" y="212"/>
                    </a:lnTo>
                    <a:lnTo>
                      <a:pt x="93" y="212"/>
                    </a:lnTo>
                    <a:lnTo>
                      <a:pt x="95" y="212"/>
                    </a:lnTo>
                    <a:lnTo>
                      <a:pt x="97" y="210"/>
                    </a:lnTo>
                    <a:lnTo>
                      <a:pt x="97" y="210"/>
                    </a:lnTo>
                    <a:lnTo>
                      <a:pt x="97" y="210"/>
                    </a:lnTo>
                    <a:lnTo>
                      <a:pt x="97" y="210"/>
                    </a:lnTo>
                    <a:lnTo>
                      <a:pt x="97" y="207"/>
                    </a:lnTo>
                    <a:lnTo>
                      <a:pt x="97" y="203"/>
                    </a:lnTo>
                    <a:lnTo>
                      <a:pt x="99" y="201"/>
                    </a:lnTo>
                    <a:lnTo>
                      <a:pt x="99" y="199"/>
                    </a:lnTo>
                    <a:lnTo>
                      <a:pt x="101" y="197"/>
                    </a:lnTo>
                    <a:lnTo>
                      <a:pt x="104" y="197"/>
                    </a:lnTo>
                    <a:lnTo>
                      <a:pt x="104" y="195"/>
                    </a:lnTo>
                    <a:lnTo>
                      <a:pt x="104" y="195"/>
                    </a:lnTo>
                    <a:lnTo>
                      <a:pt x="104" y="195"/>
                    </a:lnTo>
                    <a:lnTo>
                      <a:pt x="101" y="195"/>
                    </a:lnTo>
                    <a:lnTo>
                      <a:pt x="99" y="195"/>
                    </a:lnTo>
                    <a:lnTo>
                      <a:pt x="99" y="195"/>
                    </a:lnTo>
                    <a:lnTo>
                      <a:pt x="99" y="193"/>
                    </a:lnTo>
                    <a:lnTo>
                      <a:pt x="97" y="191"/>
                    </a:lnTo>
                    <a:lnTo>
                      <a:pt x="97" y="191"/>
                    </a:lnTo>
                    <a:lnTo>
                      <a:pt x="97" y="188"/>
                    </a:lnTo>
                    <a:lnTo>
                      <a:pt x="97" y="186"/>
                    </a:lnTo>
                    <a:lnTo>
                      <a:pt x="97" y="184"/>
                    </a:lnTo>
                    <a:lnTo>
                      <a:pt x="93" y="182"/>
                    </a:lnTo>
                    <a:lnTo>
                      <a:pt x="93" y="182"/>
                    </a:lnTo>
                    <a:lnTo>
                      <a:pt x="91" y="180"/>
                    </a:lnTo>
                    <a:lnTo>
                      <a:pt x="89" y="176"/>
                    </a:lnTo>
                    <a:lnTo>
                      <a:pt x="87" y="174"/>
                    </a:lnTo>
                    <a:lnTo>
                      <a:pt x="85" y="174"/>
                    </a:lnTo>
                    <a:lnTo>
                      <a:pt x="85" y="172"/>
                    </a:lnTo>
                    <a:lnTo>
                      <a:pt x="85" y="172"/>
                    </a:lnTo>
                    <a:lnTo>
                      <a:pt x="87" y="169"/>
                    </a:lnTo>
                    <a:lnTo>
                      <a:pt x="85" y="169"/>
                    </a:lnTo>
                    <a:lnTo>
                      <a:pt x="85" y="167"/>
                    </a:lnTo>
                    <a:lnTo>
                      <a:pt x="85" y="165"/>
                    </a:lnTo>
                    <a:lnTo>
                      <a:pt x="85" y="165"/>
                    </a:lnTo>
                    <a:lnTo>
                      <a:pt x="85" y="165"/>
                    </a:lnTo>
                    <a:lnTo>
                      <a:pt x="82" y="165"/>
                    </a:lnTo>
                    <a:lnTo>
                      <a:pt x="80" y="163"/>
                    </a:lnTo>
                    <a:lnTo>
                      <a:pt x="80" y="161"/>
                    </a:lnTo>
                    <a:lnTo>
                      <a:pt x="80" y="161"/>
                    </a:lnTo>
                    <a:lnTo>
                      <a:pt x="80" y="161"/>
                    </a:lnTo>
                    <a:lnTo>
                      <a:pt x="82" y="161"/>
                    </a:lnTo>
                    <a:lnTo>
                      <a:pt x="82" y="161"/>
                    </a:lnTo>
                    <a:lnTo>
                      <a:pt x="82" y="161"/>
                    </a:lnTo>
                    <a:lnTo>
                      <a:pt x="85" y="161"/>
                    </a:lnTo>
                    <a:lnTo>
                      <a:pt x="85" y="161"/>
                    </a:lnTo>
                    <a:lnTo>
                      <a:pt x="87" y="161"/>
                    </a:lnTo>
                    <a:lnTo>
                      <a:pt x="87" y="159"/>
                    </a:lnTo>
                    <a:lnTo>
                      <a:pt x="85" y="155"/>
                    </a:lnTo>
                    <a:lnTo>
                      <a:pt x="85" y="153"/>
                    </a:lnTo>
                    <a:lnTo>
                      <a:pt x="87" y="150"/>
                    </a:lnTo>
                    <a:lnTo>
                      <a:pt x="87" y="148"/>
                    </a:lnTo>
                    <a:lnTo>
                      <a:pt x="87" y="146"/>
                    </a:lnTo>
                    <a:lnTo>
                      <a:pt x="89" y="144"/>
                    </a:lnTo>
                    <a:lnTo>
                      <a:pt x="89" y="144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3" y="142"/>
                    </a:lnTo>
                    <a:lnTo>
                      <a:pt x="95" y="142"/>
                    </a:lnTo>
                    <a:lnTo>
                      <a:pt x="95" y="142"/>
                    </a:lnTo>
                    <a:lnTo>
                      <a:pt x="97" y="142"/>
                    </a:lnTo>
                    <a:lnTo>
                      <a:pt x="97" y="142"/>
                    </a:lnTo>
                    <a:lnTo>
                      <a:pt x="101" y="142"/>
                    </a:lnTo>
                    <a:lnTo>
                      <a:pt x="101" y="142"/>
                    </a:lnTo>
                    <a:lnTo>
                      <a:pt x="104" y="142"/>
                    </a:lnTo>
                    <a:lnTo>
                      <a:pt x="104" y="142"/>
                    </a:lnTo>
                    <a:lnTo>
                      <a:pt x="104" y="140"/>
                    </a:lnTo>
                    <a:lnTo>
                      <a:pt x="106" y="140"/>
                    </a:lnTo>
                    <a:lnTo>
                      <a:pt x="106" y="138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108" y="136"/>
                    </a:lnTo>
                    <a:lnTo>
                      <a:pt x="108" y="136"/>
                    </a:lnTo>
                    <a:lnTo>
                      <a:pt x="110" y="136"/>
                    </a:lnTo>
                    <a:lnTo>
                      <a:pt x="110" y="136"/>
                    </a:lnTo>
                    <a:lnTo>
                      <a:pt x="112" y="136"/>
                    </a:lnTo>
                    <a:lnTo>
                      <a:pt x="112" y="136"/>
                    </a:lnTo>
                    <a:lnTo>
                      <a:pt x="112" y="136"/>
                    </a:lnTo>
                    <a:lnTo>
                      <a:pt x="112" y="136"/>
                    </a:lnTo>
                    <a:lnTo>
                      <a:pt x="112" y="133"/>
                    </a:lnTo>
                    <a:lnTo>
                      <a:pt x="112" y="131"/>
                    </a:lnTo>
                    <a:lnTo>
                      <a:pt x="112" y="131"/>
                    </a:lnTo>
                    <a:lnTo>
                      <a:pt x="112" y="131"/>
                    </a:lnTo>
                    <a:lnTo>
                      <a:pt x="114" y="133"/>
                    </a:lnTo>
                    <a:lnTo>
                      <a:pt x="116" y="133"/>
                    </a:lnTo>
                    <a:lnTo>
                      <a:pt x="116" y="131"/>
                    </a:lnTo>
                    <a:lnTo>
                      <a:pt x="118" y="131"/>
                    </a:lnTo>
                    <a:lnTo>
                      <a:pt x="118" y="131"/>
                    </a:lnTo>
                    <a:lnTo>
                      <a:pt x="120" y="131"/>
                    </a:lnTo>
                    <a:lnTo>
                      <a:pt x="120" y="131"/>
                    </a:lnTo>
                    <a:lnTo>
                      <a:pt x="123" y="133"/>
                    </a:lnTo>
                    <a:lnTo>
                      <a:pt x="123" y="131"/>
                    </a:lnTo>
                    <a:lnTo>
                      <a:pt x="123" y="129"/>
                    </a:lnTo>
                    <a:lnTo>
                      <a:pt x="125" y="127"/>
                    </a:lnTo>
                    <a:lnTo>
                      <a:pt x="125" y="125"/>
                    </a:lnTo>
                    <a:lnTo>
                      <a:pt x="127" y="125"/>
                    </a:lnTo>
                    <a:lnTo>
                      <a:pt x="127" y="125"/>
                    </a:lnTo>
                    <a:lnTo>
                      <a:pt x="129" y="125"/>
                    </a:lnTo>
                    <a:lnTo>
                      <a:pt x="129" y="125"/>
                    </a:lnTo>
                    <a:lnTo>
                      <a:pt x="129" y="123"/>
                    </a:lnTo>
                    <a:lnTo>
                      <a:pt x="129" y="123"/>
                    </a:lnTo>
                    <a:lnTo>
                      <a:pt x="129" y="123"/>
                    </a:lnTo>
                    <a:lnTo>
                      <a:pt x="129" y="123"/>
                    </a:lnTo>
                    <a:lnTo>
                      <a:pt x="129" y="121"/>
                    </a:lnTo>
                    <a:lnTo>
                      <a:pt x="129" y="121"/>
                    </a:lnTo>
                    <a:lnTo>
                      <a:pt x="131" y="121"/>
                    </a:lnTo>
                    <a:lnTo>
                      <a:pt x="131" y="119"/>
                    </a:lnTo>
                    <a:lnTo>
                      <a:pt x="131" y="117"/>
                    </a:lnTo>
                    <a:lnTo>
                      <a:pt x="133" y="117"/>
                    </a:lnTo>
                    <a:lnTo>
                      <a:pt x="135" y="117"/>
                    </a:lnTo>
                    <a:lnTo>
                      <a:pt x="137" y="114"/>
                    </a:lnTo>
                    <a:lnTo>
                      <a:pt x="137" y="112"/>
                    </a:lnTo>
                    <a:lnTo>
                      <a:pt x="137" y="112"/>
                    </a:lnTo>
                    <a:lnTo>
                      <a:pt x="137" y="110"/>
                    </a:lnTo>
                    <a:close/>
                    <a:moveTo>
                      <a:pt x="93" y="277"/>
                    </a:moveTo>
                    <a:lnTo>
                      <a:pt x="91" y="277"/>
                    </a:lnTo>
                    <a:lnTo>
                      <a:pt x="91" y="279"/>
                    </a:lnTo>
                    <a:lnTo>
                      <a:pt x="93" y="279"/>
                    </a:lnTo>
                    <a:lnTo>
                      <a:pt x="93" y="279"/>
                    </a:lnTo>
                    <a:lnTo>
                      <a:pt x="93" y="281"/>
                    </a:lnTo>
                    <a:lnTo>
                      <a:pt x="93" y="281"/>
                    </a:lnTo>
                    <a:lnTo>
                      <a:pt x="93" y="281"/>
                    </a:lnTo>
                    <a:lnTo>
                      <a:pt x="95" y="281"/>
                    </a:lnTo>
                    <a:lnTo>
                      <a:pt x="93" y="279"/>
                    </a:lnTo>
                    <a:lnTo>
                      <a:pt x="93" y="277"/>
                    </a:lnTo>
                    <a:close/>
                    <a:moveTo>
                      <a:pt x="97" y="267"/>
                    </a:moveTo>
                    <a:lnTo>
                      <a:pt x="97" y="265"/>
                    </a:lnTo>
                    <a:lnTo>
                      <a:pt x="95" y="265"/>
                    </a:lnTo>
                    <a:lnTo>
                      <a:pt x="95" y="267"/>
                    </a:lnTo>
                    <a:lnTo>
                      <a:pt x="95" y="267"/>
                    </a:lnTo>
                    <a:lnTo>
                      <a:pt x="97" y="269"/>
                    </a:lnTo>
                    <a:lnTo>
                      <a:pt x="97" y="269"/>
                    </a:lnTo>
                    <a:lnTo>
                      <a:pt x="97" y="269"/>
                    </a:lnTo>
                    <a:lnTo>
                      <a:pt x="97" y="267"/>
                    </a:lnTo>
                    <a:close/>
                    <a:moveTo>
                      <a:pt x="25" y="148"/>
                    </a:moveTo>
                    <a:lnTo>
                      <a:pt x="25" y="148"/>
                    </a:lnTo>
                    <a:lnTo>
                      <a:pt x="28" y="148"/>
                    </a:lnTo>
                    <a:lnTo>
                      <a:pt x="28" y="148"/>
                    </a:lnTo>
                    <a:lnTo>
                      <a:pt x="28" y="146"/>
                    </a:lnTo>
                    <a:lnTo>
                      <a:pt x="28" y="146"/>
                    </a:lnTo>
                    <a:lnTo>
                      <a:pt x="28" y="146"/>
                    </a:lnTo>
                    <a:lnTo>
                      <a:pt x="25" y="146"/>
                    </a:lnTo>
                    <a:lnTo>
                      <a:pt x="23" y="144"/>
                    </a:lnTo>
                    <a:lnTo>
                      <a:pt x="23" y="144"/>
                    </a:lnTo>
                    <a:lnTo>
                      <a:pt x="23" y="146"/>
                    </a:lnTo>
                    <a:lnTo>
                      <a:pt x="23" y="146"/>
                    </a:lnTo>
                    <a:lnTo>
                      <a:pt x="25" y="146"/>
                    </a:lnTo>
                    <a:lnTo>
                      <a:pt x="25" y="148"/>
                    </a:lnTo>
                    <a:close/>
                    <a:moveTo>
                      <a:pt x="97" y="277"/>
                    </a:moveTo>
                    <a:lnTo>
                      <a:pt x="97" y="277"/>
                    </a:lnTo>
                    <a:lnTo>
                      <a:pt x="97" y="279"/>
                    </a:lnTo>
                    <a:lnTo>
                      <a:pt x="97" y="277"/>
                    </a:lnTo>
                    <a:lnTo>
                      <a:pt x="97" y="277"/>
                    </a:lnTo>
                    <a:lnTo>
                      <a:pt x="97" y="277"/>
                    </a:lnTo>
                    <a:close/>
                    <a:moveTo>
                      <a:pt x="93" y="267"/>
                    </a:moveTo>
                    <a:lnTo>
                      <a:pt x="93" y="269"/>
                    </a:lnTo>
                    <a:lnTo>
                      <a:pt x="93" y="269"/>
                    </a:lnTo>
                    <a:lnTo>
                      <a:pt x="93" y="271"/>
                    </a:lnTo>
                    <a:lnTo>
                      <a:pt x="93" y="271"/>
                    </a:lnTo>
                    <a:lnTo>
                      <a:pt x="93" y="271"/>
                    </a:lnTo>
                    <a:lnTo>
                      <a:pt x="93" y="271"/>
                    </a:lnTo>
                    <a:lnTo>
                      <a:pt x="93" y="269"/>
                    </a:lnTo>
                    <a:lnTo>
                      <a:pt x="93" y="269"/>
                    </a:lnTo>
                    <a:lnTo>
                      <a:pt x="95" y="267"/>
                    </a:lnTo>
                    <a:lnTo>
                      <a:pt x="95" y="267"/>
                    </a:lnTo>
                    <a:lnTo>
                      <a:pt x="93" y="267"/>
                    </a:lnTo>
                    <a:close/>
                    <a:moveTo>
                      <a:pt x="95" y="245"/>
                    </a:moveTo>
                    <a:lnTo>
                      <a:pt x="95" y="245"/>
                    </a:lnTo>
                    <a:lnTo>
                      <a:pt x="93" y="243"/>
                    </a:lnTo>
                    <a:lnTo>
                      <a:pt x="93" y="243"/>
                    </a:lnTo>
                    <a:lnTo>
                      <a:pt x="93" y="243"/>
                    </a:lnTo>
                    <a:lnTo>
                      <a:pt x="93" y="245"/>
                    </a:lnTo>
                    <a:lnTo>
                      <a:pt x="93" y="248"/>
                    </a:lnTo>
                    <a:lnTo>
                      <a:pt x="95" y="248"/>
                    </a:lnTo>
                    <a:lnTo>
                      <a:pt x="95" y="245"/>
                    </a:lnTo>
                    <a:close/>
                    <a:moveTo>
                      <a:pt x="97" y="265"/>
                    </a:moveTo>
                    <a:lnTo>
                      <a:pt x="97" y="265"/>
                    </a:lnTo>
                    <a:lnTo>
                      <a:pt x="99" y="262"/>
                    </a:lnTo>
                    <a:lnTo>
                      <a:pt x="99" y="262"/>
                    </a:lnTo>
                    <a:lnTo>
                      <a:pt x="97" y="262"/>
                    </a:lnTo>
                    <a:lnTo>
                      <a:pt x="97" y="260"/>
                    </a:lnTo>
                    <a:lnTo>
                      <a:pt x="97" y="260"/>
                    </a:lnTo>
                    <a:lnTo>
                      <a:pt x="97" y="265"/>
                    </a:lnTo>
                    <a:close/>
                    <a:moveTo>
                      <a:pt x="97" y="254"/>
                    </a:moveTo>
                    <a:lnTo>
                      <a:pt x="97" y="254"/>
                    </a:lnTo>
                    <a:lnTo>
                      <a:pt x="97" y="254"/>
                    </a:lnTo>
                    <a:lnTo>
                      <a:pt x="95" y="254"/>
                    </a:lnTo>
                    <a:lnTo>
                      <a:pt x="95" y="252"/>
                    </a:lnTo>
                    <a:lnTo>
                      <a:pt x="95" y="252"/>
                    </a:lnTo>
                    <a:lnTo>
                      <a:pt x="95" y="252"/>
                    </a:lnTo>
                    <a:lnTo>
                      <a:pt x="95" y="254"/>
                    </a:lnTo>
                    <a:lnTo>
                      <a:pt x="95" y="256"/>
                    </a:lnTo>
                    <a:lnTo>
                      <a:pt x="95" y="256"/>
                    </a:lnTo>
                    <a:lnTo>
                      <a:pt x="95" y="256"/>
                    </a:lnTo>
                    <a:lnTo>
                      <a:pt x="97" y="254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/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5" name="Mongolia" descr="" title="">
                <a:extLst>
                  <a:ext uri="{FF2B5EF4-FFF2-40B4-BE49-F238E27FC236}">
                    <a16:creationId xmlns:a16="http://schemas.microsoft.com/office/drawing/2014/main" id="{727553DD-30B9-42D7-9E09-83CDB10E0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0959" y="1865025"/>
                <a:ext cx="1366431" cy="564941"/>
              </a:xfrm>
              <a:custGeom>
                <a:avLst/>
                <a:gdLst>
                  <a:gd name="T0" fmla="*/ 481 w 491"/>
                  <a:gd name="T1" fmla="*/ 93 h 203"/>
                  <a:gd name="T2" fmla="*/ 468 w 491"/>
                  <a:gd name="T3" fmla="*/ 83 h 203"/>
                  <a:gd name="T4" fmla="*/ 451 w 491"/>
                  <a:gd name="T5" fmla="*/ 89 h 203"/>
                  <a:gd name="T6" fmla="*/ 430 w 491"/>
                  <a:gd name="T7" fmla="*/ 89 h 203"/>
                  <a:gd name="T8" fmla="*/ 430 w 491"/>
                  <a:gd name="T9" fmla="*/ 70 h 203"/>
                  <a:gd name="T10" fmla="*/ 434 w 491"/>
                  <a:gd name="T11" fmla="*/ 43 h 203"/>
                  <a:gd name="T12" fmla="*/ 411 w 491"/>
                  <a:gd name="T13" fmla="*/ 38 h 203"/>
                  <a:gd name="T14" fmla="*/ 388 w 491"/>
                  <a:gd name="T15" fmla="*/ 47 h 203"/>
                  <a:gd name="T16" fmla="*/ 363 w 491"/>
                  <a:gd name="T17" fmla="*/ 55 h 203"/>
                  <a:gd name="T18" fmla="*/ 339 w 491"/>
                  <a:gd name="T19" fmla="*/ 60 h 203"/>
                  <a:gd name="T20" fmla="*/ 310 w 491"/>
                  <a:gd name="T21" fmla="*/ 51 h 203"/>
                  <a:gd name="T22" fmla="*/ 295 w 491"/>
                  <a:gd name="T23" fmla="*/ 43 h 203"/>
                  <a:gd name="T24" fmla="*/ 272 w 491"/>
                  <a:gd name="T25" fmla="*/ 34 h 203"/>
                  <a:gd name="T26" fmla="*/ 249 w 491"/>
                  <a:gd name="T27" fmla="*/ 41 h 203"/>
                  <a:gd name="T28" fmla="*/ 232 w 491"/>
                  <a:gd name="T29" fmla="*/ 36 h 203"/>
                  <a:gd name="T30" fmla="*/ 221 w 491"/>
                  <a:gd name="T31" fmla="*/ 28 h 203"/>
                  <a:gd name="T32" fmla="*/ 211 w 491"/>
                  <a:gd name="T33" fmla="*/ 15 h 203"/>
                  <a:gd name="T34" fmla="*/ 185 w 491"/>
                  <a:gd name="T35" fmla="*/ 9 h 203"/>
                  <a:gd name="T36" fmla="*/ 168 w 491"/>
                  <a:gd name="T37" fmla="*/ 5 h 203"/>
                  <a:gd name="T38" fmla="*/ 156 w 491"/>
                  <a:gd name="T39" fmla="*/ 17 h 203"/>
                  <a:gd name="T40" fmla="*/ 156 w 491"/>
                  <a:gd name="T41" fmla="*/ 30 h 203"/>
                  <a:gd name="T42" fmla="*/ 158 w 491"/>
                  <a:gd name="T43" fmla="*/ 43 h 203"/>
                  <a:gd name="T44" fmla="*/ 143 w 491"/>
                  <a:gd name="T45" fmla="*/ 49 h 203"/>
                  <a:gd name="T46" fmla="*/ 130 w 491"/>
                  <a:gd name="T47" fmla="*/ 45 h 203"/>
                  <a:gd name="T48" fmla="*/ 118 w 491"/>
                  <a:gd name="T49" fmla="*/ 45 h 203"/>
                  <a:gd name="T50" fmla="*/ 105 w 491"/>
                  <a:gd name="T51" fmla="*/ 43 h 203"/>
                  <a:gd name="T52" fmla="*/ 90 w 491"/>
                  <a:gd name="T53" fmla="*/ 32 h 203"/>
                  <a:gd name="T54" fmla="*/ 78 w 491"/>
                  <a:gd name="T55" fmla="*/ 28 h 203"/>
                  <a:gd name="T56" fmla="*/ 67 w 491"/>
                  <a:gd name="T57" fmla="*/ 30 h 203"/>
                  <a:gd name="T58" fmla="*/ 50 w 491"/>
                  <a:gd name="T59" fmla="*/ 36 h 203"/>
                  <a:gd name="T60" fmla="*/ 35 w 491"/>
                  <a:gd name="T61" fmla="*/ 43 h 203"/>
                  <a:gd name="T62" fmla="*/ 25 w 491"/>
                  <a:gd name="T63" fmla="*/ 51 h 203"/>
                  <a:gd name="T64" fmla="*/ 16 w 491"/>
                  <a:gd name="T65" fmla="*/ 55 h 203"/>
                  <a:gd name="T66" fmla="*/ 4 w 491"/>
                  <a:gd name="T67" fmla="*/ 60 h 203"/>
                  <a:gd name="T68" fmla="*/ 2 w 491"/>
                  <a:gd name="T69" fmla="*/ 66 h 203"/>
                  <a:gd name="T70" fmla="*/ 8 w 491"/>
                  <a:gd name="T71" fmla="*/ 74 h 203"/>
                  <a:gd name="T72" fmla="*/ 25 w 491"/>
                  <a:gd name="T73" fmla="*/ 83 h 203"/>
                  <a:gd name="T74" fmla="*/ 35 w 491"/>
                  <a:gd name="T75" fmla="*/ 87 h 203"/>
                  <a:gd name="T76" fmla="*/ 44 w 491"/>
                  <a:gd name="T77" fmla="*/ 100 h 203"/>
                  <a:gd name="T78" fmla="*/ 48 w 491"/>
                  <a:gd name="T79" fmla="*/ 117 h 203"/>
                  <a:gd name="T80" fmla="*/ 46 w 491"/>
                  <a:gd name="T81" fmla="*/ 134 h 203"/>
                  <a:gd name="T82" fmla="*/ 59 w 491"/>
                  <a:gd name="T83" fmla="*/ 140 h 203"/>
                  <a:gd name="T84" fmla="*/ 92 w 491"/>
                  <a:gd name="T85" fmla="*/ 144 h 203"/>
                  <a:gd name="T86" fmla="*/ 116 w 491"/>
                  <a:gd name="T87" fmla="*/ 157 h 203"/>
                  <a:gd name="T88" fmla="*/ 128 w 491"/>
                  <a:gd name="T89" fmla="*/ 178 h 203"/>
                  <a:gd name="T90" fmla="*/ 179 w 491"/>
                  <a:gd name="T91" fmla="*/ 186 h 203"/>
                  <a:gd name="T92" fmla="*/ 215 w 491"/>
                  <a:gd name="T93" fmla="*/ 191 h 203"/>
                  <a:gd name="T94" fmla="*/ 255 w 491"/>
                  <a:gd name="T95" fmla="*/ 203 h 203"/>
                  <a:gd name="T96" fmla="*/ 287 w 491"/>
                  <a:gd name="T97" fmla="*/ 193 h 203"/>
                  <a:gd name="T98" fmla="*/ 318 w 491"/>
                  <a:gd name="T99" fmla="*/ 188 h 203"/>
                  <a:gd name="T100" fmla="*/ 346 w 491"/>
                  <a:gd name="T101" fmla="*/ 182 h 203"/>
                  <a:gd name="T102" fmla="*/ 363 w 491"/>
                  <a:gd name="T103" fmla="*/ 169 h 203"/>
                  <a:gd name="T104" fmla="*/ 365 w 491"/>
                  <a:gd name="T105" fmla="*/ 159 h 203"/>
                  <a:gd name="T106" fmla="*/ 367 w 491"/>
                  <a:gd name="T107" fmla="*/ 142 h 203"/>
                  <a:gd name="T108" fmla="*/ 392 w 491"/>
                  <a:gd name="T109" fmla="*/ 144 h 203"/>
                  <a:gd name="T110" fmla="*/ 409 w 491"/>
                  <a:gd name="T111" fmla="*/ 136 h 203"/>
                  <a:gd name="T112" fmla="*/ 428 w 491"/>
                  <a:gd name="T113" fmla="*/ 131 h 203"/>
                  <a:gd name="T114" fmla="*/ 439 w 491"/>
                  <a:gd name="T115" fmla="*/ 117 h 203"/>
                  <a:gd name="T116" fmla="*/ 453 w 491"/>
                  <a:gd name="T117" fmla="*/ 110 h 203"/>
                  <a:gd name="T118" fmla="*/ 470 w 491"/>
                  <a:gd name="T119" fmla="*/ 108 h 203"/>
                  <a:gd name="T120" fmla="*/ 487 w 491"/>
                  <a:gd name="T121" fmla="*/ 11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91" h="203">
                    <a:moveTo>
                      <a:pt x="491" y="106"/>
                    </a:moveTo>
                    <a:lnTo>
                      <a:pt x="489" y="104"/>
                    </a:lnTo>
                    <a:lnTo>
                      <a:pt x="489" y="104"/>
                    </a:lnTo>
                    <a:lnTo>
                      <a:pt x="489" y="102"/>
                    </a:lnTo>
                    <a:lnTo>
                      <a:pt x="489" y="102"/>
                    </a:lnTo>
                    <a:lnTo>
                      <a:pt x="487" y="100"/>
                    </a:lnTo>
                    <a:lnTo>
                      <a:pt x="485" y="98"/>
                    </a:lnTo>
                    <a:lnTo>
                      <a:pt x="485" y="98"/>
                    </a:lnTo>
                    <a:lnTo>
                      <a:pt x="483" y="95"/>
                    </a:lnTo>
                    <a:lnTo>
                      <a:pt x="481" y="95"/>
                    </a:lnTo>
                    <a:lnTo>
                      <a:pt x="481" y="93"/>
                    </a:lnTo>
                    <a:lnTo>
                      <a:pt x="481" y="93"/>
                    </a:lnTo>
                    <a:lnTo>
                      <a:pt x="481" y="93"/>
                    </a:lnTo>
                    <a:lnTo>
                      <a:pt x="479" y="93"/>
                    </a:lnTo>
                    <a:lnTo>
                      <a:pt x="479" y="91"/>
                    </a:lnTo>
                    <a:lnTo>
                      <a:pt x="479" y="91"/>
                    </a:lnTo>
                    <a:lnTo>
                      <a:pt x="479" y="89"/>
                    </a:lnTo>
                    <a:lnTo>
                      <a:pt x="477" y="89"/>
                    </a:lnTo>
                    <a:lnTo>
                      <a:pt x="477" y="89"/>
                    </a:lnTo>
                    <a:lnTo>
                      <a:pt x="475" y="89"/>
                    </a:lnTo>
                    <a:lnTo>
                      <a:pt x="472" y="87"/>
                    </a:lnTo>
                    <a:lnTo>
                      <a:pt x="472" y="87"/>
                    </a:lnTo>
                    <a:lnTo>
                      <a:pt x="470" y="85"/>
                    </a:lnTo>
                    <a:lnTo>
                      <a:pt x="468" y="83"/>
                    </a:lnTo>
                    <a:lnTo>
                      <a:pt x="466" y="83"/>
                    </a:lnTo>
                    <a:lnTo>
                      <a:pt x="464" y="83"/>
                    </a:lnTo>
                    <a:lnTo>
                      <a:pt x="462" y="83"/>
                    </a:lnTo>
                    <a:lnTo>
                      <a:pt x="462" y="83"/>
                    </a:lnTo>
                    <a:lnTo>
                      <a:pt x="460" y="83"/>
                    </a:lnTo>
                    <a:lnTo>
                      <a:pt x="458" y="83"/>
                    </a:lnTo>
                    <a:lnTo>
                      <a:pt x="458" y="85"/>
                    </a:lnTo>
                    <a:lnTo>
                      <a:pt x="456" y="87"/>
                    </a:lnTo>
                    <a:lnTo>
                      <a:pt x="453" y="89"/>
                    </a:lnTo>
                    <a:lnTo>
                      <a:pt x="451" y="89"/>
                    </a:lnTo>
                    <a:lnTo>
                      <a:pt x="451" y="89"/>
                    </a:lnTo>
                    <a:lnTo>
                      <a:pt x="451" y="89"/>
                    </a:lnTo>
                    <a:lnTo>
                      <a:pt x="449" y="89"/>
                    </a:lnTo>
                    <a:lnTo>
                      <a:pt x="447" y="87"/>
                    </a:lnTo>
                    <a:lnTo>
                      <a:pt x="445" y="87"/>
                    </a:lnTo>
                    <a:lnTo>
                      <a:pt x="445" y="87"/>
                    </a:lnTo>
                    <a:lnTo>
                      <a:pt x="443" y="85"/>
                    </a:lnTo>
                    <a:lnTo>
                      <a:pt x="441" y="85"/>
                    </a:lnTo>
                    <a:lnTo>
                      <a:pt x="439" y="87"/>
                    </a:lnTo>
                    <a:lnTo>
                      <a:pt x="437" y="87"/>
                    </a:lnTo>
                    <a:lnTo>
                      <a:pt x="437" y="85"/>
                    </a:lnTo>
                    <a:lnTo>
                      <a:pt x="434" y="85"/>
                    </a:lnTo>
                    <a:lnTo>
                      <a:pt x="432" y="87"/>
                    </a:lnTo>
                    <a:lnTo>
                      <a:pt x="430" y="89"/>
                    </a:lnTo>
                    <a:lnTo>
                      <a:pt x="430" y="89"/>
                    </a:lnTo>
                    <a:lnTo>
                      <a:pt x="428" y="89"/>
                    </a:lnTo>
                    <a:lnTo>
                      <a:pt x="426" y="87"/>
                    </a:lnTo>
                    <a:lnTo>
                      <a:pt x="426" y="85"/>
                    </a:lnTo>
                    <a:lnTo>
                      <a:pt x="424" y="85"/>
                    </a:lnTo>
                    <a:lnTo>
                      <a:pt x="424" y="81"/>
                    </a:lnTo>
                    <a:lnTo>
                      <a:pt x="426" y="79"/>
                    </a:lnTo>
                    <a:lnTo>
                      <a:pt x="428" y="79"/>
                    </a:lnTo>
                    <a:lnTo>
                      <a:pt x="428" y="76"/>
                    </a:lnTo>
                    <a:lnTo>
                      <a:pt x="428" y="74"/>
                    </a:lnTo>
                    <a:lnTo>
                      <a:pt x="428" y="72"/>
                    </a:lnTo>
                    <a:lnTo>
                      <a:pt x="430" y="70"/>
                    </a:lnTo>
                    <a:lnTo>
                      <a:pt x="432" y="68"/>
                    </a:lnTo>
                    <a:lnTo>
                      <a:pt x="432" y="66"/>
                    </a:lnTo>
                    <a:lnTo>
                      <a:pt x="432" y="66"/>
                    </a:lnTo>
                    <a:lnTo>
                      <a:pt x="434" y="64"/>
                    </a:lnTo>
                    <a:lnTo>
                      <a:pt x="434" y="60"/>
                    </a:lnTo>
                    <a:lnTo>
                      <a:pt x="437" y="55"/>
                    </a:lnTo>
                    <a:lnTo>
                      <a:pt x="441" y="51"/>
                    </a:lnTo>
                    <a:lnTo>
                      <a:pt x="441" y="47"/>
                    </a:lnTo>
                    <a:lnTo>
                      <a:pt x="441" y="47"/>
                    </a:lnTo>
                    <a:lnTo>
                      <a:pt x="439" y="45"/>
                    </a:lnTo>
                    <a:lnTo>
                      <a:pt x="437" y="45"/>
                    </a:lnTo>
                    <a:lnTo>
                      <a:pt x="434" y="43"/>
                    </a:lnTo>
                    <a:lnTo>
                      <a:pt x="432" y="43"/>
                    </a:lnTo>
                    <a:lnTo>
                      <a:pt x="430" y="45"/>
                    </a:lnTo>
                    <a:lnTo>
                      <a:pt x="428" y="45"/>
                    </a:lnTo>
                    <a:lnTo>
                      <a:pt x="426" y="47"/>
                    </a:lnTo>
                    <a:lnTo>
                      <a:pt x="424" y="47"/>
                    </a:lnTo>
                    <a:lnTo>
                      <a:pt x="422" y="47"/>
                    </a:lnTo>
                    <a:lnTo>
                      <a:pt x="422" y="45"/>
                    </a:lnTo>
                    <a:lnTo>
                      <a:pt x="420" y="45"/>
                    </a:lnTo>
                    <a:lnTo>
                      <a:pt x="418" y="43"/>
                    </a:lnTo>
                    <a:lnTo>
                      <a:pt x="415" y="41"/>
                    </a:lnTo>
                    <a:lnTo>
                      <a:pt x="413" y="41"/>
                    </a:lnTo>
                    <a:lnTo>
                      <a:pt x="411" y="38"/>
                    </a:lnTo>
                    <a:lnTo>
                      <a:pt x="411" y="38"/>
                    </a:lnTo>
                    <a:lnTo>
                      <a:pt x="409" y="38"/>
                    </a:lnTo>
                    <a:lnTo>
                      <a:pt x="407" y="38"/>
                    </a:lnTo>
                    <a:lnTo>
                      <a:pt x="405" y="38"/>
                    </a:lnTo>
                    <a:lnTo>
                      <a:pt x="405" y="38"/>
                    </a:lnTo>
                    <a:lnTo>
                      <a:pt x="401" y="41"/>
                    </a:lnTo>
                    <a:lnTo>
                      <a:pt x="399" y="43"/>
                    </a:lnTo>
                    <a:lnTo>
                      <a:pt x="396" y="43"/>
                    </a:lnTo>
                    <a:lnTo>
                      <a:pt x="394" y="45"/>
                    </a:lnTo>
                    <a:lnTo>
                      <a:pt x="392" y="45"/>
                    </a:lnTo>
                    <a:lnTo>
                      <a:pt x="390" y="47"/>
                    </a:lnTo>
                    <a:lnTo>
                      <a:pt x="388" y="47"/>
                    </a:lnTo>
                    <a:lnTo>
                      <a:pt x="386" y="49"/>
                    </a:lnTo>
                    <a:lnTo>
                      <a:pt x="386" y="51"/>
                    </a:lnTo>
                    <a:lnTo>
                      <a:pt x="384" y="53"/>
                    </a:lnTo>
                    <a:lnTo>
                      <a:pt x="382" y="53"/>
                    </a:lnTo>
                    <a:lnTo>
                      <a:pt x="382" y="53"/>
                    </a:lnTo>
                    <a:lnTo>
                      <a:pt x="377" y="53"/>
                    </a:lnTo>
                    <a:lnTo>
                      <a:pt x="375" y="53"/>
                    </a:lnTo>
                    <a:lnTo>
                      <a:pt x="371" y="55"/>
                    </a:lnTo>
                    <a:lnTo>
                      <a:pt x="369" y="55"/>
                    </a:lnTo>
                    <a:lnTo>
                      <a:pt x="367" y="55"/>
                    </a:lnTo>
                    <a:lnTo>
                      <a:pt x="367" y="55"/>
                    </a:lnTo>
                    <a:lnTo>
                      <a:pt x="363" y="55"/>
                    </a:lnTo>
                    <a:lnTo>
                      <a:pt x="363" y="57"/>
                    </a:lnTo>
                    <a:lnTo>
                      <a:pt x="361" y="57"/>
                    </a:lnTo>
                    <a:lnTo>
                      <a:pt x="361" y="57"/>
                    </a:lnTo>
                    <a:lnTo>
                      <a:pt x="358" y="57"/>
                    </a:lnTo>
                    <a:lnTo>
                      <a:pt x="352" y="60"/>
                    </a:lnTo>
                    <a:lnTo>
                      <a:pt x="350" y="62"/>
                    </a:lnTo>
                    <a:lnTo>
                      <a:pt x="350" y="62"/>
                    </a:lnTo>
                    <a:lnTo>
                      <a:pt x="348" y="60"/>
                    </a:lnTo>
                    <a:lnTo>
                      <a:pt x="346" y="60"/>
                    </a:lnTo>
                    <a:lnTo>
                      <a:pt x="344" y="60"/>
                    </a:lnTo>
                    <a:lnTo>
                      <a:pt x="344" y="60"/>
                    </a:lnTo>
                    <a:lnTo>
                      <a:pt x="339" y="60"/>
                    </a:lnTo>
                    <a:lnTo>
                      <a:pt x="335" y="60"/>
                    </a:lnTo>
                    <a:lnTo>
                      <a:pt x="333" y="57"/>
                    </a:lnTo>
                    <a:lnTo>
                      <a:pt x="331" y="57"/>
                    </a:lnTo>
                    <a:lnTo>
                      <a:pt x="329" y="57"/>
                    </a:lnTo>
                    <a:lnTo>
                      <a:pt x="323" y="57"/>
                    </a:lnTo>
                    <a:lnTo>
                      <a:pt x="320" y="57"/>
                    </a:lnTo>
                    <a:lnTo>
                      <a:pt x="318" y="57"/>
                    </a:lnTo>
                    <a:lnTo>
                      <a:pt x="316" y="57"/>
                    </a:lnTo>
                    <a:lnTo>
                      <a:pt x="316" y="55"/>
                    </a:lnTo>
                    <a:lnTo>
                      <a:pt x="312" y="53"/>
                    </a:lnTo>
                    <a:lnTo>
                      <a:pt x="310" y="53"/>
                    </a:lnTo>
                    <a:lnTo>
                      <a:pt x="310" y="51"/>
                    </a:lnTo>
                    <a:lnTo>
                      <a:pt x="310" y="51"/>
                    </a:lnTo>
                    <a:lnTo>
                      <a:pt x="308" y="51"/>
                    </a:lnTo>
                    <a:lnTo>
                      <a:pt x="308" y="49"/>
                    </a:lnTo>
                    <a:lnTo>
                      <a:pt x="308" y="49"/>
                    </a:lnTo>
                    <a:lnTo>
                      <a:pt x="308" y="47"/>
                    </a:lnTo>
                    <a:lnTo>
                      <a:pt x="308" y="45"/>
                    </a:lnTo>
                    <a:lnTo>
                      <a:pt x="308" y="45"/>
                    </a:lnTo>
                    <a:lnTo>
                      <a:pt x="306" y="45"/>
                    </a:lnTo>
                    <a:lnTo>
                      <a:pt x="304" y="45"/>
                    </a:lnTo>
                    <a:lnTo>
                      <a:pt x="299" y="45"/>
                    </a:lnTo>
                    <a:lnTo>
                      <a:pt x="297" y="45"/>
                    </a:lnTo>
                    <a:lnTo>
                      <a:pt x="295" y="43"/>
                    </a:lnTo>
                    <a:lnTo>
                      <a:pt x="295" y="43"/>
                    </a:lnTo>
                    <a:lnTo>
                      <a:pt x="293" y="41"/>
                    </a:lnTo>
                    <a:lnTo>
                      <a:pt x="291" y="38"/>
                    </a:lnTo>
                    <a:lnTo>
                      <a:pt x="289" y="38"/>
                    </a:lnTo>
                    <a:lnTo>
                      <a:pt x="287" y="36"/>
                    </a:lnTo>
                    <a:lnTo>
                      <a:pt x="285" y="38"/>
                    </a:lnTo>
                    <a:lnTo>
                      <a:pt x="282" y="38"/>
                    </a:lnTo>
                    <a:lnTo>
                      <a:pt x="280" y="36"/>
                    </a:lnTo>
                    <a:lnTo>
                      <a:pt x="278" y="36"/>
                    </a:lnTo>
                    <a:lnTo>
                      <a:pt x="276" y="36"/>
                    </a:lnTo>
                    <a:lnTo>
                      <a:pt x="274" y="36"/>
                    </a:lnTo>
                    <a:lnTo>
                      <a:pt x="272" y="34"/>
                    </a:lnTo>
                    <a:lnTo>
                      <a:pt x="270" y="34"/>
                    </a:lnTo>
                    <a:lnTo>
                      <a:pt x="268" y="34"/>
                    </a:lnTo>
                    <a:lnTo>
                      <a:pt x="266" y="36"/>
                    </a:lnTo>
                    <a:lnTo>
                      <a:pt x="266" y="36"/>
                    </a:lnTo>
                    <a:lnTo>
                      <a:pt x="263" y="36"/>
                    </a:lnTo>
                    <a:lnTo>
                      <a:pt x="259" y="36"/>
                    </a:lnTo>
                    <a:lnTo>
                      <a:pt x="257" y="38"/>
                    </a:lnTo>
                    <a:lnTo>
                      <a:pt x="255" y="38"/>
                    </a:lnTo>
                    <a:lnTo>
                      <a:pt x="253" y="38"/>
                    </a:lnTo>
                    <a:lnTo>
                      <a:pt x="253" y="41"/>
                    </a:lnTo>
                    <a:lnTo>
                      <a:pt x="251" y="41"/>
                    </a:lnTo>
                    <a:lnTo>
                      <a:pt x="249" y="41"/>
                    </a:lnTo>
                    <a:lnTo>
                      <a:pt x="247" y="41"/>
                    </a:lnTo>
                    <a:lnTo>
                      <a:pt x="247" y="41"/>
                    </a:lnTo>
                    <a:lnTo>
                      <a:pt x="244" y="41"/>
                    </a:lnTo>
                    <a:lnTo>
                      <a:pt x="244" y="41"/>
                    </a:lnTo>
                    <a:lnTo>
                      <a:pt x="242" y="41"/>
                    </a:lnTo>
                    <a:lnTo>
                      <a:pt x="240" y="41"/>
                    </a:lnTo>
                    <a:lnTo>
                      <a:pt x="240" y="41"/>
                    </a:lnTo>
                    <a:lnTo>
                      <a:pt x="238" y="41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4" y="38"/>
                    </a:lnTo>
                    <a:lnTo>
                      <a:pt x="232" y="36"/>
                    </a:lnTo>
                    <a:lnTo>
                      <a:pt x="230" y="36"/>
                    </a:lnTo>
                    <a:lnTo>
                      <a:pt x="228" y="36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3" y="34"/>
                    </a:lnTo>
                    <a:lnTo>
                      <a:pt x="223" y="32"/>
                    </a:lnTo>
                    <a:lnTo>
                      <a:pt x="221" y="32"/>
                    </a:lnTo>
                    <a:lnTo>
                      <a:pt x="221" y="32"/>
                    </a:lnTo>
                    <a:lnTo>
                      <a:pt x="221" y="30"/>
                    </a:lnTo>
                    <a:lnTo>
                      <a:pt x="223" y="30"/>
                    </a:lnTo>
                    <a:lnTo>
                      <a:pt x="221" y="28"/>
                    </a:lnTo>
                    <a:lnTo>
                      <a:pt x="221" y="28"/>
                    </a:lnTo>
                    <a:lnTo>
                      <a:pt x="221" y="28"/>
                    </a:lnTo>
                    <a:lnTo>
                      <a:pt x="221" y="26"/>
                    </a:lnTo>
                    <a:lnTo>
                      <a:pt x="221" y="24"/>
                    </a:lnTo>
                    <a:lnTo>
                      <a:pt x="221" y="24"/>
                    </a:lnTo>
                    <a:lnTo>
                      <a:pt x="219" y="22"/>
                    </a:lnTo>
                    <a:lnTo>
                      <a:pt x="219" y="19"/>
                    </a:lnTo>
                    <a:lnTo>
                      <a:pt x="219" y="19"/>
                    </a:lnTo>
                    <a:lnTo>
                      <a:pt x="219" y="17"/>
                    </a:lnTo>
                    <a:lnTo>
                      <a:pt x="219" y="17"/>
                    </a:lnTo>
                    <a:lnTo>
                      <a:pt x="217" y="15"/>
                    </a:lnTo>
                    <a:lnTo>
                      <a:pt x="215" y="15"/>
                    </a:lnTo>
                    <a:lnTo>
                      <a:pt x="211" y="15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06" y="15"/>
                    </a:lnTo>
                    <a:lnTo>
                      <a:pt x="206" y="13"/>
                    </a:lnTo>
                    <a:lnTo>
                      <a:pt x="204" y="13"/>
                    </a:lnTo>
                    <a:lnTo>
                      <a:pt x="200" y="11"/>
                    </a:lnTo>
                    <a:lnTo>
                      <a:pt x="198" y="11"/>
                    </a:lnTo>
                    <a:lnTo>
                      <a:pt x="196" y="9"/>
                    </a:lnTo>
                    <a:lnTo>
                      <a:pt x="194" y="9"/>
                    </a:lnTo>
                    <a:lnTo>
                      <a:pt x="192" y="9"/>
                    </a:lnTo>
                    <a:lnTo>
                      <a:pt x="187" y="9"/>
                    </a:lnTo>
                    <a:lnTo>
                      <a:pt x="185" y="9"/>
                    </a:lnTo>
                    <a:lnTo>
                      <a:pt x="183" y="7"/>
                    </a:lnTo>
                    <a:lnTo>
                      <a:pt x="183" y="7"/>
                    </a:lnTo>
                    <a:lnTo>
                      <a:pt x="181" y="7"/>
                    </a:lnTo>
                    <a:lnTo>
                      <a:pt x="179" y="5"/>
                    </a:lnTo>
                    <a:lnTo>
                      <a:pt x="179" y="5"/>
                    </a:lnTo>
                    <a:lnTo>
                      <a:pt x="175" y="5"/>
                    </a:lnTo>
                    <a:lnTo>
                      <a:pt x="173" y="2"/>
                    </a:lnTo>
                    <a:lnTo>
                      <a:pt x="173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71" y="2"/>
                    </a:lnTo>
                    <a:lnTo>
                      <a:pt x="168" y="5"/>
                    </a:lnTo>
                    <a:lnTo>
                      <a:pt x="168" y="5"/>
                    </a:lnTo>
                    <a:lnTo>
                      <a:pt x="166" y="7"/>
                    </a:lnTo>
                    <a:lnTo>
                      <a:pt x="162" y="9"/>
                    </a:lnTo>
                    <a:lnTo>
                      <a:pt x="162" y="11"/>
                    </a:lnTo>
                    <a:lnTo>
                      <a:pt x="160" y="11"/>
                    </a:lnTo>
                    <a:lnTo>
                      <a:pt x="160" y="13"/>
                    </a:lnTo>
                    <a:lnTo>
                      <a:pt x="160" y="13"/>
                    </a:lnTo>
                    <a:lnTo>
                      <a:pt x="160" y="13"/>
                    </a:lnTo>
                    <a:lnTo>
                      <a:pt x="158" y="13"/>
                    </a:lnTo>
                    <a:lnTo>
                      <a:pt x="158" y="15"/>
                    </a:lnTo>
                    <a:lnTo>
                      <a:pt x="156" y="15"/>
                    </a:lnTo>
                    <a:lnTo>
                      <a:pt x="156" y="17"/>
                    </a:lnTo>
                    <a:lnTo>
                      <a:pt x="156" y="17"/>
                    </a:lnTo>
                    <a:lnTo>
                      <a:pt x="156" y="19"/>
                    </a:lnTo>
                    <a:lnTo>
                      <a:pt x="156" y="19"/>
                    </a:lnTo>
                    <a:lnTo>
                      <a:pt x="156" y="22"/>
                    </a:lnTo>
                    <a:lnTo>
                      <a:pt x="154" y="24"/>
                    </a:lnTo>
                    <a:lnTo>
                      <a:pt x="154" y="24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6" y="26"/>
                    </a:lnTo>
                    <a:lnTo>
                      <a:pt x="156" y="28"/>
                    </a:lnTo>
                    <a:lnTo>
                      <a:pt x="156" y="28"/>
                    </a:lnTo>
                    <a:lnTo>
                      <a:pt x="156" y="30"/>
                    </a:lnTo>
                    <a:lnTo>
                      <a:pt x="158" y="30"/>
                    </a:lnTo>
                    <a:lnTo>
                      <a:pt x="158" y="32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0" y="34"/>
                    </a:lnTo>
                    <a:lnTo>
                      <a:pt x="162" y="34"/>
                    </a:lnTo>
                    <a:lnTo>
                      <a:pt x="160" y="36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60" y="41"/>
                    </a:lnTo>
                    <a:lnTo>
                      <a:pt x="158" y="43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6" y="45"/>
                    </a:lnTo>
                    <a:lnTo>
                      <a:pt x="154" y="45"/>
                    </a:lnTo>
                    <a:lnTo>
                      <a:pt x="154" y="45"/>
                    </a:lnTo>
                    <a:lnTo>
                      <a:pt x="152" y="45"/>
                    </a:lnTo>
                    <a:lnTo>
                      <a:pt x="152" y="45"/>
                    </a:lnTo>
                    <a:lnTo>
                      <a:pt x="149" y="45"/>
                    </a:lnTo>
                    <a:lnTo>
                      <a:pt x="149" y="47"/>
                    </a:lnTo>
                    <a:lnTo>
                      <a:pt x="147" y="49"/>
                    </a:lnTo>
                    <a:lnTo>
                      <a:pt x="147" y="49"/>
                    </a:lnTo>
                    <a:lnTo>
                      <a:pt x="145" y="49"/>
                    </a:lnTo>
                    <a:lnTo>
                      <a:pt x="143" y="49"/>
                    </a:lnTo>
                    <a:lnTo>
                      <a:pt x="143" y="47"/>
                    </a:lnTo>
                    <a:lnTo>
                      <a:pt x="143" y="47"/>
                    </a:lnTo>
                    <a:lnTo>
                      <a:pt x="141" y="47"/>
                    </a:lnTo>
                    <a:lnTo>
                      <a:pt x="137" y="45"/>
                    </a:lnTo>
                    <a:lnTo>
                      <a:pt x="137" y="47"/>
                    </a:lnTo>
                    <a:lnTo>
                      <a:pt x="135" y="47"/>
                    </a:lnTo>
                    <a:lnTo>
                      <a:pt x="135" y="47"/>
                    </a:lnTo>
                    <a:lnTo>
                      <a:pt x="135" y="45"/>
                    </a:lnTo>
                    <a:lnTo>
                      <a:pt x="133" y="45"/>
                    </a:lnTo>
                    <a:lnTo>
                      <a:pt x="133" y="47"/>
                    </a:lnTo>
                    <a:lnTo>
                      <a:pt x="130" y="47"/>
                    </a:lnTo>
                    <a:lnTo>
                      <a:pt x="130" y="45"/>
                    </a:lnTo>
                    <a:lnTo>
                      <a:pt x="128" y="45"/>
                    </a:lnTo>
                    <a:lnTo>
                      <a:pt x="126" y="45"/>
                    </a:lnTo>
                    <a:lnTo>
                      <a:pt x="126" y="45"/>
                    </a:lnTo>
                    <a:lnTo>
                      <a:pt x="126" y="45"/>
                    </a:lnTo>
                    <a:lnTo>
                      <a:pt x="126" y="45"/>
                    </a:lnTo>
                    <a:lnTo>
                      <a:pt x="124" y="45"/>
                    </a:lnTo>
                    <a:lnTo>
                      <a:pt x="124" y="43"/>
                    </a:lnTo>
                    <a:lnTo>
                      <a:pt x="122" y="43"/>
                    </a:lnTo>
                    <a:lnTo>
                      <a:pt x="122" y="45"/>
                    </a:lnTo>
                    <a:lnTo>
                      <a:pt x="120" y="45"/>
                    </a:lnTo>
                    <a:lnTo>
                      <a:pt x="120" y="45"/>
                    </a:lnTo>
                    <a:lnTo>
                      <a:pt x="118" y="45"/>
                    </a:lnTo>
                    <a:lnTo>
                      <a:pt x="118" y="45"/>
                    </a:lnTo>
                    <a:lnTo>
                      <a:pt x="116" y="45"/>
                    </a:lnTo>
                    <a:lnTo>
                      <a:pt x="114" y="45"/>
                    </a:lnTo>
                    <a:lnTo>
                      <a:pt x="114" y="45"/>
                    </a:lnTo>
                    <a:lnTo>
                      <a:pt x="111" y="45"/>
                    </a:lnTo>
                    <a:lnTo>
                      <a:pt x="111" y="43"/>
                    </a:lnTo>
                    <a:lnTo>
                      <a:pt x="109" y="43"/>
                    </a:lnTo>
                    <a:lnTo>
                      <a:pt x="107" y="43"/>
                    </a:lnTo>
                    <a:lnTo>
                      <a:pt x="107" y="43"/>
                    </a:lnTo>
                    <a:lnTo>
                      <a:pt x="105" y="43"/>
                    </a:lnTo>
                    <a:lnTo>
                      <a:pt x="105" y="43"/>
                    </a:lnTo>
                    <a:lnTo>
                      <a:pt x="105" y="43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1" y="41"/>
                    </a:lnTo>
                    <a:lnTo>
                      <a:pt x="101" y="38"/>
                    </a:lnTo>
                    <a:lnTo>
                      <a:pt x="101" y="38"/>
                    </a:lnTo>
                    <a:lnTo>
                      <a:pt x="101" y="36"/>
                    </a:lnTo>
                    <a:lnTo>
                      <a:pt x="101" y="34"/>
                    </a:lnTo>
                    <a:lnTo>
                      <a:pt x="99" y="32"/>
                    </a:lnTo>
                    <a:lnTo>
                      <a:pt x="97" y="32"/>
                    </a:lnTo>
                    <a:lnTo>
                      <a:pt x="95" y="32"/>
                    </a:lnTo>
                    <a:lnTo>
                      <a:pt x="92" y="32"/>
                    </a:lnTo>
                    <a:lnTo>
                      <a:pt x="90" y="32"/>
                    </a:lnTo>
                    <a:lnTo>
                      <a:pt x="90" y="32"/>
                    </a:lnTo>
                    <a:lnTo>
                      <a:pt x="88" y="32"/>
                    </a:lnTo>
                    <a:lnTo>
                      <a:pt x="86" y="32"/>
                    </a:lnTo>
                    <a:lnTo>
                      <a:pt x="84" y="32"/>
                    </a:lnTo>
                    <a:lnTo>
                      <a:pt x="84" y="32"/>
                    </a:lnTo>
                    <a:lnTo>
                      <a:pt x="82" y="32"/>
                    </a:lnTo>
                    <a:lnTo>
                      <a:pt x="80" y="30"/>
                    </a:lnTo>
                    <a:lnTo>
                      <a:pt x="80" y="30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78" y="28"/>
                    </a:lnTo>
                    <a:lnTo>
                      <a:pt x="78" y="28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3" y="30"/>
                    </a:lnTo>
                    <a:lnTo>
                      <a:pt x="73" y="28"/>
                    </a:lnTo>
                    <a:lnTo>
                      <a:pt x="71" y="28"/>
                    </a:lnTo>
                    <a:lnTo>
                      <a:pt x="71" y="26"/>
                    </a:lnTo>
                    <a:lnTo>
                      <a:pt x="69" y="28"/>
                    </a:lnTo>
                    <a:lnTo>
                      <a:pt x="69" y="28"/>
                    </a:lnTo>
                    <a:lnTo>
                      <a:pt x="69" y="28"/>
                    </a:lnTo>
                    <a:lnTo>
                      <a:pt x="67" y="30"/>
                    </a:lnTo>
                    <a:lnTo>
                      <a:pt x="67" y="30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30"/>
                    </a:lnTo>
                    <a:lnTo>
                      <a:pt x="59" y="32"/>
                    </a:lnTo>
                    <a:lnTo>
                      <a:pt x="59" y="32"/>
                    </a:lnTo>
                    <a:lnTo>
                      <a:pt x="59" y="32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4" y="34"/>
                    </a:lnTo>
                    <a:lnTo>
                      <a:pt x="54" y="34"/>
                    </a:lnTo>
                    <a:lnTo>
                      <a:pt x="54" y="34"/>
                    </a:lnTo>
                    <a:lnTo>
                      <a:pt x="50" y="36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8" y="38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4" y="38"/>
                    </a:lnTo>
                    <a:lnTo>
                      <a:pt x="42" y="41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1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3" y="45"/>
                    </a:lnTo>
                    <a:lnTo>
                      <a:pt x="33" y="45"/>
                    </a:lnTo>
                    <a:lnTo>
                      <a:pt x="31" y="45"/>
                    </a:lnTo>
                    <a:lnTo>
                      <a:pt x="29" y="45"/>
                    </a:lnTo>
                    <a:lnTo>
                      <a:pt x="29" y="47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3" y="51"/>
                    </a:lnTo>
                    <a:lnTo>
                      <a:pt x="23" y="51"/>
                    </a:lnTo>
                    <a:lnTo>
                      <a:pt x="23" y="53"/>
                    </a:lnTo>
                    <a:lnTo>
                      <a:pt x="21" y="53"/>
                    </a:lnTo>
                    <a:lnTo>
                      <a:pt x="19" y="55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16" y="53"/>
                    </a:lnTo>
                    <a:lnTo>
                      <a:pt x="16" y="53"/>
                    </a:lnTo>
                    <a:lnTo>
                      <a:pt x="16" y="55"/>
                    </a:lnTo>
                    <a:lnTo>
                      <a:pt x="16" y="55"/>
                    </a:lnTo>
                    <a:lnTo>
                      <a:pt x="14" y="55"/>
                    </a:lnTo>
                    <a:lnTo>
                      <a:pt x="14" y="53"/>
                    </a:lnTo>
                    <a:lnTo>
                      <a:pt x="12" y="53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0" y="55"/>
                    </a:lnTo>
                    <a:lnTo>
                      <a:pt x="8" y="55"/>
                    </a:lnTo>
                    <a:lnTo>
                      <a:pt x="6" y="55"/>
                    </a:lnTo>
                    <a:lnTo>
                      <a:pt x="6" y="57"/>
                    </a:lnTo>
                    <a:lnTo>
                      <a:pt x="6" y="60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2" y="60"/>
                    </a:lnTo>
                    <a:lnTo>
                      <a:pt x="2" y="60"/>
                    </a:lnTo>
                    <a:lnTo>
                      <a:pt x="2" y="62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2" y="66"/>
                    </a:lnTo>
                    <a:lnTo>
                      <a:pt x="2" y="68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4" y="70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8" y="74"/>
                    </a:lnTo>
                    <a:lnTo>
                      <a:pt x="10" y="7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12" y="79"/>
                    </a:lnTo>
                    <a:lnTo>
                      <a:pt x="14" y="81"/>
                    </a:lnTo>
                    <a:lnTo>
                      <a:pt x="16" y="81"/>
                    </a:lnTo>
                    <a:lnTo>
                      <a:pt x="19" y="81"/>
                    </a:lnTo>
                    <a:lnTo>
                      <a:pt x="19" y="83"/>
                    </a:lnTo>
                    <a:lnTo>
                      <a:pt x="21" y="83"/>
                    </a:lnTo>
                    <a:lnTo>
                      <a:pt x="21" y="83"/>
                    </a:lnTo>
                    <a:lnTo>
                      <a:pt x="23" y="83"/>
                    </a:lnTo>
                    <a:lnTo>
                      <a:pt x="25" y="83"/>
                    </a:lnTo>
                    <a:lnTo>
                      <a:pt x="27" y="83"/>
                    </a:lnTo>
                    <a:lnTo>
                      <a:pt x="27" y="83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31" y="87"/>
                    </a:lnTo>
                    <a:lnTo>
                      <a:pt x="31" y="87"/>
                    </a:lnTo>
                    <a:lnTo>
                      <a:pt x="31" y="87"/>
                    </a:lnTo>
                    <a:lnTo>
                      <a:pt x="33" y="87"/>
                    </a:lnTo>
                    <a:lnTo>
                      <a:pt x="33" y="85"/>
                    </a:lnTo>
                    <a:lnTo>
                      <a:pt x="35" y="85"/>
                    </a:lnTo>
                    <a:lnTo>
                      <a:pt x="35" y="87"/>
                    </a:lnTo>
                    <a:lnTo>
                      <a:pt x="35" y="87"/>
                    </a:lnTo>
                    <a:lnTo>
                      <a:pt x="35" y="89"/>
                    </a:lnTo>
                    <a:lnTo>
                      <a:pt x="38" y="89"/>
                    </a:lnTo>
                    <a:lnTo>
                      <a:pt x="40" y="89"/>
                    </a:lnTo>
                    <a:lnTo>
                      <a:pt x="40" y="89"/>
                    </a:lnTo>
                    <a:lnTo>
                      <a:pt x="40" y="91"/>
                    </a:lnTo>
                    <a:lnTo>
                      <a:pt x="40" y="91"/>
                    </a:lnTo>
                    <a:lnTo>
                      <a:pt x="42" y="93"/>
                    </a:lnTo>
                    <a:lnTo>
                      <a:pt x="42" y="95"/>
                    </a:lnTo>
                    <a:lnTo>
                      <a:pt x="42" y="95"/>
                    </a:lnTo>
                    <a:lnTo>
                      <a:pt x="42" y="98"/>
                    </a:lnTo>
                    <a:lnTo>
                      <a:pt x="44" y="98"/>
                    </a:lnTo>
                    <a:lnTo>
                      <a:pt x="44" y="100"/>
                    </a:lnTo>
                    <a:lnTo>
                      <a:pt x="46" y="102"/>
                    </a:lnTo>
                    <a:lnTo>
                      <a:pt x="46" y="102"/>
                    </a:lnTo>
                    <a:lnTo>
                      <a:pt x="48" y="104"/>
                    </a:lnTo>
                    <a:lnTo>
                      <a:pt x="48" y="104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50" y="110"/>
                    </a:lnTo>
                    <a:lnTo>
                      <a:pt x="50" y="110"/>
                    </a:lnTo>
                    <a:lnTo>
                      <a:pt x="50" y="112"/>
                    </a:lnTo>
                    <a:lnTo>
                      <a:pt x="50" y="114"/>
                    </a:lnTo>
                    <a:lnTo>
                      <a:pt x="48" y="114"/>
                    </a:lnTo>
                    <a:lnTo>
                      <a:pt x="48" y="117"/>
                    </a:lnTo>
                    <a:lnTo>
                      <a:pt x="48" y="119"/>
                    </a:lnTo>
                    <a:lnTo>
                      <a:pt x="50" y="119"/>
                    </a:lnTo>
                    <a:lnTo>
                      <a:pt x="50" y="121"/>
                    </a:lnTo>
                    <a:lnTo>
                      <a:pt x="50" y="123"/>
                    </a:lnTo>
                    <a:lnTo>
                      <a:pt x="48" y="123"/>
                    </a:lnTo>
                    <a:lnTo>
                      <a:pt x="48" y="123"/>
                    </a:lnTo>
                    <a:lnTo>
                      <a:pt x="46" y="125"/>
                    </a:lnTo>
                    <a:lnTo>
                      <a:pt x="46" y="127"/>
                    </a:lnTo>
                    <a:lnTo>
                      <a:pt x="44" y="129"/>
                    </a:lnTo>
                    <a:lnTo>
                      <a:pt x="44" y="131"/>
                    </a:lnTo>
                    <a:lnTo>
                      <a:pt x="46" y="131"/>
                    </a:lnTo>
                    <a:lnTo>
                      <a:pt x="46" y="134"/>
                    </a:lnTo>
                    <a:lnTo>
                      <a:pt x="46" y="134"/>
                    </a:lnTo>
                    <a:lnTo>
                      <a:pt x="48" y="136"/>
                    </a:lnTo>
                    <a:lnTo>
                      <a:pt x="48" y="138"/>
                    </a:lnTo>
                    <a:lnTo>
                      <a:pt x="48" y="138"/>
                    </a:lnTo>
                    <a:lnTo>
                      <a:pt x="50" y="136"/>
                    </a:lnTo>
                    <a:lnTo>
                      <a:pt x="50" y="136"/>
                    </a:lnTo>
                    <a:lnTo>
                      <a:pt x="52" y="138"/>
                    </a:lnTo>
                    <a:lnTo>
                      <a:pt x="52" y="138"/>
                    </a:lnTo>
                    <a:lnTo>
                      <a:pt x="54" y="138"/>
                    </a:lnTo>
                    <a:lnTo>
                      <a:pt x="57" y="138"/>
                    </a:lnTo>
                    <a:lnTo>
                      <a:pt x="59" y="138"/>
                    </a:lnTo>
                    <a:lnTo>
                      <a:pt x="59" y="140"/>
                    </a:lnTo>
                    <a:lnTo>
                      <a:pt x="61" y="140"/>
                    </a:lnTo>
                    <a:lnTo>
                      <a:pt x="63" y="140"/>
                    </a:lnTo>
                    <a:lnTo>
                      <a:pt x="65" y="140"/>
                    </a:lnTo>
                    <a:lnTo>
                      <a:pt x="67" y="140"/>
                    </a:lnTo>
                    <a:lnTo>
                      <a:pt x="71" y="140"/>
                    </a:lnTo>
                    <a:lnTo>
                      <a:pt x="73" y="140"/>
                    </a:lnTo>
                    <a:lnTo>
                      <a:pt x="78" y="140"/>
                    </a:lnTo>
                    <a:lnTo>
                      <a:pt x="80" y="140"/>
                    </a:lnTo>
                    <a:lnTo>
                      <a:pt x="84" y="142"/>
                    </a:lnTo>
                    <a:lnTo>
                      <a:pt x="88" y="142"/>
                    </a:lnTo>
                    <a:lnTo>
                      <a:pt x="90" y="142"/>
                    </a:lnTo>
                    <a:lnTo>
                      <a:pt x="92" y="144"/>
                    </a:lnTo>
                    <a:lnTo>
                      <a:pt x="95" y="146"/>
                    </a:lnTo>
                    <a:lnTo>
                      <a:pt x="95" y="146"/>
                    </a:lnTo>
                    <a:lnTo>
                      <a:pt x="99" y="148"/>
                    </a:lnTo>
                    <a:lnTo>
                      <a:pt x="101" y="150"/>
                    </a:lnTo>
                    <a:lnTo>
                      <a:pt x="103" y="150"/>
                    </a:lnTo>
                    <a:lnTo>
                      <a:pt x="107" y="153"/>
                    </a:lnTo>
                    <a:lnTo>
                      <a:pt x="109" y="155"/>
                    </a:lnTo>
                    <a:lnTo>
                      <a:pt x="111" y="155"/>
                    </a:lnTo>
                    <a:lnTo>
                      <a:pt x="116" y="155"/>
                    </a:lnTo>
                    <a:lnTo>
                      <a:pt x="116" y="155"/>
                    </a:lnTo>
                    <a:lnTo>
                      <a:pt x="116" y="155"/>
                    </a:lnTo>
                    <a:lnTo>
                      <a:pt x="116" y="157"/>
                    </a:lnTo>
                    <a:lnTo>
                      <a:pt x="116" y="159"/>
                    </a:lnTo>
                    <a:lnTo>
                      <a:pt x="116" y="159"/>
                    </a:lnTo>
                    <a:lnTo>
                      <a:pt x="118" y="159"/>
                    </a:lnTo>
                    <a:lnTo>
                      <a:pt x="120" y="161"/>
                    </a:lnTo>
                    <a:lnTo>
                      <a:pt x="120" y="161"/>
                    </a:lnTo>
                    <a:lnTo>
                      <a:pt x="120" y="163"/>
                    </a:lnTo>
                    <a:lnTo>
                      <a:pt x="122" y="165"/>
                    </a:lnTo>
                    <a:lnTo>
                      <a:pt x="124" y="172"/>
                    </a:lnTo>
                    <a:lnTo>
                      <a:pt x="124" y="174"/>
                    </a:lnTo>
                    <a:lnTo>
                      <a:pt x="124" y="174"/>
                    </a:lnTo>
                    <a:lnTo>
                      <a:pt x="128" y="176"/>
                    </a:lnTo>
                    <a:lnTo>
                      <a:pt x="128" y="178"/>
                    </a:lnTo>
                    <a:lnTo>
                      <a:pt x="130" y="180"/>
                    </a:lnTo>
                    <a:lnTo>
                      <a:pt x="130" y="180"/>
                    </a:lnTo>
                    <a:lnTo>
                      <a:pt x="133" y="182"/>
                    </a:lnTo>
                    <a:lnTo>
                      <a:pt x="133" y="182"/>
                    </a:lnTo>
                    <a:lnTo>
                      <a:pt x="135" y="182"/>
                    </a:lnTo>
                    <a:lnTo>
                      <a:pt x="139" y="182"/>
                    </a:lnTo>
                    <a:lnTo>
                      <a:pt x="145" y="182"/>
                    </a:lnTo>
                    <a:lnTo>
                      <a:pt x="152" y="182"/>
                    </a:lnTo>
                    <a:lnTo>
                      <a:pt x="160" y="184"/>
                    </a:lnTo>
                    <a:lnTo>
                      <a:pt x="168" y="184"/>
                    </a:lnTo>
                    <a:lnTo>
                      <a:pt x="171" y="184"/>
                    </a:lnTo>
                    <a:lnTo>
                      <a:pt x="179" y="186"/>
                    </a:lnTo>
                    <a:lnTo>
                      <a:pt x="183" y="184"/>
                    </a:lnTo>
                    <a:lnTo>
                      <a:pt x="187" y="184"/>
                    </a:lnTo>
                    <a:lnTo>
                      <a:pt x="187" y="184"/>
                    </a:lnTo>
                    <a:lnTo>
                      <a:pt x="196" y="184"/>
                    </a:lnTo>
                    <a:lnTo>
                      <a:pt x="198" y="186"/>
                    </a:lnTo>
                    <a:lnTo>
                      <a:pt x="204" y="186"/>
                    </a:lnTo>
                    <a:lnTo>
                      <a:pt x="206" y="186"/>
                    </a:lnTo>
                    <a:lnTo>
                      <a:pt x="211" y="186"/>
                    </a:lnTo>
                    <a:lnTo>
                      <a:pt x="211" y="186"/>
                    </a:lnTo>
                    <a:lnTo>
                      <a:pt x="213" y="186"/>
                    </a:lnTo>
                    <a:lnTo>
                      <a:pt x="213" y="188"/>
                    </a:lnTo>
                    <a:lnTo>
                      <a:pt x="215" y="191"/>
                    </a:lnTo>
                    <a:lnTo>
                      <a:pt x="217" y="193"/>
                    </a:lnTo>
                    <a:lnTo>
                      <a:pt x="219" y="193"/>
                    </a:lnTo>
                    <a:lnTo>
                      <a:pt x="225" y="195"/>
                    </a:lnTo>
                    <a:lnTo>
                      <a:pt x="230" y="195"/>
                    </a:lnTo>
                    <a:lnTo>
                      <a:pt x="234" y="197"/>
                    </a:lnTo>
                    <a:lnTo>
                      <a:pt x="236" y="197"/>
                    </a:lnTo>
                    <a:lnTo>
                      <a:pt x="240" y="199"/>
                    </a:lnTo>
                    <a:lnTo>
                      <a:pt x="244" y="201"/>
                    </a:lnTo>
                    <a:lnTo>
                      <a:pt x="249" y="199"/>
                    </a:lnTo>
                    <a:lnTo>
                      <a:pt x="253" y="199"/>
                    </a:lnTo>
                    <a:lnTo>
                      <a:pt x="255" y="199"/>
                    </a:lnTo>
                    <a:lnTo>
                      <a:pt x="255" y="203"/>
                    </a:lnTo>
                    <a:lnTo>
                      <a:pt x="259" y="203"/>
                    </a:lnTo>
                    <a:lnTo>
                      <a:pt x="261" y="203"/>
                    </a:lnTo>
                    <a:lnTo>
                      <a:pt x="263" y="203"/>
                    </a:lnTo>
                    <a:lnTo>
                      <a:pt x="263" y="203"/>
                    </a:lnTo>
                    <a:lnTo>
                      <a:pt x="266" y="203"/>
                    </a:lnTo>
                    <a:lnTo>
                      <a:pt x="266" y="201"/>
                    </a:lnTo>
                    <a:lnTo>
                      <a:pt x="268" y="201"/>
                    </a:lnTo>
                    <a:lnTo>
                      <a:pt x="272" y="199"/>
                    </a:lnTo>
                    <a:lnTo>
                      <a:pt x="272" y="199"/>
                    </a:lnTo>
                    <a:lnTo>
                      <a:pt x="276" y="197"/>
                    </a:lnTo>
                    <a:lnTo>
                      <a:pt x="282" y="193"/>
                    </a:lnTo>
                    <a:lnTo>
                      <a:pt x="287" y="193"/>
                    </a:lnTo>
                    <a:lnTo>
                      <a:pt x="287" y="193"/>
                    </a:lnTo>
                    <a:lnTo>
                      <a:pt x="289" y="191"/>
                    </a:lnTo>
                    <a:lnTo>
                      <a:pt x="291" y="191"/>
                    </a:lnTo>
                    <a:lnTo>
                      <a:pt x="293" y="191"/>
                    </a:lnTo>
                    <a:lnTo>
                      <a:pt x="295" y="191"/>
                    </a:lnTo>
                    <a:lnTo>
                      <a:pt x="299" y="191"/>
                    </a:lnTo>
                    <a:lnTo>
                      <a:pt x="306" y="188"/>
                    </a:lnTo>
                    <a:lnTo>
                      <a:pt x="306" y="188"/>
                    </a:lnTo>
                    <a:lnTo>
                      <a:pt x="310" y="188"/>
                    </a:lnTo>
                    <a:lnTo>
                      <a:pt x="312" y="188"/>
                    </a:lnTo>
                    <a:lnTo>
                      <a:pt x="314" y="188"/>
                    </a:lnTo>
                    <a:lnTo>
                      <a:pt x="318" y="188"/>
                    </a:lnTo>
                    <a:lnTo>
                      <a:pt x="320" y="188"/>
                    </a:lnTo>
                    <a:lnTo>
                      <a:pt x="323" y="188"/>
                    </a:lnTo>
                    <a:lnTo>
                      <a:pt x="327" y="188"/>
                    </a:lnTo>
                    <a:lnTo>
                      <a:pt x="329" y="188"/>
                    </a:lnTo>
                    <a:lnTo>
                      <a:pt x="331" y="188"/>
                    </a:lnTo>
                    <a:lnTo>
                      <a:pt x="333" y="186"/>
                    </a:lnTo>
                    <a:lnTo>
                      <a:pt x="335" y="186"/>
                    </a:lnTo>
                    <a:lnTo>
                      <a:pt x="337" y="184"/>
                    </a:lnTo>
                    <a:lnTo>
                      <a:pt x="342" y="184"/>
                    </a:lnTo>
                    <a:lnTo>
                      <a:pt x="344" y="184"/>
                    </a:lnTo>
                    <a:lnTo>
                      <a:pt x="344" y="182"/>
                    </a:lnTo>
                    <a:lnTo>
                      <a:pt x="346" y="182"/>
                    </a:lnTo>
                    <a:lnTo>
                      <a:pt x="346" y="182"/>
                    </a:lnTo>
                    <a:lnTo>
                      <a:pt x="346" y="180"/>
                    </a:lnTo>
                    <a:lnTo>
                      <a:pt x="348" y="180"/>
                    </a:lnTo>
                    <a:lnTo>
                      <a:pt x="350" y="178"/>
                    </a:lnTo>
                    <a:lnTo>
                      <a:pt x="350" y="176"/>
                    </a:lnTo>
                    <a:lnTo>
                      <a:pt x="350" y="176"/>
                    </a:lnTo>
                    <a:lnTo>
                      <a:pt x="352" y="174"/>
                    </a:lnTo>
                    <a:lnTo>
                      <a:pt x="354" y="174"/>
                    </a:lnTo>
                    <a:lnTo>
                      <a:pt x="354" y="172"/>
                    </a:lnTo>
                    <a:lnTo>
                      <a:pt x="356" y="172"/>
                    </a:lnTo>
                    <a:lnTo>
                      <a:pt x="358" y="172"/>
                    </a:lnTo>
                    <a:lnTo>
                      <a:pt x="363" y="169"/>
                    </a:lnTo>
                    <a:lnTo>
                      <a:pt x="363" y="169"/>
                    </a:lnTo>
                    <a:lnTo>
                      <a:pt x="363" y="169"/>
                    </a:lnTo>
                    <a:lnTo>
                      <a:pt x="365" y="167"/>
                    </a:lnTo>
                    <a:lnTo>
                      <a:pt x="367" y="167"/>
                    </a:lnTo>
                    <a:lnTo>
                      <a:pt x="367" y="165"/>
                    </a:lnTo>
                    <a:lnTo>
                      <a:pt x="369" y="165"/>
                    </a:lnTo>
                    <a:lnTo>
                      <a:pt x="369" y="165"/>
                    </a:lnTo>
                    <a:lnTo>
                      <a:pt x="369" y="163"/>
                    </a:lnTo>
                    <a:lnTo>
                      <a:pt x="369" y="163"/>
                    </a:lnTo>
                    <a:lnTo>
                      <a:pt x="369" y="161"/>
                    </a:lnTo>
                    <a:lnTo>
                      <a:pt x="367" y="161"/>
                    </a:lnTo>
                    <a:lnTo>
                      <a:pt x="365" y="159"/>
                    </a:lnTo>
                    <a:lnTo>
                      <a:pt x="365" y="157"/>
                    </a:lnTo>
                    <a:lnTo>
                      <a:pt x="363" y="157"/>
                    </a:lnTo>
                    <a:lnTo>
                      <a:pt x="363" y="155"/>
                    </a:lnTo>
                    <a:lnTo>
                      <a:pt x="361" y="153"/>
                    </a:lnTo>
                    <a:lnTo>
                      <a:pt x="361" y="153"/>
                    </a:lnTo>
                    <a:lnTo>
                      <a:pt x="361" y="153"/>
                    </a:lnTo>
                    <a:lnTo>
                      <a:pt x="363" y="150"/>
                    </a:lnTo>
                    <a:lnTo>
                      <a:pt x="363" y="148"/>
                    </a:lnTo>
                    <a:lnTo>
                      <a:pt x="363" y="146"/>
                    </a:lnTo>
                    <a:lnTo>
                      <a:pt x="365" y="144"/>
                    </a:lnTo>
                    <a:lnTo>
                      <a:pt x="365" y="142"/>
                    </a:lnTo>
                    <a:lnTo>
                      <a:pt x="367" y="142"/>
                    </a:lnTo>
                    <a:lnTo>
                      <a:pt x="369" y="140"/>
                    </a:lnTo>
                    <a:lnTo>
                      <a:pt x="371" y="140"/>
                    </a:lnTo>
                    <a:lnTo>
                      <a:pt x="371" y="140"/>
                    </a:lnTo>
                    <a:lnTo>
                      <a:pt x="375" y="140"/>
                    </a:lnTo>
                    <a:lnTo>
                      <a:pt x="377" y="140"/>
                    </a:lnTo>
                    <a:lnTo>
                      <a:pt x="377" y="140"/>
                    </a:lnTo>
                    <a:lnTo>
                      <a:pt x="380" y="142"/>
                    </a:lnTo>
                    <a:lnTo>
                      <a:pt x="382" y="142"/>
                    </a:lnTo>
                    <a:lnTo>
                      <a:pt x="386" y="144"/>
                    </a:lnTo>
                    <a:lnTo>
                      <a:pt x="388" y="144"/>
                    </a:lnTo>
                    <a:lnTo>
                      <a:pt x="390" y="144"/>
                    </a:lnTo>
                    <a:lnTo>
                      <a:pt x="392" y="144"/>
                    </a:lnTo>
                    <a:lnTo>
                      <a:pt x="392" y="144"/>
                    </a:lnTo>
                    <a:lnTo>
                      <a:pt x="394" y="146"/>
                    </a:lnTo>
                    <a:lnTo>
                      <a:pt x="394" y="144"/>
                    </a:lnTo>
                    <a:lnTo>
                      <a:pt x="396" y="144"/>
                    </a:lnTo>
                    <a:lnTo>
                      <a:pt x="399" y="142"/>
                    </a:lnTo>
                    <a:lnTo>
                      <a:pt x="399" y="142"/>
                    </a:lnTo>
                    <a:lnTo>
                      <a:pt x="401" y="142"/>
                    </a:lnTo>
                    <a:lnTo>
                      <a:pt x="403" y="142"/>
                    </a:lnTo>
                    <a:lnTo>
                      <a:pt x="403" y="140"/>
                    </a:lnTo>
                    <a:lnTo>
                      <a:pt x="405" y="138"/>
                    </a:lnTo>
                    <a:lnTo>
                      <a:pt x="407" y="138"/>
                    </a:lnTo>
                    <a:lnTo>
                      <a:pt x="409" y="136"/>
                    </a:lnTo>
                    <a:lnTo>
                      <a:pt x="409" y="136"/>
                    </a:lnTo>
                    <a:lnTo>
                      <a:pt x="409" y="134"/>
                    </a:lnTo>
                    <a:lnTo>
                      <a:pt x="409" y="134"/>
                    </a:lnTo>
                    <a:lnTo>
                      <a:pt x="411" y="134"/>
                    </a:lnTo>
                    <a:lnTo>
                      <a:pt x="411" y="134"/>
                    </a:lnTo>
                    <a:lnTo>
                      <a:pt x="415" y="134"/>
                    </a:lnTo>
                    <a:lnTo>
                      <a:pt x="418" y="134"/>
                    </a:lnTo>
                    <a:lnTo>
                      <a:pt x="420" y="134"/>
                    </a:lnTo>
                    <a:lnTo>
                      <a:pt x="422" y="134"/>
                    </a:lnTo>
                    <a:lnTo>
                      <a:pt x="424" y="131"/>
                    </a:lnTo>
                    <a:lnTo>
                      <a:pt x="426" y="131"/>
                    </a:lnTo>
                    <a:lnTo>
                      <a:pt x="428" y="131"/>
                    </a:lnTo>
                    <a:lnTo>
                      <a:pt x="430" y="129"/>
                    </a:lnTo>
                    <a:lnTo>
                      <a:pt x="432" y="127"/>
                    </a:lnTo>
                    <a:lnTo>
                      <a:pt x="432" y="127"/>
                    </a:lnTo>
                    <a:lnTo>
                      <a:pt x="434" y="127"/>
                    </a:lnTo>
                    <a:lnTo>
                      <a:pt x="434" y="125"/>
                    </a:lnTo>
                    <a:lnTo>
                      <a:pt x="434" y="125"/>
                    </a:lnTo>
                    <a:lnTo>
                      <a:pt x="434" y="123"/>
                    </a:lnTo>
                    <a:lnTo>
                      <a:pt x="434" y="123"/>
                    </a:lnTo>
                    <a:lnTo>
                      <a:pt x="437" y="121"/>
                    </a:lnTo>
                    <a:lnTo>
                      <a:pt x="439" y="119"/>
                    </a:lnTo>
                    <a:lnTo>
                      <a:pt x="439" y="119"/>
                    </a:lnTo>
                    <a:lnTo>
                      <a:pt x="439" y="117"/>
                    </a:lnTo>
                    <a:lnTo>
                      <a:pt x="441" y="117"/>
                    </a:lnTo>
                    <a:lnTo>
                      <a:pt x="441" y="114"/>
                    </a:lnTo>
                    <a:lnTo>
                      <a:pt x="443" y="114"/>
                    </a:lnTo>
                    <a:lnTo>
                      <a:pt x="445" y="114"/>
                    </a:lnTo>
                    <a:lnTo>
                      <a:pt x="445" y="114"/>
                    </a:lnTo>
                    <a:lnTo>
                      <a:pt x="449" y="114"/>
                    </a:lnTo>
                    <a:lnTo>
                      <a:pt x="451" y="114"/>
                    </a:lnTo>
                    <a:lnTo>
                      <a:pt x="451" y="114"/>
                    </a:lnTo>
                    <a:lnTo>
                      <a:pt x="451" y="114"/>
                    </a:lnTo>
                    <a:lnTo>
                      <a:pt x="451" y="112"/>
                    </a:lnTo>
                    <a:lnTo>
                      <a:pt x="451" y="112"/>
                    </a:lnTo>
                    <a:lnTo>
                      <a:pt x="453" y="110"/>
                    </a:lnTo>
                    <a:lnTo>
                      <a:pt x="453" y="110"/>
                    </a:lnTo>
                    <a:lnTo>
                      <a:pt x="456" y="110"/>
                    </a:lnTo>
                    <a:lnTo>
                      <a:pt x="456" y="110"/>
                    </a:lnTo>
                    <a:lnTo>
                      <a:pt x="456" y="112"/>
                    </a:lnTo>
                    <a:lnTo>
                      <a:pt x="458" y="112"/>
                    </a:lnTo>
                    <a:lnTo>
                      <a:pt x="460" y="112"/>
                    </a:lnTo>
                    <a:lnTo>
                      <a:pt x="460" y="110"/>
                    </a:lnTo>
                    <a:lnTo>
                      <a:pt x="462" y="108"/>
                    </a:lnTo>
                    <a:lnTo>
                      <a:pt x="464" y="108"/>
                    </a:lnTo>
                    <a:lnTo>
                      <a:pt x="466" y="108"/>
                    </a:lnTo>
                    <a:lnTo>
                      <a:pt x="468" y="108"/>
                    </a:lnTo>
                    <a:lnTo>
                      <a:pt x="470" y="108"/>
                    </a:lnTo>
                    <a:lnTo>
                      <a:pt x="472" y="108"/>
                    </a:lnTo>
                    <a:lnTo>
                      <a:pt x="472" y="108"/>
                    </a:lnTo>
                    <a:lnTo>
                      <a:pt x="475" y="108"/>
                    </a:lnTo>
                    <a:lnTo>
                      <a:pt x="475" y="108"/>
                    </a:lnTo>
                    <a:lnTo>
                      <a:pt x="477" y="108"/>
                    </a:lnTo>
                    <a:lnTo>
                      <a:pt x="477" y="108"/>
                    </a:lnTo>
                    <a:lnTo>
                      <a:pt x="479" y="110"/>
                    </a:lnTo>
                    <a:lnTo>
                      <a:pt x="481" y="110"/>
                    </a:lnTo>
                    <a:lnTo>
                      <a:pt x="485" y="110"/>
                    </a:lnTo>
                    <a:lnTo>
                      <a:pt x="487" y="110"/>
                    </a:lnTo>
                    <a:lnTo>
                      <a:pt x="487" y="110"/>
                    </a:lnTo>
                    <a:lnTo>
                      <a:pt x="487" y="110"/>
                    </a:lnTo>
                    <a:lnTo>
                      <a:pt x="489" y="108"/>
                    </a:lnTo>
                    <a:lnTo>
                      <a:pt x="491" y="108"/>
                    </a:lnTo>
                    <a:lnTo>
                      <a:pt x="489" y="106"/>
                    </a:lnTo>
                    <a:lnTo>
                      <a:pt x="491" y="106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6" name="Malaysia" descr="" title="">
                <a:extLst>
                  <a:ext uri="{FF2B5EF4-FFF2-40B4-BE49-F238E27FC236}">
                    <a16:creationId xmlns:a16="http://schemas.microsoft.com/office/drawing/2014/main" id="{B140A009-448C-491A-A1B7-E0D8893E6E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24674" y="3988420"/>
                <a:ext cx="834886" cy="269947"/>
              </a:xfrm>
              <a:custGeom>
                <a:avLst/>
                <a:gdLst>
                  <a:gd name="T0" fmla="*/ 177 w 300"/>
                  <a:gd name="T1" fmla="*/ 70 h 97"/>
                  <a:gd name="T2" fmla="*/ 70 w 300"/>
                  <a:gd name="T3" fmla="*/ 70 h 97"/>
                  <a:gd name="T4" fmla="*/ 268 w 300"/>
                  <a:gd name="T5" fmla="*/ 0 h 97"/>
                  <a:gd name="T6" fmla="*/ 0 w 300"/>
                  <a:gd name="T7" fmla="*/ 13 h 97"/>
                  <a:gd name="T8" fmla="*/ 4 w 300"/>
                  <a:gd name="T9" fmla="*/ 15 h 97"/>
                  <a:gd name="T10" fmla="*/ 296 w 300"/>
                  <a:gd name="T11" fmla="*/ 28 h 97"/>
                  <a:gd name="T12" fmla="*/ 285 w 300"/>
                  <a:gd name="T13" fmla="*/ 23 h 97"/>
                  <a:gd name="T14" fmla="*/ 281 w 300"/>
                  <a:gd name="T15" fmla="*/ 19 h 97"/>
                  <a:gd name="T16" fmla="*/ 275 w 300"/>
                  <a:gd name="T17" fmla="*/ 17 h 97"/>
                  <a:gd name="T18" fmla="*/ 270 w 300"/>
                  <a:gd name="T19" fmla="*/ 9 h 97"/>
                  <a:gd name="T20" fmla="*/ 264 w 300"/>
                  <a:gd name="T21" fmla="*/ 11 h 97"/>
                  <a:gd name="T22" fmla="*/ 262 w 300"/>
                  <a:gd name="T23" fmla="*/ 4 h 97"/>
                  <a:gd name="T24" fmla="*/ 247 w 300"/>
                  <a:gd name="T25" fmla="*/ 28 h 97"/>
                  <a:gd name="T26" fmla="*/ 243 w 300"/>
                  <a:gd name="T27" fmla="*/ 32 h 97"/>
                  <a:gd name="T28" fmla="*/ 239 w 300"/>
                  <a:gd name="T29" fmla="*/ 38 h 97"/>
                  <a:gd name="T30" fmla="*/ 237 w 300"/>
                  <a:gd name="T31" fmla="*/ 45 h 97"/>
                  <a:gd name="T32" fmla="*/ 230 w 300"/>
                  <a:gd name="T33" fmla="*/ 40 h 97"/>
                  <a:gd name="T34" fmla="*/ 232 w 300"/>
                  <a:gd name="T35" fmla="*/ 47 h 97"/>
                  <a:gd name="T36" fmla="*/ 226 w 300"/>
                  <a:gd name="T37" fmla="*/ 47 h 97"/>
                  <a:gd name="T38" fmla="*/ 220 w 300"/>
                  <a:gd name="T39" fmla="*/ 40 h 97"/>
                  <a:gd name="T40" fmla="*/ 215 w 300"/>
                  <a:gd name="T41" fmla="*/ 51 h 97"/>
                  <a:gd name="T42" fmla="*/ 190 w 300"/>
                  <a:gd name="T43" fmla="*/ 68 h 97"/>
                  <a:gd name="T44" fmla="*/ 180 w 300"/>
                  <a:gd name="T45" fmla="*/ 74 h 97"/>
                  <a:gd name="T46" fmla="*/ 177 w 300"/>
                  <a:gd name="T47" fmla="*/ 81 h 97"/>
                  <a:gd name="T48" fmla="*/ 175 w 300"/>
                  <a:gd name="T49" fmla="*/ 89 h 97"/>
                  <a:gd name="T50" fmla="*/ 165 w 300"/>
                  <a:gd name="T51" fmla="*/ 85 h 97"/>
                  <a:gd name="T52" fmla="*/ 154 w 300"/>
                  <a:gd name="T53" fmla="*/ 83 h 97"/>
                  <a:gd name="T54" fmla="*/ 156 w 300"/>
                  <a:gd name="T55" fmla="*/ 89 h 97"/>
                  <a:gd name="T56" fmla="*/ 165 w 300"/>
                  <a:gd name="T57" fmla="*/ 97 h 97"/>
                  <a:gd name="T58" fmla="*/ 182 w 300"/>
                  <a:gd name="T59" fmla="*/ 95 h 97"/>
                  <a:gd name="T60" fmla="*/ 192 w 300"/>
                  <a:gd name="T61" fmla="*/ 91 h 97"/>
                  <a:gd name="T62" fmla="*/ 205 w 300"/>
                  <a:gd name="T63" fmla="*/ 89 h 97"/>
                  <a:gd name="T64" fmla="*/ 215 w 300"/>
                  <a:gd name="T65" fmla="*/ 91 h 97"/>
                  <a:gd name="T66" fmla="*/ 228 w 300"/>
                  <a:gd name="T67" fmla="*/ 89 h 97"/>
                  <a:gd name="T68" fmla="*/ 232 w 300"/>
                  <a:gd name="T69" fmla="*/ 83 h 97"/>
                  <a:gd name="T70" fmla="*/ 232 w 300"/>
                  <a:gd name="T71" fmla="*/ 76 h 97"/>
                  <a:gd name="T72" fmla="*/ 237 w 300"/>
                  <a:gd name="T73" fmla="*/ 70 h 97"/>
                  <a:gd name="T74" fmla="*/ 239 w 300"/>
                  <a:gd name="T75" fmla="*/ 66 h 97"/>
                  <a:gd name="T76" fmla="*/ 243 w 300"/>
                  <a:gd name="T77" fmla="*/ 59 h 97"/>
                  <a:gd name="T78" fmla="*/ 247 w 300"/>
                  <a:gd name="T79" fmla="*/ 47 h 97"/>
                  <a:gd name="T80" fmla="*/ 256 w 300"/>
                  <a:gd name="T81" fmla="*/ 45 h 97"/>
                  <a:gd name="T82" fmla="*/ 266 w 300"/>
                  <a:gd name="T83" fmla="*/ 45 h 97"/>
                  <a:gd name="T84" fmla="*/ 277 w 300"/>
                  <a:gd name="T85" fmla="*/ 45 h 97"/>
                  <a:gd name="T86" fmla="*/ 289 w 300"/>
                  <a:gd name="T87" fmla="*/ 45 h 97"/>
                  <a:gd name="T88" fmla="*/ 289 w 300"/>
                  <a:gd name="T89" fmla="*/ 36 h 97"/>
                  <a:gd name="T90" fmla="*/ 300 w 300"/>
                  <a:gd name="T91" fmla="*/ 30 h 97"/>
                  <a:gd name="T92" fmla="*/ 59 w 300"/>
                  <a:gd name="T93" fmla="*/ 59 h 97"/>
                  <a:gd name="T94" fmla="*/ 55 w 300"/>
                  <a:gd name="T95" fmla="*/ 32 h 97"/>
                  <a:gd name="T96" fmla="*/ 38 w 300"/>
                  <a:gd name="T97" fmla="*/ 17 h 97"/>
                  <a:gd name="T98" fmla="*/ 32 w 300"/>
                  <a:gd name="T99" fmla="*/ 23 h 97"/>
                  <a:gd name="T100" fmla="*/ 23 w 300"/>
                  <a:gd name="T101" fmla="*/ 26 h 97"/>
                  <a:gd name="T102" fmla="*/ 23 w 300"/>
                  <a:gd name="T103" fmla="*/ 19 h 97"/>
                  <a:gd name="T104" fmla="*/ 17 w 300"/>
                  <a:gd name="T105" fmla="*/ 13 h 97"/>
                  <a:gd name="T106" fmla="*/ 9 w 300"/>
                  <a:gd name="T107" fmla="*/ 11 h 97"/>
                  <a:gd name="T108" fmla="*/ 13 w 300"/>
                  <a:gd name="T109" fmla="*/ 34 h 97"/>
                  <a:gd name="T110" fmla="*/ 19 w 300"/>
                  <a:gd name="T111" fmla="*/ 53 h 97"/>
                  <a:gd name="T112" fmla="*/ 28 w 300"/>
                  <a:gd name="T113" fmla="*/ 68 h 97"/>
                  <a:gd name="T114" fmla="*/ 51 w 300"/>
                  <a:gd name="T115" fmla="*/ 85 h 97"/>
                  <a:gd name="T116" fmla="*/ 66 w 300"/>
                  <a:gd name="T117" fmla="*/ 89 h 97"/>
                  <a:gd name="T118" fmla="*/ 70 w 300"/>
                  <a:gd name="T119" fmla="*/ 89 h 97"/>
                  <a:gd name="T120" fmla="*/ 9 w 300"/>
                  <a:gd name="T121" fmla="*/ 28 h 97"/>
                  <a:gd name="T122" fmla="*/ 275 w 300"/>
                  <a:gd name="T123" fmla="*/ 47 h 97"/>
                  <a:gd name="T124" fmla="*/ 25 w 300"/>
                  <a:gd name="T125" fmla="*/ 6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0" h="97">
                    <a:moveTo>
                      <a:pt x="180" y="74"/>
                    </a:moveTo>
                    <a:lnTo>
                      <a:pt x="180" y="74"/>
                    </a:lnTo>
                    <a:lnTo>
                      <a:pt x="180" y="74"/>
                    </a:lnTo>
                    <a:lnTo>
                      <a:pt x="180" y="72"/>
                    </a:lnTo>
                    <a:lnTo>
                      <a:pt x="180" y="70"/>
                    </a:lnTo>
                    <a:lnTo>
                      <a:pt x="180" y="70"/>
                    </a:lnTo>
                    <a:lnTo>
                      <a:pt x="180" y="70"/>
                    </a:lnTo>
                    <a:lnTo>
                      <a:pt x="177" y="70"/>
                    </a:lnTo>
                    <a:lnTo>
                      <a:pt x="180" y="74"/>
                    </a:lnTo>
                    <a:lnTo>
                      <a:pt x="180" y="74"/>
                    </a:lnTo>
                    <a:close/>
                    <a:moveTo>
                      <a:pt x="70" y="70"/>
                    </a:moveTo>
                    <a:lnTo>
                      <a:pt x="70" y="70"/>
                    </a:lnTo>
                    <a:lnTo>
                      <a:pt x="70" y="70"/>
                    </a:lnTo>
                    <a:lnTo>
                      <a:pt x="70" y="68"/>
                    </a:lnTo>
                    <a:lnTo>
                      <a:pt x="70" y="68"/>
                    </a:lnTo>
                    <a:lnTo>
                      <a:pt x="70" y="70"/>
                    </a:lnTo>
                    <a:lnTo>
                      <a:pt x="70" y="70"/>
                    </a:lnTo>
                    <a:lnTo>
                      <a:pt x="70" y="70"/>
                    </a:lnTo>
                    <a:close/>
                    <a:moveTo>
                      <a:pt x="268" y="2"/>
                    </a:moveTo>
                    <a:lnTo>
                      <a:pt x="268" y="2"/>
                    </a:lnTo>
                    <a:lnTo>
                      <a:pt x="270" y="2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68" y="0"/>
                    </a:lnTo>
                    <a:lnTo>
                      <a:pt x="266" y="0"/>
                    </a:lnTo>
                    <a:lnTo>
                      <a:pt x="266" y="2"/>
                    </a:lnTo>
                    <a:lnTo>
                      <a:pt x="266" y="2"/>
                    </a:lnTo>
                    <a:lnTo>
                      <a:pt x="268" y="2"/>
                    </a:lnTo>
                    <a:close/>
                    <a:moveTo>
                      <a:pt x="4" y="13"/>
                    </a:moveTo>
                    <a:lnTo>
                      <a:pt x="2" y="13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3"/>
                    </a:lnTo>
                    <a:lnTo>
                      <a:pt x="4" y="13"/>
                    </a:lnTo>
                    <a:close/>
                    <a:moveTo>
                      <a:pt x="300" y="30"/>
                    </a:moveTo>
                    <a:lnTo>
                      <a:pt x="300" y="30"/>
                    </a:lnTo>
                    <a:lnTo>
                      <a:pt x="298" y="28"/>
                    </a:lnTo>
                    <a:lnTo>
                      <a:pt x="296" y="30"/>
                    </a:lnTo>
                    <a:lnTo>
                      <a:pt x="296" y="30"/>
                    </a:lnTo>
                    <a:lnTo>
                      <a:pt x="296" y="28"/>
                    </a:lnTo>
                    <a:lnTo>
                      <a:pt x="291" y="28"/>
                    </a:lnTo>
                    <a:lnTo>
                      <a:pt x="289" y="26"/>
                    </a:lnTo>
                    <a:lnTo>
                      <a:pt x="289" y="26"/>
                    </a:lnTo>
                    <a:lnTo>
                      <a:pt x="289" y="23"/>
                    </a:lnTo>
                    <a:lnTo>
                      <a:pt x="287" y="23"/>
                    </a:lnTo>
                    <a:lnTo>
                      <a:pt x="285" y="23"/>
                    </a:lnTo>
                    <a:lnTo>
                      <a:pt x="285" y="23"/>
                    </a:lnTo>
                    <a:lnTo>
                      <a:pt x="285" y="23"/>
                    </a:lnTo>
                    <a:lnTo>
                      <a:pt x="283" y="23"/>
                    </a:lnTo>
                    <a:lnTo>
                      <a:pt x="281" y="23"/>
                    </a:lnTo>
                    <a:lnTo>
                      <a:pt x="281" y="23"/>
                    </a:lnTo>
                    <a:lnTo>
                      <a:pt x="279" y="23"/>
                    </a:lnTo>
                    <a:lnTo>
                      <a:pt x="279" y="23"/>
                    </a:lnTo>
                    <a:lnTo>
                      <a:pt x="281" y="23"/>
                    </a:lnTo>
                    <a:lnTo>
                      <a:pt x="283" y="21"/>
                    </a:lnTo>
                    <a:lnTo>
                      <a:pt x="281" y="19"/>
                    </a:lnTo>
                    <a:lnTo>
                      <a:pt x="281" y="19"/>
                    </a:lnTo>
                    <a:lnTo>
                      <a:pt x="279" y="21"/>
                    </a:lnTo>
                    <a:lnTo>
                      <a:pt x="279" y="21"/>
                    </a:lnTo>
                    <a:lnTo>
                      <a:pt x="272" y="21"/>
                    </a:lnTo>
                    <a:lnTo>
                      <a:pt x="275" y="21"/>
                    </a:lnTo>
                    <a:lnTo>
                      <a:pt x="275" y="19"/>
                    </a:lnTo>
                    <a:lnTo>
                      <a:pt x="275" y="19"/>
                    </a:lnTo>
                    <a:lnTo>
                      <a:pt x="275" y="17"/>
                    </a:lnTo>
                    <a:lnTo>
                      <a:pt x="277" y="15"/>
                    </a:lnTo>
                    <a:lnTo>
                      <a:pt x="277" y="15"/>
                    </a:lnTo>
                    <a:lnTo>
                      <a:pt x="275" y="13"/>
                    </a:lnTo>
                    <a:lnTo>
                      <a:pt x="275" y="13"/>
                    </a:lnTo>
                    <a:lnTo>
                      <a:pt x="275" y="13"/>
                    </a:lnTo>
                    <a:lnTo>
                      <a:pt x="272" y="11"/>
                    </a:lnTo>
                    <a:lnTo>
                      <a:pt x="270" y="11"/>
                    </a:lnTo>
                    <a:lnTo>
                      <a:pt x="270" y="9"/>
                    </a:lnTo>
                    <a:lnTo>
                      <a:pt x="268" y="9"/>
                    </a:lnTo>
                    <a:lnTo>
                      <a:pt x="268" y="7"/>
                    </a:lnTo>
                    <a:lnTo>
                      <a:pt x="268" y="7"/>
                    </a:lnTo>
                    <a:lnTo>
                      <a:pt x="268" y="7"/>
                    </a:lnTo>
                    <a:lnTo>
                      <a:pt x="268" y="4"/>
                    </a:lnTo>
                    <a:lnTo>
                      <a:pt x="266" y="7"/>
                    </a:lnTo>
                    <a:lnTo>
                      <a:pt x="266" y="9"/>
                    </a:lnTo>
                    <a:lnTo>
                      <a:pt x="264" y="11"/>
                    </a:lnTo>
                    <a:lnTo>
                      <a:pt x="262" y="11"/>
                    </a:lnTo>
                    <a:lnTo>
                      <a:pt x="262" y="11"/>
                    </a:lnTo>
                    <a:lnTo>
                      <a:pt x="262" y="9"/>
                    </a:lnTo>
                    <a:lnTo>
                      <a:pt x="264" y="9"/>
                    </a:lnTo>
                    <a:lnTo>
                      <a:pt x="264" y="7"/>
                    </a:lnTo>
                    <a:lnTo>
                      <a:pt x="262" y="4"/>
                    </a:lnTo>
                    <a:lnTo>
                      <a:pt x="262" y="4"/>
                    </a:lnTo>
                    <a:lnTo>
                      <a:pt x="262" y="4"/>
                    </a:lnTo>
                    <a:lnTo>
                      <a:pt x="258" y="11"/>
                    </a:lnTo>
                    <a:lnTo>
                      <a:pt x="258" y="13"/>
                    </a:lnTo>
                    <a:lnTo>
                      <a:pt x="251" y="17"/>
                    </a:lnTo>
                    <a:lnTo>
                      <a:pt x="251" y="19"/>
                    </a:lnTo>
                    <a:lnTo>
                      <a:pt x="251" y="21"/>
                    </a:lnTo>
                    <a:lnTo>
                      <a:pt x="249" y="23"/>
                    </a:lnTo>
                    <a:lnTo>
                      <a:pt x="249" y="26"/>
                    </a:lnTo>
                    <a:lnTo>
                      <a:pt x="247" y="28"/>
                    </a:lnTo>
                    <a:lnTo>
                      <a:pt x="247" y="28"/>
                    </a:lnTo>
                    <a:lnTo>
                      <a:pt x="245" y="28"/>
                    </a:lnTo>
                    <a:lnTo>
                      <a:pt x="245" y="28"/>
                    </a:lnTo>
                    <a:lnTo>
                      <a:pt x="245" y="26"/>
                    </a:lnTo>
                    <a:lnTo>
                      <a:pt x="243" y="26"/>
                    </a:lnTo>
                    <a:lnTo>
                      <a:pt x="241" y="30"/>
                    </a:lnTo>
                    <a:lnTo>
                      <a:pt x="241" y="30"/>
                    </a:lnTo>
                    <a:lnTo>
                      <a:pt x="243" y="32"/>
                    </a:lnTo>
                    <a:lnTo>
                      <a:pt x="243" y="32"/>
                    </a:lnTo>
                    <a:lnTo>
                      <a:pt x="243" y="34"/>
                    </a:lnTo>
                    <a:lnTo>
                      <a:pt x="243" y="34"/>
                    </a:lnTo>
                    <a:lnTo>
                      <a:pt x="241" y="36"/>
                    </a:lnTo>
                    <a:lnTo>
                      <a:pt x="241" y="36"/>
                    </a:lnTo>
                    <a:lnTo>
                      <a:pt x="237" y="36"/>
                    </a:lnTo>
                    <a:lnTo>
                      <a:pt x="237" y="38"/>
                    </a:lnTo>
                    <a:lnTo>
                      <a:pt x="239" y="38"/>
                    </a:lnTo>
                    <a:lnTo>
                      <a:pt x="239" y="40"/>
                    </a:lnTo>
                    <a:lnTo>
                      <a:pt x="239" y="43"/>
                    </a:lnTo>
                    <a:lnTo>
                      <a:pt x="241" y="45"/>
                    </a:lnTo>
                    <a:lnTo>
                      <a:pt x="241" y="45"/>
                    </a:lnTo>
                    <a:lnTo>
                      <a:pt x="239" y="45"/>
                    </a:lnTo>
                    <a:lnTo>
                      <a:pt x="239" y="45"/>
                    </a:lnTo>
                    <a:lnTo>
                      <a:pt x="237" y="45"/>
                    </a:lnTo>
                    <a:lnTo>
                      <a:pt x="237" y="45"/>
                    </a:lnTo>
                    <a:lnTo>
                      <a:pt x="237" y="43"/>
                    </a:lnTo>
                    <a:lnTo>
                      <a:pt x="234" y="40"/>
                    </a:lnTo>
                    <a:lnTo>
                      <a:pt x="234" y="38"/>
                    </a:lnTo>
                    <a:lnTo>
                      <a:pt x="234" y="36"/>
                    </a:lnTo>
                    <a:lnTo>
                      <a:pt x="234" y="38"/>
                    </a:lnTo>
                    <a:lnTo>
                      <a:pt x="232" y="38"/>
                    </a:lnTo>
                    <a:lnTo>
                      <a:pt x="232" y="38"/>
                    </a:lnTo>
                    <a:lnTo>
                      <a:pt x="230" y="40"/>
                    </a:lnTo>
                    <a:lnTo>
                      <a:pt x="230" y="40"/>
                    </a:lnTo>
                    <a:lnTo>
                      <a:pt x="232" y="43"/>
                    </a:lnTo>
                    <a:lnTo>
                      <a:pt x="232" y="43"/>
                    </a:lnTo>
                    <a:lnTo>
                      <a:pt x="232" y="45"/>
                    </a:lnTo>
                    <a:lnTo>
                      <a:pt x="232" y="45"/>
                    </a:lnTo>
                    <a:lnTo>
                      <a:pt x="232" y="45"/>
                    </a:lnTo>
                    <a:lnTo>
                      <a:pt x="232" y="47"/>
                    </a:lnTo>
                    <a:lnTo>
                      <a:pt x="232" y="47"/>
                    </a:lnTo>
                    <a:lnTo>
                      <a:pt x="232" y="49"/>
                    </a:lnTo>
                    <a:lnTo>
                      <a:pt x="230" y="49"/>
                    </a:lnTo>
                    <a:lnTo>
                      <a:pt x="230" y="49"/>
                    </a:lnTo>
                    <a:lnTo>
                      <a:pt x="228" y="51"/>
                    </a:lnTo>
                    <a:lnTo>
                      <a:pt x="228" y="49"/>
                    </a:lnTo>
                    <a:lnTo>
                      <a:pt x="228" y="49"/>
                    </a:lnTo>
                    <a:lnTo>
                      <a:pt x="226" y="47"/>
                    </a:lnTo>
                    <a:lnTo>
                      <a:pt x="226" y="47"/>
                    </a:lnTo>
                    <a:lnTo>
                      <a:pt x="224" y="47"/>
                    </a:lnTo>
                    <a:lnTo>
                      <a:pt x="224" y="47"/>
                    </a:lnTo>
                    <a:lnTo>
                      <a:pt x="224" y="45"/>
                    </a:lnTo>
                    <a:lnTo>
                      <a:pt x="224" y="45"/>
                    </a:lnTo>
                    <a:lnTo>
                      <a:pt x="224" y="43"/>
                    </a:lnTo>
                    <a:lnTo>
                      <a:pt x="222" y="43"/>
                    </a:lnTo>
                    <a:lnTo>
                      <a:pt x="222" y="43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20" y="43"/>
                    </a:lnTo>
                    <a:lnTo>
                      <a:pt x="220" y="43"/>
                    </a:lnTo>
                    <a:lnTo>
                      <a:pt x="220" y="43"/>
                    </a:lnTo>
                    <a:lnTo>
                      <a:pt x="220" y="45"/>
                    </a:lnTo>
                    <a:lnTo>
                      <a:pt x="220" y="47"/>
                    </a:lnTo>
                    <a:lnTo>
                      <a:pt x="218" y="47"/>
                    </a:lnTo>
                    <a:lnTo>
                      <a:pt x="215" y="51"/>
                    </a:lnTo>
                    <a:lnTo>
                      <a:pt x="211" y="55"/>
                    </a:lnTo>
                    <a:lnTo>
                      <a:pt x="209" y="57"/>
                    </a:lnTo>
                    <a:lnTo>
                      <a:pt x="207" y="59"/>
                    </a:lnTo>
                    <a:lnTo>
                      <a:pt x="205" y="62"/>
                    </a:lnTo>
                    <a:lnTo>
                      <a:pt x="205" y="64"/>
                    </a:lnTo>
                    <a:lnTo>
                      <a:pt x="203" y="64"/>
                    </a:lnTo>
                    <a:lnTo>
                      <a:pt x="201" y="64"/>
                    </a:lnTo>
                    <a:lnTo>
                      <a:pt x="190" y="68"/>
                    </a:lnTo>
                    <a:lnTo>
                      <a:pt x="186" y="68"/>
                    </a:lnTo>
                    <a:lnTo>
                      <a:pt x="184" y="68"/>
                    </a:lnTo>
                    <a:lnTo>
                      <a:pt x="182" y="70"/>
                    </a:lnTo>
                    <a:lnTo>
                      <a:pt x="182" y="72"/>
                    </a:lnTo>
                    <a:lnTo>
                      <a:pt x="180" y="74"/>
                    </a:lnTo>
                    <a:lnTo>
                      <a:pt x="182" y="74"/>
                    </a:lnTo>
                    <a:lnTo>
                      <a:pt x="182" y="74"/>
                    </a:lnTo>
                    <a:lnTo>
                      <a:pt x="180" y="74"/>
                    </a:lnTo>
                    <a:lnTo>
                      <a:pt x="180" y="74"/>
                    </a:lnTo>
                    <a:lnTo>
                      <a:pt x="177" y="74"/>
                    </a:lnTo>
                    <a:lnTo>
                      <a:pt x="177" y="74"/>
                    </a:lnTo>
                    <a:lnTo>
                      <a:pt x="177" y="74"/>
                    </a:lnTo>
                    <a:lnTo>
                      <a:pt x="177" y="76"/>
                    </a:lnTo>
                    <a:lnTo>
                      <a:pt x="177" y="78"/>
                    </a:lnTo>
                    <a:lnTo>
                      <a:pt x="177" y="78"/>
                    </a:lnTo>
                    <a:lnTo>
                      <a:pt x="177" y="81"/>
                    </a:lnTo>
                    <a:lnTo>
                      <a:pt x="177" y="81"/>
                    </a:lnTo>
                    <a:lnTo>
                      <a:pt x="177" y="83"/>
                    </a:lnTo>
                    <a:lnTo>
                      <a:pt x="175" y="85"/>
                    </a:lnTo>
                    <a:lnTo>
                      <a:pt x="175" y="85"/>
                    </a:lnTo>
                    <a:lnTo>
                      <a:pt x="175" y="87"/>
                    </a:lnTo>
                    <a:lnTo>
                      <a:pt x="175" y="87"/>
                    </a:lnTo>
                    <a:lnTo>
                      <a:pt x="175" y="89"/>
                    </a:lnTo>
                    <a:lnTo>
                      <a:pt x="175" y="89"/>
                    </a:lnTo>
                    <a:lnTo>
                      <a:pt x="177" y="89"/>
                    </a:lnTo>
                    <a:lnTo>
                      <a:pt x="175" y="89"/>
                    </a:lnTo>
                    <a:lnTo>
                      <a:pt x="175" y="89"/>
                    </a:lnTo>
                    <a:lnTo>
                      <a:pt x="173" y="89"/>
                    </a:lnTo>
                    <a:lnTo>
                      <a:pt x="173" y="87"/>
                    </a:lnTo>
                    <a:lnTo>
                      <a:pt x="171" y="89"/>
                    </a:lnTo>
                    <a:lnTo>
                      <a:pt x="169" y="87"/>
                    </a:lnTo>
                    <a:lnTo>
                      <a:pt x="165" y="85"/>
                    </a:lnTo>
                    <a:lnTo>
                      <a:pt x="165" y="85"/>
                    </a:lnTo>
                    <a:lnTo>
                      <a:pt x="163" y="85"/>
                    </a:lnTo>
                    <a:lnTo>
                      <a:pt x="163" y="85"/>
                    </a:lnTo>
                    <a:lnTo>
                      <a:pt x="161" y="85"/>
                    </a:lnTo>
                    <a:lnTo>
                      <a:pt x="158" y="85"/>
                    </a:lnTo>
                    <a:lnTo>
                      <a:pt x="156" y="85"/>
                    </a:lnTo>
                    <a:lnTo>
                      <a:pt x="154" y="83"/>
                    </a:lnTo>
                    <a:lnTo>
                      <a:pt x="154" y="83"/>
                    </a:lnTo>
                    <a:lnTo>
                      <a:pt x="152" y="81"/>
                    </a:lnTo>
                    <a:lnTo>
                      <a:pt x="152" y="83"/>
                    </a:lnTo>
                    <a:lnTo>
                      <a:pt x="152" y="83"/>
                    </a:lnTo>
                    <a:lnTo>
                      <a:pt x="152" y="83"/>
                    </a:lnTo>
                    <a:lnTo>
                      <a:pt x="152" y="85"/>
                    </a:lnTo>
                    <a:lnTo>
                      <a:pt x="154" y="87"/>
                    </a:lnTo>
                    <a:lnTo>
                      <a:pt x="154" y="89"/>
                    </a:lnTo>
                    <a:lnTo>
                      <a:pt x="156" y="89"/>
                    </a:lnTo>
                    <a:lnTo>
                      <a:pt x="156" y="89"/>
                    </a:lnTo>
                    <a:lnTo>
                      <a:pt x="158" y="91"/>
                    </a:lnTo>
                    <a:lnTo>
                      <a:pt x="158" y="91"/>
                    </a:lnTo>
                    <a:lnTo>
                      <a:pt x="158" y="93"/>
                    </a:lnTo>
                    <a:lnTo>
                      <a:pt x="161" y="93"/>
                    </a:lnTo>
                    <a:lnTo>
                      <a:pt x="163" y="95"/>
                    </a:lnTo>
                    <a:lnTo>
                      <a:pt x="165" y="97"/>
                    </a:lnTo>
                    <a:lnTo>
                      <a:pt x="165" y="97"/>
                    </a:lnTo>
                    <a:lnTo>
                      <a:pt x="167" y="97"/>
                    </a:lnTo>
                    <a:lnTo>
                      <a:pt x="169" y="97"/>
                    </a:lnTo>
                    <a:lnTo>
                      <a:pt x="173" y="95"/>
                    </a:lnTo>
                    <a:lnTo>
                      <a:pt x="173" y="95"/>
                    </a:lnTo>
                    <a:lnTo>
                      <a:pt x="175" y="95"/>
                    </a:lnTo>
                    <a:lnTo>
                      <a:pt x="177" y="95"/>
                    </a:lnTo>
                    <a:lnTo>
                      <a:pt x="182" y="95"/>
                    </a:lnTo>
                    <a:lnTo>
                      <a:pt x="182" y="95"/>
                    </a:lnTo>
                    <a:lnTo>
                      <a:pt x="184" y="95"/>
                    </a:lnTo>
                    <a:lnTo>
                      <a:pt x="184" y="95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8" y="93"/>
                    </a:lnTo>
                    <a:lnTo>
                      <a:pt x="190" y="93"/>
                    </a:lnTo>
                    <a:lnTo>
                      <a:pt x="190" y="93"/>
                    </a:lnTo>
                    <a:lnTo>
                      <a:pt x="192" y="91"/>
                    </a:lnTo>
                    <a:lnTo>
                      <a:pt x="192" y="89"/>
                    </a:lnTo>
                    <a:lnTo>
                      <a:pt x="192" y="89"/>
                    </a:lnTo>
                    <a:lnTo>
                      <a:pt x="194" y="89"/>
                    </a:lnTo>
                    <a:lnTo>
                      <a:pt x="196" y="87"/>
                    </a:lnTo>
                    <a:lnTo>
                      <a:pt x="203" y="87"/>
                    </a:lnTo>
                    <a:lnTo>
                      <a:pt x="205" y="87"/>
                    </a:lnTo>
                    <a:lnTo>
                      <a:pt x="205" y="89"/>
                    </a:lnTo>
                    <a:lnTo>
                      <a:pt x="205" y="89"/>
                    </a:lnTo>
                    <a:lnTo>
                      <a:pt x="205" y="89"/>
                    </a:lnTo>
                    <a:lnTo>
                      <a:pt x="205" y="89"/>
                    </a:lnTo>
                    <a:lnTo>
                      <a:pt x="207" y="89"/>
                    </a:lnTo>
                    <a:lnTo>
                      <a:pt x="209" y="91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13" y="93"/>
                    </a:lnTo>
                    <a:lnTo>
                      <a:pt x="215" y="91"/>
                    </a:lnTo>
                    <a:lnTo>
                      <a:pt x="215" y="91"/>
                    </a:lnTo>
                    <a:lnTo>
                      <a:pt x="218" y="91"/>
                    </a:lnTo>
                    <a:lnTo>
                      <a:pt x="218" y="89"/>
                    </a:lnTo>
                    <a:lnTo>
                      <a:pt x="220" y="89"/>
                    </a:lnTo>
                    <a:lnTo>
                      <a:pt x="222" y="89"/>
                    </a:lnTo>
                    <a:lnTo>
                      <a:pt x="224" y="89"/>
                    </a:lnTo>
                    <a:lnTo>
                      <a:pt x="226" y="89"/>
                    </a:lnTo>
                    <a:lnTo>
                      <a:pt x="228" y="89"/>
                    </a:lnTo>
                    <a:lnTo>
                      <a:pt x="228" y="89"/>
                    </a:lnTo>
                    <a:lnTo>
                      <a:pt x="228" y="89"/>
                    </a:lnTo>
                    <a:lnTo>
                      <a:pt x="230" y="87"/>
                    </a:lnTo>
                    <a:lnTo>
                      <a:pt x="230" y="85"/>
                    </a:lnTo>
                    <a:lnTo>
                      <a:pt x="230" y="83"/>
                    </a:lnTo>
                    <a:lnTo>
                      <a:pt x="230" y="83"/>
                    </a:lnTo>
                    <a:lnTo>
                      <a:pt x="230" y="83"/>
                    </a:lnTo>
                    <a:lnTo>
                      <a:pt x="232" y="83"/>
                    </a:lnTo>
                    <a:lnTo>
                      <a:pt x="232" y="83"/>
                    </a:lnTo>
                    <a:lnTo>
                      <a:pt x="232" y="81"/>
                    </a:lnTo>
                    <a:lnTo>
                      <a:pt x="232" y="81"/>
                    </a:lnTo>
                    <a:lnTo>
                      <a:pt x="232" y="81"/>
                    </a:lnTo>
                    <a:lnTo>
                      <a:pt x="230" y="78"/>
                    </a:lnTo>
                    <a:lnTo>
                      <a:pt x="232" y="78"/>
                    </a:lnTo>
                    <a:lnTo>
                      <a:pt x="232" y="76"/>
                    </a:lnTo>
                    <a:lnTo>
                      <a:pt x="232" y="76"/>
                    </a:lnTo>
                    <a:lnTo>
                      <a:pt x="234" y="76"/>
                    </a:lnTo>
                    <a:lnTo>
                      <a:pt x="237" y="74"/>
                    </a:lnTo>
                    <a:lnTo>
                      <a:pt x="237" y="74"/>
                    </a:lnTo>
                    <a:lnTo>
                      <a:pt x="237" y="72"/>
                    </a:lnTo>
                    <a:lnTo>
                      <a:pt x="239" y="72"/>
                    </a:lnTo>
                    <a:lnTo>
                      <a:pt x="237" y="72"/>
                    </a:lnTo>
                    <a:lnTo>
                      <a:pt x="237" y="72"/>
                    </a:lnTo>
                    <a:lnTo>
                      <a:pt x="237" y="70"/>
                    </a:lnTo>
                    <a:lnTo>
                      <a:pt x="237" y="70"/>
                    </a:lnTo>
                    <a:lnTo>
                      <a:pt x="237" y="70"/>
                    </a:lnTo>
                    <a:lnTo>
                      <a:pt x="237" y="68"/>
                    </a:lnTo>
                    <a:lnTo>
                      <a:pt x="237" y="68"/>
                    </a:lnTo>
                    <a:lnTo>
                      <a:pt x="237" y="68"/>
                    </a:lnTo>
                    <a:lnTo>
                      <a:pt x="239" y="66"/>
                    </a:lnTo>
                    <a:lnTo>
                      <a:pt x="239" y="66"/>
                    </a:lnTo>
                    <a:lnTo>
                      <a:pt x="239" y="66"/>
                    </a:lnTo>
                    <a:lnTo>
                      <a:pt x="241" y="66"/>
                    </a:lnTo>
                    <a:lnTo>
                      <a:pt x="241" y="66"/>
                    </a:lnTo>
                    <a:lnTo>
                      <a:pt x="243" y="64"/>
                    </a:lnTo>
                    <a:lnTo>
                      <a:pt x="243" y="64"/>
                    </a:lnTo>
                    <a:lnTo>
                      <a:pt x="243" y="62"/>
                    </a:lnTo>
                    <a:lnTo>
                      <a:pt x="243" y="59"/>
                    </a:lnTo>
                    <a:lnTo>
                      <a:pt x="243" y="59"/>
                    </a:lnTo>
                    <a:lnTo>
                      <a:pt x="243" y="59"/>
                    </a:lnTo>
                    <a:lnTo>
                      <a:pt x="243" y="57"/>
                    </a:lnTo>
                    <a:lnTo>
                      <a:pt x="243" y="55"/>
                    </a:lnTo>
                    <a:lnTo>
                      <a:pt x="243" y="55"/>
                    </a:lnTo>
                    <a:lnTo>
                      <a:pt x="243" y="51"/>
                    </a:lnTo>
                    <a:lnTo>
                      <a:pt x="245" y="51"/>
                    </a:lnTo>
                    <a:lnTo>
                      <a:pt x="245" y="49"/>
                    </a:lnTo>
                    <a:lnTo>
                      <a:pt x="245" y="47"/>
                    </a:lnTo>
                    <a:lnTo>
                      <a:pt x="247" y="47"/>
                    </a:lnTo>
                    <a:lnTo>
                      <a:pt x="247" y="45"/>
                    </a:lnTo>
                    <a:lnTo>
                      <a:pt x="247" y="45"/>
                    </a:lnTo>
                    <a:lnTo>
                      <a:pt x="249" y="45"/>
                    </a:lnTo>
                    <a:lnTo>
                      <a:pt x="251" y="47"/>
                    </a:lnTo>
                    <a:lnTo>
                      <a:pt x="251" y="45"/>
                    </a:lnTo>
                    <a:lnTo>
                      <a:pt x="253" y="45"/>
                    </a:lnTo>
                    <a:lnTo>
                      <a:pt x="256" y="45"/>
                    </a:lnTo>
                    <a:lnTo>
                      <a:pt x="256" y="45"/>
                    </a:lnTo>
                    <a:lnTo>
                      <a:pt x="256" y="47"/>
                    </a:lnTo>
                    <a:lnTo>
                      <a:pt x="258" y="45"/>
                    </a:lnTo>
                    <a:lnTo>
                      <a:pt x="258" y="45"/>
                    </a:lnTo>
                    <a:lnTo>
                      <a:pt x="260" y="45"/>
                    </a:lnTo>
                    <a:lnTo>
                      <a:pt x="260" y="45"/>
                    </a:lnTo>
                    <a:lnTo>
                      <a:pt x="260" y="45"/>
                    </a:lnTo>
                    <a:lnTo>
                      <a:pt x="264" y="45"/>
                    </a:lnTo>
                    <a:lnTo>
                      <a:pt x="266" y="45"/>
                    </a:lnTo>
                    <a:lnTo>
                      <a:pt x="270" y="47"/>
                    </a:lnTo>
                    <a:lnTo>
                      <a:pt x="272" y="47"/>
                    </a:lnTo>
                    <a:lnTo>
                      <a:pt x="275" y="49"/>
                    </a:lnTo>
                    <a:lnTo>
                      <a:pt x="275" y="49"/>
                    </a:lnTo>
                    <a:lnTo>
                      <a:pt x="275" y="47"/>
                    </a:lnTo>
                    <a:lnTo>
                      <a:pt x="275" y="47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9" y="47"/>
                    </a:lnTo>
                    <a:lnTo>
                      <a:pt x="281" y="47"/>
                    </a:lnTo>
                    <a:lnTo>
                      <a:pt x="283" y="47"/>
                    </a:lnTo>
                    <a:lnTo>
                      <a:pt x="285" y="45"/>
                    </a:lnTo>
                    <a:lnTo>
                      <a:pt x="287" y="45"/>
                    </a:lnTo>
                    <a:lnTo>
                      <a:pt x="287" y="45"/>
                    </a:lnTo>
                    <a:lnTo>
                      <a:pt x="289" y="45"/>
                    </a:lnTo>
                    <a:lnTo>
                      <a:pt x="289" y="45"/>
                    </a:lnTo>
                    <a:lnTo>
                      <a:pt x="289" y="43"/>
                    </a:lnTo>
                    <a:lnTo>
                      <a:pt x="289" y="43"/>
                    </a:lnTo>
                    <a:lnTo>
                      <a:pt x="285" y="40"/>
                    </a:lnTo>
                    <a:lnTo>
                      <a:pt x="283" y="38"/>
                    </a:lnTo>
                    <a:lnTo>
                      <a:pt x="285" y="36"/>
                    </a:lnTo>
                    <a:lnTo>
                      <a:pt x="285" y="34"/>
                    </a:lnTo>
                    <a:lnTo>
                      <a:pt x="287" y="34"/>
                    </a:lnTo>
                    <a:lnTo>
                      <a:pt x="289" y="36"/>
                    </a:lnTo>
                    <a:lnTo>
                      <a:pt x="291" y="36"/>
                    </a:lnTo>
                    <a:lnTo>
                      <a:pt x="294" y="34"/>
                    </a:lnTo>
                    <a:lnTo>
                      <a:pt x="298" y="34"/>
                    </a:lnTo>
                    <a:lnTo>
                      <a:pt x="300" y="32"/>
                    </a:lnTo>
                    <a:lnTo>
                      <a:pt x="300" y="32"/>
                    </a:lnTo>
                    <a:lnTo>
                      <a:pt x="300" y="32"/>
                    </a:lnTo>
                    <a:lnTo>
                      <a:pt x="300" y="30"/>
                    </a:lnTo>
                    <a:lnTo>
                      <a:pt x="300" y="30"/>
                    </a:lnTo>
                    <a:close/>
                    <a:moveTo>
                      <a:pt x="68" y="76"/>
                    </a:moveTo>
                    <a:lnTo>
                      <a:pt x="66" y="72"/>
                    </a:lnTo>
                    <a:lnTo>
                      <a:pt x="63" y="72"/>
                    </a:lnTo>
                    <a:lnTo>
                      <a:pt x="59" y="70"/>
                    </a:lnTo>
                    <a:lnTo>
                      <a:pt x="59" y="68"/>
                    </a:lnTo>
                    <a:lnTo>
                      <a:pt x="59" y="66"/>
                    </a:lnTo>
                    <a:lnTo>
                      <a:pt x="59" y="62"/>
                    </a:lnTo>
                    <a:lnTo>
                      <a:pt x="59" y="59"/>
                    </a:lnTo>
                    <a:lnTo>
                      <a:pt x="59" y="57"/>
                    </a:lnTo>
                    <a:lnTo>
                      <a:pt x="57" y="55"/>
                    </a:lnTo>
                    <a:lnTo>
                      <a:pt x="57" y="53"/>
                    </a:lnTo>
                    <a:lnTo>
                      <a:pt x="59" y="51"/>
                    </a:lnTo>
                    <a:lnTo>
                      <a:pt x="59" y="45"/>
                    </a:lnTo>
                    <a:lnTo>
                      <a:pt x="59" y="40"/>
                    </a:lnTo>
                    <a:lnTo>
                      <a:pt x="59" y="38"/>
                    </a:lnTo>
                    <a:lnTo>
                      <a:pt x="55" y="32"/>
                    </a:lnTo>
                    <a:lnTo>
                      <a:pt x="53" y="30"/>
                    </a:lnTo>
                    <a:lnTo>
                      <a:pt x="51" y="28"/>
                    </a:lnTo>
                    <a:lnTo>
                      <a:pt x="51" y="26"/>
                    </a:lnTo>
                    <a:lnTo>
                      <a:pt x="49" y="26"/>
                    </a:lnTo>
                    <a:lnTo>
                      <a:pt x="44" y="21"/>
                    </a:lnTo>
                    <a:lnTo>
                      <a:pt x="42" y="17"/>
                    </a:lnTo>
                    <a:lnTo>
                      <a:pt x="40" y="17"/>
                    </a:lnTo>
                    <a:lnTo>
                      <a:pt x="38" y="17"/>
                    </a:lnTo>
                    <a:lnTo>
                      <a:pt x="38" y="17"/>
                    </a:lnTo>
                    <a:lnTo>
                      <a:pt x="38" y="19"/>
                    </a:lnTo>
                    <a:lnTo>
                      <a:pt x="36" y="19"/>
                    </a:lnTo>
                    <a:lnTo>
                      <a:pt x="36" y="21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28" y="21"/>
                    </a:lnTo>
                    <a:lnTo>
                      <a:pt x="25" y="23"/>
                    </a:lnTo>
                    <a:lnTo>
                      <a:pt x="25" y="23"/>
                    </a:lnTo>
                    <a:lnTo>
                      <a:pt x="23" y="26"/>
                    </a:lnTo>
                    <a:lnTo>
                      <a:pt x="23" y="26"/>
                    </a:lnTo>
                    <a:lnTo>
                      <a:pt x="23" y="26"/>
                    </a:lnTo>
                    <a:lnTo>
                      <a:pt x="23" y="26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1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1" y="15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19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1" y="11"/>
                    </a:lnTo>
                    <a:lnTo>
                      <a:pt x="11" y="9"/>
                    </a:lnTo>
                    <a:lnTo>
                      <a:pt x="9" y="9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11" y="17"/>
                    </a:lnTo>
                    <a:lnTo>
                      <a:pt x="11" y="19"/>
                    </a:lnTo>
                    <a:lnTo>
                      <a:pt x="13" y="23"/>
                    </a:lnTo>
                    <a:lnTo>
                      <a:pt x="11" y="26"/>
                    </a:lnTo>
                    <a:lnTo>
                      <a:pt x="13" y="34"/>
                    </a:lnTo>
                    <a:lnTo>
                      <a:pt x="15" y="40"/>
                    </a:lnTo>
                    <a:lnTo>
                      <a:pt x="15" y="45"/>
                    </a:lnTo>
                    <a:lnTo>
                      <a:pt x="17" y="47"/>
                    </a:lnTo>
                    <a:lnTo>
                      <a:pt x="17" y="49"/>
                    </a:lnTo>
                    <a:lnTo>
                      <a:pt x="19" y="5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21" y="55"/>
                    </a:lnTo>
                    <a:lnTo>
                      <a:pt x="23" y="59"/>
                    </a:lnTo>
                    <a:lnTo>
                      <a:pt x="25" y="62"/>
                    </a:lnTo>
                    <a:lnTo>
                      <a:pt x="25" y="64"/>
                    </a:lnTo>
                    <a:lnTo>
                      <a:pt x="28" y="66"/>
                    </a:lnTo>
                    <a:lnTo>
                      <a:pt x="25" y="68"/>
                    </a:lnTo>
                    <a:lnTo>
                      <a:pt x="28" y="68"/>
                    </a:lnTo>
                    <a:lnTo>
                      <a:pt x="28" y="68"/>
                    </a:lnTo>
                    <a:lnTo>
                      <a:pt x="30" y="70"/>
                    </a:lnTo>
                    <a:lnTo>
                      <a:pt x="34" y="72"/>
                    </a:lnTo>
                    <a:lnTo>
                      <a:pt x="36" y="74"/>
                    </a:lnTo>
                    <a:lnTo>
                      <a:pt x="38" y="76"/>
                    </a:lnTo>
                    <a:lnTo>
                      <a:pt x="44" y="81"/>
                    </a:lnTo>
                    <a:lnTo>
                      <a:pt x="49" y="83"/>
                    </a:lnTo>
                    <a:lnTo>
                      <a:pt x="51" y="85"/>
                    </a:lnTo>
                    <a:lnTo>
                      <a:pt x="57" y="87"/>
                    </a:lnTo>
                    <a:lnTo>
                      <a:pt x="57" y="89"/>
                    </a:lnTo>
                    <a:lnTo>
                      <a:pt x="59" y="89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6" y="89"/>
                    </a:lnTo>
                    <a:lnTo>
                      <a:pt x="68" y="89"/>
                    </a:lnTo>
                    <a:lnTo>
                      <a:pt x="68" y="87"/>
                    </a:lnTo>
                    <a:lnTo>
                      <a:pt x="68" y="87"/>
                    </a:lnTo>
                    <a:lnTo>
                      <a:pt x="68" y="87"/>
                    </a:lnTo>
                    <a:lnTo>
                      <a:pt x="68" y="87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0" y="89"/>
                    </a:lnTo>
                    <a:lnTo>
                      <a:pt x="70" y="91"/>
                    </a:lnTo>
                    <a:lnTo>
                      <a:pt x="72" y="89"/>
                    </a:lnTo>
                    <a:lnTo>
                      <a:pt x="72" y="89"/>
                    </a:lnTo>
                    <a:lnTo>
                      <a:pt x="72" y="89"/>
                    </a:lnTo>
                    <a:lnTo>
                      <a:pt x="70" y="85"/>
                    </a:lnTo>
                    <a:lnTo>
                      <a:pt x="68" y="76"/>
                    </a:lnTo>
                    <a:close/>
                    <a:moveTo>
                      <a:pt x="11" y="28"/>
                    </a:moveTo>
                    <a:lnTo>
                      <a:pt x="9" y="28"/>
                    </a:lnTo>
                    <a:lnTo>
                      <a:pt x="9" y="32"/>
                    </a:lnTo>
                    <a:lnTo>
                      <a:pt x="11" y="32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1" y="28"/>
                    </a:lnTo>
                    <a:lnTo>
                      <a:pt x="11" y="28"/>
                    </a:lnTo>
                    <a:close/>
                    <a:moveTo>
                      <a:pt x="277" y="47"/>
                    </a:moveTo>
                    <a:lnTo>
                      <a:pt x="275" y="47"/>
                    </a:lnTo>
                    <a:lnTo>
                      <a:pt x="275" y="47"/>
                    </a:lnTo>
                    <a:lnTo>
                      <a:pt x="275" y="49"/>
                    </a:lnTo>
                    <a:lnTo>
                      <a:pt x="277" y="49"/>
                    </a:lnTo>
                    <a:lnTo>
                      <a:pt x="279" y="47"/>
                    </a:lnTo>
                    <a:lnTo>
                      <a:pt x="277" y="47"/>
                    </a:lnTo>
                    <a:lnTo>
                      <a:pt x="277" y="47"/>
                    </a:lnTo>
                    <a:close/>
                    <a:moveTo>
                      <a:pt x="25" y="66"/>
                    </a:moveTo>
                    <a:lnTo>
                      <a:pt x="25" y="64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25" y="66"/>
                    </a:lnTo>
                    <a:close/>
                  </a:path>
                </a:pathLst>
              </a:custGeom>
              <a:solidFill>
                <a:srgbClr val="00B99B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7" name="Lebanon" descr="" title="">
                <a:extLst>
                  <a:ext uri="{FF2B5EF4-FFF2-40B4-BE49-F238E27FC236}">
                    <a16:creationId xmlns:a16="http://schemas.microsoft.com/office/drawing/2014/main" id="{594D34B2-898C-4CC3-994F-07F894B30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6247" y="2772268"/>
                <a:ext cx="66791" cy="75141"/>
              </a:xfrm>
              <a:custGeom>
                <a:avLst/>
                <a:gdLst>
                  <a:gd name="T0" fmla="*/ 21 w 24"/>
                  <a:gd name="T1" fmla="*/ 4 h 27"/>
                  <a:gd name="T2" fmla="*/ 21 w 24"/>
                  <a:gd name="T3" fmla="*/ 4 h 27"/>
                  <a:gd name="T4" fmla="*/ 19 w 24"/>
                  <a:gd name="T5" fmla="*/ 4 h 27"/>
                  <a:gd name="T6" fmla="*/ 19 w 24"/>
                  <a:gd name="T7" fmla="*/ 2 h 27"/>
                  <a:gd name="T8" fmla="*/ 19 w 24"/>
                  <a:gd name="T9" fmla="*/ 2 h 27"/>
                  <a:gd name="T10" fmla="*/ 19 w 24"/>
                  <a:gd name="T11" fmla="*/ 2 h 27"/>
                  <a:gd name="T12" fmla="*/ 21 w 24"/>
                  <a:gd name="T13" fmla="*/ 2 h 27"/>
                  <a:gd name="T14" fmla="*/ 19 w 24"/>
                  <a:gd name="T15" fmla="*/ 0 h 27"/>
                  <a:gd name="T16" fmla="*/ 19 w 24"/>
                  <a:gd name="T17" fmla="*/ 0 h 27"/>
                  <a:gd name="T18" fmla="*/ 17 w 24"/>
                  <a:gd name="T19" fmla="*/ 0 h 27"/>
                  <a:gd name="T20" fmla="*/ 17 w 24"/>
                  <a:gd name="T21" fmla="*/ 0 h 27"/>
                  <a:gd name="T22" fmla="*/ 13 w 24"/>
                  <a:gd name="T23" fmla="*/ 0 h 27"/>
                  <a:gd name="T24" fmla="*/ 13 w 24"/>
                  <a:gd name="T25" fmla="*/ 2 h 27"/>
                  <a:gd name="T26" fmla="*/ 13 w 24"/>
                  <a:gd name="T27" fmla="*/ 4 h 27"/>
                  <a:gd name="T28" fmla="*/ 11 w 24"/>
                  <a:gd name="T29" fmla="*/ 4 h 27"/>
                  <a:gd name="T30" fmla="*/ 9 w 24"/>
                  <a:gd name="T31" fmla="*/ 8 h 27"/>
                  <a:gd name="T32" fmla="*/ 9 w 24"/>
                  <a:gd name="T33" fmla="*/ 10 h 27"/>
                  <a:gd name="T34" fmla="*/ 7 w 24"/>
                  <a:gd name="T35" fmla="*/ 15 h 27"/>
                  <a:gd name="T36" fmla="*/ 5 w 24"/>
                  <a:gd name="T37" fmla="*/ 21 h 27"/>
                  <a:gd name="T38" fmla="*/ 2 w 24"/>
                  <a:gd name="T39" fmla="*/ 21 h 27"/>
                  <a:gd name="T40" fmla="*/ 2 w 24"/>
                  <a:gd name="T41" fmla="*/ 25 h 27"/>
                  <a:gd name="T42" fmla="*/ 0 w 24"/>
                  <a:gd name="T43" fmla="*/ 25 h 27"/>
                  <a:gd name="T44" fmla="*/ 0 w 24"/>
                  <a:gd name="T45" fmla="*/ 27 h 27"/>
                  <a:gd name="T46" fmla="*/ 2 w 24"/>
                  <a:gd name="T47" fmla="*/ 27 h 27"/>
                  <a:gd name="T48" fmla="*/ 5 w 24"/>
                  <a:gd name="T49" fmla="*/ 27 h 27"/>
                  <a:gd name="T50" fmla="*/ 5 w 24"/>
                  <a:gd name="T51" fmla="*/ 27 h 27"/>
                  <a:gd name="T52" fmla="*/ 7 w 24"/>
                  <a:gd name="T53" fmla="*/ 27 h 27"/>
                  <a:gd name="T54" fmla="*/ 7 w 24"/>
                  <a:gd name="T55" fmla="*/ 25 h 27"/>
                  <a:gd name="T56" fmla="*/ 9 w 24"/>
                  <a:gd name="T57" fmla="*/ 23 h 27"/>
                  <a:gd name="T58" fmla="*/ 9 w 24"/>
                  <a:gd name="T59" fmla="*/ 25 h 27"/>
                  <a:gd name="T60" fmla="*/ 9 w 24"/>
                  <a:gd name="T61" fmla="*/ 23 h 27"/>
                  <a:gd name="T62" fmla="*/ 11 w 24"/>
                  <a:gd name="T63" fmla="*/ 23 h 27"/>
                  <a:gd name="T64" fmla="*/ 11 w 24"/>
                  <a:gd name="T65" fmla="*/ 23 h 27"/>
                  <a:gd name="T66" fmla="*/ 11 w 24"/>
                  <a:gd name="T67" fmla="*/ 21 h 27"/>
                  <a:gd name="T68" fmla="*/ 13 w 24"/>
                  <a:gd name="T69" fmla="*/ 21 h 27"/>
                  <a:gd name="T70" fmla="*/ 13 w 24"/>
                  <a:gd name="T71" fmla="*/ 21 h 27"/>
                  <a:gd name="T72" fmla="*/ 13 w 24"/>
                  <a:gd name="T73" fmla="*/ 21 h 27"/>
                  <a:gd name="T74" fmla="*/ 13 w 24"/>
                  <a:gd name="T75" fmla="*/ 19 h 27"/>
                  <a:gd name="T76" fmla="*/ 15 w 24"/>
                  <a:gd name="T77" fmla="*/ 19 h 27"/>
                  <a:gd name="T78" fmla="*/ 15 w 24"/>
                  <a:gd name="T79" fmla="*/ 19 h 27"/>
                  <a:gd name="T80" fmla="*/ 15 w 24"/>
                  <a:gd name="T81" fmla="*/ 19 h 27"/>
                  <a:gd name="T82" fmla="*/ 13 w 24"/>
                  <a:gd name="T83" fmla="*/ 19 h 27"/>
                  <a:gd name="T84" fmla="*/ 13 w 24"/>
                  <a:gd name="T85" fmla="*/ 17 h 27"/>
                  <a:gd name="T86" fmla="*/ 13 w 24"/>
                  <a:gd name="T87" fmla="*/ 17 h 27"/>
                  <a:gd name="T88" fmla="*/ 13 w 24"/>
                  <a:gd name="T89" fmla="*/ 17 h 27"/>
                  <a:gd name="T90" fmla="*/ 15 w 24"/>
                  <a:gd name="T91" fmla="*/ 15 h 27"/>
                  <a:gd name="T92" fmla="*/ 15 w 24"/>
                  <a:gd name="T93" fmla="*/ 15 h 27"/>
                  <a:gd name="T94" fmla="*/ 17 w 24"/>
                  <a:gd name="T95" fmla="*/ 15 h 27"/>
                  <a:gd name="T96" fmla="*/ 17 w 24"/>
                  <a:gd name="T97" fmla="*/ 15 h 27"/>
                  <a:gd name="T98" fmla="*/ 19 w 24"/>
                  <a:gd name="T99" fmla="*/ 15 h 27"/>
                  <a:gd name="T100" fmla="*/ 19 w 24"/>
                  <a:gd name="T101" fmla="*/ 15 h 27"/>
                  <a:gd name="T102" fmla="*/ 19 w 24"/>
                  <a:gd name="T103" fmla="*/ 15 h 27"/>
                  <a:gd name="T104" fmla="*/ 19 w 24"/>
                  <a:gd name="T105" fmla="*/ 15 h 27"/>
                  <a:gd name="T106" fmla="*/ 19 w 24"/>
                  <a:gd name="T107" fmla="*/ 12 h 27"/>
                  <a:gd name="T108" fmla="*/ 19 w 24"/>
                  <a:gd name="T109" fmla="*/ 12 h 27"/>
                  <a:gd name="T110" fmla="*/ 19 w 24"/>
                  <a:gd name="T111" fmla="*/ 12 h 27"/>
                  <a:gd name="T112" fmla="*/ 19 w 24"/>
                  <a:gd name="T113" fmla="*/ 10 h 27"/>
                  <a:gd name="T114" fmla="*/ 21 w 24"/>
                  <a:gd name="T115" fmla="*/ 10 h 27"/>
                  <a:gd name="T116" fmla="*/ 21 w 24"/>
                  <a:gd name="T117" fmla="*/ 10 h 27"/>
                  <a:gd name="T118" fmla="*/ 21 w 24"/>
                  <a:gd name="T119" fmla="*/ 8 h 27"/>
                  <a:gd name="T120" fmla="*/ 24 w 24"/>
                  <a:gd name="T121" fmla="*/ 8 h 27"/>
                  <a:gd name="T122" fmla="*/ 21 w 24"/>
                  <a:gd name="T123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" h="27">
                    <a:moveTo>
                      <a:pt x="21" y="4"/>
                    </a:moveTo>
                    <a:lnTo>
                      <a:pt x="21" y="4"/>
                    </a:lnTo>
                    <a:lnTo>
                      <a:pt x="19" y="4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1" y="4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7" y="15"/>
                    </a:lnTo>
                    <a:lnTo>
                      <a:pt x="5" y="21"/>
                    </a:lnTo>
                    <a:lnTo>
                      <a:pt x="2" y="21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7" y="25"/>
                    </a:lnTo>
                    <a:lnTo>
                      <a:pt x="9" y="23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24" y="8"/>
                    </a:lnTo>
                    <a:lnTo>
                      <a:pt x="21" y="4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8" name="Laos" descr="" title="">
                <a:extLst>
                  <a:ext uri="{FF2B5EF4-FFF2-40B4-BE49-F238E27FC236}">
                    <a16:creationId xmlns:a16="http://schemas.microsoft.com/office/drawing/2014/main" id="{DD3F74E1-37DE-4837-AD2A-63CB40823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9720" y="3331643"/>
                <a:ext cx="317257" cy="375700"/>
              </a:xfrm>
              <a:custGeom>
                <a:avLst/>
                <a:gdLst>
                  <a:gd name="T0" fmla="*/ 107 w 114"/>
                  <a:gd name="T1" fmla="*/ 107 h 135"/>
                  <a:gd name="T2" fmla="*/ 109 w 114"/>
                  <a:gd name="T3" fmla="*/ 101 h 135"/>
                  <a:gd name="T4" fmla="*/ 101 w 114"/>
                  <a:gd name="T5" fmla="*/ 95 h 135"/>
                  <a:gd name="T6" fmla="*/ 97 w 114"/>
                  <a:gd name="T7" fmla="*/ 93 h 135"/>
                  <a:gd name="T8" fmla="*/ 95 w 114"/>
                  <a:gd name="T9" fmla="*/ 84 h 135"/>
                  <a:gd name="T10" fmla="*/ 84 w 114"/>
                  <a:gd name="T11" fmla="*/ 74 h 135"/>
                  <a:gd name="T12" fmla="*/ 78 w 114"/>
                  <a:gd name="T13" fmla="*/ 67 h 135"/>
                  <a:gd name="T14" fmla="*/ 76 w 114"/>
                  <a:gd name="T15" fmla="*/ 61 h 135"/>
                  <a:gd name="T16" fmla="*/ 61 w 114"/>
                  <a:gd name="T17" fmla="*/ 52 h 135"/>
                  <a:gd name="T18" fmla="*/ 59 w 114"/>
                  <a:gd name="T19" fmla="*/ 48 h 135"/>
                  <a:gd name="T20" fmla="*/ 67 w 114"/>
                  <a:gd name="T21" fmla="*/ 46 h 135"/>
                  <a:gd name="T22" fmla="*/ 71 w 114"/>
                  <a:gd name="T23" fmla="*/ 38 h 135"/>
                  <a:gd name="T24" fmla="*/ 67 w 114"/>
                  <a:gd name="T25" fmla="*/ 35 h 135"/>
                  <a:gd name="T26" fmla="*/ 67 w 114"/>
                  <a:gd name="T27" fmla="*/ 31 h 135"/>
                  <a:gd name="T28" fmla="*/ 59 w 114"/>
                  <a:gd name="T29" fmla="*/ 25 h 135"/>
                  <a:gd name="T30" fmla="*/ 50 w 114"/>
                  <a:gd name="T31" fmla="*/ 27 h 135"/>
                  <a:gd name="T32" fmla="*/ 42 w 114"/>
                  <a:gd name="T33" fmla="*/ 16 h 135"/>
                  <a:gd name="T34" fmla="*/ 40 w 114"/>
                  <a:gd name="T35" fmla="*/ 10 h 135"/>
                  <a:gd name="T36" fmla="*/ 38 w 114"/>
                  <a:gd name="T37" fmla="*/ 12 h 135"/>
                  <a:gd name="T38" fmla="*/ 29 w 114"/>
                  <a:gd name="T39" fmla="*/ 2 h 135"/>
                  <a:gd name="T40" fmla="*/ 23 w 114"/>
                  <a:gd name="T41" fmla="*/ 0 h 135"/>
                  <a:gd name="T42" fmla="*/ 21 w 114"/>
                  <a:gd name="T43" fmla="*/ 6 h 135"/>
                  <a:gd name="T44" fmla="*/ 23 w 114"/>
                  <a:gd name="T45" fmla="*/ 14 h 135"/>
                  <a:gd name="T46" fmla="*/ 25 w 114"/>
                  <a:gd name="T47" fmla="*/ 21 h 135"/>
                  <a:gd name="T48" fmla="*/ 19 w 114"/>
                  <a:gd name="T49" fmla="*/ 21 h 135"/>
                  <a:gd name="T50" fmla="*/ 14 w 114"/>
                  <a:gd name="T51" fmla="*/ 16 h 135"/>
                  <a:gd name="T52" fmla="*/ 8 w 114"/>
                  <a:gd name="T53" fmla="*/ 21 h 135"/>
                  <a:gd name="T54" fmla="*/ 6 w 114"/>
                  <a:gd name="T55" fmla="*/ 25 h 135"/>
                  <a:gd name="T56" fmla="*/ 0 w 114"/>
                  <a:gd name="T57" fmla="*/ 31 h 135"/>
                  <a:gd name="T58" fmla="*/ 2 w 114"/>
                  <a:gd name="T59" fmla="*/ 33 h 135"/>
                  <a:gd name="T60" fmla="*/ 6 w 114"/>
                  <a:gd name="T61" fmla="*/ 38 h 135"/>
                  <a:gd name="T62" fmla="*/ 8 w 114"/>
                  <a:gd name="T63" fmla="*/ 48 h 135"/>
                  <a:gd name="T64" fmla="*/ 16 w 114"/>
                  <a:gd name="T65" fmla="*/ 48 h 135"/>
                  <a:gd name="T66" fmla="*/ 14 w 114"/>
                  <a:gd name="T67" fmla="*/ 63 h 135"/>
                  <a:gd name="T68" fmla="*/ 14 w 114"/>
                  <a:gd name="T69" fmla="*/ 69 h 135"/>
                  <a:gd name="T70" fmla="*/ 14 w 114"/>
                  <a:gd name="T71" fmla="*/ 80 h 135"/>
                  <a:gd name="T72" fmla="*/ 25 w 114"/>
                  <a:gd name="T73" fmla="*/ 71 h 135"/>
                  <a:gd name="T74" fmla="*/ 31 w 114"/>
                  <a:gd name="T75" fmla="*/ 69 h 135"/>
                  <a:gd name="T76" fmla="*/ 38 w 114"/>
                  <a:gd name="T77" fmla="*/ 74 h 135"/>
                  <a:gd name="T78" fmla="*/ 44 w 114"/>
                  <a:gd name="T79" fmla="*/ 71 h 135"/>
                  <a:gd name="T80" fmla="*/ 46 w 114"/>
                  <a:gd name="T81" fmla="*/ 65 h 135"/>
                  <a:gd name="T82" fmla="*/ 57 w 114"/>
                  <a:gd name="T83" fmla="*/ 67 h 135"/>
                  <a:gd name="T84" fmla="*/ 69 w 114"/>
                  <a:gd name="T85" fmla="*/ 80 h 135"/>
                  <a:gd name="T86" fmla="*/ 73 w 114"/>
                  <a:gd name="T87" fmla="*/ 99 h 135"/>
                  <a:gd name="T88" fmla="*/ 80 w 114"/>
                  <a:gd name="T89" fmla="*/ 105 h 135"/>
                  <a:gd name="T90" fmla="*/ 82 w 114"/>
                  <a:gd name="T91" fmla="*/ 112 h 135"/>
                  <a:gd name="T92" fmla="*/ 82 w 114"/>
                  <a:gd name="T93" fmla="*/ 120 h 135"/>
                  <a:gd name="T94" fmla="*/ 76 w 114"/>
                  <a:gd name="T95" fmla="*/ 128 h 135"/>
                  <a:gd name="T96" fmla="*/ 82 w 114"/>
                  <a:gd name="T97" fmla="*/ 131 h 135"/>
                  <a:gd name="T98" fmla="*/ 90 w 114"/>
                  <a:gd name="T99" fmla="*/ 131 h 135"/>
                  <a:gd name="T100" fmla="*/ 92 w 114"/>
                  <a:gd name="T101" fmla="*/ 126 h 135"/>
                  <a:gd name="T102" fmla="*/ 99 w 114"/>
                  <a:gd name="T103" fmla="*/ 126 h 135"/>
                  <a:gd name="T104" fmla="*/ 105 w 114"/>
                  <a:gd name="T105" fmla="*/ 126 h 135"/>
                  <a:gd name="T106" fmla="*/ 109 w 114"/>
                  <a:gd name="T107" fmla="*/ 124 h 135"/>
                  <a:gd name="T108" fmla="*/ 111 w 114"/>
                  <a:gd name="T109" fmla="*/ 118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4" h="135">
                    <a:moveTo>
                      <a:pt x="114" y="114"/>
                    </a:moveTo>
                    <a:lnTo>
                      <a:pt x="111" y="112"/>
                    </a:lnTo>
                    <a:lnTo>
                      <a:pt x="111" y="112"/>
                    </a:lnTo>
                    <a:lnTo>
                      <a:pt x="109" y="109"/>
                    </a:lnTo>
                    <a:lnTo>
                      <a:pt x="107" y="107"/>
                    </a:lnTo>
                    <a:lnTo>
                      <a:pt x="107" y="107"/>
                    </a:lnTo>
                    <a:lnTo>
                      <a:pt x="107" y="107"/>
                    </a:lnTo>
                    <a:lnTo>
                      <a:pt x="107" y="105"/>
                    </a:lnTo>
                    <a:lnTo>
                      <a:pt x="107" y="105"/>
                    </a:lnTo>
                    <a:lnTo>
                      <a:pt x="109" y="103"/>
                    </a:lnTo>
                    <a:lnTo>
                      <a:pt x="109" y="103"/>
                    </a:lnTo>
                    <a:lnTo>
                      <a:pt x="109" y="103"/>
                    </a:lnTo>
                    <a:lnTo>
                      <a:pt x="109" y="101"/>
                    </a:lnTo>
                    <a:lnTo>
                      <a:pt x="109" y="101"/>
                    </a:lnTo>
                    <a:lnTo>
                      <a:pt x="109" y="101"/>
                    </a:lnTo>
                    <a:lnTo>
                      <a:pt x="107" y="101"/>
                    </a:lnTo>
                    <a:lnTo>
                      <a:pt x="105" y="99"/>
                    </a:lnTo>
                    <a:lnTo>
                      <a:pt x="103" y="97"/>
                    </a:lnTo>
                    <a:lnTo>
                      <a:pt x="103" y="97"/>
                    </a:lnTo>
                    <a:lnTo>
                      <a:pt x="103" y="97"/>
                    </a:lnTo>
                    <a:lnTo>
                      <a:pt x="101" y="95"/>
                    </a:lnTo>
                    <a:lnTo>
                      <a:pt x="101" y="95"/>
                    </a:lnTo>
                    <a:lnTo>
                      <a:pt x="101" y="95"/>
                    </a:lnTo>
                    <a:lnTo>
                      <a:pt x="101" y="95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97" y="93"/>
                    </a:lnTo>
                    <a:lnTo>
                      <a:pt x="97" y="93"/>
                    </a:lnTo>
                    <a:lnTo>
                      <a:pt x="97" y="90"/>
                    </a:lnTo>
                    <a:lnTo>
                      <a:pt x="97" y="88"/>
                    </a:lnTo>
                    <a:lnTo>
                      <a:pt x="97" y="88"/>
                    </a:lnTo>
                    <a:lnTo>
                      <a:pt x="97" y="86"/>
                    </a:lnTo>
                    <a:lnTo>
                      <a:pt x="95" y="86"/>
                    </a:lnTo>
                    <a:lnTo>
                      <a:pt x="95" y="84"/>
                    </a:lnTo>
                    <a:lnTo>
                      <a:pt x="92" y="84"/>
                    </a:lnTo>
                    <a:lnTo>
                      <a:pt x="88" y="80"/>
                    </a:lnTo>
                    <a:lnTo>
                      <a:pt x="88" y="80"/>
                    </a:lnTo>
                    <a:lnTo>
                      <a:pt x="86" y="78"/>
                    </a:lnTo>
                    <a:lnTo>
                      <a:pt x="86" y="78"/>
                    </a:lnTo>
                    <a:lnTo>
                      <a:pt x="84" y="76"/>
                    </a:lnTo>
                    <a:lnTo>
                      <a:pt x="84" y="74"/>
                    </a:lnTo>
                    <a:lnTo>
                      <a:pt x="82" y="71"/>
                    </a:lnTo>
                    <a:lnTo>
                      <a:pt x="82" y="71"/>
                    </a:lnTo>
                    <a:lnTo>
                      <a:pt x="82" y="69"/>
                    </a:lnTo>
                    <a:lnTo>
                      <a:pt x="80" y="69"/>
                    </a:lnTo>
                    <a:lnTo>
                      <a:pt x="80" y="69"/>
                    </a:lnTo>
                    <a:lnTo>
                      <a:pt x="78" y="67"/>
                    </a:lnTo>
                    <a:lnTo>
                      <a:pt x="78" y="67"/>
                    </a:lnTo>
                    <a:lnTo>
                      <a:pt x="76" y="65"/>
                    </a:lnTo>
                    <a:lnTo>
                      <a:pt x="76" y="65"/>
                    </a:lnTo>
                    <a:lnTo>
                      <a:pt x="76" y="65"/>
                    </a:lnTo>
                    <a:lnTo>
                      <a:pt x="76" y="63"/>
                    </a:lnTo>
                    <a:lnTo>
                      <a:pt x="76" y="63"/>
                    </a:lnTo>
                    <a:lnTo>
                      <a:pt x="76" y="61"/>
                    </a:lnTo>
                    <a:lnTo>
                      <a:pt x="76" y="61"/>
                    </a:lnTo>
                    <a:lnTo>
                      <a:pt x="76" y="61"/>
                    </a:lnTo>
                    <a:lnTo>
                      <a:pt x="73" y="59"/>
                    </a:lnTo>
                    <a:lnTo>
                      <a:pt x="69" y="59"/>
                    </a:lnTo>
                    <a:lnTo>
                      <a:pt x="67" y="57"/>
                    </a:lnTo>
                    <a:lnTo>
                      <a:pt x="65" y="57"/>
                    </a:lnTo>
                    <a:lnTo>
                      <a:pt x="65" y="57"/>
                    </a:lnTo>
                    <a:lnTo>
                      <a:pt x="61" y="52"/>
                    </a:lnTo>
                    <a:lnTo>
                      <a:pt x="59" y="52"/>
                    </a:lnTo>
                    <a:lnTo>
                      <a:pt x="57" y="50"/>
                    </a:lnTo>
                    <a:lnTo>
                      <a:pt x="57" y="50"/>
                    </a:lnTo>
                    <a:lnTo>
                      <a:pt x="57" y="50"/>
                    </a:lnTo>
                    <a:lnTo>
                      <a:pt x="57" y="50"/>
                    </a:lnTo>
                    <a:lnTo>
                      <a:pt x="59" y="48"/>
                    </a:lnTo>
                    <a:lnTo>
                      <a:pt x="59" y="48"/>
                    </a:lnTo>
                    <a:lnTo>
                      <a:pt x="59" y="46"/>
                    </a:lnTo>
                    <a:lnTo>
                      <a:pt x="59" y="46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61" y="44"/>
                    </a:lnTo>
                    <a:lnTo>
                      <a:pt x="63" y="44"/>
                    </a:lnTo>
                    <a:lnTo>
                      <a:pt x="67" y="46"/>
                    </a:lnTo>
                    <a:lnTo>
                      <a:pt x="67" y="46"/>
                    </a:lnTo>
                    <a:lnTo>
                      <a:pt x="69" y="44"/>
                    </a:lnTo>
                    <a:lnTo>
                      <a:pt x="71" y="42"/>
                    </a:lnTo>
                    <a:lnTo>
                      <a:pt x="71" y="42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5"/>
                    </a:lnTo>
                    <a:lnTo>
                      <a:pt x="69" y="35"/>
                    </a:lnTo>
                    <a:lnTo>
                      <a:pt x="69" y="35"/>
                    </a:lnTo>
                    <a:lnTo>
                      <a:pt x="67" y="35"/>
                    </a:lnTo>
                    <a:lnTo>
                      <a:pt x="67" y="33"/>
                    </a:lnTo>
                    <a:lnTo>
                      <a:pt x="65" y="33"/>
                    </a:lnTo>
                    <a:lnTo>
                      <a:pt x="65" y="33"/>
                    </a:lnTo>
                    <a:lnTo>
                      <a:pt x="63" y="33"/>
                    </a:lnTo>
                    <a:lnTo>
                      <a:pt x="65" y="31"/>
                    </a:lnTo>
                    <a:lnTo>
                      <a:pt x="65" y="31"/>
                    </a:lnTo>
                    <a:lnTo>
                      <a:pt x="67" y="31"/>
                    </a:lnTo>
                    <a:lnTo>
                      <a:pt x="67" y="31"/>
                    </a:lnTo>
                    <a:lnTo>
                      <a:pt x="67" y="29"/>
                    </a:lnTo>
                    <a:lnTo>
                      <a:pt x="67" y="29"/>
                    </a:lnTo>
                    <a:lnTo>
                      <a:pt x="65" y="29"/>
                    </a:lnTo>
                    <a:lnTo>
                      <a:pt x="63" y="27"/>
                    </a:lnTo>
                    <a:lnTo>
                      <a:pt x="61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7" y="27"/>
                    </a:lnTo>
                    <a:lnTo>
                      <a:pt x="54" y="27"/>
                    </a:lnTo>
                    <a:lnTo>
                      <a:pt x="54" y="29"/>
                    </a:lnTo>
                    <a:lnTo>
                      <a:pt x="52" y="29"/>
                    </a:lnTo>
                    <a:lnTo>
                      <a:pt x="52" y="27"/>
                    </a:lnTo>
                    <a:lnTo>
                      <a:pt x="50" y="27"/>
                    </a:lnTo>
                    <a:lnTo>
                      <a:pt x="46" y="27"/>
                    </a:lnTo>
                    <a:lnTo>
                      <a:pt x="44" y="25"/>
                    </a:lnTo>
                    <a:lnTo>
                      <a:pt x="42" y="21"/>
                    </a:lnTo>
                    <a:lnTo>
                      <a:pt x="40" y="21"/>
                    </a:lnTo>
                    <a:lnTo>
                      <a:pt x="42" y="19"/>
                    </a:lnTo>
                    <a:lnTo>
                      <a:pt x="42" y="16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40" y="10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1" y="6"/>
                    </a:lnTo>
                    <a:lnTo>
                      <a:pt x="31" y="4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4"/>
                    </a:lnTo>
                    <a:lnTo>
                      <a:pt x="23" y="16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19" y="21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8" y="19"/>
                    </a:lnTo>
                    <a:lnTo>
                      <a:pt x="8" y="21"/>
                    </a:lnTo>
                    <a:lnTo>
                      <a:pt x="8" y="23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7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0" y="33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2" y="33"/>
                    </a:lnTo>
                    <a:lnTo>
                      <a:pt x="2" y="33"/>
                    </a:lnTo>
                    <a:lnTo>
                      <a:pt x="4" y="33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6" y="40"/>
                    </a:lnTo>
                    <a:lnTo>
                      <a:pt x="4" y="42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6" y="46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6" y="46"/>
                    </a:lnTo>
                    <a:lnTo>
                      <a:pt x="16" y="48"/>
                    </a:lnTo>
                    <a:lnTo>
                      <a:pt x="16" y="50"/>
                    </a:lnTo>
                    <a:lnTo>
                      <a:pt x="16" y="52"/>
                    </a:lnTo>
                    <a:lnTo>
                      <a:pt x="16" y="55"/>
                    </a:lnTo>
                    <a:lnTo>
                      <a:pt x="16" y="57"/>
                    </a:lnTo>
                    <a:lnTo>
                      <a:pt x="16" y="59"/>
                    </a:lnTo>
                    <a:lnTo>
                      <a:pt x="14" y="61"/>
                    </a:lnTo>
                    <a:lnTo>
                      <a:pt x="14" y="63"/>
                    </a:lnTo>
                    <a:lnTo>
                      <a:pt x="14" y="6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14" y="65"/>
                    </a:lnTo>
                    <a:lnTo>
                      <a:pt x="14" y="67"/>
                    </a:lnTo>
                    <a:lnTo>
                      <a:pt x="14" y="67"/>
                    </a:lnTo>
                    <a:lnTo>
                      <a:pt x="14" y="69"/>
                    </a:lnTo>
                    <a:lnTo>
                      <a:pt x="14" y="71"/>
                    </a:lnTo>
                    <a:lnTo>
                      <a:pt x="12" y="74"/>
                    </a:lnTo>
                    <a:lnTo>
                      <a:pt x="10" y="78"/>
                    </a:lnTo>
                    <a:lnTo>
                      <a:pt x="12" y="78"/>
                    </a:lnTo>
                    <a:lnTo>
                      <a:pt x="12" y="80"/>
                    </a:lnTo>
                    <a:lnTo>
                      <a:pt x="14" y="80"/>
                    </a:lnTo>
                    <a:lnTo>
                      <a:pt x="14" y="80"/>
                    </a:lnTo>
                    <a:lnTo>
                      <a:pt x="16" y="78"/>
                    </a:lnTo>
                    <a:lnTo>
                      <a:pt x="19" y="76"/>
                    </a:lnTo>
                    <a:lnTo>
                      <a:pt x="21" y="74"/>
                    </a:lnTo>
                    <a:lnTo>
                      <a:pt x="21" y="74"/>
                    </a:lnTo>
                    <a:lnTo>
                      <a:pt x="23" y="74"/>
                    </a:lnTo>
                    <a:lnTo>
                      <a:pt x="23" y="71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5" y="71"/>
                    </a:lnTo>
                    <a:lnTo>
                      <a:pt x="27" y="69"/>
                    </a:lnTo>
                    <a:lnTo>
                      <a:pt x="29" y="69"/>
                    </a:lnTo>
                    <a:lnTo>
                      <a:pt x="29" y="67"/>
                    </a:lnTo>
                    <a:lnTo>
                      <a:pt x="29" y="67"/>
                    </a:lnTo>
                    <a:lnTo>
                      <a:pt x="31" y="69"/>
                    </a:lnTo>
                    <a:lnTo>
                      <a:pt x="33" y="71"/>
                    </a:lnTo>
                    <a:lnTo>
                      <a:pt x="35" y="71"/>
                    </a:lnTo>
                    <a:lnTo>
                      <a:pt x="35" y="71"/>
                    </a:lnTo>
                    <a:lnTo>
                      <a:pt x="38" y="71"/>
                    </a:lnTo>
                    <a:lnTo>
                      <a:pt x="38" y="74"/>
                    </a:lnTo>
                    <a:lnTo>
                      <a:pt x="38" y="74"/>
                    </a:lnTo>
                    <a:lnTo>
                      <a:pt x="38" y="74"/>
                    </a:lnTo>
                    <a:lnTo>
                      <a:pt x="38" y="74"/>
                    </a:lnTo>
                    <a:lnTo>
                      <a:pt x="38" y="74"/>
                    </a:lnTo>
                    <a:lnTo>
                      <a:pt x="38" y="74"/>
                    </a:lnTo>
                    <a:lnTo>
                      <a:pt x="40" y="71"/>
                    </a:lnTo>
                    <a:lnTo>
                      <a:pt x="42" y="71"/>
                    </a:lnTo>
                    <a:lnTo>
                      <a:pt x="42" y="71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6" y="67"/>
                    </a:lnTo>
                    <a:lnTo>
                      <a:pt x="46" y="67"/>
                    </a:lnTo>
                    <a:lnTo>
                      <a:pt x="46" y="67"/>
                    </a:lnTo>
                    <a:lnTo>
                      <a:pt x="48" y="67"/>
                    </a:lnTo>
                    <a:lnTo>
                      <a:pt x="46" y="65"/>
                    </a:lnTo>
                    <a:lnTo>
                      <a:pt x="46" y="65"/>
                    </a:lnTo>
                    <a:lnTo>
                      <a:pt x="48" y="65"/>
                    </a:lnTo>
                    <a:lnTo>
                      <a:pt x="48" y="65"/>
                    </a:lnTo>
                    <a:lnTo>
                      <a:pt x="50" y="65"/>
                    </a:lnTo>
                    <a:lnTo>
                      <a:pt x="52" y="65"/>
                    </a:lnTo>
                    <a:lnTo>
                      <a:pt x="54" y="67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9" y="67"/>
                    </a:lnTo>
                    <a:lnTo>
                      <a:pt x="61" y="71"/>
                    </a:lnTo>
                    <a:lnTo>
                      <a:pt x="63" y="74"/>
                    </a:lnTo>
                    <a:lnTo>
                      <a:pt x="65" y="76"/>
                    </a:lnTo>
                    <a:lnTo>
                      <a:pt x="67" y="78"/>
                    </a:lnTo>
                    <a:lnTo>
                      <a:pt x="67" y="78"/>
                    </a:lnTo>
                    <a:lnTo>
                      <a:pt x="69" y="80"/>
                    </a:lnTo>
                    <a:lnTo>
                      <a:pt x="71" y="82"/>
                    </a:lnTo>
                    <a:lnTo>
                      <a:pt x="69" y="86"/>
                    </a:lnTo>
                    <a:lnTo>
                      <a:pt x="69" y="88"/>
                    </a:lnTo>
                    <a:lnTo>
                      <a:pt x="69" y="93"/>
                    </a:lnTo>
                    <a:lnTo>
                      <a:pt x="71" y="95"/>
                    </a:lnTo>
                    <a:lnTo>
                      <a:pt x="73" y="97"/>
                    </a:lnTo>
                    <a:lnTo>
                      <a:pt x="73" y="99"/>
                    </a:lnTo>
                    <a:lnTo>
                      <a:pt x="73" y="99"/>
                    </a:lnTo>
                    <a:lnTo>
                      <a:pt x="76" y="101"/>
                    </a:lnTo>
                    <a:lnTo>
                      <a:pt x="78" y="101"/>
                    </a:lnTo>
                    <a:lnTo>
                      <a:pt x="80" y="103"/>
                    </a:lnTo>
                    <a:lnTo>
                      <a:pt x="80" y="103"/>
                    </a:lnTo>
                    <a:lnTo>
                      <a:pt x="80" y="103"/>
                    </a:lnTo>
                    <a:lnTo>
                      <a:pt x="80" y="105"/>
                    </a:lnTo>
                    <a:lnTo>
                      <a:pt x="80" y="105"/>
                    </a:lnTo>
                    <a:lnTo>
                      <a:pt x="82" y="107"/>
                    </a:lnTo>
                    <a:lnTo>
                      <a:pt x="82" y="107"/>
                    </a:lnTo>
                    <a:lnTo>
                      <a:pt x="84" y="107"/>
                    </a:lnTo>
                    <a:lnTo>
                      <a:pt x="84" y="109"/>
                    </a:lnTo>
                    <a:lnTo>
                      <a:pt x="82" y="109"/>
                    </a:lnTo>
                    <a:lnTo>
                      <a:pt x="82" y="112"/>
                    </a:lnTo>
                    <a:lnTo>
                      <a:pt x="82" y="112"/>
                    </a:lnTo>
                    <a:lnTo>
                      <a:pt x="82" y="114"/>
                    </a:lnTo>
                    <a:lnTo>
                      <a:pt x="82" y="114"/>
                    </a:lnTo>
                    <a:lnTo>
                      <a:pt x="82" y="116"/>
                    </a:lnTo>
                    <a:lnTo>
                      <a:pt x="82" y="118"/>
                    </a:lnTo>
                    <a:lnTo>
                      <a:pt x="82" y="120"/>
                    </a:lnTo>
                    <a:lnTo>
                      <a:pt x="82" y="120"/>
                    </a:lnTo>
                    <a:lnTo>
                      <a:pt x="82" y="122"/>
                    </a:lnTo>
                    <a:lnTo>
                      <a:pt x="82" y="124"/>
                    </a:lnTo>
                    <a:lnTo>
                      <a:pt x="80" y="124"/>
                    </a:lnTo>
                    <a:lnTo>
                      <a:pt x="80" y="126"/>
                    </a:lnTo>
                    <a:lnTo>
                      <a:pt x="78" y="126"/>
                    </a:lnTo>
                    <a:lnTo>
                      <a:pt x="78" y="128"/>
                    </a:lnTo>
                    <a:lnTo>
                      <a:pt x="76" y="128"/>
                    </a:lnTo>
                    <a:lnTo>
                      <a:pt x="76" y="128"/>
                    </a:lnTo>
                    <a:lnTo>
                      <a:pt x="76" y="128"/>
                    </a:lnTo>
                    <a:lnTo>
                      <a:pt x="78" y="131"/>
                    </a:lnTo>
                    <a:lnTo>
                      <a:pt x="78" y="131"/>
                    </a:lnTo>
                    <a:lnTo>
                      <a:pt x="80" y="133"/>
                    </a:lnTo>
                    <a:lnTo>
                      <a:pt x="80" y="133"/>
                    </a:lnTo>
                    <a:lnTo>
                      <a:pt x="82" y="131"/>
                    </a:lnTo>
                    <a:lnTo>
                      <a:pt x="84" y="133"/>
                    </a:lnTo>
                    <a:lnTo>
                      <a:pt x="84" y="133"/>
                    </a:lnTo>
                    <a:lnTo>
                      <a:pt x="86" y="135"/>
                    </a:lnTo>
                    <a:lnTo>
                      <a:pt x="88" y="135"/>
                    </a:lnTo>
                    <a:lnTo>
                      <a:pt x="90" y="135"/>
                    </a:lnTo>
                    <a:lnTo>
                      <a:pt x="90" y="133"/>
                    </a:lnTo>
                    <a:lnTo>
                      <a:pt x="90" y="131"/>
                    </a:lnTo>
                    <a:lnTo>
                      <a:pt x="88" y="128"/>
                    </a:lnTo>
                    <a:lnTo>
                      <a:pt x="88" y="128"/>
                    </a:lnTo>
                    <a:lnTo>
                      <a:pt x="88" y="128"/>
                    </a:lnTo>
                    <a:lnTo>
                      <a:pt x="90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95" y="126"/>
                    </a:lnTo>
                    <a:lnTo>
                      <a:pt x="95" y="126"/>
                    </a:lnTo>
                    <a:lnTo>
                      <a:pt x="97" y="124"/>
                    </a:lnTo>
                    <a:lnTo>
                      <a:pt x="97" y="124"/>
                    </a:lnTo>
                    <a:lnTo>
                      <a:pt x="97" y="126"/>
                    </a:lnTo>
                    <a:lnTo>
                      <a:pt x="99" y="126"/>
                    </a:lnTo>
                    <a:lnTo>
                      <a:pt x="99" y="126"/>
                    </a:lnTo>
                    <a:lnTo>
                      <a:pt x="101" y="128"/>
                    </a:lnTo>
                    <a:lnTo>
                      <a:pt x="101" y="128"/>
                    </a:lnTo>
                    <a:lnTo>
                      <a:pt x="101" y="128"/>
                    </a:lnTo>
                    <a:lnTo>
                      <a:pt x="103" y="128"/>
                    </a:lnTo>
                    <a:lnTo>
                      <a:pt x="103" y="128"/>
                    </a:lnTo>
                    <a:lnTo>
                      <a:pt x="103" y="126"/>
                    </a:lnTo>
                    <a:lnTo>
                      <a:pt x="105" y="126"/>
                    </a:lnTo>
                    <a:lnTo>
                      <a:pt x="105" y="126"/>
                    </a:lnTo>
                    <a:lnTo>
                      <a:pt x="105" y="126"/>
                    </a:lnTo>
                    <a:lnTo>
                      <a:pt x="107" y="126"/>
                    </a:lnTo>
                    <a:lnTo>
                      <a:pt x="107" y="124"/>
                    </a:lnTo>
                    <a:lnTo>
                      <a:pt x="109" y="124"/>
                    </a:lnTo>
                    <a:lnTo>
                      <a:pt x="109" y="124"/>
                    </a:lnTo>
                    <a:lnTo>
                      <a:pt x="109" y="124"/>
                    </a:lnTo>
                    <a:lnTo>
                      <a:pt x="111" y="122"/>
                    </a:lnTo>
                    <a:lnTo>
                      <a:pt x="111" y="122"/>
                    </a:lnTo>
                    <a:lnTo>
                      <a:pt x="111" y="120"/>
                    </a:lnTo>
                    <a:lnTo>
                      <a:pt x="111" y="120"/>
                    </a:lnTo>
                    <a:lnTo>
                      <a:pt x="111" y="120"/>
                    </a:lnTo>
                    <a:lnTo>
                      <a:pt x="111" y="118"/>
                    </a:lnTo>
                    <a:lnTo>
                      <a:pt x="111" y="118"/>
                    </a:lnTo>
                    <a:lnTo>
                      <a:pt x="111" y="118"/>
                    </a:lnTo>
                    <a:lnTo>
                      <a:pt x="114" y="116"/>
                    </a:lnTo>
                    <a:lnTo>
                      <a:pt x="114" y="116"/>
                    </a:lnTo>
                    <a:lnTo>
                      <a:pt x="114" y="114"/>
                    </a:lnTo>
                    <a:lnTo>
                      <a:pt x="114" y="114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79" name="Kyrgyzstan" descr="" title="">
                <a:extLst>
                  <a:ext uri="{FF2B5EF4-FFF2-40B4-BE49-F238E27FC236}">
                    <a16:creationId xmlns:a16="http://schemas.microsoft.com/office/drawing/2014/main" id="{A780CA45-7EDE-4675-947F-F7A9F9682F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38950" y="2349259"/>
                <a:ext cx="464754" cy="205939"/>
              </a:xfrm>
              <a:custGeom>
                <a:avLst/>
                <a:gdLst>
                  <a:gd name="T0" fmla="*/ 156 w 167"/>
                  <a:gd name="T1" fmla="*/ 14 h 74"/>
                  <a:gd name="T2" fmla="*/ 150 w 167"/>
                  <a:gd name="T3" fmla="*/ 8 h 74"/>
                  <a:gd name="T4" fmla="*/ 137 w 167"/>
                  <a:gd name="T5" fmla="*/ 6 h 74"/>
                  <a:gd name="T6" fmla="*/ 120 w 167"/>
                  <a:gd name="T7" fmla="*/ 6 h 74"/>
                  <a:gd name="T8" fmla="*/ 101 w 167"/>
                  <a:gd name="T9" fmla="*/ 6 h 74"/>
                  <a:gd name="T10" fmla="*/ 84 w 167"/>
                  <a:gd name="T11" fmla="*/ 4 h 74"/>
                  <a:gd name="T12" fmla="*/ 72 w 167"/>
                  <a:gd name="T13" fmla="*/ 0 h 74"/>
                  <a:gd name="T14" fmla="*/ 63 w 167"/>
                  <a:gd name="T15" fmla="*/ 14 h 74"/>
                  <a:gd name="T16" fmla="*/ 53 w 167"/>
                  <a:gd name="T17" fmla="*/ 10 h 74"/>
                  <a:gd name="T18" fmla="*/ 38 w 167"/>
                  <a:gd name="T19" fmla="*/ 8 h 74"/>
                  <a:gd name="T20" fmla="*/ 27 w 167"/>
                  <a:gd name="T21" fmla="*/ 12 h 74"/>
                  <a:gd name="T22" fmla="*/ 27 w 167"/>
                  <a:gd name="T23" fmla="*/ 17 h 74"/>
                  <a:gd name="T24" fmla="*/ 23 w 167"/>
                  <a:gd name="T25" fmla="*/ 21 h 74"/>
                  <a:gd name="T26" fmla="*/ 12 w 167"/>
                  <a:gd name="T27" fmla="*/ 29 h 74"/>
                  <a:gd name="T28" fmla="*/ 21 w 167"/>
                  <a:gd name="T29" fmla="*/ 31 h 74"/>
                  <a:gd name="T30" fmla="*/ 29 w 167"/>
                  <a:gd name="T31" fmla="*/ 38 h 74"/>
                  <a:gd name="T32" fmla="*/ 36 w 167"/>
                  <a:gd name="T33" fmla="*/ 33 h 74"/>
                  <a:gd name="T34" fmla="*/ 36 w 167"/>
                  <a:gd name="T35" fmla="*/ 31 h 74"/>
                  <a:gd name="T36" fmla="*/ 40 w 167"/>
                  <a:gd name="T37" fmla="*/ 38 h 74"/>
                  <a:gd name="T38" fmla="*/ 44 w 167"/>
                  <a:gd name="T39" fmla="*/ 40 h 74"/>
                  <a:gd name="T40" fmla="*/ 55 w 167"/>
                  <a:gd name="T41" fmla="*/ 42 h 74"/>
                  <a:gd name="T42" fmla="*/ 53 w 167"/>
                  <a:gd name="T43" fmla="*/ 46 h 74"/>
                  <a:gd name="T44" fmla="*/ 46 w 167"/>
                  <a:gd name="T45" fmla="*/ 48 h 74"/>
                  <a:gd name="T46" fmla="*/ 44 w 167"/>
                  <a:gd name="T47" fmla="*/ 50 h 74"/>
                  <a:gd name="T48" fmla="*/ 38 w 167"/>
                  <a:gd name="T49" fmla="*/ 55 h 74"/>
                  <a:gd name="T50" fmla="*/ 34 w 167"/>
                  <a:gd name="T51" fmla="*/ 55 h 74"/>
                  <a:gd name="T52" fmla="*/ 25 w 167"/>
                  <a:gd name="T53" fmla="*/ 55 h 74"/>
                  <a:gd name="T54" fmla="*/ 19 w 167"/>
                  <a:gd name="T55" fmla="*/ 59 h 74"/>
                  <a:gd name="T56" fmla="*/ 4 w 167"/>
                  <a:gd name="T57" fmla="*/ 57 h 74"/>
                  <a:gd name="T58" fmla="*/ 2 w 167"/>
                  <a:gd name="T59" fmla="*/ 59 h 74"/>
                  <a:gd name="T60" fmla="*/ 2 w 167"/>
                  <a:gd name="T61" fmla="*/ 67 h 74"/>
                  <a:gd name="T62" fmla="*/ 12 w 167"/>
                  <a:gd name="T63" fmla="*/ 67 h 74"/>
                  <a:gd name="T64" fmla="*/ 21 w 167"/>
                  <a:gd name="T65" fmla="*/ 67 h 74"/>
                  <a:gd name="T66" fmla="*/ 29 w 167"/>
                  <a:gd name="T67" fmla="*/ 67 h 74"/>
                  <a:gd name="T68" fmla="*/ 34 w 167"/>
                  <a:gd name="T69" fmla="*/ 67 h 74"/>
                  <a:gd name="T70" fmla="*/ 38 w 167"/>
                  <a:gd name="T71" fmla="*/ 72 h 74"/>
                  <a:gd name="T72" fmla="*/ 44 w 167"/>
                  <a:gd name="T73" fmla="*/ 72 h 74"/>
                  <a:gd name="T74" fmla="*/ 55 w 167"/>
                  <a:gd name="T75" fmla="*/ 69 h 74"/>
                  <a:gd name="T76" fmla="*/ 65 w 167"/>
                  <a:gd name="T77" fmla="*/ 69 h 74"/>
                  <a:gd name="T78" fmla="*/ 69 w 167"/>
                  <a:gd name="T79" fmla="*/ 63 h 74"/>
                  <a:gd name="T80" fmla="*/ 74 w 167"/>
                  <a:gd name="T81" fmla="*/ 57 h 74"/>
                  <a:gd name="T82" fmla="*/ 84 w 167"/>
                  <a:gd name="T83" fmla="*/ 52 h 74"/>
                  <a:gd name="T84" fmla="*/ 91 w 167"/>
                  <a:gd name="T85" fmla="*/ 50 h 74"/>
                  <a:gd name="T86" fmla="*/ 101 w 167"/>
                  <a:gd name="T87" fmla="*/ 52 h 74"/>
                  <a:gd name="T88" fmla="*/ 107 w 167"/>
                  <a:gd name="T89" fmla="*/ 52 h 74"/>
                  <a:gd name="T90" fmla="*/ 114 w 167"/>
                  <a:gd name="T91" fmla="*/ 44 h 74"/>
                  <a:gd name="T92" fmla="*/ 129 w 167"/>
                  <a:gd name="T93" fmla="*/ 40 h 74"/>
                  <a:gd name="T94" fmla="*/ 139 w 167"/>
                  <a:gd name="T95" fmla="*/ 33 h 74"/>
                  <a:gd name="T96" fmla="*/ 160 w 167"/>
                  <a:gd name="T97" fmla="*/ 25 h 74"/>
                  <a:gd name="T98" fmla="*/ 21 w 167"/>
                  <a:gd name="T99" fmla="*/ 63 h 74"/>
                  <a:gd name="T100" fmla="*/ 21 w 167"/>
                  <a:gd name="T101" fmla="*/ 61 h 74"/>
                  <a:gd name="T102" fmla="*/ 27 w 167"/>
                  <a:gd name="T103" fmla="*/ 61 h 74"/>
                  <a:gd name="T104" fmla="*/ 25 w 167"/>
                  <a:gd name="T105" fmla="*/ 57 h 74"/>
                  <a:gd name="T106" fmla="*/ 29 w 167"/>
                  <a:gd name="T107" fmla="*/ 59 h 74"/>
                  <a:gd name="T108" fmla="*/ 38 w 167"/>
                  <a:gd name="T109" fmla="*/ 5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7" h="74">
                    <a:moveTo>
                      <a:pt x="167" y="21"/>
                    </a:moveTo>
                    <a:lnTo>
                      <a:pt x="167" y="19"/>
                    </a:lnTo>
                    <a:lnTo>
                      <a:pt x="164" y="17"/>
                    </a:lnTo>
                    <a:lnTo>
                      <a:pt x="162" y="14"/>
                    </a:lnTo>
                    <a:lnTo>
                      <a:pt x="160" y="14"/>
                    </a:lnTo>
                    <a:lnTo>
                      <a:pt x="156" y="14"/>
                    </a:lnTo>
                    <a:lnTo>
                      <a:pt x="156" y="14"/>
                    </a:lnTo>
                    <a:lnTo>
                      <a:pt x="154" y="12"/>
                    </a:lnTo>
                    <a:lnTo>
                      <a:pt x="154" y="12"/>
                    </a:lnTo>
                    <a:lnTo>
                      <a:pt x="152" y="10"/>
                    </a:lnTo>
                    <a:lnTo>
                      <a:pt x="152" y="10"/>
                    </a:lnTo>
                    <a:lnTo>
                      <a:pt x="150" y="8"/>
                    </a:lnTo>
                    <a:lnTo>
                      <a:pt x="150" y="8"/>
                    </a:lnTo>
                    <a:lnTo>
                      <a:pt x="150" y="8"/>
                    </a:lnTo>
                    <a:lnTo>
                      <a:pt x="148" y="8"/>
                    </a:lnTo>
                    <a:lnTo>
                      <a:pt x="145" y="8"/>
                    </a:lnTo>
                    <a:lnTo>
                      <a:pt x="145" y="8"/>
                    </a:lnTo>
                    <a:lnTo>
                      <a:pt x="143" y="6"/>
                    </a:lnTo>
                    <a:lnTo>
                      <a:pt x="141" y="6"/>
                    </a:lnTo>
                    <a:lnTo>
                      <a:pt x="139" y="6"/>
                    </a:lnTo>
                    <a:lnTo>
                      <a:pt x="137" y="6"/>
                    </a:lnTo>
                    <a:lnTo>
                      <a:pt x="133" y="6"/>
                    </a:lnTo>
                    <a:lnTo>
                      <a:pt x="131" y="6"/>
                    </a:lnTo>
                    <a:lnTo>
                      <a:pt x="126" y="6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2" y="6"/>
                    </a:lnTo>
                    <a:lnTo>
                      <a:pt x="120" y="6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6" y="4"/>
                    </a:lnTo>
                    <a:lnTo>
                      <a:pt x="112" y="6"/>
                    </a:lnTo>
                    <a:lnTo>
                      <a:pt x="110" y="6"/>
                    </a:lnTo>
                    <a:lnTo>
                      <a:pt x="105" y="6"/>
                    </a:lnTo>
                    <a:lnTo>
                      <a:pt x="101" y="6"/>
                    </a:lnTo>
                    <a:lnTo>
                      <a:pt x="99" y="6"/>
                    </a:lnTo>
                    <a:lnTo>
                      <a:pt x="99" y="6"/>
                    </a:lnTo>
                    <a:lnTo>
                      <a:pt x="97" y="6"/>
                    </a:lnTo>
                    <a:lnTo>
                      <a:pt x="97" y="8"/>
                    </a:lnTo>
                    <a:lnTo>
                      <a:pt x="93" y="6"/>
                    </a:lnTo>
                    <a:lnTo>
                      <a:pt x="88" y="6"/>
                    </a:lnTo>
                    <a:lnTo>
                      <a:pt x="84" y="4"/>
                    </a:lnTo>
                    <a:lnTo>
                      <a:pt x="82" y="4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69" y="2"/>
                    </a:lnTo>
                    <a:lnTo>
                      <a:pt x="67" y="2"/>
                    </a:lnTo>
                    <a:lnTo>
                      <a:pt x="65" y="4"/>
                    </a:lnTo>
                    <a:lnTo>
                      <a:pt x="65" y="4"/>
                    </a:lnTo>
                    <a:lnTo>
                      <a:pt x="63" y="10"/>
                    </a:lnTo>
                    <a:lnTo>
                      <a:pt x="63" y="12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61" y="14"/>
                    </a:lnTo>
                    <a:lnTo>
                      <a:pt x="61" y="12"/>
                    </a:lnTo>
                    <a:lnTo>
                      <a:pt x="59" y="12"/>
                    </a:lnTo>
                    <a:lnTo>
                      <a:pt x="55" y="12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46" y="8"/>
                    </a:lnTo>
                    <a:lnTo>
                      <a:pt x="44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6" y="8"/>
                    </a:lnTo>
                    <a:lnTo>
                      <a:pt x="34" y="8"/>
                    </a:lnTo>
                    <a:lnTo>
                      <a:pt x="31" y="8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17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27" y="21"/>
                    </a:lnTo>
                    <a:lnTo>
                      <a:pt x="25" y="21"/>
                    </a:lnTo>
                    <a:lnTo>
                      <a:pt x="23" y="21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19" y="25"/>
                    </a:lnTo>
                    <a:lnTo>
                      <a:pt x="17" y="27"/>
                    </a:lnTo>
                    <a:lnTo>
                      <a:pt x="12" y="29"/>
                    </a:lnTo>
                    <a:lnTo>
                      <a:pt x="12" y="31"/>
                    </a:lnTo>
                    <a:lnTo>
                      <a:pt x="15" y="31"/>
                    </a:lnTo>
                    <a:lnTo>
                      <a:pt x="15" y="31"/>
                    </a:lnTo>
                    <a:lnTo>
                      <a:pt x="17" y="31"/>
                    </a:lnTo>
                    <a:lnTo>
                      <a:pt x="19" y="33"/>
                    </a:lnTo>
                    <a:lnTo>
                      <a:pt x="21" y="31"/>
                    </a:lnTo>
                    <a:lnTo>
                      <a:pt x="21" y="31"/>
                    </a:lnTo>
                    <a:lnTo>
                      <a:pt x="21" y="33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5" y="38"/>
                    </a:lnTo>
                    <a:lnTo>
                      <a:pt x="27" y="38"/>
                    </a:lnTo>
                    <a:lnTo>
                      <a:pt x="27" y="38"/>
                    </a:lnTo>
                    <a:lnTo>
                      <a:pt x="29" y="38"/>
                    </a:lnTo>
                    <a:lnTo>
                      <a:pt x="31" y="38"/>
                    </a:lnTo>
                    <a:lnTo>
                      <a:pt x="31" y="38"/>
                    </a:lnTo>
                    <a:lnTo>
                      <a:pt x="31" y="38"/>
                    </a:lnTo>
                    <a:lnTo>
                      <a:pt x="31" y="33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8" y="33"/>
                    </a:lnTo>
                    <a:lnTo>
                      <a:pt x="38" y="33"/>
                    </a:lnTo>
                    <a:lnTo>
                      <a:pt x="38" y="33"/>
                    </a:lnTo>
                    <a:lnTo>
                      <a:pt x="40" y="36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4" y="38"/>
                    </a:lnTo>
                    <a:lnTo>
                      <a:pt x="44" y="38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6" y="40"/>
                    </a:lnTo>
                    <a:lnTo>
                      <a:pt x="46" y="40"/>
                    </a:lnTo>
                    <a:lnTo>
                      <a:pt x="48" y="40"/>
                    </a:lnTo>
                    <a:lnTo>
                      <a:pt x="48" y="40"/>
                    </a:lnTo>
                    <a:lnTo>
                      <a:pt x="50" y="42"/>
                    </a:lnTo>
                    <a:lnTo>
                      <a:pt x="50" y="42"/>
                    </a:lnTo>
                    <a:lnTo>
                      <a:pt x="55" y="42"/>
                    </a:lnTo>
                    <a:lnTo>
                      <a:pt x="55" y="44"/>
                    </a:lnTo>
                    <a:lnTo>
                      <a:pt x="55" y="44"/>
                    </a:lnTo>
                    <a:lnTo>
                      <a:pt x="57" y="42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53" y="46"/>
                    </a:lnTo>
                    <a:lnTo>
                      <a:pt x="53" y="48"/>
                    </a:lnTo>
                    <a:lnTo>
                      <a:pt x="53" y="48"/>
                    </a:lnTo>
                    <a:lnTo>
                      <a:pt x="50" y="48"/>
                    </a:lnTo>
                    <a:lnTo>
                      <a:pt x="50" y="48"/>
                    </a:lnTo>
                    <a:lnTo>
                      <a:pt x="48" y="48"/>
                    </a:lnTo>
                    <a:lnTo>
                      <a:pt x="46" y="48"/>
                    </a:lnTo>
                    <a:lnTo>
                      <a:pt x="46" y="48"/>
                    </a:lnTo>
                    <a:lnTo>
                      <a:pt x="46" y="48"/>
                    </a:lnTo>
                    <a:lnTo>
                      <a:pt x="48" y="50"/>
                    </a:lnTo>
                    <a:lnTo>
                      <a:pt x="46" y="50"/>
                    </a:lnTo>
                    <a:lnTo>
                      <a:pt x="46" y="50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2" y="52"/>
                    </a:lnTo>
                    <a:lnTo>
                      <a:pt x="40" y="52"/>
                    </a:lnTo>
                    <a:lnTo>
                      <a:pt x="40" y="55"/>
                    </a:lnTo>
                    <a:lnTo>
                      <a:pt x="40" y="55"/>
                    </a:lnTo>
                    <a:lnTo>
                      <a:pt x="38" y="55"/>
                    </a:lnTo>
                    <a:lnTo>
                      <a:pt x="38" y="55"/>
                    </a:lnTo>
                    <a:lnTo>
                      <a:pt x="36" y="57"/>
                    </a:lnTo>
                    <a:lnTo>
                      <a:pt x="36" y="55"/>
                    </a:lnTo>
                    <a:lnTo>
                      <a:pt x="36" y="55"/>
                    </a:lnTo>
                    <a:lnTo>
                      <a:pt x="36" y="55"/>
                    </a:lnTo>
                    <a:lnTo>
                      <a:pt x="36" y="55"/>
                    </a:lnTo>
                    <a:lnTo>
                      <a:pt x="34" y="55"/>
                    </a:lnTo>
                    <a:lnTo>
                      <a:pt x="34" y="55"/>
                    </a:lnTo>
                    <a:lnTo>
                      <a:pt x="31" y="52"/>
                    </a:lnTo>
                    <a:lnTo>
                      <a:pt x="31" y="52"/>
                    </a:lnTo>
                    <a:lnTo>
                      <a:pt x="27" y="55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23" y="57"/>
                    </a:lnTo>
                    <a:lnTo>
                      <a:pt x="21" y="57"/>
                    </a:lnTo>
                    <a:lnTo>
                      <a:pt x="21" y="59"/>
                    </a:lnTo>
                    <a:lnTo>
                      <a:pt x="19" y="59"/>
                    </a:lnTo>
                    <a:lnTo>
                      <a:pt x="19" y="59"/>
                    </a:lnTo>
                    <a:lnTo>
                      <a:pt x="19" y="59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7"/>
                    </a:lnTo>
                    <a:lnTo>
                      <a:pt x="12" y="55"/>
                    </a:lnTo>
                    <a:lnTo>
                      <a:pt x="10" y="55"/>
                    </a:lnTo>
                    <a:lnTo>
                      <a:pt x="6" y="55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2" y="59"/>
                    </a:lnTo>
                    <a:lnTo>
                      <a:pt x="2" y="59"/>
                    </a:lnTo>
                    <a:lnTo>
                      <a:pt x="2" y="59"/>
                    </a:lnTo>
                    <a:lnTo>
                      <a:pt x="2" y="61"/>
                    </a:lnTo>
                    <a:lnTo>
                      <a:pt x="2" y="61"/>
                    </a:lnTo>
                    <a:lnTo>
                      <a:pt x="2" y="59"/>
                    </a:lnTo>
                    <a:lnTo>
                      <a:pt x="0" y="59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5"/>
                    </a:lnTo>
                    <a:lnTo>
                      <a:pt x="0" y="67"/>
                    </a:lnTo>
                    <a:lnTo>
                      <a:pt x="2" y="67"/>
                    </a:lnTo>
                    <a:lnTo>
                      <a:pt x="2" y="67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8" y="67"/>
                    </a:lnTo>
                    <a:lnTo>
                      <a:pt x="10" y="67"/>
                    </a:lnTo>
                    <a:lnTo>
                      <a:pt x="12" y="67"/>
                    </a:lnTo>
                    <a:lnTo>
                      <a:pt x="12" y="67"/>
                    </a:lnTo>
                    <a:lnTo>
                      <a:pt x="12" y="65"/>
                    </a:lnTo>
                    <a:lnTo>
                      <a:pt x="15" y="65"/>
                    </a:lnTo>
                    <a:lnTo>
                      <a:pt x="15" y="67"/>
                    </a:lnTo>
                    <a:lnTo>
                      <a:pt x="17" y="65"/>
                    </a:lnTo>
                    <a:lnTo>
                      <a:pt x="19" y="65"/>
                    </a:lnTo>
                    <a:lnTo>
                      <a:pt x="19" y="65"/>
                    </a:lnTo>
                    <a:lnTo>
                      <a:pt x="21" y="67"/>
                    </a:lnTo>
                    <a:lnTo>
                      <a:pt x="21" y="67"/>
                    </a:lnTo>
                    <a:lnTo>
                      <a:pt x="21" y="69"/>
                    </a:lnTo>
                    <a:lnTo>
                      <a:pt x="23" y="69"/>
                    </a:lnTo>
                    <a:lnTo>
                      <a:pt x="25" y="69"/>
                    </a:lnTo>
                    <a:lnTo>
                      <a:pt x="27" y="67"/>
                    </a:lnTo>
                    <a:lnTo>
                      <a:pt x="27" y="67"/>
                    </a:lnTo>
                    <a:lnTo>
                      <a:pt x="29" y="67"/>
                    </a:lnTo>
                    <a:lnTo>
                      <a:pt x="29" y="67"/>
                    </a:lnTo>
                    <a:lnTo>
                      <a:pt x="31" y="65"/>
                    </a:lnTo>
                    <a:lnTo>
                      <a:pt x="31" y="65"/>
                    </a:lnTo>
                    <a:lnTo>
                      <a:pt x="34" y="65"/>
                    </a:lnTo>
                    <a:lnTo>
                      <a:pt x="34" y="65"/>
                    </a:lnTo>
                    <a:lnTo>
                      <a:pt x="34" y="67"/>
                    </a:lnTo>
                    <a:lnTo>
                      <a:pt x="34" y="67"/>
                    </a:lnTo>
                    <a:lnTo>
                      <a:pt x="34" y="67"/>
                    </a:lnTo>
                    <a:lnTo>
                      <a:pt x="34" y="67"/>
                    </a:lnTo>
                    <a:lnTo>
                      <a:pt x="36" y="69"/>
                    </a:lnTo>
                    <a:lnTo>
                      <a:pt x="38" y="69"/>
                    </a:lnTo>
                    <a:lnTo>
                      <a:pt x="38" y="69"/>
                    </a:lnTo>
                    <a:lnTo>
                      <a:pt x="38" y="72"/>
                    </a:lnTo>
                    <a:lnTo>
                      <a:pt x="38" y="72"/>
                    </a:lnTo>
                    <a:lnTo>
                      <a:pt x="38" y="72"/>
                    </a:lnTo>
                    <a:lnTo>
                      <a:pt x="42" y="69"/>
                    </a:lnTo>
                    <a:lnTo>
                      <a:pt x="42" y="69"/>
                    </a:lnTo>
                    <a:lnTo>
                      <a:pt x="42" y="72"/>
                    </a:lnTo>
                    <a:lnTo>
                      <a:pt x="44" y="72"/>
                    </a:lnTo>
                    <a:lnTo>
                      <a:pt x="44" y="74"/>
                    </a:lnTo>
                    <a:lnTo>
                      <a:pt x="44" y="72"/>
                    </a:lnTo>
                    <a:lnTo>
                      <a:pt x="46" y="72"/>
                    </a:lnTo>
                    <a:lnTo>
                      <a:pt x="46" y="69"/>
                    </a:lnTo>
                    <a:lnTo>
                      <a:pt x="48" y="69"/>
                    </a:lnTo>
                    <a:lnTo>
                      <a:pt x="50" y="69"/>
                    </a:lnTo>
                    <a:lnTo>
                      <a:pt x="50" y="69"/>
                    </a:lnTo>
                    <a:lnTo>
                      <a:pt x="55" y="69"/>
                    </a:lnTo>
                    <a:lnTo>
                      <a:pt x="55" y="69"/>
                    </a:lnTo>
                    <a:lnTo>
                      <a:pt x="59" y="69"/>
                    </a:lnTo>
                    <a:lnTo>
                      <a:pt x="61" y="69"/>
                    </a:lnTo>
                    <a:lnTo>
                      <a:pt x="61" y="69"/>
                    </a:lnTo>
                    <a:lnTo>
                      <a:pt x="63" y="69"/>
                    </a:lnTo>
                    <a:lnTo>
                      <a:pt x="63" y="67"/>
                    </a:lnTo>
                    <a:lnTo>
                      <a:pt x="65" y="67"/>
                    </a:lnTo>
                    <a:lnTo>
                      <a:pt x="65" y="69"/>
                    </a:lnTo>
                    <a:lnTo>
                      <a:pt x="67" y="67"/>
                    </a:lnTo>
                    <a:lnTo>
                      <a:pt x="69" y="67"/>
                    </a:lnTo>
                    <a:lnTo>
                      <a:pt x="69" y="67"/>
                    </a:lnTo>
                    <a:lnTo>
                      <a:pt x="69" y="65"/>
                    </a:lnTo>
                    <a:lnTo>
                      <a:pt x="69" y="65"/>
                    </a:lnTo>
                    <a:lnTo>
                      <a:pt x="69" y="63"/>
                    </a:lnTo>
                    <a:lnTo>
                      <a:pt x="69" y="63"/>
                    </a:lnTo>
                    <a:lnTo>
                      <a:pt x="69" y="63"/>
                    </a:lnTo>
                    <a:lnTo>
                      <a:pt x="69" y="61"/>
                    </a:lnTo>
                    <a:lnTo>
                      <a:pt x="69" y="61"/>
                    </a:lnTo>
                    <a:lnTo>
                      <a:pt x="72" y="59"/>
                    </a:lnTo>
                    <a:lnTo>
                      <a:pt x="72" y="57"/>
                    </a:lnTo>
                    <a:lnTo>
                      <a:pt x="72" y="57"/>
                    </a:lnTo>
                    <a:lnTo>
                      <a:pt x="74" y="57"/>
                    </a:lnTo>
                    <a:lnTo>
                      <a:pt x="76" y="57"/>
                    </a:lnTo>
                    <a:lnTo>
                      <a:pt x="78" y="57"/>
                    </a:lnTo>
                    <a:lnTo>
                      <a:pt x="80" y="55"/>
                    </a:lnTo>
                    <a:lnTo>
                      <a:pt x="82" y="52"/>
                    </a:lnTo>
                    <a:lnTo>
                      <a:pt x="84" y="52"/>
                    </a:lnTo>
                    <a:lnTo>
                      <a:pt x="84" y="52"/>
                    </a:lnTo>
                    <a:lnTo>
                      <a:pt x="84" y="52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6" y="50"/>
                    </a:lnTo>
                    <a:lnTo>
                      <a:pt x="88" y="50"/>
                    </a:lnTo>
                    <a:lnTo>
                      <a:pt x="91" y="50"/>
                    </a:lnTo>
                    <a:lnTo>
                      <a:pt x="95" y="46"/>
                    </a:lnTo>
                    <a:lnTo>
                      <a:pt x="95" y="48"/>
                    </a:lnTo>
                    <a:lnTo>
                      <a:pt x="95" y="48"/>
                    </a:lnTo>
                    <a:lnTo>
                      <a:pt x="97" y="48"/>
                    </a:lnTo>
                    <a:lnTo>
                      <a:pt x="97" y="52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3" y="52"/>
                    </a:lnTo>
                    <a:lnTo>
                      <a:pt x="103" y="52"/>
                    </a:lnTo>
                    <a:lnTo>
                      <a:pt x="105" y="52"/>
                    </a:lnTo>
                    <a:lnTo>
                      <a:pt x="105" y="50"/>
                    </a:lnTo>
                    <a:lnTo>
                      <a:pt x="105" y="50"/>
                    </a:lnTo>
                    <a:lnTo>
                      <a:pt x="107" y="52"/>
                    </a:lnTo>
                    <a:lnTo>
                      <a:pt x="107" y="52"/>
                    </a:lnTo>
                    <a:lnTo>
                      <a:pt x="110" y="50"/>
                    </a:lnTo>
                    <a:lnTo>
                      <a:pt x="110" y="48"/>
                    </a:lnTo>
                    <a:lnTo>
                      <a:pt x="112" y="48"/>
                    </a:lnTo>
                    <a:lnTo>
                      <a:pt x="112" y="46"/>
                    </a:lnTo>
                    <a:lnTo>
                      <a:pt x="112" y="46"/>
                    </a:lnTo>
                    <a:lnTo>
                      <a:pt x="112" y="44"/>
                    </a:lnTo>
                    <a:lnTo>
                      <a:pt x="114" y="44"/>
                    </a:lnTo>
                    <a:lnTo>
                      <a:pt x="114" y="40"/>
                    </a:lnTo>
                    <a:lnTo>
                      <a:pt x="116" y="40"/>
                    </a:lnTo>
                    <a:lnTo>
                      <a:pt x="118" y="40"/>
                    </a:lnTo>
                    <a:lnTo>
                      <a:pt x="120" y="40"/>
                    </a:lnTo>
                    <a:lnTo>
                      <a:pt x="122" y="40"/>
                    </a:lnTo>
                    <a:lnTo>
                      <a:pt x="126" y="40"/>
                    </a:lnTo>
                    <a:lnTo>
                      <a:pt x="129" y="40"/>
                    </a:lnTo>
                    <a:lnTo>
                      <a:pt x="131" y="40"/>
                    </a:lnTo>
                    <a:lnTo>
                      <a:pt x="133" y="40"/>
                    </a:lnTo>
                    <a:lnTo>
                      <a:pt x="135" y="40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9" y="33"/>
                    </a:lnTo>
                    <a:lnTo>
                      <a:pt x="139" y="33"/>
                    </a:lnTo>
                    <a:lnTo>
                      <a:pt x="141" y="31"/>
                    </a:lnTo>
                    <a:lnTo>
                      <a:pt x="143" y="29"/>
                    </a:lnTo>
                    <a:lnTo>
                      <a:pt x="150" y="27"/>
                    </a:lnTo>
                    <a:lnTo>
                      <a:pt x="152" y="27"/>
                    </a:lnTo>
                    <a:lnTo>
                      <a:pt x="154" y="27"/>
                    </a:lnTo>
                    <a:lnTo>
                      <a:pt x="156" y="25"/>
                    </a:lnTo>
                    <a:lnTo>
                      <a:pt x="160" y="25"/>
                    </a:lnTo>
                    <a:lnTo>
                      <a:pt x="160" y="23"/>
                    </a:lnTo>
                    <a:lnTo>
                      <a:pt x="162" y="23"/>
                    </a:lnTo>
                    <a:lnTo>
                      <a:pt x="167" y="21"/>
                    </a:lnTo>
                    <a:lnTo>
                      <a:pt x="167" y="21"/>
                    </a:lnTo>
                    <a:lnTo>
                      <a:pt x="167" y="21"/>
                    </a:lnTo>
                    <a:lnTo>
                      <a:pt x="167" y="21"/>
                    </a:lnTo>
                    <a:close/>
                    <a:moveTo>
                      <a:pt x="21" y="63"/>
                    </a:moveTo>
                    <a:lnTo>
                      <a:pt x="19" y="63"/>
                    </a:lnTo>
                    <a:lnTo>
                      <a:pt x="19" y="61"/>
                    </a:lnTo>
                    <a:lnTo>
                      <a:pt x="19" y="61"/>
                    </a:lnTo>
                    <a:lnTo>
                      <a:pt x="19" y="61"/>
                    </a:lnTo>
                    <a:lnTo>
                      <a:pt x="19" y="61"/>
                    </a:lnTo>
                    <a:lnTo>
                      <a:pt x="19" y="61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1" y="63"/>
                    </a:lnTo>
                    <a:close/>
                    <a:moveTo>
                      <a:pt x="29" y="61"/>
                    </a:moveTo>
                    <a:lnTo>
                      <a:pt x="29" y="61"/>
                    </a:lnTo>
                    <a:lnTo>
                      <a:pt x="29" y="61"/>
                    </a:lnTo>
                    <a:lnTo>
                      <a:pt x="27" y="61"/>
                    </a:lnTo>
                    <a:lnTo>
                      <a:pt x="25" y="61"/>
                    </a:lnTo>
                    <a:lnTo>
                      <a:pt x="27" y="59"/>
                    </a:lnTo>
                    <a:lnTo>
                      <a:pt x="27" y="59"/>
                    </a:lnTo>
                    <a:lnTo>
                      <a:pt x="27" y="59"/>
                    </a:lnTo>
                    <a:lnTo>
                      <a:pt x="25" y="59"/>
                    </a:lnTo>
                    <a:lnTo>
                      <a:pt x="25" y="59"/>
                    </a:lnTo>
                    <a:lnTo>
                      <a:pt x="25" y="57"/>
                    </a:lnTo>
                    <a:lnTo>
                      <a:pt x="25" y="57"/>
                    </a:lnTo>
                    <a:lnTo>
                      <a:pt x="25" y="57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9" y="57"/>
                    </a:lnTo>
                    <a:lnTo>
                      <a:pt x="29" y="59"/>
                    </a:lnTo>
                    <a:lnTo>
                      <a:pt x="29" y="61"/>
                    </a:lnTo>
                    <a:close/>
                    <a:moveTo>
                      <a:pt x="38" y="59"/>
                    </a:moveTo>
                    <a:lnTo>
                      <a:pt x="38" y="61"/>
                    </a:lnTo>
                    <a:lnTo>
                      <a:pt x="36" y="61"/>
                    </a:lnTo>
                    <a:lnTo>
                      <a:pt x="36" y="59"/>
                    </a:lnTo>
                    <a:lnTo>
                      <a:pt x="36" y="59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38" y="59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0" name="Kuwait" descr="" title="">
                <a:extLst>
                  <a:ext uri="{FF2B5EF4-FFF2-40B4-BE49-F238E27FC236}">
                    <a16:creationId xmlns:a16="http://schemas.microsoft.com/office/drawing/2014/main" id="{24C8E103-085A-47E1-A198-4FA84B86B8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76047" y="2989339"/>
                <a:ext cx="75141" cy="69575"/>
              </a:xfrm>
              <a:custGeom>
                <a:avLst/>
                <a:gdLst>
                  <a:gd name="T0" fmla="*/ 27 w 27"/>
                  <a:gd name="T1" fmla="*/ 23 h 25"/>
                  <a:gd name="T2" fmla="*/ 25 w 27"/>
                  <a:gd name="T3" fmla="*/ 19 h 25"/>
                  <a:gd name="T4" fmla="*/ 23 w 27"/>
                  <a:gd name="T5" fmla="*/ 15 h 25"/>
                  <a:gd name="T6" fmla="*/ 23 w 27"/>
                  <a:gd name="T7" fmla="*/ 13 h 25"/>
                  <a:gd name="T8" fmla="*/ 21 w 27"/>
                  <a:gd name="T9" fmla="*/ 11 h 25"/>
                  <a:gd name="T10" fmla="*/ 16 w 27"/>
                  <a:gd name="T11" fmla="*/ 11 h 25"/>
                  <a:gd name="T12" fmla="*/ 19 w 27"/>
                  <a:gd name="T13" fmla="*/ 8 h 25"/>
                  <a:gd name="T14" fmla="*/ 23 w 27"/>
                  <a:gd name="T15" fmla="*/ 8 h 25"/>
                  <a:gd name="T16" fmla="*/ 23 w 27"/>
                  <a:gd name="T17" fmla="*/ 8 h 25"/>
                  <a:gd name="T18" fmla="*/ 23 w 27"/>
                  <a:gd name="T19" fmla="*/ 6 h 25"/>
                  <a:gd name="T20" fmla="*/ 21 w 27"/>
                  <a:gd name="T21" fmla="*/ 2 h 25"/>
                  <a:gd name="T22" fmla="*/ 16 w 27"/>
                  <a:gd name="T23" fmla="*/ 0 h 25"/>
                  <a:gd name="T24" fmla="*/ 16 w 27"/>
                  <a:gd name="T25" fmla="*/ 0 h 25"/>
                  <a:gd name="T26" fmla="*/ 10 w 27"/>
                  <a:gd name="T27" fmla="*/ 0 h 25"/>
                  <a:gd name="T28" fmla="*/ 8 w 27"/>
                  <a:gd name="T29" fmla="*/ 0 h 25"/>
                  <a:gd name="T30" fmla="*/ 8 w 27"/>
                  <a:gd name="T31" fmla="*/ 2 h 25"/>
                  <a:gd name="T32" fmla="*/ 6 w 27"/>
                  <a:gd name="T33" fmla="*/ 6 h 25"/>
                  <a:gd name="T34" fmla="*/ 2 w 27"/>
                  <a:gd name="T35" fmla="*/ 13 h 25"/>
                  <a:gd name="T36" fmla="*/ 0 w 27"/>
                  <a:gd name="T37" fmla="*/ 17 h 25"/>
                  <a:gd name="T38" fmla="*/ 6 w 27"/>
                  <a:gd name="T39" fmla="*/ 17 h 25"/>
                  <a:gd name="T40" fmla="*/ 12 w 27"/>
                  <a:gd name="T41" fmla="*/ 17 h 25"/>
                  <a:gd name="T42" fmla="*/ 14 w 27"/>
                  <a:gd name="T43" fmla="*/ 21 h 25"/>
                  <a:gd name="T44" fmla="*/ 16 w 27"/>
                  <a:gd name="T45" fmla="*/ 25 h 25"/>
                  <a:gd name="T46" fmla="*/ 23 w 27"/>
                  <a:gd name="T47" fmla="*/ 25 h 25"/>
                  <a:gd name="T48" fmla="*/ 27 w 27"/>
                  <a:gd name="T49" fmla="*/ 25 h 25"/>
                  <a:gd name="T50" fmla="*/ 23 w 27"/>
                  <a:gd name="T51" fmla="*/ 6 h 25"/>
                  <a:gd name="T52" fmla="*/ 25 w 27"/>
                  <a:gd name="T53" fmla="*/ 8 h 25"/>
                  <a:gd name="T54" fmla="*/ 27 w 27"/>
                  <a:gd name="T55" fmla="*/ 6 h 25"/>
                  <a:gd name="T56" fmla="*/ 27 w 27"/>
                  <a:gd name="T57" fmla="*/ 4 h 25"/>
                  <a:gd name="T58" fmla="*/ 25 w 27"/>
                  <a:gd name="T59" fmla="*/ 2 h 25"/>
                  <a:gd name="T60" fmla="*/ 23 w 27"/>
                  <a:gd name="T61" fmla="*/ 2 h 25"/>
                  <a:gd name="T62" fmla="*/ 23 w 27"/>
                  <a:gd name="T63" fmla="*/ 2 h 25"/>
                  <a:gd name="T64" fmla="*/ 23 w 27"/>
                  <a:gd name="T65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" h="25">
                    <a:moveTo>
                      <a:pt x="27" y="23"/>
                    </a:moveTo>
                    <a:lnTo>
                      <a:pt x="27" y="23"/>
                    </a:lnTo>
                    <a:lnTo>
                      <a:pt x="27" y="21"/>
                    </a:lnTo>
                    <a:lnTo>
                      <a:pt x="25" y="19"/>
                    </a:lnTo>
                    <a:lnTo>
                      <a:pt x="25" y="17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19" y="11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9" y="8"/>
                    </a:lnTo>
                    <a:lnTo>
                      <a:pt x="21" y="6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21" y="4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2" y="17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4" y="23"/>
                    </a:lnTo>
                    <a:lnTo>
                      <a:pt x="16" y="25"/>
                    </a:lnTo>
                    <a:lnTo>
                      <a:pt x="19" y="25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7" y="25"/>
                    </a:lnTo>
                    <a:lnTo>
                      <a:pt x="27" y="23"/>
                    </a:lnTo>
                    <a:close/>
                    <a:moveTo>
                      <a:pt x="23" y="6"/>
                    </a:moveTo>
                    <a:lnTo>
                      <a:pt x="25" y="6"/>
                    </a:lnTo>
                    <a:lnTo>
                      <a:pt x="25" y="8"/>
                    </a:lnTo>
                    <a:lnTo>
                      <a:pt x="25" y="6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3" y="6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1" name="Jordan" descr="" title="">
                <a:extLst>
                  <a:ext uri="{FF2B5EF4-FFF2-40B4-BE49-F238E27FC236}">
                    <a16:creationId xmlns:a16="http://schemas.microsoft.com/office/drawing/2014/main" id="{E4BCFF36-52F3-4835-96CC-911A49860A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0682" y="2836277"/>
                <a:ext cx="183675" cy="194807"/>
              </a:xfrm>
              <a:custGeom>
                <a:avLst/>
                <a:gdLst>
                  <a:gd name="T0" fmla="*/ 64 w 66"/>
                  <a:gd name="T1" fmla="*/ 17 h 70"/>
                  <a:gd name="T2" fmla="*/ 61 w 66"/>
                  <a:gd name="T3" fmla="*/ 15 h 70"/>
                  <a:gd name="T4" fmla="*/ 61 w 66"/>
                  <a:gd name="T5" fmla="*/ 11 h 70"/>
                  <a:gd name="T6" fmla="*/ 59 w 66"/>
                  <a:gd name="T7" fmla="*/ 2 h 70"/>
                  <a:gd name="T8" fmla="*/ 55 w 66"/>
                  <a:gd name="T9" fmla="*/ 2 h 70"/>
                  <a:gd name="T10" fmla="*/ 47 w 66"/>
                  <a:gd name="T11" fmla="*/ 6 h 70"/>
                  <a:gd name="T12" fmla="*/ 40 w 66"/>
                  <a:gd name="T13" fmla="*/ 11 h 70"/>
                  <a:gd name="T14" fmla="*/ 32 w 66"/>
                  <a:gd name="T15" fmla="*/ 15 h 70"/>
                  <a:gd name="T16" fmla="*/ 23 w 66"/>
                  <a:gd name="T17" fmla="*/ 17 h 70"/>
                  <a:gd name="T18" fmla="*/ 21 w 66"/>
                  <a:gd name="T19" fmla="*/ 15 h 70"/>
                  <a:gd name="T20" fmla="*/ 17 w 66"/>
                  <a:gd name="T21" fmla="*/ 13 h 70"/>
                  <a:gd name="T22" fmla="*/ 15 w 66"/>
                  <a:gd name="T23" fmla="*/ 11 h 70"/>
                  <a:gd name="T24" fmla="*/ 13 w 66"/>
                  <a:gd name="T25" fmla="*/ 11 h 70"/>
                  <a:gd name="T26" fmla="*/ 11 w 66"/>
                  <a:gd name="T27" fmla="*/ 11 h 70"/>
                  <a:gd name="T28" fmla="*/ 9 w 66"/>
                  <a:gd name="T29" fmla="*/ 13 h 70"/>
                  <a:gd name="T30" fmla="*/ 9 w 66"/>
                  <a:gd name="T31" fmla="*/ 19 h 70"/>
                  <a:gd name="T32" fmla="*/ 9 w 66"/>
                  <a:gd name="T33" fmla="*/ 23 h 70"/>
                  <a:gd name="T34" fmla="*/ 9 w 66"/>
                  <a:gd name="T35" fmla="*/ 28 h 70"/>
                  <a:gd name="T36" fmla="*/ 9 w 66"/>
                  <a:gd name="T37" fmla="*/ 32 h 70"/>
                  <a:gd name="T38" fmla="*/ 7 w 66"/>
                  <a:gd name="T39" fmla="*/ 34 h 70"/>
                  <a:gd name="T40" fmla="*/ 7 w 66"/>
                  <a:gd name="T41" fmla="*/ 36 h 70"/>
                  <a:gd name="T42" fmla="*/ 7 w 66"/>
                  <a:gd name="T43" fmla="*/ 40 h 70"/>
                  <a:gd name="T44" fmla="*/ 7 w 66"/>
                  <a:gd name="T45" fmla="*/ 42 h 70"/>
                  <a:gd name="T46" fmla="*/ 4 w 66"/>
                  <a:gd name="T47" fmla="*/ 47 h 70"/>
                  <a:gd name="T48" fmla="*/ 2 w 66"/>
                  <a:gd name="T49" fmla="*/ 49 h 70"/>
                  <a:gd name="T50" fmla="*/ 2 w 66"/>
                  <a:gd name="T51" fmla="*/ 53 h 70"/>
                  <a:gd name="T52" fmla="*/ 2 w 66"/>
                  <a:gd name="T53" fmla="*/ 57 h 70"/>
                  <a:gd name="T54" fmla="*/ 0 w 66"/>
                  <a:gd name="T55" fmla="*/ 63 h 70"/>
                  <a:gd name="T56" fmla="*/ 0 w 66"/>
                  <a:gd name="T57" fmla="*/ 68 h 70"/>
                  <a:gd name="T58" fmla="*/ 7 w 66"/>
                  <a:gd name="T59" fmla="*/ 68 h 70"/>
                  <a:gd name="T60" fmla="*/ 15 w 66"/>
                  <a:gd name="T61" fmla="*/ 70 h 70"/>
                  <a:gd name="T62" fmla="*/ 17 w 66"/>
                  <a:gd name="T63" fmla="*/ 70 h 70"/>
                  <a:gd name="T64" fmla="*/ 23 w 66"/>
                  <a:gd name="T65" fmla="*/ 63 h 70"/>
                  <a:gd name="T66" fmla="*/ 28 w 66"/>
                  <a:gd name="T67" fmla="*/ 59 h 70"/>
                  <a:gd name="T68" fmla="*/ 30 w 66"/>
                  <a:gd name="T69" fmla="*/ 57 h 70"/>
                  <a:gd name="T70" fmla="*/ 38 w 66"/>
                  <a:gd name="T71" fmla="*/ 55 h 70"/>
                  <a:gd name="T72" fmla="*/ 40 w 66"/>
                  <a:gd name="T73" fmla="*/ 53 h 70"/>
                  <a:gd name="T74" fmla="*/ 42 w 66"/>
                  <a:gd name="T75" fmla="*/ 51 h 70"/>
                  <a:gd name="T76" fmla="*/ 45 w 66"/>
                  <a:gd name="T77" fmla="*/ 49 h 70"/>
                  <a:gd name="T78" fmla="*/ 45 w 66"/>
                  <a:gd name="T79" fmla="*/ 44 h 70"/>
                  <a:gd name="T80" fmla="*/ 38 w 66"/>
                  <a:gd name="T81" fmla="*/ 38 h 70"/>
                  <a:gd name="T82" fmla="*/ 34 w 66"/>
                  <a:gd name="T83" fmla="*/ 34 h 70"/>
                  <a:gd name="T84" fmla="*/ 34 w 66"/>
                  <a:gd name="T85" fmla="*/ 30 h 70"/>
                  <a:gd name="T86" fmla="*/ 42 w 66"/>
                  <a:gd name="T87" fmla="*/ 28 h 70"/>
                  <a:gd name="T88" fmla="*/ 53 w 66"/>
                  <a:gd name="T89" fmla="*/ 25 h 70"/>
                  <a:gd name="T90" fmla="*/ 61 w 66"/>
                  <a:gd name="T91" fmla="*/ 23 h 70"/>
                  <a:gd name="T92" fmla="*/ 64 w 66"/>
                  <a:gd name="T93" fmla="*/ 21 h 70"/>
                  <a:gd name="T94" fmla="*/ 66 w 66"/>
                  <a:gd name="T95" fmla="*/ 1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6" h="70">
                    <a:moveTo>
                      <a:pt x="66" y="17"/>
                    </a:moveTo>
                    <a:lnTo>
                      <a:pt x="64" y="17"/>
                    </a:lnTo>
                    <a:lnTo>
                      <a:pt x="64" y="17"/>
                    </a:lnTo>
                    <a:lnTo>
                      <a:pt x="61" y="15"/>
                    </a:lnTo>
                    <a:lnTo>
                      <a:pt x="64" y="15"/>
                    </a:lnTo>
                    <a:lnTo>
                      <a:pt x="61" y="11"/>
                    </a:lnTo>
                    <a:lnTo>
                      <a:pt x="61" y="6"/>
                    </a:lnTo>
                    <a:lnTo>
                      <a:pt x="59" y="2"/>
                    </a:lnTo>
                    <a:lnTo>
                      <a:pt x="59" y="0"/>
                    </a:lnTo>
                    <a:lnTo>
                      <a:pt x="55" y="2"/>
                    </a:lnTo>
                    <a:lnTo>
                      <a:pt x="51" y="4"/>
                    </a:lnTo>
                    <a:lnTo>
                      <a:pt x="47" y="6"/>
                    </a:lnTo>
                    <a:lnTo>
                      <a:pt x="42" y="9"/>
                    </a:lnTo>
                    <a:lnTo>
                      <a:pt x="40" y="11"/>
                    </a:lnTo>
                    <a:lnTo>
                      <a:pt x="36" y="13"/>
                    </a:lnTo>
                    <a:lnTo>
                      <a:pt x="32" y="15"/>
                    </a:lnTo>
                    <a:lnTo>
                      <a:pt x="30" y="17"/>
                    </a:lnTo>
                    <a:lnTo>
                      <a:pt x="23" y="17"/>
                    </a:lnTo>
                    <a:lnTo>
                      <a:pt x="21" y="17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7" y="13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9" y="19"/>
                    </a:lnTo>
                    <a:lnTo>
                      <a:pt x="9" y="21"/>
                    </a:lnTo>
                    <a:lnTo>
                      <a:pt x="9" y="23"/>
                    </a:lnTo>
                    <a:lnTo>
                      <a:pt x="9" y="25"/>
                    </a:lnTo>
                    <a:lnTo>
                      <a:pt x="9" y="28"/>
                    </a:lnTo>
                    <a:lnTo>
                      <a:pt x="9" y="30"/>
                    </a:lnTo>
                    <a:lnTo>
                      <a:pt x="9" y="32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9" y="36"/>
                    </a:lnTo>
                    <a:lnTo>
                      <a:pt x="7" y="40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4" y="44"/>
                    </a:lnTo>
                    <a:lnTo>
                      <a:pt x="4" y="47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2" y="53"/>
                    </a:lnTo>
                    <a:lnTo>
                      <a:pt x="2" y="53"/>
                    </a:lnTo>
                    <a:lnTo>
                      <a:pt x="2" y="57"/>
                    </a:lnTo>
                    <a:lnTo>
                      <a:pt x="2" y="57"/>
                    </a:lnTo>
                    <a:lnTo>
                      <a:pt x="2" y="59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8"/>
                    </a:lnTo>
                    <a:lnTo>
                      <a:pt x="4" y="68"/>
                    </a:lnTo>
                    <a:lnTo>
                      <a:pt x="7" y="68"/>
                    </a:lnTo>
                    <a:lnTo>
                      <a:pt x="11" y="68"/>
                    </a:lnTo>
                    <a:lnTo>
                      <a:pt x="15" y="70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21" y="68"/>
                    </a:lnTo>
                    <a:lnTo>
                      <a:pt x="23" y="63"/>
                    </a:lnTo>
                    <a:lnTo>
                      <a:pt x="26" y="61"/>
                    </a:lnTo>
                    <a:lnTo>
                      <a:pt x="28" y="59"/>
                    </a:lnTo>
                    <a:lnTo>
                      <a:pt x="28" y="57"/>
                    </a:lnTo>
                    <a:lnTo>
                      <a:pt x="30" y="57"/>
                    </a:lnTo>
                    <a:lnTo>
                      <a:pt x="34" y="57"/>
                    </a:lnTo>
                    <a:lnTo>
                      <a:pt x="38" y="55"/>
                    </a:lnTo>
                    <a:lnTo>
                      <a:pt x="38" y="55"/>
                    </a:lnTo>
                    <a:lnTo>
                      <a:pt x="40" y="53"/>
                    </a:lnTo>
                    <a:lnTo>
                      <a:pt x="40" y="51"/>
                    </a:lnTo>
                    <a:lnTo>
                      <a:pt x="42" y="51"/>
                    </a:lnTo>
                    <a:lnTo>
                      <a:pt x="42" y="51"/>
                    </a:lnTo>
                    <a:lnTo>
                      <a:pt x="45" y="49"/>
                    </a:lnTo>
                    <a:lnTo>
                      <a:pt x="47" y="49"/>
                    </a:lnTo>
                    <a:lnTo>
                      <a:pt x="45" y="44"/>
                    </a:lnTo>
                    <a:lnTo>
                      <a:pt x="42" y="42"/>
                    </a:lnTo>
                    <a:lnTo>
                      <a:pt x="38" y="38"/>
                    </a:lnTo>
                    <a:lnTo>
                      <a:pt x="36" y="36"/>
                    </a:lnTo>
                    <a:lnTo>
                      <a:pt x="34" y="34"/>
                    </a:lnTo>
                    <a:lnTo>
                      <a:pt x="32" y="32"/>
                    </a:lnTo>
                    <a:lnTo>
                      <a:pt x="34" y="30"/>
                    </a:lnTo>
                    <a:lnTo>
                      <a:pt x="38" y="30"/>
                    </a:lnTo>
                    <a:lnTo>
                      <a:pt x="42" y="28"/>
                    </a:lnTo>
                    <a:lnTo>
                      <a:pt x="49" y="25"/>
                    </a:lnTo>
                    <a:lnTo>
                      <a:pt x="53" y="25"/>
                    </a:lnTo>
                    <a:lnTo>
                      <a:pt x="59" y="23"/>
                    </a:lnTo>
                    <a:lnTo>
                      <a:pt x="61" y="23"/>
                    </a:lnTo>
                    <a:lnTo>
                      <a:pt x="61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66" y="17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2" name="Japan" descr="" title="">
                <a:extLst>
                  <a:ext uri="{FF2B5EF4-FFF2-40B4-BE49-F238E27FC236}">
                    <a16:creationId xmlns:a16="http://schemas.microsoft.com/office/drawing/2014/main" id="{6369AA20-BDEB-46EF-89A1-BB20AD76FA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46018" y="2229593"/>
                <a:ext cx="940639" cy="1024127"/>
              </a:xfrm>
              <a:custGeom>
                <a:avLst/>
                <a:gdLst>
                  <a:gd name="T0" fmla="*/ 83 w 338"/>
                  <a:gd name="T1" fmla="*/ 222 h 368"/>
                  <a:gd name="T2" fmla="*/ 5 w 338"/>
                  <a:gd name="T3" fmla="*/ 366 h 368"/>
                  <a:gd name="T4" fmla="*/ 81 w 338"/>
                  <a:gd name="T5" fmla="*/ 311 h 368"/>
                  <a:gd name="T6" fmla="*/ 79 w 338"/>
                  <a:gd name="T7" fmla="*/ 229 h 368"/>
                  <a:gd name="T8" fmla="*/ 66 w 338"/>
                  <a:gd name="T9" fmla="*/ 330 h 368"/>
                  <a:gd name="T10" fmla="*/ 66 w 338"/>
                  <a:gd name="T11" fmla="*/ 330 h 368"/>
                  <a:gd name="T12" fmla="*/ 266 w 338"/>
                  <a:gd name="T13" fmla="*/ 3 h 368"/>
                  <a:gd name="T14" fmla="*/ 222 w 338"/>
                  <a:gd name="T15" fmla="*/ 140 h 368"/>
                  <a:gd name="T16" fmla="*/ 93 w 338"/>
                  <a:gd name="T17" fmla="*/ 210 h 368"/>
                  <a:gd name="T18" fmla="*/ 87 w 338"/>
                  <a:gd name="T19" fmla="*/ 199 h 368"/>
                  <a:gd name="T20" fmla="*/ 148 w 338"/>
                  <a:gd name="T21" fmla="*/ 169 h 368"/>
                  <a:gd name="T22" fmla="*/ 245 w 338"/>
                  <a:gd name="T23" fmla="*/ 222 h 368"/>
                  <a:gd name="T24" fmla="*/ 174 w 338"/>
                  <a:gd name="T25" fmla="*/ 197 h 368"/>
                  <a:gd name="T26" fmla="*/ 328 w 338"/>
                  <a:gd name="T27" fmla="*/ 34 h 368"/>
                  <a:gd name="T28" fmla="*/ 307 w 338"/>
                  <a:gd name="T29" fmla="*/ 26 h 368"/>
                  <a:gd name="T30" fmla="*/ 273 w 338"/>
                  <a:gd name="T31" fmla="*/ 5 h 368"/>
                  <a:gd name="T32" fmla="*/ 264 w 338"/>
                  <a:gd name="T33" fmla="*/ 43 h 368"/>
                  <a:gd name="T34" fmla="*/ 245 w 338"/>
                  <a:gd name="T35" fmla="*/ 57 h 368"/>
                  <a:gd name="T36" fmla="*/ 260 w 338"/>
                  <a:gd name="T37" fmla="*/ 68 h 368"/>
                  <a:gd name="T38" fmla="*/ 256 w 338"/>
                  <a:gd name="T39" fmla="*/ 55 h 368"/>
                  <a:gd name="T40" fmla="*/ 300 w 338"/>
                  <a:gd name="T41" fmla="*/ 60 h 368"/>
                  <a:gd name="T42" fmla="*/ 334 w 338"/>
                  <a:gd name="T43" fmla="*/ 41 h 368"/>
                  <a:gd name="T44" fmla="*/ 269 w 338"/>
                  <a:gd name="T45" fmla="*/ 76 h 368"/>
                  <a:gd name="T46" fmla="*/ 264 w 338"/>
                  <a:gd name="T47" fmla="*/ 85 h 368"/>
                  <a:gd name="T48" fmla="*/ 254 w 338"/>
                  <a:gd name="T49" fmla="*/ 87 h 368"/>
                  <a:gd name="T50" fmla="*/ 247 w 338"/>
                  <a:gd name="T51" fmla="*/ 104 h 368"/>
                  <a:gd name="T52" fmla="*/ 241 w 338"/>
                  <a:gd name="T53" fmla="*/ 131 h 368"/>
                  <a:gd name="T54" fmla="*/ 207 w 338"/>
                  <a:gd name="T55" fmla="*/ 159 h 368"/>
                  <a:gd name="T56" fmla="*/ 199 w 338"/>
                  <a:gd name="T57" fmla="*/ 155 h 368"/>
                  <a:gd name="T58" fmla="*/ 178 w 338"/>
                  <a:gd name="T59" fmla="*/ 178 h 368"/>
                  <a:gd name="T60" fmla="*/ 138 w 338"/>
                  <a:gd name="T61" fmla="*/ 182 h 368"/>
                  <a:gd name="T62" fmla="*/ 110 w 338"/>
                  <a:gd name="T63" fmla="*/ 201 h 368"/>
                  <a:gd name="T64" fmla="*/ 133 w 338"/>
                  <a:gd name="T65" fmla="*/ 201 h 368"/>
                  <a:gd name="T66" fmla="*/ 165 w 338"/>
                  <a:gd name="T67" fmla="*/ 193 h 368"/>
                  <a:gd name="T68" fmla="*/ 178 w 338"/>
                  <a:gd name="T69" fmla="*/ 210 h 368"/>
                  <a:gd name="T70" fmla="*/ 199 w 338"/>
                  <a:gd name="T71" fmla="*/ 191 h 368"/>
                  <a:gd name="T72" fmla="*/ 207 w 338"/>
                  <a:gd name="T73" fmla="*/ 195 h 368"/>
                  <a:gd name="T74" fmla="*/ 233 w 338"/>
                  <a:gd name="T75" fmla="*/ 188 h 368"/>
                  <a:gd name="T76" fmla="*/ 243 w 338"/>
                  <a:gd name="T77" fmla="*/ 186 h 368"/>
                  <a:gd name="T78" fmla="*/ 247 w 338"/>
                  <a:gd name="T79" fmla="*/ 182 h 368"/>
                  <a:gd name="T80" fmla="*/ 258 w 338"/>
                  <a:gd name="T81" fmla="*/ 178 h 368"/>
                  <a:gd name="T82" fmla="*/ 264 w 338"/>
                  <a:gd name="T83" fmla="*/ 146 h 368"/>
                  <a:gd name="T84" fmla="*/ 275 w 338"/>
                  <a:gd name="T85" fmla="*/ 119 h 368"/>
                  <a:gd name="T86" fmla="*/ 129 w 338"/>
                  <a:gd name="T87" fmla="*/ 207 h 368"/>
                  <a:gd name="T88" fmla="*/ 98 w 338"/>
                  <a:gd name="T89" fmla="*/ 235 h 368"/>
                  <a:gd name="T90" fmla="*/ 93 w 338"/>
                  <a:gd name="T91" fmla="*/ 246 h 368"/>
                  <a:gd name="T92" fmla="*/ 89 w 338"/>
                  <a:gd name="T93" fmla="*/ 303 h 368"/>
                  <a:gd name="T94" fmla="*/ 112 w 338"/>
                  <a:gd name="T95" fmla="*/ 260 h 368"/>
                  <a:gd name="T96" fmla="*/ 148 w 338"/>
                  <a:gd name="T97" fmla="*/ 207 h 368"/>
                  <a:gd name="T98" fmla="*/ 129 w 338"/>
                  <a:gd name="T99" fmla="*/ 218 h 368"/>
                  <a:gd name="T100" fmla="*/ 140 w 338"/>
                  <a:gd name="T101" fmla="*/ 229 h 368"/>
                  <a:gd name="T102" fmla="*/ 163 w 338"/>
                  <a:gd name="T103" fmla="*/ 214 h 368"/>
                  <a:gd name="T104" fmla="*/ 121 w 338"/>
                  <a:gd name="T105" fmla="*/ 212 h 368"/>
                  <a:gd name="T106" fmla="*/ 98 w 338"/>
                  <a:gd name="T107" fmla="*/ 214 h 368"/>
                  <a:gd name="T108" fmla="*/ 93 w 338"/>
                  <a:gd name="T109" fmla="*/ 224 h 368"/>
                  <a:gd name="T110" fmla="*/ 102 w 338"/>
                  <a:gd name="T111" fmla="*/ 229 h 368"/>
                  <a:gd name="T112" fmla="*/ 106 w 338"/>
                  <a:gd name="T113" fmla="*/ 231 h 368"/>
                  <a:gd name="T114" fmla="*/ 100 w 338"/>
                  <a:gd name="T115" fmla="*/ 252 h 368"/>
                  <a:gd name="T116" fmla="*/ 108 w 338"/>
                  <a:gd name="T117" fmla="*/ 248 h 368"/>
                  <a:gd name="T118" fmla="*/ 119 w 338"/>
                  <a:gd name="T119" fmla="*/ 241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8" h="368">
                    <a:moveTo>
                      <a:pt x="85" y="205"/>
                    </a:moveTo>
                    <a:lnTo>
                      <a:pt x="87" y="203"/>
                    </a:lnTo>
                    <a:lnTo>
                      <a:pt x="87" y="201"/>
                    </a:lnTo>
                    <a:lnTo>
                      <a:pt x="85" y="201"/>
                    </a:lnTo>
                    <a:lnTo>
                      <a:pt x="85" y="203"/>
                    </a:lnTo>
                    <a:lnTo>
                      <a:pt x="85" y="205"/>
                    </a:lnTo>
                    <a:lnTo>
                      <a:pt x="85" y="205"/>
                    </a:lnTo>
                    <a:close/>
                    <a:moveTo>
                      <a:pt x="26" y="360"/>
                    </a:moveTo>
                    <a:lnTo>
                      <a:pt x="26" y="358"/>
                    </a:lnTo>
                    <a:lnTo>
                      <a:pt x="24" y="358"/>
                    </a:lnTo>
                    <a:lnTo>
                      <a:pt x="24" y="360"/>
                    </a:lnTo>
                    <a:lnTo>
                      <a:pt x="26" y="360"/>
                    </a:lnTo>
                    <a:lnTo>
                      <a:pt x="28" y="360"/>
                    </a:lnTo>
                    <a:lnTo>
                      <a:pt x="26" y="360"/>
                    </a:lnTo>
                    <a:lnTo>
                      <a:pt x="26" y="360"/>
                    </a:lnTo>
                    <a:close/>
                    <a:moveTo>
                      <a:pt x="83" y="224"/>
                    </a:moveTo>
                    <a:lnTo>
                      <a:pt x="83" y="222"/>
                    </a:lnTo>
                    <a:lnTo>
                      <a:pt x="83" y="222"/>
                    </a:lnTo>
                    <a:lnTo>
                      <a:pt x="83" y="224"/>
                    </a:lnTo>
                    <a:lnTo>
                      <a:pt x="81" y="224"/>
                    </a:lnTo>
                    <a:lnTo>
                      <a:pt x="81" y="224"/>
                    </a:lnTo>
                    <a:lnTo>
                      <a:pt x="83" y="227"/>
                    </a:lnTo>
                    <a:lnTo>
                      <a:pt x="83" y="227"/>
                    </a:lnTo>
                    <a:lnTo>
                      <a:pt x="83" y="224"/>
                    </a:lnTo>
                    <a:lnTo>
                      <a:pt x="83" y="224"/>
                    </a:lnTo>
                    <a:lnTo>
                      <a:pt x="85" y="224"/>
                    </a:lnTo>
                    <a:lnTo>
                      <a:pt x="83" y="224"/>
                    </a:lnTo>
                    <a:close/>
                    <a:moveTo>
                      <a:pt x="0" y="366"/>
                    </a:moveTo>
                    <a:lnTo>
                      <a:pt x="0" y="366"/>
                    </a:lnTo>
                    <a:lnTo>
                      <a:pt x="0" y="366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3" y="368"/>
                    </a:lnTo>
                    <a:lnTo>
                      <a:pt x="3" y="368"/>
                    </a:lnTo>
                    <a:lnTo>
                      <a:pt x="5" y="366"/>
                    </a:lnTo>
                    <a:lnTo>
                      <a:pt x="5" y="366"/>
                    </a:lnTo>
                    <a:lnTo>
                      <a:pt x="3" y="366"/>
                    </a:lnTo>
                    <a:lnTo>
                      <a:pt x="0" y="366"/>
                    </a:lnTo>
                    <a:close/>
                    <a:moveTo>
                      <a:pt x="9" y="364"/>
                    </a:moveTo>
                    <a:lnTo>
                      <a:pt x="7" y="364"/>
                    </a:lnTo>
                    <a:lnTo>
                      <a:pt x="7" y="364"/>
                    </a:lnTo>
                    <a:lnTo>
                      <a:pt x="7" y="366"/>
                    </a:lnTo>
                    <a:lnTo>
                      <a:pt x="7" y="366"/>
                    </a:lnTo>
                    <a:lnTo>
                      <a:pt x="9" y="366"/>
                    </a:lnTo>
                    <a:lnTo>
                      <a:pt x="9" y="366"/>
                    </a:lnTo>
                    <a:lnTo>
                      <a:pt x="9" y="364"/>
                    </a:lnTo>
                    <a:lnTo>
                      <a:pt x="11" y="364"/>
                    </a:lnTo>
                    <a:lnTo>
                      <a:pt x="9" y="362"/>
                    </a:lnTo>
                    <a:lnTo>
                      <a:pt x="9" y="364"/>
                    </a:lnTo>
                    <a:close/>
                    <a:moveTo>
                      <a:pt x="81" y="309"/>
                    </a:moveTo>
                    <a:lnTo>
                      <a:pt x="81" y="309"/>
                    </a:lnTo>
                    <a:lnTo>
                      <a:pt x="79" y="309"/>
                    </a:lnTo>
                    <a:lnTo>
                      <a:pt x="81" y="311"/>
                    </a:lnTo>
                    <a:lnTo>
                      <a:pt x="81" y="311"/>
                    </a:lnTo>
                    <a:lnTo>
                      <a:pt x="81" y="311"/>
                    </a:lnTo>
                    <a:lnTo>
                      <a:pt x="81" y="311"/>
                    </a:lnTo>
                    <a:lnTo>
                      <a:pt x="81" y="311"/>
                    </a:lnTo>
                    <a:lnTo>
                      <a:pt x="81" y="309"/>
                    </a:lnTo>
                    <a:close/>
                    <a:moveTo>
                      <a:pt x="79" y="229"/>
                    </a:moveTo>
                    <a:lnTo>
                      <a:pt x="79" y="227"/>
                    </a:lnTo>
                    <a:lnTo>
                      <a:pt x="79" y="227"/>
                    </a:lnTo>
                    <a:lnTo>
                      <a:pt x="79" y="227"/>
                    </a:lnTo>
                    <a:lnTo>
                      <a:pt x="76" y="229"/>
                    </a:lnTo>
                    <a:lnTo>
                      <a:pt x="76" y="227"/>
                    </a:lnTo>
                    <a:lnTo>
                      <a:pt x="76" y="229"/>
                    </a:lnTo>
                    <a:lnTo>
                      <a:pt x="76" y="231"/>
                    </a:lnTo>
                    <a:lnTo>
                      <a:pt x="76" y="231"/>
                    </a:lnTo>
                    <a:lnTo>
                      <a:pt x="79" y="231"/>
                    </a:lnTo>
                    <a:lnTo>
                      <a:pt x="79" y="231"/>
                    </a:lnTo>
                    <a:lnTo>
                      <a:pt x="79" y="229"/>
                    </a:lnTo>
                    <a:lnTo>
                      <a:pt x="81" y="229"/>
                    </a:lnTo>
                    <a:lnTo>
                      <a:pt x="79" y="229"/>
                    </a:lnTo>
                    <a:close/>
                    <a:moveTo>
                      <a:pt x="85" y="305"/>
                    </a:moveTo>
                    <a:lnTo>
                      <a:pt x="85" y="305"/>
                    </a:lnTo>
                    <a:lnTo>
                      <a:pt x="85" y="305"/>
                    </a:lnTo>
                    <a:lnTo>
                      <a:pt x="85" y="305"/>
                    </a:lnTo>
                    <a:lnTo>
                      <a:pt x="87" y="305"/>
                    </a:lnTo>
                    <a:lnTo>
                      <a:pt x="87" y="305"/>
                    </a:lnTo>
                    <a:lnTo>
                      <a:pt x="85" y="305"/>
                    </a:lnTo>
                    <a:close/>
                    <a:moveTo>
                      <a:pt x="70" y="326"/>
                    </a:moveTo>
                    <a:lnTo>
                      <a:pt x="68" y="328"/>
                    </a:lnTo>
                    <a:lnTo>
                      <a:pt x="68" y="328"/>
                    </a:lnTo>
                    <a:lnTo>
                      <a:pt x="66" y="330"/>
                    </a:lnTo>
                    <a:lnTo>
                      <a:pt x="66" y="330"/>
                    </a:lnTo>
                    <a:lnTo>
                      <a:pt x="66" y="328"/>
                    </a:lnTo>
                    <a:lnTo>
                      <a:pt x="64" y="328"/>
                    </a:lnTo>
                    <a:lnTo>
                      <a:pt x="64" y="328"/>
                    </a:lnTo>
                    <a:lnTo>
                      <a:pt x="64" y="330"/>
                    </a:lnTo>
                    <a:lnTo>
                      <a:pt x="66" y="330"/>
                    </a:lnTo>
                    <a:lnTo>
                      <a:pt x="66" y="330"/>
                    </a:lnTo>
                    <a:lnTo>
                      <a:pt x="64" y="332"/>
                    </a:lnTo>
                    <a:lnTo>
                      <a:pt x="64" y="332"/>
                    </a:lnTo>
                    <a:lnTo>
                      <a:pt x="62" y="332"/>
                    </a:lnTo>
                    <a:lnTo>
                      <a:pt x="62" y="334"/>
                    </a:lnTo>
                    <a:lnTo>
                      <a:pt x="62" y="336"/>
                    </a:lnTo>
                    <a:lnTo>
                      <a:pt x="62" y="336"/>
                    </a:lnTo>
                    <a:lnTo>
                      <a:pt x="62" y="339"/>
                    </a:lnTo>
                    <a:lnTo>
                      <a:pt x="62" y="339"/>
                    </a:lnTo>
                    <a:lnTo>
                      <a:pt x="64" y="336"/>
                    </a:lnTo>
                    <a:lnTo>
                      <a:pt x="64" y="336"/>
                    </a:lnTo>
                    <a:lnTo>
                      <a:pt x="64" y="336"/>
                    </a:lnTo>
                    <a:lnTo>
                      <a:pt x="64" y="336"/>
                    </a:lnTo>
                    <a:lnTo>
                      <a:pt x="64" y="334"/>
                    </a:lnTo>
                    <a:lnTo>
                      <a:pt x="64" y="334"/>
                    </a:lnTo>
                    <a:lnTo>
                      <a:pt x="64" y="334"/>
                    </a:lnTo>
                    <a:lnTo>
                      <a:pt x="64" y="332"/>
                    </a:lnTo>
                    <a:lnTo>
                      <a:pt x="66" y="332"/>
                    </a:lnTo>
                    <a:lnTo>
                      <a:pt x="66" y="330"/>
                    </a:lnTo>
                    <a:lnTo>
                      <a:pt x="68" y="330"/>
                    </a:lnTo>
                    <a:lnTo>
                      <a:pt x="68" y="330"/>
                    </a:lnTo>
                    <a:lnTo>
                      <a:pt x="70" y="330"/>
                    </a:lnTo>
                    <a:lnTo>
                      <a:pt x="70" y="328"/>
                    </a:lnTo>
                    <a:lnTo>
                      <a:pt x="70" y="326"/>
                    </a:lnTo>
                    <a:lnTo>
                      <a:pt x="70" y="326"/>
                    </a:lnTo>
                    <a:lnTo>
                      <a:pt x="70" y="326"/>
                    </a:lnTo>
                    <a:close/>
                    <a:moveTo>
                      <a:pt x="241" y="64"/>
                    </a:moveTo>
                    <a:lnTo>
                      <a:pt x="241" y="64"/>
                    </a:lnTo>
                    <a:lnTo>
                      <a:pt x="241" y="64"/>
                    </a:lnTo>
                    <a:lnTo>
                      <a:pt x="243" y="62"/>
                    </a:lnTo>
                    <a:lnTo>
                      <a:pt x="241" y="62"/>
                    </a:lnTo>
                    <a:lnTo>
                      <a:pt x="241" y="62"/>
                    </a:lnTo>
                    <a:lnTo>
                      <a:pt x="241" y="62"/>
                    </a:lnTo>
                    <a:lnTo>
                      <a:pt x="241" y="64"/>
                    </a:lnTo>
                    <a:lnTo>
                      <a:pt x="241" y="64"/>
                    </a:lnTo>
                    <a:close/>
                    <a:moveTo>
                      <a:pt x="264" y="5"/>
                    </a:moveTo>
                    <a:lnTo>
                      <a:pt x="266" y="3"/>
                    </a:lnTo>
                    <a:lnTo>
                      <a:pt x="266" y="3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64" y="3"/>
                    </a:lnTo>
                    <a:lnTo>
                      <a:pt x="264" y="5"/>
                    </a:lnTo>
                    <a:close/>
                    <a:moveTo>
                      <a:pt x="269" y="7"/>
                    </a:moveTo>
                    <a:lnTo>
                      <a:pt x="269" y="7"/>
                    </a:lnTo>
                    <a:lnTo>
                      <a:pt x="269" y="7"/>
                    </a:lnTo>
                    <a:lnTo>
                      <a:pt x="269" y="7"/>
                    </a:lnTo>
                    <a:lnTo>
                      <a:pt x="269" y="5"/>
                    </a:lnTo>
                    <a:lnTo>
                      <a:pt x="266" y="5"/>
                    </a:lnTo>
                    <a:lnTo>
                      <a:pt x="266" y="7"/>
                    </a:lnTo>
                    <a:lnTo>
                      <a:pt x="266" y="7"/>
                    </a:lnTo>
                    <a:lnTo>
                      <a:pt x="269" y="7"/>
                    </a:lnTo>
                    <a:close/>
                    <a:moveTo>
                      <a:pt x="222" y="140"/>
                    </a:moveTo>
                    <a:lnTo>
                      <a:pt x="222" y="140"/>
                    </a:lnTo>
                    <a:lnTo>
                      <a:pt x="222" y="140"/>
                    </a:lnTo>
                    <a:lnTo>
                      <a:pt x="224" y="140"/>
                    </a:lnTo>
                    <a:lnTo>
                      <a:pt x="226" y="138"/>
                    </a:lnTo>
                    <a:lnTo>
                      <a:pt x="226" y="136"/>
                    </a:lnTo>
                    <a:lnTo>
                      <a:pt x="226" y="136"/>
                    </a:lnTo>
                    <a:lnTo>
                      <a:pt x="226" y="136"/>
                    </a:lnTo>
                    <a:lnTo>
                      <a:pt x="226" y="134"/>
                    </a:lnTo>
                    <a:lnTo>
                      <a:pt x="226" y="131"/>
                    </a:lnTo>
                    <a:lnTo>
                      <a:pt x="226" y="131"/>
                    </a:lnTo>
                    <a:lnTo>
                      <a:pt x="224" y="134"/>
                    </a:lnTo>
                    <a:lnTo>
                      <a:pt x="222" y="136"/>
                    </a:lnTo>
                    <a:lnTo>
                      <a:pt x="222" y="138"/>
                    </a:lnTo>
                    <a:lnTo>
                      <a:pt x="224" y="138"/>
                    </a:lnTo>
                    <a:lnTo>
                      <a:pt x="224" y="138"/>
                    </a:lnTo>
                    <a:lnTo>
                      <a:pt x="222" y="140"/>
                    </a:lnTo>
                    <a:lnTo>
                      <a:pt x="222" y="140"/>
                    </a:lnTo>
                    <a:close/>
                    <a:moveTo>
                      <a:pt x="93" y="212"/>
                    </a:moveTo>
                    <a:lnTo>
                      <a:pt x="93" y="210"/>
                    </a:lnTo>
                    <a:lnTo>
                      <a:pt x="93" y="210"/>
                    </a:lnTo>
                    <a:lnTo>
                      <a:pt x="91" y="210"/>
                    </a:lnTo>
                    <a:lnTo>
                      <a:pt x="91" y="212"/>
                    </a:lnTo>
                    <a:lnTo>
                      <a:pt x="93" y="212"/>
                    </a:lnTo>
                    <a:lnTo>
                      <a:pt x="93" y="212"/>
                    </a:lnTo>
                    <a:close/>
                    <a:moveTo>
                      <a:pt x="87" y="220"/>
                    </a:moveTo>
                    <a:lnTo>
                      <a:pt x="87" y="220"/>
                    </a:lnTo>
                    <a:lnTo>
                      <a:pt x="87" y="220"/>
                    </a:lnTo>
                    <a:lnTo>
                      <a:pt x="87" y="220"/>
                    </a:lnTo>
                    <a:lnTo>
                      <a:pt x="89" y="220"/>
                    </a:lnTo>
                    <a:lnTo>
                      <a:pt x="89" y="218"/>
                    </a:lnTo>
                    <a:lnTo>
                      <a:pt x="89" y="218"/>
                    </a:lnTo>
                    <a:lnTo>
                      <a:pt x="89" y="218"/>
                    </a:lnTo>
                    <a:lnTo>
                      <a:pt x="89" y="218"/>
                    </a:lnTo>
                    <a:lnTo>
                      <a:pt x="87" y="220"/>
                    </a:lnTo>
                    <a:close/>
                    <a:moveTo>
                      <a:pt x="85" y="201"/>
                    </a:moveTo>
                    <a:lnTo>
                      <a:pt x="87" y="201"/>
                    </a:lnTo>
                    <a:lnTo>
                      <a:pt x="87" y="201"/>
                    </a:lnTo>
                    <a:lnTo>
                      <a:pt x="87" y="199"/>
                    </a:lnTo>
                    <a:lnTo>
                      <a:pt x="89" y="197"/>
                    </a:lnTo>
                    <a:lnTo>
                      <a:pt x="89" y="197"/>
                    </a:lnTo>
                    <a:lnTo>
                      <a:pt x="89" y="195"/>
                    </a:lnTo>
                    <a:lnTo>
                      <a:pt x="89" y="195"/>
                    </a:lnTo>
                    <a:lnTo>
                      <a:pt x="89" y="195"/>
                    </a:lnTo>
                    <a:lnTo>
                      <a:pt x="87" y="197"/>
                    </a:lnTo>
                    <a:lnTo>
                      <a:pt x="87" y="197"/>
                    </a:lnTo>
                    <a:lnTo>
                      <a:pt x="87" y="197"/>
                    </a:lnTo>
                    <a:lnTo>
                      <a:pt x="85" y="201"/>
                    </a:lnTo>
                    <a:lnTo>
                      <a:pt x="85" y="201"/>
                    </a:lnTo>
                    <a:close/>
                    <a:moveTo>
                      <a:pt x="148" y="169"/>
                    </a:moveTo>
                    <a:lnTo>
                      <a:pt x="148" y="169"/>
                    </a:lnTo>
                    <a:lnTo>
                      <a:pt x="148" y="167"/>
                    </a:lnTo>
                    <a:lnTo>
                      <a:pt x="146" y="165"/>
                    </a:lnTo>
                    <a:lnTo>
                      <a:pt x="146" y="167"/>
                    </a:lnTo>
                    <a:lnTo>
                      <a:pt x="146" y="167"/>
                    </a:lnTo>
                    <a:lnTo>
                      <a:pt x="146" y="169"/>
                    </a:lnTo>
                    <a:lnTo>
                      <a:pt x="148" y="169"/>
                    </a:lnTo>
                    <a:close/>
                    <a:moveTo>
                      <a:pt x="161" y="199"/>
                    </a:moveTo>
                    <a:lnTo>
                      <a:pt x="163" y="199"/>
                    </a:lnTo>
                    <a:lnTo>
                      <a:pt x="163" y="199"/>
                    </a:lnTo>
                    <a:lnTo>
                      <a:pt x="163" y="199"/>
                    </a:lnTo>
                    <a:lnTo>
                      <a:pt x="163" y="197"/>
                    </a:lnTo>
                    <a:lnTo>
                      <a:pt x="163" y="197"/>
                    </a:lnTo>
                    <a:lnTo>
                      <a:pt x="161" y="197"/>
                    </a:lnTo>
                    <a:lnTo>
                      <a:pt x="161" y="199"/>
                    </a:lnTo>
                    <a:lnTo>
                      <a:pt x="161" y="199"/>
                    </a:lnTo>
                    <a:lnTo>
                      <a:pt x="161" y="199"/>
                    </a:lnTo>
                    <a:close/>
                    <a:moveTo>
                      <a:pt x="239" y="193"/>
                    </a:moveTo>
                    <a:lnTo>
                      <a:pt x="239" y="195"/>
                    </a:lnTo>
                    <a:lnTo>
                      <a:pt x="239" y="195"/>
                    </a:lnTo>
                    <a:lnTo>
                      <a:pt x="241" y="195"/>
                    </a:lnTo>
                    <a:lnTo>
                      <a:pt x="241" y="195"/>
                    </a:lnTo>
                    <a:lnTo>
                      <a:pt x="241" y="193"/>
                    </a:lnTo>
                    <a:lnTo>
                      <a:pt x="239" y="193"/>
                    </a:lnTo>
                    <a:close/>
                    <a:moveTo>
                      <a:pt x="245" y="222"/>
                    </a:moveTo>
                    <a:lnTo>
                      <a:pt x="245" y="222"/>
                    </a:lnTo>
                    <a:lnTo>
                      <a:pt x="245" y="222"/>
                    </a:lnTo>
                    <a:lnTo>
                      <a:pt x="247" y="222"/>
                    </a:lnTo>
                    <a:lnTo>
                      <a:pt x="247" y="222"/>
                    </a:lnTo>
                    <a:lnTo>
                      <a:pt x="247" y="222"/>
                    </a:lnTo>
                    <a:lnTo>
                      <a:pt x="245" y="222"/>
                    </a:lnTo>
                    <a:lnTo>
                      <a:pt x="245" y="222"/>
                    </a:lnTo>
                    <a:close/>
                    <a:moveTo>
                      <a:pt x="171" y="197"/>
                    </a:moveTo>
                    <a:lnTo>
                      <a:pt x="171" y="197"/>
                    </a:lnTo>
                    <a:lnTo>
                      <a:pt x="169" y="199"/>
                    </a:lnTo>
                    <a:lnTo>
                      <a:pt x="169" y="201"/>
                    </a:lnTo>
                    <a:lnTo>
                      <a:pt x="167" y="201"/>
                    </a:lnTo>
                    <a:lnTo>
                      <a:pt x="167" y="203"/>
                    </a:lnTo>
                    <a:lnTo>
                      <a:pt x="169" y="203"/>
                    </a:lnTo>
                    <a:lnTo>
                      <a:pt x="169" y="203"/>
                    </a:lnTo>
                    <a:lnTo>
                      <a:pt x="171" y="201"/>
                    </a:lnTo>
                    <a:lnTo>
                      <a:pt x="171" y="199"/>
                    </a:lnTo>
                    <a:lnTo>
                      <a:pt x="174" y="197"/>
                    </a:lnTo>
                    <a:lnTo>
                      <a:pt x="171" y="197"/>
                    </a:lnTo>
                    <a:close/>
                    <a:moveTo>
                      <a:pt x="136" y="205"/>
                    </a:moveTo>
                    <a:lnTo>
                      <a:pt x="136" y="205"/>
                    </a:lnTo>
                    <a:lnTo>
                      <a:pt x="136" y="203"/>
                    </a:lnTo>
                    <a:lnTo>
                      <a:pt x="136" y="203"/>
                    </a:lnTo>
                    <a:lnTo>
                      <a:pt x="136" y="205"/>
                    </a:lnTo>
                    <a:lnTo>
                      <a:pt x="133" y="205"/>
                    </a:lnTo>
                    <a:lnTo>
                      <a:pt x="136" y="205"/>
                    </a:lnTo>
                    <a:lnTo>
                      <a:pt x="136" y="205"/>
                    </a:lnTo>
                    <a:close/>
                    <a:moveTo>
                      <a:pt x="336" y="41"/>
                    </a:moveTo>
                    <a:lnTo>
                      <a:pt x="336" y="41"/>
                    </a:lnTo>
                    <a:lnTo>
                      <a:pt x="334" y="41"/>
                    </a:lnTo>
                    <a:lnTo>
                      <a:pt x="332" y="43"/>
                    </a:lnTo>
                    <a:lnTo>
                      <a:pt x="332" y="43"/>
                    </a:lnTo>
                    <a:lnTo>
                      <a:pt x="330" y="41"/>
                    </a:lnTo>
                    <a:lnTo>
                      <a:pt x="330" y="38"/>
                    </a:lnTo>
                    <a:lnTo>
                      <a:pt x="328" y="36"/>
                    </a:lnTo>
                    <a:lnTo>
                      <a:pt x="328" y="34"/>
                    </a:lnTo>
                    <a:lnTo>
                      <a:pt x="328" y="32"/>
                    </a:lnTo>
                    <a:lnTo>
                      <a:pt x="328" y="30"/>
                    </a:lnTo>
                    <a:lnTo>
                      <a:pt x="330" y="28"/>
                    </a:lnTo>
                    <a:lnTo>
                      <a:pt x="330" y="24"/>
                    </a:lnTo>
                    <a:lnTo>
                      <a:pt x="332" y="24"/>
                    </a:lnTo>
                    <a:lnTo>
                      <a:pt x="332" y="22"/>
                    </a:lnTo>
                    <a:lnTo>
                      <a:pt x="330" y="22"/>
                    </a:lnTo>
                    <a:lnTo>
                      <a:pt x="328" y="26"/>
                    </a:lnTo>
                    <a:lnTo>
                      <a:pt x="323" y="28"/>
                    </a:lnTo>
                    <a:lnTo>
                      <a:pt x="321" y="30"/>
                    </a:lnTo>
                    <a:lnTo>
                      <a:pt x="321" y="30"/>
                    </a:lnTo>
                    <a:lnTo>
                      <a:pt x="319" y="30"/>
                    </a:lnTo>
                    <a:lnTo>
                      <a:pt x="317" y="30"/>
                    </a:lnTo>
                    <a:lnTo>
                      <a:pt x="311" y="26"/>
                    </a:lnTo>
                    <a:lnTo>
                      <a:pt x="311" y="26"/>
                    </a:lnTo>
                    <a:lnTo>
                      <a:pt x="309" y="26"/>
                    </a:lnTo>
                    <a:lnTo>
                      <a:pt x="307" y="26"/>
                    </a:lnTo>
                    <a:lnTo>
                      <a:pt x="307" y="26"/>
                    </a:lnTo>
                    <a:lnTo>
                      <a:pt x="304" y="24"/>
                    </a:lnTo>
                    <a:lnTo>
                      <a:pt x="302" y="24"/>
                    </a:lnTo>
                    <a:lnTo>
                      <a:pt x="300" y="22"/>
                    </a:lnTo>
                    <a:lnTo>
                      <a:pt x="296" y="17"/>
                    </a:lnTo>
                    <a:lnTo>
                      <a:pt x="294" y="15"/>
                    </a:lnTo>
                    <a:lnTo>
                      <a:pt x="290" y="13"/>
                    </a:lnTo>
                    <a:lnTo>
                      <a:pt x="285" y="7"/>
                    </a:lnTo>
                    <a:lnTo>
                      <a:pt x="281" y="3"/>
                    </a:lnTo>
                    <a:lnTo>
                      <a:pt x="279" y="0"/>
                    </a:lnTo>
                    <a:lnTo>
                      <a:pt x="279" y="0"/>
                    </a:lnTo>
                    <a:lnTo>
                      <a:pt x="279" y="0"/>
                    </a:lnTo>
                    <a:lnTo>
                      <a:pt x="277" y="0"/>
                    </a:lnTo>
                    <a:lnTo>
                      <a:pt x="277" y="0"/>
                    </a:lnTo>
                    <a:lnTo>
                      <a:pt x="277" y="3"/>
                    </a:lnTo>
                    <a:lnTo>
                      <a:pt x="275" y="3"/>
                    </a:lnTo>
                    <a:lnTo>
                      <a:pt x="275" y="3"/>
                    </a:lnTo>
                    <a:lnTo>
                      <a:pt x="275" y="3"/>
                    </a:lnTo>
                    <a:lnTo>
                      <a:pt x="273" y="5"/>
                    </a:lnTo>
                    <a:lnTo>
                      <a:pt x="273" y="7"/>
                    </a:lnTo>
                    <a:lnTo>
                      <a:pt x="275" y="9"/>
                    </a:lnTo>
                    <a:lnTo>
                      <a:pt x="275" y="11"/>
                    </a:lnTo>
                    <a:lnTo>
                      <a:pt x="277" y="15"/>
                    </a:lnTo>
                    <a:lnTo>
                      <a:pt x="275" y="19"/>
                    </a:lnTo>
                    <a:lnTo>
                      <a:pt x="275" y="22"/>
                    </a:lnTo>
                    <a:lnTo>
                      <a:pt x="275" y="24"/>
                    </a:lnTo>
                    <a:lnTo>
                      <a:pt x="275" y="28"/>
                    </a:lnTo>
                    <a:lnTo>
                      <a:pt x="273" y="30"/>
                    </a:lnTo>
                    <a:lnTo>
                      <a:pt x="271" y="32"/>
                    </a:lnTo>
                    <a:lnTo>
                      <a:pt x="271" y="34"/>
                    </a:lnTo>
                    <a:lnTo>
                      <a:pt x="271" y="38"/>
                    </a:lnTo>
                    <a:lnTo>
                      <a:pt x="271" y="41"/>
                    </a:lnTo>
                    <a:lnTo>
                      <a:pt x="271" y="43"/>
                    </a:lnTo>
                    <a:lnTo>
                      <a:pt x="269" y="43"/>
                    </a:lnTo>
                    <a:lnTo>
                      <a:pt x="269" y="43"/>
                    </a:lnTo>
                    <a:lnTo>
                      <a:pt x="266" y="43"/>
                    </a:lnTo>
                    <a:lnTo>
                      <a:pt x="264" y="43"/>
                    </a:lnTo>
                    <a:lnTo>
                      <a:pt x="262" y="43"/>
                    </a:lnTo>
                    <a:lnTo>
                      <a:pt x="260" y="43"/>
                    </a:lnTo>
                    <a:lnTo>
                      <a:pt x="258" y="41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43"/>
                    </a:lnTo>
                    <a:lnTo>
                      <a:pt x="256" y="45"/>
                    </a:lnTo>
                    <a:lnTo>
                      <a:pt x="256" y="47"/>
                    </a:lnTo>
                    <a:lnTo>
                      <a:pt x="256" y="47"/>
                    </a:lnTo>
                    <a:lnTo>
                      <a:pt x="254" y="49"/>
                    </a:lnTo>
                    <a:lnTo>
                      <a:pt x="252" y="51"/>
                    </a:lnTo>
                    <a:lnTo>
                      <a:pt x="252" y="51"/>
                    </a:lnTo>
                    <a:lnTo>
                      <a:pt x="250" y="53"/>
                    </a:lnTo>
                    <a:lnTo>
                      <a:pt x="247" y="53"/>
                    </a:lnTo>
                    <a:lnTo>
                      <a:pt x="247" y="53"/>
                    </a:lnTo>
                    <a:lnTo>
                      <a:pt x="247" y="55"/>
                    </a:lnTo>
                    <a:lnTo>
                      <a:pt x="247" y="57"/>
                    </a:lnTo>
                    <a:lnTo>
                      <a:pt x="245" y="57"/>
                    </a:lnTo>
                    <a:lnTo>
                      <a:pt x="247" y="60"/>
                    </a:lnTo>
                    <a:lnTo>
                      <a:pt x="247" y="62"/>
                    </a:lnTo>
                    <a:lnTo>
                      <a:pt x="250" y="64"/>
                    </a:lnTo>
                    <a:lnTo>
                      <a:pt x="250" y="64"/>
                    </a:lnTo>
                    <a:lnTo>
                      <a:pt x="252" y="66"/>
                    </a:lnTo>
                    <a:lnTo>
                      <a:pt x="250" y="68"/>
                    </a:lnTo>
                    <a:lnTo>
                      <a:pt x="250" y="70"/>
                    </a:lnTo>
                    <a:lnTo>
                      <a:pt x="250" y="72"/>
                    </a:lnTo>
                    <a:lnTo>
                      <a:pt x="250" y="74"/>
                    </a:lnTo>
                    <a:lnTo>
                      <a:pt x="250" y="74"/>
                    </a:lnTo>
                    <a:lnTo>
                      <a:pt x="250" y="76"/>
                    </a:lnTo>
                    <a:lnTo>
                      <a:pt x="252" y="76"/>
                    </a:lnTo>
                    <a:lnTo>
                      <a:pt x="254" y="74"/>
                    </a:lnTo>
                    <a:lnTo>
                      <a:pt x="256" y="74"/>
                    </a:lnTo>
                    <a:lnTo>
                      <a:pt x="256" y="72"/>
                    </a:lnTo>
                    <a:lnTo>
                      <a:pt x="256" y="72"/>
                    </a:lnTo>
                    <a:lnTo>
                      <a:pt x="258" y="70"/>
                    </a:lnTo>
                    <a:lnTo>
                      <a:pt x="260" y="68"/>
                    </a:lnTo>
                    <a:lnTo>
                      <a:pt x="262" y="70"/>
                    </a:lnTo>
                    <a:lnTo>
                      <a:pt x="262" y="70"/>
                    </a:lnTo>
                    <a:lnTo>
                      <a:pt x="264" y="70"/>
                    </a:lnTo>
                    <a:lnTo>
                      <a:pt x="266" y="70"/>
                    </a:lnTo>
                    <a:lnTo>
                      <a:pt x="266" y="68"/>
                    </a:lnTo>
                    <a:lnTo>
                      <a:pt x="266" y="68"/>
                    </a:lnTo>
                    <a:lnTo>
                      <a:pt x="262" y="66"/>
                    </a:lnTo>
                    <a:lnTo>
                      <a:pt x="260" y="64"/>
                    </a:lnTo>
                    <a:lnTo>
                      <a:pt x="260" y="64"/>
                    </a:lnTo>
                    <a:lnTo>
                      <a:pt x="258" y="64"/>
                    </a:lnTo>
                    <a:lnTo>
                      <a:pt x="258" y="64"/>
                    </a:lnTo>
                    <a:lnTo>
                      <a:pt x="256" y="62"/>
                    </a:lnTo>
                    <a:lnTo>
                      <a:pt x="254" y="60"/>
                    </a:lnTo>
                    <a:lnTo>
                      <a:pt x="254" y="60"/>
                    </a:lnTo>
                    <a:lnTo>
                      <a:pt x="254" y="57"/>
                    </a:lnTo>
                    <a:lnTo>
                      <a:pt x="254" y="57"/>
                    </a:lnTo>
                    <a:lnTo>
                      <a:pt x="256" y="55"/>
                    </a:lnTo>
                    <a:lnTo>
                      <a:pt x="256" y="55"/>
                    </a:lnTo>
                    <a:lnTo>
                      <a:pt x="258" y="55"/>
                    </a:lnTo>
                    <a:lnTo>
                      <a:pt x="258" y="55"/>
                    </a:lnTo>
                    <a:lnTo>
                      <a:pt x="260" y="55"/>
                    </a:lnTo>
                    <a:lnTo>
                      <a:pt x="260" y="55"/>
                    </a:lnTo>
                    <a:lnTo>
                      <a:pt x="264" y="60"/>
                    </a:lnTo>
                    <a:lnTo>
                      <a:pt x="264" y="60"/>
                    </a:lnTo>
                    <a:lnTo>
                      <a:pt x="271" y="55"/>
                    </a:lnTo>
                    <a:lnTo>
                      <a:pt x="277" y="55"/>
                    </a:lnTo>
                    <a:lnTo>
                      <a:pt x="281" y="57"/>
                    </a:lnTo>
                    <a:lnTo>
                      <a:pt x="288" y="60"/>
                    </a:lnTo>
                    <a:lnTo>
                      <a:pt x="294" y="64"/>
                    </a:lnTo>
                    <a:lnTo>
                      <a:pt x="296" y="64"/>
                    </a:lnTo>
                    <a:lnTo>
                      <a:pt x="298" y="66"/>
                    </a:lnTo>
                    <a:lnTo>
                      <a:pt x="298" y="64"/>
                    </a:lnTo>
                    <a:lnTo>
                      <a:pt x="300" y="64"/>
                    </a:lnTo>
                    <a:lnTo>
                      <a:pt x="300" y="62"/>
                    </a:lnTo>
                    <a:lnTo>
                      <a:pt x="300" y="62"/>
                    </a:lnTo>
                    <a:lnTo>
                      <a:pt x="300" y="60"/>
                    </a:lnTo>
                    <a:lnTo>
                      <a:pt x="302" y="57"/>
                    </a:lnTo>
                    <a:lnTo>
                      <a:pt x="304" y="53"/>
                    </a:lnTo>
                    <a:lnTo>
                      <a:pt x="307" y="51"/>
                    </a:lnTo>
                    <a:lnTo>
                      <a:pt x="309" y="49"/>
                    </a:lnTo>
                    <a:lnTo>
                      <a:pt x="313" y="47"/>
                    </a:lnTo>
                    <a:lnTo>
                      <a:pt x="315" y="47"/>
                    </a:lnTo>
                    <a:lnTo>
                      <a:pt x="317" y="47"/>
                    </a:lnTo>
                    <a:lnTo>
                      <a:pt x="319" y="47"/>
                    </a:lnTo>
                    <a:lnTo>
                      <a:pt x="323" y="47"/>
                    </a:lnTo>
                    <a:lnTo>
                      <a:pt x="323" y="47"/>
                    </a:lnTo>
                    <a:lnTo>
                      <a:pt x="326" y="47"/>
                    </a:lnTo>
                    <a:lnTo>
                      <a:pt x="328" y="45"/>
                    </a:lnTo>
                    <a:lnTo>
                      <a:pt x="330" y="45"/>
                    </a:lnTo>
                    <a:lnTo>
                      <a:pt x="330" y="43"/>
                    </a:lnTo>
                    <a:lnTo>
                      <a:pt x="332" y="43"/>
                    </a:lnTo>
                    <a:lnTo>
                      <a:pt x="334" y="43"/>
                    </a:lnTo>
                    <a:lnTo>
                      <a:pt x="334" y="43"/>
                    </a:lnTo>
                    <a:lnTo>
                      <a:pt x="334" y="41"/>
                    </a:lnTo>
                    <a:lnTo>
                      <a:pt x="336" y="41"/>
                    </a:lnTo>
                    <a:lnTo>
                      <a:pt x="338" y="41"/>
                    </a:lnTo>
                    <a:lnTo>
                      <a:pt x="336" y="41"/>
                    </a:lnTo>
                    <a:close/>
                    <a:moveTo>
                      <a:pt x="279" y="106"/>
                    </a:moveTo>
                    <a:lnTo>
                      <a:pt x="279" y="106"/>
                    </a:lnTo>
                    <a:lnTo>
                      <a:pt x="279" y="104"/>
                    </a:lnTo>
                    <a:lnTo>
                      <a:pt x="279" y="102"/>
                    </a:lnTo>
                    <a:lnTo>
                      <a:pt x="277" y="100"/>
                    </a:lnTo>
                    <a:lnTo>
                      <a:pt x="277" y="95"/>
                    </a:lnTo>
                    <a:lnTo>
                      <a:pt x="275" y="93"/>
                    </a:lnTo>
                    <a:lnTo>
                      <a:pt x="273" y="91"/>
                    </a:lnTo>
                    <a:lnTo>
                      <a:pt x="271" y="91"/>
                    </a:lnTo>
                    <a:lnTo>
                      <a:pt x="271" y="89"/>
                    </a:lnTo>
                    <a:lnTo>
                      <a:pt x="271" y="87"/>
                    </a:lnTo>
                    <a:lnTo>
                      <a:pt x="271" y="81"/>
                    </a:lnTo>
                    <a:lnTo>
                      <a:pt x="271" y="79"/>
                    </a:lnTo>
                    <a:lnTo>
                      <a:pt x="271" y="76"/>
                    </a:lnTo>
                    <a:lnTo>
                      <a:pt x="269" y="76"/>
                    </a:lnTo>
                    <a:lnTo>
                      <a:pt x="269" y="76"/>
                    </a:lnTo>
                    <a:lnTo>
                      <a:pt x="266" y="74"/>
                    </a:lnTo>
                    <a:lnTo>
                      <a:pt x="264" y="74"/>
                    </a:lnTo>
                    <a:lnTo>
                      <a:pt x="264" y="74"/>
                    </a:lnTo>
                    <a:lnTo>
                      <a:pt x="262" y="74"/>
                    </a:lnTo>
                    <a:lnTo>
                      <a:pt x="262" y="76"/>
                    </a:lnTo>
                    <a:lnTo>
                      <a:pt x="262" y="79"/>
                    </a:lnTo>
                    <a:lnTo>
                      <a:pt x="262" y="81"/>
                    </a:lnTo>
                    <a:lnTo>
                      <a:pt x="266" y="81"/>
                    </a:lnTo>
                    <a:lnTo>
                      <a:pt x="266" y="81"/>
                    </a:lnTo>
                    <a:lnTo>
                      <a:pt x="266" y="79"/>
                    </a:lnTo>
                    <a:lnTo>
                      <a:pt x="266" y="79"/>
                    </a:lnTo>
                    <a:lnTo>
                      <a:pt x="269" y="81"/>
                    </a:lnTo>
                    <a:lnTo>
                      <a:pt x="269" y="81"/>
                    </a:lnTo>
                    <a:lnTo>
                      <a:pt x="269" y="83"/>
                    </a:lnTo>
                    <a:lnTo>
                      <a:pt x="266" y="85"/>
                    </a:lnTo>
                    <a:lnTo>
                      <a:pt x="266" y="85"/>
                    </a:lnTo>
                    <a:lnTo>
                      <a:pt x="264" y="85"/>
                    </a:lnTo>
                    <a:lnTo>
                      <a:pt x="262" y="85"/>
                    </a:lnTo>
                    <a:lnTo>
                      <a:pt x="262" y="85"/>
                    </a:lnTo>
                    <a:lnTo>
                      <a:pt x="262" y="87"/>
                    </a:lnTo>
                    <a:lnTo>
                      <a:pt x="260" y="87"/>
                    </a:lnTo>
                    <a:lnTo>
                      <a:pt x="260" y="87"/>
                    </a:lnTo>
                    <a:lnTo>
                      <a:pt x="260" y="85"/>
                    </a:lnTo>
                    <a:lnTo>
                      <a:pt x="258" y="81"/>
                    </a:lnTo>
                    <a:lnTo>
                      <a:pt x="258" y="81"/>
                    </a:lnTo>
                    <a:lnTo>
                      <a:pt x="258" y="79"/>
                    </a:lnTo>
                    <a:lnTo>
                      <a:pt x="256" y="81"/>
                    </a:lnTo>
                    <a:lnTo>
                      <a:pt x="256" y="81"/>
                    </a:lnTo>
                    <a:lnTo>
                      <a:pt x="256" y="79"/>
                    </a:lnTo>
                    <a:lnTo>
                      <a:pt x="254" y="81"/>
                    </a:lnTo>
                    <a:lnTo>
                      <a:pt x="254" y="81"/>
                    </a:lnTo>
                    <a:lnTo>
                      <a:pt x="254" y="83"/>
                    </a:lnTo>
                    <a:lnTo>
                      <a:pt x="254" y="85"/>
                    </a:lnTo>
                    <a:lnTo>
                      <a:pt x="254" y="87"/>
                    </a:lnTo>
                    <a:lnTo>
                      <a:pt x="254" y="87"/>
                    </a:lnTo>
                    <a:lnTo>
                      <a:pt x="252" y="87"/>
                    </a:lnTo>
                    <a:lnTo>
                      <a:pt x="252" y="87"/>
                    </a:lnTo>
                    <a:lnTo>
                      <a:pt x="250" y="87"/>
                    </a:lnTo>
                    <a:lnTo>
                      <a:pt x="250" y="89"/>
                    </a:lnTo>
                    <a:lnTo>
                      <a:pt x="250" y="89"/>
                    </a:lnTo>
                    <a:lnTo>
                      <a:pt x="247" y="91"/>
                    </a:lnTo>
                    <a:lnTo>
                      <a:pt x="247" y="91"/>
                    </a:lnTo>
                    <a:lnTo>
                      <a:pt x="250" y="93"/>
                    </a:lnTo>
                    <a:lnTo>
                      <a:pt x="250" y="95"/>
                    </a:lnTo>
                    <a:lnTo>
                      <a:pt x="250" y="98"/>
                    </a:lnTo>
                    <a:lnTo>
                      <a:pt x="250" y="100"/>
                    </a:lnTo>
                    <a:lnTo>
                      <a:pt x="247" y="102"/>
                    </a:lnTo>
                    <a:lnTo>
                      <a:pt x="247" y="102"/>
                    </a:lnTo>
                    <a:lnTo>
                      <a:pt x="247" y="102"/>
                    </a:lnTo>
                    <a:lnTo>
                      <a:pt x="245" y="102"/>
                    </a:lnTo>
                    <a:lnTo>
                      <a:pt x="245" y="104"/>
                    </a:lnTo>
                    <a:lnTo>
                      <a:pt x="245" y="104"/>
                    </a:lnTo>
                    <a:lnTo>
                      <a:pt x="247" y="104"/>
                    </a:lnTo>
                    <a:lnTo>
                      <a:pt x="247" y="104"/>
                    </a:lnTo>
                    <a:lnTo>
                      <a:pt x="250" y="104"/>
                    </a:lnTo>
                    <a:lnTo>
                      <a:pt x="250" y="106"/>
                    </a:lnTo>
                    <a:lnTo>
                      <a:pt x="250" y="108"/>
                    </a:lnTo>
                    <a:lnTo>
                      <a:pt x="250" y="110"/>
                    </a:lnTo>
                    <a:lnTo>
                      <a:pt x="250" y="112"/>
                    </a:lnTo>
                    <a:lnTo>
                      <a:pt x="250" y="112"/>
                    </a:lnTo>
                    <a:lnTo>
                      <a:pt x="250" y="115"/>
                    </a:lnTo>
                    <a:lnTo>
                      <a:pt x="247" y="115"/>
                    </a:lnTo>
                    <a:lnTo>
                      <a:pt x="247" y="115"/>
                    </a:lnTo>
                    <a:lnTo>
                      <a:pt x="247" y="117"/>
                    </a:lnTo>
                    <a:lnTo>
                      <a:pt x="245" y="121"/>
                    </a:lnTo>
                    <a:lnTo>
                      <a:pt x="245" y="123"/>
                    </a:lnTo>
                    <a:lnTo>
                      <a:pt x="243" y="125"/>
                    </a:lnTo>
                    <a:lnTo>
                      <a:pt x="243" y="127"/>
                    </a:lnTo>
                    <a:lnTo>
                      <a:pt x="241" y="127"/>
                    </a:lnTo>
                    <a:lnTo>
                      <a:pt x="241" y="129"/>
                    </a:lnTo>
                    <a:lnTo>
                      <a:pt x="241" y="131"/>
                    </a:lnTo>
                    <a:lnTo>
                      <a:pt x="239" y="134"/>
                    </a:lnTo>
                    <a:lnTo>
                      <a:pt x="239" y="136"/>
                    </a:lnTo>
                    <a:lnTo>
                      <a:pt x="237" y="138"/>
                    </a:lnTo>
                    <a:lnTo>
                      <a:pt x="233" y="140"/>
                    </a:lnTo>
                    <a:lnTo>
                      <a:pt x="231" y="142"/>
                    </a:lnTo>
                    <a:lnTo>
                      <a:pt x="231" y="142"/>
                    </a:lnTo>
                    <a:lnTo>
                      <a:pt x="228" y="144"/>
                    </a:lnTo>
                    <a:lnTo>
                      <a:pt x="228" y="146"/>
                    </a:lnTo>
                    <a:lnTo>
                      <a:pt x="226" y="148"/>
                    </a:lnTo>
                    <a:lnTo>
                      <a:pt x="224" y="150"/>
                    </a:lnTo>
                    <a:lnTo>
                      <a:pt x="222" y="153"/>
                    </a:lnTo>
                    <a:lnTo>
                      <a:pt x="220" y="153"/>
                    </a:lnTo>
                    <a:lnTo>
                      <a:pt x="218" y="153"/>
                    </a:lnTo>
                    <a:lnTo>
                      <a:pt x="212" y="155"/>
                    </a:lnTo>
                    <a:lnTo>
                      <a:pt x="212" y="157"/>
                    </a:lnTo>
                    <a:lnTo>
                      <a:pt x="209" y="159"/>
                    </a:lnTo>
                    <a:lnTo>
                      <a:pt x="207" y="159"/>
                    </a:lnTo>
                    <a:lnTo>
                      <a:pt x="207" y="159"/>
                    </a:lnTo>
                    <a:lnTo>
                      <a:pt x="205" y="159"/>
                    </a:lnTo>
                    <a:lnTo>
                      <a:pt x="203" y="157"/>
                    </a:lnTo>
                    <a:lnTo>
                      <a:pt x="203" y="157"/>
                    </a:lnTo>
                    <a:lnTo>
                      <a:pt x="203" y="155"/>
                    </a:lnTo>
                    <a:lnTo>
                      <a:pt x="203" y="155"/>
                    </a:lnTo>
                    <a:lnTo>
                      <a:pt x="201" y="153"/>
                    </a:lnTo>
                    <a:lnTo>
                      <a:pt x="203" y="153"/>
                    </a:lnTo>
                    <a:lnTo>
                      <a:pt x="203" y="150"/>
                    </a:lnTo>
                    <a:lnTo>
                      <a:pt x="203" y="150"/>
                    </a:lnTo>
                    <a:lnTo>
                      <a:pt x="205" y="150"/>
                    </a:lnTo>
                    <a:lnTo>
                      <a:pt x="209" y="146"/>
                    </a:lnTo>
                    <a:lnTo>
                      <a:pt x="209" y="146"/>
                    </a:lnTo>
                    <a:lnTo>
                      <a:pt x="207" y="146"/>
                    </a:lnTo>
                    <a:lnTo>
                      <a:pt x="207" y="146"/>
                    </a:lnTo>
                    <a:lnTo>
                      <a:pt x="203" y="148"/>
                    </a:lnTo>
                    <a:lnTo>
                      <a:pt x="201" y="148"/>
                    </a:lnTo>
                    <a:lnTo>
                      <a:pt x="199" y="150"/>
                    </a:lnTo>
                    <a:lnTo>
                      <a:pt x="199" y="155"/>
                    </a:lnTo>
                    <a:lnTo>
                      <a:pt x="199" y="159"/>
                    </a:lnTo>
                    <a:lnTo>
                      <a:pt x="197" y="163"/>
                    </a:lnTo>
                    <a:lnTo>
                      <a:pt x="193" y="165"/>
                    </a:lnTo>
                    <a:lnTo>
                      <a:pt x="193" y="167"/>
                    </a:lnTo>
                    <a:lnTo>
                      <a:pt x="190" y="167"/>
                    </a:lnTo>
                    <a:lnTo>
                      <a:pt x="188" y="169"/>
                    </a:lnTo>
                    <a:lnTo>
                      <a:pt x="188" y="172"/>
                    </a:lnTo>
                    <a:lnTo>
                      <a:pt x="188" y="174"/>
                    </a:lnTo>
                    <a:lnTo>
                      <a:pt x="190" y="176"/>
                    </a:lnTo>
                    <a:lnTo>
                      <a:pt x="188" y="178"/>
                    </a:lnTo>
                    <a:lnTo>
                      <a:pt x="186" y="178"/>
                    </a:lnTo>
                    <a:lnTo>
                      <a:pt x="184" y="180"/>
                    </a:lnTo>
                    <a:lnTo>
                      <a:pt x="184" y="180"/>
                    </a:lnTo>
                    <a:lnTo>
                      <a:pt x="182" y="180"/>
                    </a:lnTo>
                    <a:lnTo>
                      <a:pt x="178" y="180"/>
                    </a:lnTo>
                    <a:lnTo>
                      <a:pt x="178" y="180"/>
                    </a:lnTo>
                    <a:lnTo>
                      <a:pt x="176" y="180"/>
                    </a:lnTo>
                    <a:lnTo>
                      <a:pt x="178" y="178"/>
                    </a:lnTo>
                    <a:lnTo>
                      <a:pt x="178" y="178"/>
                    </a:lnTo>
                    <a:lnTo>
                      <a:pt x="176" y="176"/>
                    </a:lnTo>
                    <a:lnTo>
                      <a:pt x="176" y="176"/>
                    </a:lnTo>
                    <a:lnTo>
                      <a:pt x="171" y="178"/>
                    </a:lnTo>
                    <a:lnTo>
                      <a:pt x="165" y="178"/>
                    </a:lnTo>
                    <a:lnTo>
                      <a:pt x="163" y="180"/>
                    </a:lnTo>
                    <a:lnTo>
                      <a:pt x="161" y="180"/>
                    </a:lnTo>
                    <a:lnTo>
                      <a:pt x="157" y="180"/>
                    </a:lnTo>
                    <a:lnTo>
                      <a:pt x="155" y="180"/>
                    </a:lnTo>
                    <a:lnTo>
                      <a:pt x="155" y="180"/>
                    </a:lnTo>
                    <a:lnTo>
                      <a:pt x="152" y="180"/>
                    </a:lnTo>
                    <a:lnTo>
                      <a:pt x="150" y="180"/>
                    </a:lnTo>
                    <a:lnTo>
                      <a:pt x="148" y="182"/>
                    </a:lnTo>
                    <a:lnTo>
                      <a:pt x="148" y="182"/>
                    </a:lnTo>
                    <a:lnTo>
                      <a:pt x="146" y="180"/>
                    </a:lnTo>
                    <a:lnTo>
                      <a:pt x="144" y="180"/>
                    </a:lnTo>
                    <a:lnTo>
                      <a:pt x="142" y="180"/>
                    </a:lnTo>
                    <a:lnTo>
                      <a:pt x="138" y="182"/>
                    </a:lnTo>
                    <a:lnTo>
                      <a:pt x="138" y="182"/>
                    </a:lnTo>
                    <a:lnTo>
                      <a:pt x="136" y="184"/>
                    </a:lnTo>
                    <a:lnTo>
                      <a:pt x="133" y="186"/>
                    </a:lnTo>
                    <a:lnTo>
                      <a:pt x="131" y="188"/>
                    </a:lnTo>
                    <a:lnTo>
                      <a:pt x="129" y="191"/>
                    </a:lnTo>
                    <a:lnTo>
                      <a:pt x="127" y="191"/>
                    </a:lnTo>
                    <a:lnTo>
                      <a:pt x="127" y="193"/>
                    </a:lnTo>
                    <a:lnTo>
                      <a:pt x="125" y="195"/>
                    </a:lnTo>
                    <a:lnTo>
                      <a:pt x="123" y="195"/>
                    </a:lnTo>
                    <a:lnTo>
                      <a:pt x="121" y="197"/>
                    </a:lnTo>
                    <a:lnTo>
                      <a:pt x="119" y="197"/>
                    </a:lnTo>
                    <a:lnTo>
                      <a:pt x="119" y="199"/>
                    </a:lnTo>
                    <a:lnTo>
                      <a:pt x="117" y="199"/>
                    </a:lnTo>
                    <a:lnTo>
                      <a:pt x="117" y="199"/>
                    </a:lnTo>
                    <a:lnTo>
                      <a:pt x="114" y="199"/>
                    </a:lnTo>
                    <a:lnTo>
                      <a:pt x="112" y="199"/>
                    </a:lnTo>
                    <a:lnTo>
                      <a:pt x="110" y="201"/>
                    </a:lnTo>
                    <a:lnTo>
                      <a:pt x="110" y="201"/>
                    </a:lnTo>
                    <a:lnTo>
                      <a:pt x="110" y="201"/>
                    </a:lnTo>
                    <a:lnTo>
                      <a:pt x="110" y="207"/>
                    </a:lnTo>
                    <a:lnTo>
                      <a:pt x="112" y="205"/>
                    </a:lnTo>
                    <a:lnTo>
                      <a:pt x="112" y="205"/>
                    </a:lnTo>
                    <a:lnTo>
                      <a:pt x="114" y="207"/>
                    </a:lnTo>
                    <a:lnTo>
                      <a:pt x="114" y="207"/>
                    </a:lnTo>
                    <a:lnTo>
                      <a:pt x="117" y="207"/>
                    </a:lnTo>
                    <a:lnTo>
                      <a:pt x="119" y="207"/>
                    </a:lnTo>
                    <a:lnTo>
                      <a:pt x="119" y="205"/>
                    </a:lnTo>
                    <a:lnTo>
                      <a:pt x="123" y="205"/>
                    </a:lnTo>
                    <a:lnTo>
                      <a:pt x="123" y="205"/>
                    </a:lnTo>
                    <a:lnTo>
                      <a:pt x="129" y="210"/>
                    </a:lnTo>
                    <a:lnTo>
                      <a:pt x="129" y="210"/>
                    </a:lnTo>
                    <a:lnTo>
                      <a:pt x="129" y="207"/>
                    </a:lnTo>
                    <a:lnTo>
                      <a:pt x="129" y="205"/>
                    </a:lnTo>
                    <a:lnTo>
                      <a:pt x="131" y="203"/>
                    </a:lnTo>
                    <a:lnTo>
                      <a:pt x="131" y="201"/>
                    </a:lnTo>
                    <a:lnTo>
                      <a:pt x="133" y="201"/>
                    </a:lnTo>
                    <a:lnTo>
                      <a:pt x="136" y="201"/>
                    </a:lnTo>
                    <a:lnTo>
                      <a:pt x="138" y="203"/>
                    </a:lnTo>
                    <a:lnTo>
                      <a:pt x="140" y="201"/>
                    </a:lnTo>
                    <a:lnTo>
                      <a:pt x="142" y="201"/>
                    </a:lnTo>
                    <a:lnTo>
                      <a:pt x="144" y="201"/>
                    </a:lnTo>
                    <a:lnTo>
                      <a:pt x="146" y="201"/>
                    </a:lnTo>
                    <a:lnTo>
                      <a:pt x="148" y="199"/>
                    </a:lnTo>
                    <a:lnTo>
                      <a:pt x="148" y="199"/>
                    </a:lnTo>
                    <a:lnTo>
                      <a:pt x="150" y="199"/>
                    </a:lnTo>
                    <a:lnTo>
                      <a:pt x="150" y="199"/>
                    </a:lnTo>
                    <a:lnTo>
                      <a:pt x="152" y="199"/>
                    </a:lnTo>
                    <a:lnTo>
                      <a:pt x="157" y="199"/>
                    </a:lnTo>
                    <a:lnTo>
                      <a:pt x="157" y="197"/>
                    </a:lnTo>
                    <a:lnTo>
                      <a:pt x="159" y="197"/>
                    </a:lnTo>
                    <a:lnTo>
                      <a:pt x="161" y="195"/>
                    </a:lnTo>
                    <a:lnTo>
                      <a:pt x="161" y="195"/>
                    </a:lnTo>
                    <a:lnTo>
                      <a:pt x="163" y="195"/>
                    </a:lnTo>
                    <a:lnTo>
                      <a:pt x="165" y="193"/>
                    </a:lnTo>
                    <a:lnTo>
                      <a:pt x="167" y="193"/>
                    </a:lnTo>
                    <a:lnTo>
                      <a:pt x="169" y="193"/>
                    </a:lnTo>
                    <a:lnTo>
                      <a:pt x="169" y="193"/>
                    </a:lnTo>
                    <a:lnTo>
                      <a:pt x="171" y="195"/>
                    </a:lnTo>
                    <a:lnTo>
                      <a:pt x="174" y="195"/>
                    </a:lnTo>
                    <a:lnTo>
                      <a:pt x="176" y="195"/>
                    </a:lnTo>
                    <a:lnTo>
                      <a:pt x="178" y="195"/>
                    </a:lnTo>
                    <a:lnTo>
                      <a:pt x="180" y="197"/>
                    </a:lnTo>
                    <a:lnTo>
                      <a:pt x="180" y="197"/>
                    </a:lnTo>
                    <a:lnTo>
                      <a:pt x="178" y="197"/>
                    </a:lnTo>
                    <a:lnTo>
                      <a:pt x="178" y="199"/>
                    </a:lnTo>
                    <a:lnTo>
                      <a:pt x="178" y="199"/>
                    </a:lnTo>
                    <a:lnTo>
                      <a:pt x="176" y="201"/>
                    </a:lnTo>
                    <a:lnTo>
                      <a:pt x="174" y="201"/>
                    </a:lnTo>
                    <a:lnTo>
                      <a:pt x="176" y="203"/>
                    </a:lnTo>
                    <a:lnTo>
                      <a:pt x="176" y="205"/>
                    </a:lnTo>
                    <a:lnTo>
                      <a:pt x="176" y="207"/>
                    </a:lnTo>
                    <a:lnTo>
                      <a:pt x="178" y="210"/>
                    </a:lnTo>
                    <a:lnTo>
                      <a:pt x="178" y="212"/>
                    </a:lnTo>
                    <a:lnTo>
                      <a:pt x="180" y="214"/>
                    </a:lnTo>
                    <a:lnTo>
                      <a:pt x="180" y="214"/>
                    </a:lnTo>
                    <a:lnTo>
                      <a:pt x="184" y="216"/>
                    </a:lnTo>
                    <a:lnTo>
                      <a:pt x="186" y="214"/>
                    </a:lnTo>
                    <a:lnTo>
                      <a:pt x="188" y="210"/>
                    </a:lnTo>
                    <a:lnTo>
                      <a:pt x="193" y="205"/>
                    </a:lnTo>
                    <a:lnTo>
                      <a:pt x="193" y="203"/>
                    </a:lnTo>
                    <a:lnTo>
                      <a:pt x="197" y="201"/>
                    </a:lnTo>
                    <a:lnTo>
                      <a:pt x="201" y="201"/>
                    </a:lnTo>
                    <a:lnTo>
                      <a:pt x="201" y="201"/>
                    </a:lnTo>
                    <a:lnTo>
                      <a:pt x="201" y="199"/>
                    </a:lnTo>
                    <a:lnTo>
                      <a:pt x="201" y="199"/>
                    </a:lnTo>
                    <a:lnTo>
                      <a:pt x="201" y="199"/>
                    </a:lnTo>
                    <a:lnTo>
                      <a:pt x="197" y="197"/>
                    </a:lnTo>
                    <a:lnTo>
                      <a:pt x="197" y="195"/>
                    </a:lnTo>
                    <a:lnTo>
                      <a:pt x="197" y="193"/>
                    </a:lnTo>
                    <a:lnTo>
                      <a:pt x="199" y="191"/>
                    </a:lnTo>
                    <a:lnTo>
                      <a:pt x="199" y="188"/>
                    </a:lnTo>
                    <a:lnTo>
                      <a:pt x="201" y="188"/>
                    </a:lnTo>
                    <a:lnTo>
                      <a:pt x="201" y="188"/>
                    </a:lnTo>
                    <a:lnTo>
                      <a:pt x="201" y="188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1" y="193"/>
                    </a:lnTo>
                    <a:lnTo>
                      <a:pt x="201" y="195"/>
                    </a:lnTo>
                    <a:lnTo>
                      <a:pt x="201" y="195"/>
                    </a:lnTo>
                    <a:lnTo>
                      <a:pt x="203" y="195"/>
                    </a:lnTo>
                    <a:lnTo>
                      <a:pt x="203" y="193"/>
                    </a:lnTo>
                    <a:lnTo>
                      <a:pt x="203" y="193"/>
                    </a:lnTo>
                    <a:lnTo>
                      <a:pt x="203" y="193"/>
                    </a:lnTo>
                    <a:lnTo>
                      <a:pt x="203" y="193"/>
                    </a:lnTo>
                    <a:lnTo>
                      <a:pt x="205" y="193"/>
                    </a:lnTo>
                    <a:lnTo>
                      <a:pt x="207" y="193"/>
                    </a:lnTo>
                    <a:lnTo>
                      <a:pt x="207" y="193"/>
                    </a:lnTo>
                    <a:lnTo>
                      <a:pt x="207" y="195"/>
                    </a:lnTo>
                    <a:lnTo>
                      <a:pt x="207" y="195"/>
                    </a:lnTo>
                    <a:lnTo>
                      <a:pt x="205" y="195"/>
                    </a:lnTo>
                    <a:lnTo>
                      <a:pt x="205" y="197"/>
                    </a:lnTo>
                    <a:lnTo>
                      <a:pt x="207" y="195"/>
                    </a:lnTo>
                    <a:lnTo>
                      <a:pt x="212" y="195"/>
                    </a:lnTo>
                    <a:lnTo>
                      <a:pt x="216" y="195"/>
                    </a:lnTo>
                    <a:lnTo>
                      <a:pt x="216" y="195"/>
                    </a:lnTo>
                    <a:lnTo>
                      <a:pt x="218" y="195"/>
                    </a:lnTo>
                    <a:lnTo>
                      <a:pt x="222" y="197"/>
                    </a:lnTo>
                    <a:lnTo>
                      <a:pt x="222" y="195"/>
                    </a:lnTo>
                    <a:lnTo>
                      <a:pt x="224" y="193"/>
                    </a:lnTo>
                    <a:lnTo>
                      <a:pt x="224" y="191"/>
                    </a:lnTo>
                    <a:lnTo>
                      <a:pt x="226" y="191"/>
                    </a:lnTo>
                    <a:lnTo>
                      <a:pt x="226" y="188"/>
                    </a:lnTo>
                    <a:lnTo>
                      <a:pt x="228" y="188"/>
                    </a:lnTo>
                    <a:lnTo>
                      <a:pt x="231" y="186"/>
                    </a:lnTo>
                    <a:lnTo>
                      <a:pt x="231" y="188"/>
                    </a:lnTo>
                    <a:lnTo>
                      <a:pt x="233" y="188"/>
                    </a:lnTo>
                    <a:lnTo>
                      <a:pt x="231" y="191"/>
                    </a:lnTo>
                    <a:lnTo>
                      <a:pt x="231" y="191"/>
                    </a:lnTo>
                    <a:lnTo>
                      <a:pt x="231" y="195"/>
                    </a:lnTo>
                    <a:lnTo>
                      <a:pt x="231" y="195"/>
                    </a:lnTo>
                    <a:lnTo>
                      <a:pt x="231" y="197"/>
                    </a:lnTo>
                    <a:lnTo>
                      <a:pt x="233" y="195"/>
                    </a:lnTo>
                    <a:lnTo>
                      <a:pt x="233" y="195"/>
                    </a:lnTo>
                    <a:lnTo>
                      <a:pt x="235" y="195"/>
                    </a:lnTo>
                    <a:lnTo>
                      <a:pt x="235" y="193"/>
                    </a:lnTo>
                    <a:lnTo>
                      <a:pt x="235" y="191"/>
                    </a:lnTo>
                    <a:lnTo>
                      <a:pt x="235" y="188"/>
                    </a:lnTo>
                    <a:lnTo>
                      <a:pt x="237" y="186"/>
                    </a:lnTo>
                    <a:lnTo>
                      <a:pt x="237" y="186"/>
                    </a:lnTo>
                    <a:lnTo>
                      <a:pt x="237" y="184"/>
                    </a:lnTo>
                    <a:lnTo>
                      <a:pt x="239" y="184"/>
                    </a:lnTo>
                    <a:lnTo>
                      <a:pt x="241" y="184"/>
                    </a:lnTo>
                    <a:lnTo>
                      <a:pt x="243" y="184"/>
                    </a:lnTo>
                    <a:lnTo>
                      <a:pt x="243" y="186"/>
                    </a:lnTo>
                    <a:lnTo>
                      <a:pt x="243" y="186"/>
                    </a:lnTo>
                    <a:lnTo>
                      <a:pt x="245" y="186"/>
                    </a:lnTo>
                    <a:lnTo>
                      <a:pt x="245" y="184"/>
                    </a:lnTo>
                    <a:lnTo>
                      <a:pt x="245" y="184"/>
                    </a:lnTo>
                    <a:lnTo>
                      <a:pt x="243" y="184"/>
                    </a:lnTo>
                    <a:lnTo>
                      <a:pt x="243" y="182"/>
                    </a:lnTo>
                    <a:lnTo>
                      <a:pt x="245" y="180"/>
                    </a:lnTo>
                    <a:lnTo>
                      <a:pt x="245" y="180"/>
                    </a:lnTo>
                    <a:lnTo>
                      <a:pt x="245" y="180"/>
                    </a:lnTo>
                    <a:lnTo>
                      <a:pt x="245" y="178"/>
                    </a:lnTo>
                    <a:lnTo>
                      <a:pt x="247" y="178"/>
                    </a:lnTo>
                    <a:lnTo>
                      <a:pt x="247" y="178"/>
                    </a:lnTo>
                    <a:lnTo>
                      <a:pt x="250" y="178"/>
                    </a:lnTo>
                    <a:lnTo>
                      <a:pt x="250" y="178"/>
                    </a:lnTo>
                    <a:lnTo>
                      <a:pt x="250" y="180"/>
                    </a:lnTo>
                    <a:lnTo>
                      <a:pt x="250" y="180"/>
                    </a:lnTo>
                    <a:lnTo>
                      <a:pt x="250" y="180"/>
                    </a:lnTo>
                    <a:lnTo>
                      <a:pt x="247" y="182"/>
                    </a:lnTo>
                    <a:lnTo>
                      <a:pt x="247" y="184"/>
                    </a:lnTo>
                    <a:lnTo>
                      <a:pt x="247" y="184"/>
                    </a:lnTo>
                    <a:lnTo>
                      <a:pt x="247" y="186"/>
                    </a:lnTo>
                    <a:lnTo>
                      <a:pt x="247" y="188"/>
                    </a:lnTo>
                    <a:lnTo>
                      <a:pt x="247" y="188"/>
                    </a:lnTo>
                    <a:lnTo>
                      <a:pt x="245" y="191"/>
                    </a:lnTo>
                    <a:lnTo>
                      <a:pt x="247" y="191"/>
                    </a:lnTo>
                    <a:lnTo>
                      <a:pt x="247" y="191"/>
                    </a:lnTo>
                    <a:lnTo>
                      <a:pt x="247" y="191"/>
                    </a:lnTo>
                    <a:lnTo>
                      <a:pt x="250" y="188"/>
                    </a:lnTo>
                    <a:lnTo>
                      <a:pt x="252" y="188"/>
                    </a:lnTo>
                    <a:lnTo>
                      <a:pt x="254" y="186"/>
                    </a:lnTo>
                    <a:lnTo>
                      <a:pt x="254" y="186"/>
                    </a:lnTo>
                    <a:lnTo>
                      <a:pt x="256" y="186"/>
                    </a:lnTo>
                    <a:lnTo>
                      <a:pt x="256" y="184"/>
                    </a:lnTo>
                    <a:lnTo>
                      <a:pt x="256" y="182"/>
                    </a:lnTo>
                    <a:lnTo>
                      <a:pt x="256" y="180"/>
                    </a:lnTo>
                    <a:lnTo>
                      <a:pt x="258" y="178"/>
                    </a:lnTo>
                    <a:lnTo>
                      <a:pt x="258" y="178"/>
                    </a:lnTo>
                    <a:lnTo>
                      <a:pt x="262" y="176"/>
                    </a:lnTo>
                    <a:lnTo>
                      <a:pt x="262" y="176"/>
                    </a:lnTo>
                    <a:lnTo>
                      <a:pt x="260" y="174"/>
                    </a:lnTo>
                    <a:lnTo>
                      <a:pt x="258" y="172"/>
                    </a:lnTo>
                    <a:lnTo>
                      <a:pt x="258" y="169"/>
                    </a:lnTo>
                    <a:lnTo>
                      <a:pt x="258" y="167"/>
                    </a:lnTo>
                    <a:lnTo>
                      <a:pt x="258" y="167"/>
                    </a:lnTo>
                    <a:lnTo>
                      <a:pt x="258" y="165"/>
                    </a:lnTo>
                    <a:lnTo>
                      <a:pt x="258" y="165"/>
                    </a:lnTo>
                    <a:lnTo>
                      <a:pt x="258" y="163"/>
                    </a:lnTo>
                    <a:lnTo>
                      <a:pt x="260" y="159"/>
                    </a:lnTo>
                    <a:lnTo>
                      <a:pt x="260" y="157"/>
                    </a:lnTo>
                    <a:lnTo>
                      <a:pt x="262" y="157"/>
                    </a:lnTo>
                    <a:lnTo>
                      <a:pt x="262" y="157"/>
                    </a:lnTo>
                    <a:lnTo>
                      <a:pt x="264" y="155"/>
                    </a:lnTo>
                    <a:lnTo>
                      <a:pt x="264" y="153"/>
                    </a:lnTo>
                    <a:lnTo>
                      <a:pt x="264" y="146"/>
                    </a:lnTo>
                    <a:lnTo>
                      <a:pt x="264" y="142"/>
                    </a:lnTo>
                    <a:lnTo>
                      <a:pt x="264" y="140"/>
                    </a:lnTo>
                    <a:lnTo>
                      <a:pt x="262" y="138"/>
                    </a:lnTo>
                    <a:lnTo>
                      <a:pt x="262" y="136"/>
                    </a:lnTo>
                    <a:lnTo>
                      <a:pt x="264" y="134"/>
                    </a:lnTo>
                    <a:lnTo>
                      <a:pt x="266" y="131"/>
                    </a:lnTo>
                    <a:lnTo>
                      <a:pt x="266" y="131"/>
                    </a:lnTo>
                    <a:lnTo>
                      <a:pt x="269" y="129"/>
                    </a:lnTo>
                    <a:lnTo>
                      <a:pt x="271" y="129"/>
                    </a:lnTo>
                    <a:lnTo>
                      <a:pt x="271" y="129"/>
                    </a:lnTo>
                    <a:lnTo>
                      <a:pt x="273" y="129"/>
                    </a:lnTo>
                    <a:lnTo>
                      <a:pt x="273" y="125"/>
                    </a:lnTo>
                    <a:lnTo>
                      <a:pt x="273" y="123"/>
                    </a:lnTo>
                    <a:lnTo>
                      <a:pt x="273" y="123"/>
                    </a:lnTo>
                    <a:lnTo>
                      <a:pt x="273" y="121"/>
                    </a:lnTo>
                    <a:lnTo>
                      <a:pt x="275" y="121"/>
                    </a:lnTo>
                    <a:lnTo>
                      <a:pt x="275" y="119"/>
                    </a:lnTo>
                    <a:lnTo>
                      <a:pt x="275" y="119"/>
                    </a:lnTo>
                    <a:lnTo>
                      <a:pt x="275" y="119"/>
                    </a:lnTo>
                    <a:lnTo>
                      <a:pt x="277" y="119"/>
                    </a:lnTo>
                    <a:lnTo>
                      <a:pt x="277" y="119"/>
                    </a:lnTo>
                    <a:lnTo>
                      <a:pt x="277" y="119"/>
                    </a:lnTo>
                    <a:lnTo>
                      <a:pt x="279" y="117"/>
                    </a:lnTo>
                    <a:lnTo>
                      <a:pt x="279" y="115"/>
                    </a:lnTo>
                    <a:lnTo>
                      <a:pt x="279" y="112"/>
                    </a:lnTo>
                    <a:lnTo>
                      <a:pt x="279" y="108"/>
                    </a:lnTo>
                    <a:lnTo>
                      <a:pt x="279" y="108"/>
                    </a:lnTo>
                    <a:lnTo>
                      <a:pt x="279" y="106"/>
                    </a:lnTo>
                    <a:close/>
                    <a:moveTo>
                      <a:pt x="133" y="210"/>
                    </a:moveTo>
                    <a:lnTo>
                      <a:pt x="133" y="210"/>
                    </a:lnTo>
                    <a:lnTo>
                      <a:pt x="133" y="207"/>
                    </a:lnTo>
                    <a:lnTo>
                      <a:pt x="133" y="207"/>
                    </a:lnTo>
                    <a:lnTo>
                      <a:pt x="131" y="207"/>
                    </a:lnTo>
                    <a:lnTo>
                      <a:pt x="131" y="207"/>
                    </a:lnTo>
                    <a:lnTo>
                      <a:pt x="129" y="207"/>
                    </a:lnTo>
                    <a:lnTo>
                      <a:pt x="129" y="207"/>
                    </a:lnTo>
                    <a:lnTo>
                      <a:pt x="131" y="210"/>
                    </a:lnTo>
                    <a:lnTo>
                      <a:pt x="131" y="210"/>
                    </a:lnTo>
                    <a:lnTo>
                      <a:pt x="133" y="210"/>
                    </a:lnTo>
                    <a:close/>
                    <a:moveTo>
                      <a:pt x="102" y="233"/>
                    </a:moveTo>
                    <a:lnTo>
                      <a:pt x="104" y="233"/>
                    </a:lnTo>
                    <a:lnTo>
                      <a:pt x="104" y="231"/>
                    </a:lnTo>
                    <a:lnTo>
                      <a:pt x="102" y="231"/>
                    </a:lnTo>
                    <a:lnTo>
                      <a:pt x="100" y="233"/>
                    </a:lnTo>
                    <a:lnTo>
                      <a:pt x="100" y="233"/>
                    </a:lnTo>
                    <a:lnTo>
                      <a:pt x="102" y="233"/>
                    </a:lnTo>
                    <a:lnTo>
                      <a:pt x="102" y="233"/>
                    </a:lnTo>
                    <a:close/>
                    <a:moveTo>
                      <a:pt x="100" y="233"/>
                    </a:moveTo>
                    <a:lnTo>
                      <a:pt x="100" y="231"/>
                    </a:lnTo>
                    <a:lnTo>
                      <a:pt x="98" y="231"/>
                    </a:lnTo>
                    <a:lnTo>
                      <a:pt x="98" y="233"/>
                    </a:lnTo>
                    <a:lnTo>
                      <a:pt x="95" y="235"/>
                    </a:lnTo>
                    <a:lnTo>
                      <a:pt x="98" y="235"/>
                    </a:lnTo>
                    <a:lnTo>
                      <a:pt x="98" y="235"/>
                    </a:lnTo>
                    <a:lnTo>
                      <a:pt x="95" y="237"/>
                    </a:lnTo>
                    <a:lnTo>
                      <a:pt x="98" y="237"/>
                    </a:lnTo>
                    <a:lnTo>
                      <a:pt x="98" y="237"/>
                    </a:lnTo>
                    <a:lnTo>
                      <a:pt x="98" y="237"/>
                    </a:lnTo>
                    <a:lnTo>
                      <a:pt x="100" y="235"/>
                    </a:lnTo>
                    <a:lnTo>
                      <a:pt x="100" y="233"/>
                    </a:lnTo>
                    <a:close/>
                    <a:moveTo>
                      <a:pt x="104" y="267"/>
                    </a:moveTo>
                    <a:lnTo>
                      <a:pt x="102" y="267"/>
                    </a:lnTo>
                    <a:lnTo>
                      <a:pt x="104" y="269"/>
                    </a:lnTo>
                    <a:lnTo>
                      <a:pt x="104" y="271"/>
                    </a:lnTo>
                    <a:lnTo>
                      <a:pt x="106" y="269"/>
                    </a:lnTo>
                    <a:lnTo>
                      <a:pt x="106" y="269"/>
                    </a:lnTo>
                    <a:lnTo>
                      <a:pt x="106" y="267"/>
                    </a:lnTo>
                    <a:lnTo>
                      <a:pt x="104" y="267"/>
                    </a:lnTo>
                    <a:close/>
                    <a:moveTo>
                      <a:pt x="91" y="246"/>
                    </a:moveTo>
                    <a:lnTo>
                      <a:pt x="91" y="246"/>
                    </a:lnTo>
                    <a:lnTo>
                      <a:pt x="93" y="246"/>
                    </a:lnTo>
                    <a:lnTo>
                      <a:pt x="93" y="246"/>
                    </a:lnTo>
                    <a:lnTo>
                      <a:pt x="93" y="243"/>
                    </a:lnTo>
                    <a:lnTo>
                      <a:pt x="91" y="246"/>
                    </a:lnTo>
                    <a:close/>
                    <a:moveTo>
                      <a:pt x="91" y="298"/>
                    </a:moveTo>
                    <a:lnTo>
                      <a:pt x="89" y="298"/>
                    </a:lnTo>
                    <a:lnTo>
                      <a:pt x="89" y="300"/>
                    </a:lnTo>
                    <a:lnTo>
                      <a:pt x="89" y="300"/>
                    </a:lnTo>
                    <a:lnTo>
                      <a:pt x="89" y="300"/>
                    </a:lnTo>
                    <a:lnTo>
                      <a:pt x="87" y="300"/>
                    </a:lnTo>
                    <a:lnTo>
                      <a:pt x="85" y="303"/>
                    </a:lnTo>
                    <a:lnTo>
                      <a:pt x="85" y="303"/>
                    </a:lnTo>
                    <a:lnTo>
                      <a:pt x="85" y="303"/>
                    </a:lnTo>
                    <a:lnTo>
                      <a:pt x="85" y="303"/>
                    </a:lnTo>
                    <a:lnTo>
                      <a:pt x="85" y="305"/>
                    </a:lnTo>
                    <a:lnTo>
                      <a:pt x="87" y="305"/>
                    </a:lnTo>
                    <a:lnTo>
                      <a:pt x="89" y="303"/>
                    </a:lnTo>
                    <a:lnTo>
                      <a:pt x="87" y="303"/>
                    </a:lnTo>
                    <a:lnTo>
                      <a:pt x="89" y="303"/>
                    </a:lnTo>
                    <a:lnTo>
                      <a:pt x="89" y="303"/>
                    </a:lnTo>
                    <a:lnTo>
                      <a:pt x="89" y="300"/>
                    </a:lnTo>
                    <a:lnTo>
                      <a:pt x="91" y="300"/>
                    </a:lnTo>
                    <a:lnTo>
                      <a:pt x="91" y="300"/>
                    </a:lnTo>
                    <a:lnTo>
                      <a:pt x="91" y="298"/>
                    </a:lnTo>
                    <a:lnTo>
                      <a:pt x="91" y="298"/>
                    </a:lnTo>
                    <a:lnTo>
                      <a:pt x="91" y="298"/>
                    </a:lnTo>
                    <a:close/>
                    <a:moveTo>
                      <a:pt x="112" y="260"/>
                    </a:moveTo>
                    <a:lnTo>
                      <a:pt x="112" y="260"/>
                    </a:lnTo>
                    <a:lnTo>
                      <a:pt x="110" y="262"/>
                    </a:lnTo>
                    <a:lnTo>
                      <a:pt x="110" y="265"/>
                    </a:lnTo>
                    <a:lnTo>
                      <a:pt x="110" y="267"/>
                    </a:lnTo>
                    <a:lnTo>
                      <a:pt x="110" y="267"/>
                    </a:lnTo>
                    <a:lnTo>
                      <a:pt x="110" y="267"/>
                    </a:lnTo>
                    <a:lnTo>
                      <a:pt x="112" y="265"/>
                    </a:lnTo>
                    <a:lnTo>
                      <a:pt x="112" y="262"/>
                    </a:lnTo>
                    <a:lnTo>
                      <a:pt x="112" y="260"/>
                    </a:lnTo>
                    <a:lnTo>
                      <a:pt x="112" y="260"/>
                    </a:lnTo>
                    <a:lnTo>
                      <a:pt x="112" y="260"/>
                    </a:lnTo>
                    <a:close/>
                    <a:moveTo>
                      <a:pt x="167" y="207"/>
                    </a:moveTo>
                    <a:lnTo>
                      <a:pt x="167" y="207"/>
                    </a:lnTo>
                    <a:lnTo>
                      <a:pt x="167" y="205"/>
                    </a:lnTo>
                    <a:lnTo>
                      <a:pt x="167" y="203"/>
                    </a:lnTo>
                    <a:lnTo>
                      <a:pt x="165" y="203"/>
                    </a:lnTo>
                    <a:lnTo>
                      <a:pt x="163" y="201"/>
                    </a:lnTo>
                    <a:lnTo>
                      <a:pt x="161" y="201"/>
                    </a:lnTo>
                    <a:lnTo>
                      <a:pt x="159" y="201"/>
                    </a:lnTo>
                    <a:lnTo>
                      <a:pt x="157" y="201"/>
                    </a:lnTo>
                    <a:lnTo>
                      <a:pt x="155" y="201"/>
                    </a:lnTo>
                    <a:lnTo>
                      <a:pt x="152" y="203"/>
                    </a:lnTo>
                    <a:lnTo>
                      <a:pt x="152" y="203"/>
                    </a:lnTo>
                    <a:lnTo>
                      <a:pt x="152" y="203"/>
                    </a:lnTo>
                    <a:lnTo>
                      <a:pt x="152" y="203"/>
                    </a:lnTo>
                    <a:lnTo>
                      <a:pt x="152" y="205"/>
                    </a:lnTo>
                    <a:lnTo>
                      <a:pt x="150" y="205"/>
                    </a:lnTo>
                    <a:lnTo>
                      <a:pt x="150" y="207"/>
                    </a:lnTo>
                    <a:lnTo>
                      <a:pt x="148" y="207"/>
                    </a:lnTo>
                    <a:lnTo>
                      <a:pt x="146" y="207"/>
                    </a:lnTo>
                    <a:lnTo>
                      <a:pt x="146" y="207"/>
                    </a:lnTo>
                    <a:lnTo>
                      <a:pt x="144" y="207"/>
                    </a:lnTo>
                    <a:lnTo>
                      <a:pt x="144" y="207"/>
                    </a:lnTo>
                    <a:lnTo>
                      <a:pt x="142" y="205"/>
                    </a:lnTo>
                    <a:lnTo>
                      <a:pt x="142" y="205"/>
                    </a:lnTo>
                    <a:lnTo>
                      <a:pt x="140" y="205"/>
                    </a:lnTo>
                    <a:lnTo>
                      <a:pt x="140" y="207"/>
                    </a:lnTo>
                    <a:lnTo>
                      <a:pt x="138" y="207"/>
                    </a:lnTo>
                    <a:lnTo>
                      <a:pt x="138" y="210"/>
                    </a:lnTo>
                    <a:lnTo>
                      <a:pt x="138" y="210"/>
                    </a:lnTo>
                    <a:lnTo>
                      <a:pt x="138" y="212"/>
                    </a:lnTo>
                    <a:lnTo>
                      <a:pt x="136" y="212"/>
                    </a:lnTo>
                    <a:lnTo>
                      <a:pt x="133" y="214"/>
                    </a:lnTo>
                    <a:lnTo>
                      <a:pt x="131" y="216"/>
                    </a:lnTo>
                    <a:lnTo>
                      <a:pt x="129" y="216"/>
                    </a:lnTo>
                    <a:lnTo>
                      <a:pt x="127" y="218"/>
                    </a:lnTo>
                    <a:lnTo>
                      <a:pt x="129" y="218"/>
                    </a:lnTo>
                    <a:lnTo>
                      <a:pt x="131" y="216"/>
                    </a:lnTo>
                    <a:lnTo>
                      <a:pt x="133" y="216"/>
                    </a:lnTo>
                    <a:lnTo>
                      <a:pt x="133" y="216"/>
                    </a:lnTo>
                    <a:lnTo>
                      <a:pt x="133" y="218"/>
                    </a:lnTo>
                    <a:lnTo>
                      <a:pt x="133" y="218"/>
                    </a:lnTo>
                    <a:lnTo>
                      <a:pt x="136" y="218"/>
                    </a:lnTo>
                    <a:lnTo>
                      <a:pt x="136" y="220"/>
                    </a:lnTo>
                    <a:lnTo>
                      <a:pt x="136" y="220"/>
                    </a:lnTo>
                    <a:lnTo>
                      <a:pt x="133" y="220"/>
                    </a:lnTo>
                    <a:lnTo>
                      <a:pt x="133" y="222"/>
                    </a:lnTo>
                    <a:lnTo>
                      <a:pt x="133" y="222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38" y="224"/>
                    </a:lnTo>
                    <a:lnTo>
                      <a:pt x="138" y="229"/>
                    </a:lnTo>
                    <a:lnTo>
                      <a:pt x="138" y="227"/>
                    </a:lnTo>
                    <a:lnTo>
                      <a:pt x="140" y="229"/>
                    </a:lnTo>
                    <a:lnTo>
                      <a:pt x="140" y="229"/>
                    </a:lnTo>
                    <a:lnTo>
                      <a:pt x="142" y="227"/>
                    </a:lnTo>
                    <a:lnTo>
                      <a:pt x="142" y="224"/>
                    </a:lnTo>
                    <a:lnTo>
                      <a:pt x="144" y="222"/>
                    </a:lnTo>
                    <a:lnTo>
                      <a:pt x="144" y="222"/>
                    </a:lnTo>
                    <a:lnTo>
                      <a:pt x="144" y="222"/>
                    </a:lnTo>
                    <a:lnTo>
                      <a:pt x="146" y="220"/>
                    </a:lnTo>
                    <a:lnTo>
                      <a:pt x="146" y="218"/>
                    </a:lnTo>
                    <a:lnTo>
                      <a:pt x="152" y="214"/>
                    </a:lnTo>
                    <a:lnTo>
                      <a:pt x="152" y="214"/>
                    </a:lnTo>
                    <a:lnTo>
                      <a:pt x="155" y="216"/>
                    </a:lnTo>
                    <a:lnTo>
                      <a:pt x="157" y="216"/>
                    </a:lnTo>
                    <a:lnTo>
                      <a:pt x="159" y="218"/>
                    </a:lnTo>
                    <a:lnTo>
                      <a:pt x="161" y="220"/>
                    </a:lnTo>
                    <a:lnTo>
                      <a:pt x="161" y="218"/>
                    </a:lnTo>
                    <a:lnTo>
                      <a:pt x="161" y="216"/>
                    </a:lnTo>
                    <a:lnTo>
                      <a:pt x="163" y="214"/>
                    </a:lnTo>
                    <a:lnTo>
                      <a:pt x="163" y="214"/>
                    </a:lnTo>
                    <a:lnTo>
                      <a:pt x="165" y="212"/>
                    </a:lnTo>
                    <a:lnTo>
                      <a:pt x="169" y="210"/>
                    </a:lnTo>
                    <a:lnTo>
                      <a:pt x="167" y="210"/>
                    </a:lnTo>
                    <a:lnTo>
                      <a:pt x="167" y="207"/>
                    </a:lnTo>
                    <a:close/>
                    <a:moveTo>
                      <a:pt x="127" y="224"/>
                    </a:moveTo>
                    <a:lnTo>
                      <a:pt x="127" y="222"/>
                    </a:lnTo>
                    <a:lnTo>
                      <a:pt x="125" y="222"/>
                    </a:lnTo>
                    <a:lnTo>
                      <a:pt x="125" y="222"/>
                    </a:lnTo>
                    <a:lnTo>
                      <a:pt x="125" y="220"/>
                    </a:lnTo>
                    <a:lnTo>
                      <a:pt x="125" y="220"/>
                    </a:lnTo>
                    <a:lnTo>
                      <a:pt x="123" y="220"/>
                    </a:lnTo>
                    <a:lnTo>
                      <a:pt x="121" y="218"/>
                    </a:lnTo>
                    <a:lnTo>
                      <a:pt x="121" y="216"/>
                    </a:lnTo>
                    <a:lnTo>
                      <a:pt x="123" y="216"/>
                    </a:lnTo>
                    <a:lnTo>
                      <a:pt x="123" y="214"/>
                    </a:lnTo>
                    <a:lnTo>
                      <a:pt x="123" y="214"/>
                    </a:lnTo>
                    <a:lnTo>
                      <a:pt x="121" y="212"/>
                    </a:lnTo>
                    <a:lnTo>
                      <a:pt x="121" y="212"/>
                    </a:lnTo>
                    <a:lnTo>
                      <a:pt x="119" y="214"/>
                    </a:lnTo>
                    <a:lnTo>
                      <a:pt x="119" y="214"/>
                    </a:lnTo>
                    <a:lnTo>
                      <a:pt x="117" y="214"/>
                    </a:lnTo>
                    <a:lnTo>
                      <a:pt x="117" y="214"/>
                    </a:lnTo>
                    <a:lnTo>
                      <a:pt x="114" y="214"/>
                    </a:lnTo>
                    <a:lnTo>
                      <a:pt x="112" y="212"/>
                    </a:lnTo>
                    <a:lnTo>
                      <a:pt x="112" y="210"/>
                    </a:lnTo>
                    <a:lnTo>
                      <a:pt x="110" y="210"/>
                    </a:lnTo>
                    <a:lnTo>
                      <a:pt x="110" y="207"/>
                    </a:lnTo>
                    <a:lnTo>
                      <a:pt x="108" y="207"/>
                    </a:lnTo>
                    <a:lnTo>
                      <a:pt x="106" y="207"/>
                    </a:lnTo>
                    <a:lnTo>
                      <a:pt x="104" y="210"/>
                    </a:lnTo>
                    <a:lnTo>
                      <a:pt x="104" y="210"/>
                    </a:lnTo>
                    <a:lnTo>
                      <a:pt x="104" y="212"/>
                    </a:lnTo>
                    <a:lnTo>
                      <a:pt x="102" y="212"/>
                    </a:lnTo>
                    <a:lnTo>
                      <a:pt x="102" y="214"/>
                    </a:lnTo>
                    <a:lnTo>
                      <a:pt x="100" y="214"/>
                    </a:lnTo>
                    <a:lnTo>
                      <a:pt x="98" y="214"/>
                    </a:lnTo>
                    <a:lnTo>
                      <a:pt x="98" y="214"/>
                    </a:lnTo>
                    <a:lnTo>
                      <a:pt x="98" y="214"/>
                    </a:lnTo>
                    <a:lnTo>
                      <a:pt x="95" y="216"/>
                    </a:lnTo>
                    <a:lnTo>
                      <a:pt x="93" y="216"/>
                    </a:lnTo>
                    <a:lnTo>
                      <a:pt x="93" y="216"/>
                    </a:lnTo>
                    <a:lnTo>
                      <a:pt x="95" y="218"/>
                    </a:lnTo>
                    <a:lnTo>
                      <a:pt x="93" y="218"/>
                    </a:lnTo>
                    <a:lnTo>
                      <a:pt x="91" y="218"/>
                    </a:lnTo>
                    <a:lnTo>
                      <a:pt x="91" y="218"/>
                    </a:lnTo>
                    <a:lnTo>
                      <a:pt x="91" y="218"/>
                    </a:lnTo>
                    <a:lnTo>
                      <a:pt x="91" y="220"/>
                    </a:lnTo>
                    <a:lnTo>
                      <a:pt x="91" y="220"/>
                    </a:lnTo>
                    <a:lnTo>
                      <a:pt x="93" y="222"/>
                    </a:lnTo>
                    <a:lnTo>
                      <a:pt x="95" y="222"/>
                    </a:lnTo>
                    <a:lnTo>
                      <a:pt x="95" y="224"/>
                    </a:lnTo>
                    <a:lnTo>
                      <a:pt x="95" y="227"/>
                    </a:lnTo>
                    <a:lnTo>
                      <a:pt x="95" y="227"/>
                    </a:lnTo>
                    <a:lnTo>
                      <a:pt x="93" y="224"/>
                    </a:lnTo>
                    <a:lnTo>
                      <a:pt x="93" y="224"/>
                    </a:lnTo>
                    <a:lnTo>
                      <a:pt x="91" y="222"/>
                    </a:lnTo>
                    <a:lnTo>
                      <a:pt x="91" y="224"/>
                    </a:lnTo>
                    <a:lnTo>
                      <a:pt x="91" y="224"/>
                    </a:lnTo>
                    <a:lnTo>
                      <a:pt x="91" y="227"/>
                    </a:lnTo>
                    <a:lnTo>
                      <a:pt x="93" y="227"/>
                    </a:lnTo>
                    <a:lnTo>
                      <a:pt x="93" y="229"/>
                    </a:lnTo>
                    <a:lnTo>
                      <a:pt x="93" y="229"/>
                    </a:lnTo>
                    <a:lnTo>
                      <a:pt x="93" y="231"/>
                    </a:lnTo>
                    <a:lnTo>
                      <a:pt x="93" y="231"/>
                    </a:lnTo>
                    <a:lnTo>
                      <a:pt x="95" y="229"/>
                    </a:lnTo>
                    <a:lnTo>
                      <a:pt x="98" y="227"/>
                    </a:lnTo>
                    <a:lnTo>
                      <a:pt x="100" y="229"/>
                    </a:lnTo>
                    <a:lnTo>
                      <a:pt x="100" y="229"/>
                    </a:lnTo>
                    <a:lnTo>
                      <a:pt x="100" y="229"/>
                    </a:lnTo>
                    <a:lnTo>
                      <a:pt x="102" y="229"/>
                    </a:lnTo>
                    <a:lnTo>
                      <a:pt x="102" y="229"/>
                    </a:lnTo>
                    <a:lnTo>
                      <a:pt x="102" y="229"/>
                    </a:lnTo>
                    <a:lnTo>
                      <a:pt x="102" y="227"/>
                    </a:lnTo>
                    <a:lnTo>
                      <a:pt x="102" y="227"/>
                    </a:lnTo>
                    <a:lnTo>
                      <a:pt x="102" y="227"/>
                    </a:lnTo>
                    <a:lnTo>
                      <a:pt x="100" y="227"/>
                    </a:lnTo>
                    <a:lnTo>
                      <a:pt x="100" y="227"/>
                    </a:lnTo>
                    <a:lnTo>
                      <a:pt x="100" y="224"/>
                    </a:lnTo>
                    <a:lnTo>
                      <a:pt x="100" y="222"/>
                    </a:lnTo>
                    <a:lnTo>
                      <a:pt x="98" y="222"/>
                    </a:lnTo>
                    <a:lnTo>
                      <a:pt x="100" y="220"/>
                    </a:lnTo>
                    <a:lnTo>
                      <a:pt x="100" y="220"/>
                    </a:lnTo>
                    <a:lnTo>
                      <a:pt x="102" y="220"/>
                    </a:lnTo>
                    <a:lnTo>
                      <a:pt x="102" y="222"/>
                    </a:lnTo>
                    <a:lnTo>
                      <a:pt x="104" y="224"/>
                    </a:lnTo>
                    <a:lnTo>
                      <a:pt x="106" y="227"/>
                    </a:lnTo>
                    <a:lnTo>
                      <a:pt x="106" y="229"/>
                    </a:lnTo>
                    <a:lnTo>
                      <a:pt x="104" y="229"/>
                    </a:lnTo>
                    <a:lnTo>
                      <a:pt x="106" y="231"/>
                    </a:lnTo>
                    <a:lnTo>
                      <a:pt x="106" y="231"/>
                    </a:lnTo>
                    <a:lnTo>
                      <a:pt x="106" y="233"/>
                    </a:lnTo>
                    <a:lnTo>
                      <a:pt x="104" y="235"/>
                    </a:lnTo>
                    <a:lnTo>
                      <a:pt x="102" y="237"/>
                    </a:lnTo>
                    <a:lnTo>
                      <a:pt x="102" y="237"/>
                    </a:lnTo>
                    <a:lnTo>
                      <a:pt x="100" y="239"/>
                    </a:lnTo>
                    <a:lnTo>
                      <a:pt x="100" y="239"/>
                    </a:lnTo>
                    <a:lnTo>
                      <a:pt x="100" y="241"/>
                    </a:lnTo>
                    <a:lnTo>
                      <a:pt x="100" y="243"/>
                    </a:lnTo>
                    <a:lnTo>
                      <a:pt x="100" y="243"/>
                    </a:lnTo>
                    <a:lnTo>
                      <a:pt x="100" y="246"/>
                    </a:lnTo>
                    <a:lnTo>
                      <a:pt x="100" y="246"/>
                    </a:lnTo>
                    <a:lnTo>
                      <a:pt x="102" y="248"/>
                    </a:lnTo>
                    <a:lnTo>
                      <a:pt x="102" y="250"/>
                    </a:lnTo>
                    <a:lnTo>
                      <a:pt x="102" y="250"/>
                    </a:lnTo>
                    <a:lnTo>
                      <a:pt x="100" y="250"/>
                    </a:lnTo>
                    <a:lnTo>
                      <a:pt x="100" y="250"/>
                    </a:lnTo>
                    <a:lnTo>
                      <a:pt x="100" y="252"/>
                    </a:lnTo>
                    <a:lnTo>
                      <a:pt x="100" y="252"/>
                    </a:lnTo>
                    <a:lnTo>
                      <a:pt x="102" y="252"/>
                    </a:lnTo>
                    <a:lnTo>
                      <a:pt x="106" y="254"/>
                    </a:lnTo>
                    <a:lnTo>
                      <a:pt x="106" y="254"/>
                    </a:lnTo>
                    <a:lnTo>
                      <a:pt x="106" y="252"/>
                    </a:lnTo>
                    <a:lnTo>
                      <a:pt x="106" y="252"/>
                    </a:lnTo>
                    <a:lnTo>
                      <a:pt x="104" y="250"/>
                    </a:lnTo>
                    <a:lnTo>
                      <a:pt x="104" y="250"/>
                    </a:lnTo>
                    <a:lnTo>
                      <a:pt x="106" y="248"/>
                    </a:lnTo>
                    <a:lnTo>
                      <a:pt x="106" y="246"/>
                    </a:lnTo>
                    <a:lnTo>
                      <a:pt x="106" y="246"/>
                    </a:lnTo>
                    <a:lnTo>
                      <a:pt x="108" y="246"/>
                    </a:lnTo>
                    <a:lnTo>
                      <a:pt x="108" y="246"/>
                    </a:lnTo>
                    <a:lnTo>
                      <a:pt x="108" y="246"/>
                    </a:lnTo>
                    <a:lnTo>
                      <a:pt x="108" y="248"/>
                    </a:lnTo>
                    <a:lnTo>
                      <a:pt x="108" y="248"/>
                    </a:lnTo>
                    <a:lnTo>
                      <a:pt x="108" y="248"/>
                    </a:lnTo>
                    <a:lnTo>
                      <a:pt x="108" y="248"/>
                    </a:lnTo>
                    <a:lnTo>
                      <a:pt x="108" y="248"/>
                    </a:lnTo>
                    <a:lnTo>
                      <a:pt x="108" y="252"/>
                    </a:lnTo>
                    <a:lnTo>
                      <a:pt x="108" y="252"/>
                    </a:lnTo>
                    <a:lnTo>
                      <a:pt x="108" y="254"/>
                    </a:lnTo>
                    <a:lnTo>
                      <a:pt x="108" y="256"/>
                    </a:lnTo>
                    <a:lnTo>
                      <a:pt x="108" y="256"/>
                    </a:lnTo>
                    <a:lnTo>
                      <a:pt x="106" y="256"/>
                    </a:lnTo>
                    <a:lnTo>
                      <a:pt x="108" y="256"/>
                    </a:lnTo>
                    <a:lnTo>
                      <a:pt x="110" y="256"/>
                    </a:lnTo>
                    <a:lnTo>
                      <a:pt x="112" y="254"/>
                    </a:lnTo>
                    <a:lnTo>
                      <a:pt x="112" y="252"/>
                    </a:lnTo>
                    <a:lnTo>
                      <a:pt x="112" y="250"/>
                    </a:lnTo>
                    <a:lnTo>
                      <a:pt x="114" y="250"/>
                    </a:lnTo>
                    <a:lnTo>
                      <a:pt x="117" y="250"/>
                    </a:lnTo>
                    <a:lnTo>
                      <a:pt x="117" y="250"/>
                    </a:lnTo>
                    <a:lnTo>
                      <a:pt x="119" y="246"/>
                    </a:lnTo>
                    <a:lnTo>
                      <a:pt x="119" y="243"/>
                    </a:lnTo>
                    <a:lnTo>
                      <a:pt x="119" y="243"/>
                    </a:lnTo>
                    <a:lnTo>
                      <a:pt x="119" y="241"/>
                    </a:lnTo>
                    <a:lnTo>
                      <a:pt x="121" y="239"/>
                    </a:lnTo>
                    <a:lnTo>
                      <a:pt x="121" y="237"/>
                    </a:lnTo>
                    <a:lnTo>
                      <a:pt x="121" y="235"/>
                    </a:lnTo>
                    <a:lnTo>
                      <a:pt x="123" y="233"/>
                    </a:lnTo>
                    <a:lnTo>
                      <a:pt x="123" y="231"/>
                    </a:lnTo>
                    <a:lnTo>
                      <a:pt x="127" y="227"/>
                    </a:lnTo>
                    <a:lnTo>
                      <a:pt x="127" y="227"/>
                    </a:lnTo>
                    <a:lnTo>
                      <a:pt x="127" y="224"/>
                    </a:lnTo>
                    <a:lnTo>
                      <a:pt x="125" y="224"/>
                    </a:lnTo>
                    <a:lnTo>
                      <a:pt x="127" y="224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3" name="Israel" descr="" title="">
                <a:extLst>
                  <a:ext uri="{FF2B5EF4-FFF2-40B4-BE49-F238E27FC236}">
                    <a16:creationId xmlns:a16="http://schemas.microsoft.com/office/drawing/2014/main" id="{6AD220D1-C0B7-47DF-9D31-6E40F92EF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2852" y="2830711"/>
                <a:ext cx="69575" cy="189241"/>
              </a:xfrm>
              <a:custGeom>
                <a:avLst/>
                <a:gdLst>
                  <a:gd name="T0" fmla="*/ 25 w 25"/>
                  <a:gd name="T1" fmla="*/ 6 h 68"/>
                  <a:gd name="T2" fmla="*/ 25 w 25"/>
                  <a:gd name="T3" fmla="*/ 6 h 68"/>
                  <a:gd name="T4" fmla="*/ 25 w 25"/>
                  <a:gd name="T5" fmla="*/ 4 h 68"/>
                  <a:gd name="T6" fmla="*/ 23 w 25"/>
                  <a:gd name="T7" fmla="*/ 2 h 68"/>
                  <a:gd name="T8" fmla="*/ 25 w 25"/>
                  <a:gd name="T9" fmla="*/ 0 h 68"/>
                  <a:gd name="T10" fmla="*/ 23 w 25"/>
                  <a:gd name="T11" fmla="*/ 2 h 68"/>
                  <a:gd name="T12" fmla="*/ 21 w 25"/>
                  <a:gd name="T13" fmla="*/ 2 h 68"/>
                  <a:gd name="T14" fmla="*/ 21 w 25"/>
                  <a:gd name="T15" fmla="*/ 2 h 68"/>
                  <a:gd name="T16" fmla="*/ 19 w 25"/>
                  <a:gd name="T17" fmla="*/ 6 h 68"/>
                  <a:gd name="T18" fmla="*/ 17 w 25"/>
                  <a:gd name="T19" fmla="*/ 6 h 68"/>
                  <a:gd name="T20" fmla="*/ 12 w 25"/>
                  <a:gd name="T21" fmla="*/ 6 h 68"/>
                  <a:gd name="T22" fmla="*/ 10 w 25"/>
                  <a:gd name="T23" fmla="*/ 11 h 68"/>
                  <a:gd name="T24" fmla="*/ 8 w 25"/>
                  <a:gd name="T25" fmla="*/ 21 h 68"/>
                  <a:gd name="T26" fmla="*/ 4 w 25"/>
                  <a:gd name="T27" fmla="*/ 32 h 68"/>
                  <a:gd name="T28" fmla="*/ 4 w 25"/>
                  <a:gd name="T29" fmla="*/ 32 h 68"/>
                  <a:gd name="T30" fmla="*/ 2 w 25"/>
                  <a:gd name="T31" fmla="*/ 36 h 68"/>
                  <a:gd name="T32" fmla="*/ 0 w 25"/>
                  <a:gd name="T33" fmla="*/ 38 h 68"/>
                  <a:gd name="T34" fmla="*/ 2 w 25"/>
                  <a:gd name="T35" fmla="*/ 44 h 68"/>
                  <a:gd name="T36" fmla="*/ 4 w 25"/>
                  <a:gd name="T37" fmla="*/ 49 h 68"/>
                  <a:gd name="T38" fmla="*/ 6 w 25"/>
                  <a:gd name="T39" fmla="*/ 55 h 68"/>
                  <a:gd name="T40" fmla="*/ 8 w 25"/>
                  <a:gd name="T41" fmla="*/ 61 h 68"/>
                  <a:gd name="T42" fmla="*/ 10 w 25"/>
                  <a:gd name="T43" fmla="*/ 68 h 68"/>
                  <a:gd name="T44" fmla="*/ 12 w 25"/>
                  <a:gd name="T45" fmla="*/ 61 h 68"/>
                  <a:gd name="T46" fmla="*/ 12 w 25"/>
                  <a:gd name="T47" fmla="*/ 59 h 68"/>
                  <a:gd name="T48" fmla="*/ 12 w 25"/>
                  <a:gd name="T49" fmla="*/ 55 h 68"/>
                  <a:gd name="T50" fmla="*/ 12 w 25"/>
                  <a:gd name="T51" fmla="*/ 51 h 68"/>
                  <a:gd name="T52" fmla="*/ 14 w 25"/>
                  <a:gd name="T53" fmla="*/ 46 h 68"/>
                  <a:gd name="T54" fmla="*/ 17 w 25"/>
                  <a:gd name="T55" fmla="*/ 44 h 68"/>
                  <a:gd name="T56" fmla="*/ 19 w 25"/>
                  <a:gd name="T57" fmla="*/ 38 h 68"/>
                  <a:gd name="T58" fmla="*/ 17 w 25"/>
                  <a:gd name="T59" fmla="*/ 38 h 68"/>
                  <a:gd name="T60" fmla="*/ 17 w 25"/>
                  <a:gd name="T61" fmla="*/ 36 h 68"/>
                  <a:gd name="T62" fmla="*/ 17 w 25"/>
                  <a:gd name="T63" fmla="*/ 34 h 68"/>
                  <a:gd name="T64" fmla="*/ 12 w 25"/>
                  <a:gd name="T65" fmla="*/ 36 h 68"/>
                  <a:gd name="T66" fmla="*/ 10 w 25"/>
                  <a:gd name="T67" fmla="*/ 36 h 68"/>
                  <a:gd name="T68" fmla="*/ 10 w 25"/>
                  <a:gd name="T69" fmla="*/ 32 h 68"/>
                  <a:gd name="T70" fmla="*/ 12 w 25"/>
                  <a:gd name="T71" fmla="*/ 30 h 68"/>
                  <a:gd name="T72" fmla="*/ 14 w 25"/>
                  <a:gd name="T73" fmla="*/ 30 h 68"/>
                  <a:gd name="T74" fmla="*/ 12 w 25"/>
                  <a:gd name="T75" fmla="*/ 27 h 68"/>
                  <a:gd name="T76" fmla="*/ 10 w 25"/>
                  <a:gd name="T77" fmla="*/ 27 h 68"/>
                  <a:gd name="T78" fmla="*/ 10 w 25"/>
                  <a:gd name="T79" fmla="*/ 27 h 68"/>
                  <a:gd name="T80" fmla="*/ 10 w 25"/>
                  <a:gd name="T81" fmla="*/ 25 h 68"/>
                  <a:gd name="T82" fmla="*/ 10 w 25"/>
                  <a:gd name="T83" fmla="*/ 23 h 68"/>
                  <a:gd name="T84" fmla="*/ 10 w 25"/>
                  <a:gd name="T85" fmla="*/ 19 h 68"/>
                  <a:gd name="T86" fmla="*/ 12 w 25"/>
                  <a:gd name="T87" fmla="*/ 17 h 68"/>
                  <a:gd name="T88" fmla="*/ 17 w 25"/>
                  <a:gd name="T89" fmla="*/ 15 h 68"/>
                  <a:gd name="T90" fmla="*/ 17 w 25"/>
                  <a:gd name="T91" fmla="*/ 17 h 68"/>
                  <a:gd name="T92" fmla="*/ 19 w 25"/>
                  <a:gd name="T93" fmla="*/ 17 h 68"/>
                  <a:gd name="T94" fmla="*/ 19 w 25"/>
                  <a:gd name="T95" fmla="*/ 15 h 68"/>
                  <a:gd name="T96" fmla="*/ 21 w 25"/>
                  <a:gd name="T97" fmla="*/ 13 h 68"/>
                  <a:gd name="T98" fmla="*/ 23 w 25"/>
                  <a:gd name="T99" fmla="*/ 13 h 68"/>
                  <a:gd name="T100" fmla="*/ 23 w 25"/>
                  <a:gd name="T101" fmla="*/ 11 h 68"/>
                  <a:gd name="T102" fmla="*/ 25 w 25"/>
                  <a:gd name="T103" fmla="*/ 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5" h="68">
                    <a:moveTo>
                      <a:pt x="25" y="8"/>
                    </a:moveTo>
                    <a:lnTo>
                      <a:pt x="25" y="6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1" y="2"/>
                    </a:lnTo>
                    <a:lnTo>
                      <a:pt x="19" y="4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4" y="6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0" y="11"/>
                    </a:lnTo>
                    <a:lnTo>
                      <a:pt x="10" y="15"/>
                    </a:lnTo>
                    <a:lnTo>
                      <a:pt x="8" y="21"/>
                    </a:lnTo>
                    <a:lnTo>
                      <a:pt x="6" y="25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2" y="44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4" y="51"/>
                    </a:lnTo>
                    <a:lnTo>
                      <a:pt x="6" y="55"/>
                    </a:lnTo>
                    <a:lnTo>
                      <a:pt x="6" y="59"/>
                    </a:lnTo>
                    <a:lnTo>
                      <a:pt x="8" y="61"/>
                    </a:lnTo>
                    <a:lnTo>
                      <a:pt x="8" y="65"/>
                    </a:lnTo>
                    <a:lnTo>
                      <a:pt x="10" y="68"/>
                    </a:lnTo>
                    <a:lnTo>
                      <a:pt x="10" y="65"/>
                    </a:lnTo>
                    <a:lnTo>
                      <a:pt x="12" y="61"/>
                    </a:lnTo>
                    <a:lnTo>
                      <a:pt x="12" y="59"/>
                    </a:lnTo>
                    <a:lnTo>
                      <a:pt x="12" y="59"/>
                    </a:lnTo>
                    <a:lnTo>
                      <a:pt x="12" y="55"/>
                    </a:lnTo>
                    <a:lnTo>
                      <a:pt x="12" y="55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4" y="49"/>
                    </a:lnTo>
                    <a:lnTo>
                      <a:pt x="14" y="46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2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7" y="38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4" y="34"/>
                    </a:lnTo>
                    <a:lnTo>
                      <a:pt x="12" y="36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8" y="34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4" y="15"/>
                    </a:lnTo>
                    <a:lnTo>
                      <a:pt x="17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5" y="11"/>
                    </a:lnTo>
                    <a:lnTo>
                      <a:pt x="25" y="8"/>
                    </a:lnTo>
                    <a:lnTo>
                      <a:pt x="25" y="8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4" name="Iraq" descr="" title="">
                <a:extLst>
                  <a:ext uri="{FF2B5EF4-FFF2-40B4-BE49-F238E27FC236}">
                    <a16:creationId xmlns:a16="http://schemas.microsoft.com/office/drawing/2014/main" id="{ECDC75B8-C2C0-4F72-B4E3-8FE143CB3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4875" y="2641470"/>
                <a:ext cx="411877" cy="395180"/>
              </a:xfrm>
              <a:custGeom>
                <a:avLst/>
                <a:gdLst>
                  <a:gd name="T0" fmla="*/ 146 w 148"/>
                  <a:gd name="T1" fmla="*/ 123 h 142"/>
                  <a:gd name="T2" fmla="*/ 144 w 148"/>
                  <a:gd name="T3" fmla="*/ 121 h 142"/>
                  <a:gd name="T4" fmla="*/ 142 w 148"/>
                  <a:gd name="T5" fmla="*/ 119 h 142"/>
                  <a:gd name="T6" fmla="*/ 140 w 148"/>
                  <a:gd name="T7" fmla="*/ 110 h 142"/>
                  <a:gd name="T8" fmla="*/ 135 w 148"/>
                  <a:gd name="T9" fmla="*/ 102 h 142"/>
                  <a:gd name="T10" fmla="*/ 133 w 148"/>
                  <a:gd name="T11" fmla="*/ 91 h 142"/>
                  <a:gd name="T12" fmla="*/ 129 w 148"/>
                  <a:gd name="T13" fmla="*/ 85 h 142"/>
                  <a:gd name="T14" fmla="*/ 123 w 148"/>
                  <a:gd name="T15" fmla="*/ 81 h 142"/>
                  <a:gd name="T16" fmla="*/ 112 w 148"/>
                  <a:gd name="T17" fmla="*/ 76 h 142"/>
                  <a:gd name="T18" fmla="*/ 112 w 148"/>
                  <a:gd name="T19" fmla="*/ 72 h 142"/>
                  <a:gd name="T20" fmla="*/ 108 w 148"/>
                  <a:gd name="T21" fmla="*/ 68 h 142"/>
                  <a:gd name="T22" fmla="*/ 108 w 148"/>
                  <a:gd name="T23" fmla="*/ 66 h 142"/>
                  <a:gd name="T24" fmla="*/ 102 w 148"/>
                  <a:gd name="T25" fmla="*/ 59 h 142"/>
                  <a:gd name="T26" fmla="*/ 102 w 148"/>
                  <a:gd name="T27" fmla="*/ 55 h 142"/>
                  <a:gd name="T28" fmla="*/ 102 w 148"/>
                  <a:gd name="T29" fmla="*/ 51 h 142"/>
                  <a:gd name="T30" fmla="*/ 104 w 148"/>
                  <a:gd name="T31" fmla="*/ 49 h 142"/>
                  <a:gd name="T32" fmla="*/ 108 w 148"/>
                  <a:gd name="T33" fmla="*/ 40 h 142"/>
                  <a:gd name="T34" fmla="*/ 112 w 148"/>
                  <a:gd name="T35" fmla="*/ 38 h 142"/>
                  <a:gd name="T36" fmla="*/ 110 w 148"/>
                  <a:gd name="T37" fmla="*/ 34 h 142"/>
                  <a:gd name="T38" fmla="*/ 112 w 148"/>
                  <a:gd name="T39" fmla="*/ 30 h 142"/>
                  <a:gd name="T40" fmla="*/ 108 w 148"/>
                  <a:gd name="T41" fmla="*/ 28 h 142"/>
                  <a:gd name="T42" fmla="*/ 104 w 148"/>
                  <a:gd name="T43" fmla="*/ 24 h 142"/>
                  <a:gd name="T44" fmla="*/ 100 w 148"/>
                  <a:gd name="T45" fmla="*/ 24 h 142"/>
                  <a:gd name="T46" fmla="*/ 95 w 148"/>
                  <a:gd name="T47" fmla="*/ 17 h 142"/>
                  <a:gd name="T48" fmla="*/ 95 w 148"/>
                  <a:gd name="T49" fmla="*/ 13 h 142"/>
                  <a:gd name="T50" fmla="*/ 93 w 148"/>
                  <a:gd name="T51" fmla="*/ 11 h 142"/>
                  <a:gd name="T52" fmla="*/ 91 w 148"/>
                  <a:gd name="T53" fmla="*/ 5 h 142"/>
                  <a:gd name="T54" fmla="*/ 87 w 148"/>
                  <a:gd name="T55" fmla="*/ 5 h 142"/>
                  <a:gd name="T56" fmla="*/ 83 w 148"/>
                  <a:gd name="T57" fmla="*/ 7 h 142"/>
                  <a:gd name="T58" fmla="*/ 83 w 148"/>
                  <a:gd name="T59" fmla="*/ 2 h 142"/>
                  <a:gd name="T60" fmla="*/ 81 w 148"/>
                  <a:gd name="T61" fmla="*/ 0 h 142"/>
                  <a:gd name="T62" fmla="*/ 74 w 148"/>
                  <a:gd name="T63" fmla="*/ 2 h 142"/>
                  <a:gd name="T64" fmla="*/ 68 w 148"/>
                  <a:gd name="T65" fmla="*/ 0 h 142"/>
                  <a:gd name="T66" fmla="*/ 62 w 148"/>
                  <a:gd name="T67" fmla="*/ 0 h 142"/>
                  <a:gd name="T68" fmla="*/ 55 w 148"/>
                  <a:gd name="T69" fmla="*/ 5 h 142"/>
                  <a:gd name="T70" fmla="*/ 53 w 148"/>
                  <a:gd name="T71" fmla="*/ 7 h 142"/>
                  <a:gd name="T72" fmla="*/ 43 w 148"/>
                  <a:gd name="T73" fmla="*/ 15 h 142"/>
                  <a:gd name="T74" fmla="*/ 38 w 148"/>
                  <a:gd name="T75" fmla="*/ 19 h 142"/>
                  <a:gd name="T76" fmla="*/ 38 w 148"/>
                  <a:gd name="T77" fmla="*/ 28 h 142"/>
                  <a:gd name="T78" fmla="*/ 36 w 148"/>
                  <a:gd name="T79" fmla="*/ 34 h 142"/>
                  <a:gd name="T80" fmla="*/ 36 w 148"/>
                  <a:gd name="T81" fmla="*/ 45 h 142"/>
                  <a:gd name="T82" fmla="*/ 28 w 148"/>
                  <a:gd name="T83" fmla="*/ 53 h 142"/>
                  <a:gd name="T84" fmla="*/ 11 w 148"/>
                  <a:gd name="T85" fmla="*/ 62 h 142"/>
                  <a:gd name="T86" fmla="*/ 0 w 148"/>
                  <a:gd name="T87" fmla="*/ 72 h 142"/>
                  <a:gd name="T88" fmla="*/ 2 w 148"/>
                  <a:gd name="T89" fmla="*/ 85 h 142"/>
                  <a:gd name="T90" fmla="*/ 7 w 148"/>
                  <a:gd name="T91" fmla="*/ 89 h 142"/>
                  <a:gd name="T92" fmla="*/ 19 w 148"/>
                  <a:gd name="T93" fmla="*/ 93 h 142"/>
                  <a:gd name="T94" fmla="*/ 34 w 148"/>
                  <a:gd name="T95" fmla="*/ 100 h 142"/>
                  <a:gd name="T96" fmla="*/ 49 w 148"/>
                  <a:gd name="T97" fmla="*/ 108 h 142"/>
                  <a:gd name="T98" fmla="*/ 66 w 148"/>
                  <a:gd name="T99" fmla="*/ 121 h 142"/>
                  <a:gd name="T100" fmla="*/ 85 w 148"/>
                  <a:gd name="T101" fmla="*/ 136 h 142"/>
                  <a:gd name="T102" fmla="*/ 102 w 148"/>
                  <a:gd name="T103" fmla="*/ 140 h 142"/>
                  <a:gd name="T104" fmla="*/ 121 w 148"/>
                  <a:gd name="T105" fmla="*/ 138 h 142"/>
                  <a:gd name="T106" fmla="*/ 125 w 148"/>
                  <a:gd name="T107" fmla="*/ 129 h 142"/>
                  <a:gd name="T108" fmla="*/ 129 w 148"/>
                  <a:gd name="T109" fmla="*/ 125 h 142"/>
                  <a:gd name="T110" fmla="*/ 135 w 148"/>
                  <a:gd name="T111" fmla="*/ 125 h 142"/>
                  <a:gd name="T112" fmla="*/ 142 w 148"/>
                  <a:gd name="T113" fmla="*/ 125 h 142"/>
                  <a:gd name="T114" fmla="*/ 148 w 148"/>
                  <a:gd name="T115" fmla="*/ 12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8" h="142">
                    <a:moveTo>
                      <a:pt x="148" y="125"/>
                    </a:moveTo>
                    <a:lnTo>
                      <a:pt x="146" y="125"/>
                    </a:lnTo>
                    <a:lnTo>
                      <a:pt x="146" y="125"/>
                    </a:lnTo>
                    <a:lnTo>
                      <a:pt x="146" y="123"/>
                    </a:lnTo>
                    <a:lnTo>
                      <a:pt x="146" y="123"/>
                    </a:lnTo>
                    <a:lnTo>
                      <a:pt x="146" y="123"/>
                    </a:lnTo>
                    <a:lnTo>
                      <a:pt x="146" y="121"/>
                    </a:lnTo>
                    <a:lnTo>
                      <a:pt x="144" y="121"/>
                    </a:lnTo>
                    <a:lnTo>
                      <a:pt x="144" y="121"/>
                    </a:lnTo>
                    <a:lnTo>
                      <a:pt x="144" y="121"/>
                    </a:lnTo>
                    <a:lnTo>
                      <a:pt x="142" y="119"/>
                    </a:lnTo>
                    <a:lnTo>
                      <a:pt x="142" y="119"/>
                    </a:lnTo>
                    <a:lnTo>
                      <a:pt x="140" y="119"/>
                    </a:lnTo>
                    <a:lnTo>
                      <a:pt x="140" y="114"/>
                    </a:lnTo>
                    <a:lnTo>
                      <a:pt x="140" y="112"/>
                    </a:lnTo>
                    <a:lnTo>
                      <a:pt x="140" y="110"/>
                    </a:lnTo>
                    <a:lnTo>
                      <a:pt x="138" y="110"/>
                    </a:lnTo>
                    <a:lnTo>
                      <a:pt x="135" y="110"/>
                    </a:lnTo>
                    <a:lnTo>
                      <a:pt x="135" y="106"/>
                    </a:lnTo>
                    <a:lnTo>
                      <a:pt x="135" y="102"/>
                    </a:lnTo>
                    <a:lnTo>
                      <a:pt x="135" y="100"/>
                    </a:lnTo>
                    <a:lnTo>
                      <a:pt x="138" y="95"/>
                    </a:lnTo>
                    <a:lnTo>
                      <a:pt x="135" y="93"/>
                    </a:lnTo>
                    <a:lnTo>
                      <a:pt x="133" y="91"/>
                    </a:lnTo>
                    <a:lnTo>
                      <a:pt x="133" y="89"/>
                    </a:lnTo>
                    <a:lnTo>
                      <a:pt x="131" y="87"/>
                    </a:lnTo>
                    <a:lnTo>
                      <a:pt x="131" y="85"/>
                    </a:lnTo>
                    <a:lnTo>
                      <a:pt x="129" y="85"/>
                    </a:lnTo>
                    <a:lnTo>
                      <a:pt x="129" y="85"/>
                    </a:lnTo>
                    <a:lnTo>
                      <a:pt x="127" y="85"/>
                    </a:lnTo>
                    <a:lnTo>
                      <a:pt x="125" y="83"/>
                    </a:lnTo>
                    <a:lnTo>
                      <a:pt x="123" y="81"/>
                    </a:lnTo>
                    <a:lnTo>
                      <a:pt x="119" y="79"/>
                    </a:lnTo>
                    <a:lnTo>
                      <a:pt x="116" y="76"/>
                    </a:lnTo>
                    <a:lnTo>
                      <a:pt x="114" y="76"/>
                    </a:lnTo>
                    <a:lnTo>
                      <a:pt x="112" y="76"/>
                    </a:lnTo>
                    <a:lnTo>
                      <a:pt x="110" y="76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08" y="68"/>
                    </a:lnTo>
                    <a:lnTo>
                      <a:pt x="108" y="66"/>
                    </a:lnTo>
                    <a:lnTo>
                      <a:pt x="108" y="66"/>
                    </a:lnTo>
                    <a:lnTo>
                      <a:pt x="108" y="66"/>
                    </a:lnTo>
                    <a:lnTo>
                      <a:pt x="108" y="66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2" y="59"/>
                    </a:lnTo>
                    <a:lnTo>
                      <a:pt x="102" y="59"/>
                    </a:lnTo>
                    <a:lnTo>
                      <a:pt x="100" y="59"/>
                    </a:lnTo>
                    <a:lnTo>
                      <a:pt x="102" y="57"/>
                    </a:lnTo>
                    <a:lnTo>
                      <a:pt x="102" y="55"/>
                    </a:lnTo>
                    <a:lnTo>
                      <a:pt x="104" y="55"/>
                    </a:lnTo>
                    <a:lnTo>
                      <a:pt x="102" y="53"/>
                    </a:lnTo>
                    <a:lnTo>
                      <a:pt x="102" y="51"/>
                    </a:lnTo>
                    <a:lnTo>
                      <a:pt x="102" y="51"/>
                    </a:lnTo>
                    <a:lnTo>
                      <a:pt x="102" y="49"/>
                    </a:lnTo>
                    <a:lnTo>
                      <a:pt x="102" y="49"/>
                    </a:lnTo>
                    <a:lnTo>
                      <a:pt x="104" y="49"/>
                    </a:lnTo>
                    <a:lnTo>
                      <a:pt x="104" y="49"/>
                    </a:lnTo>
                    <a:lnTo>
                      <a:pt x="104" y="49"/>
                    </a:lnTo>
                    <a:lnTo>
                      <a:pt x="104" y="45"/>
                    </a:lnTo>
                    <a:lnTo>
                      <a:pt x="104" y="45"/>
                    </a:lnTo>
                    <a:lnTo>
                      <a:pt x="108" y="40"/>
                    </a:lnTo>
                    <a:lnTo>
                      <a:pt x="110" y="40"/>
                    </a:lnTo>
                    <a:lnTo>
                      <a:pt x="112" y="38"/>
                    </a:lnTo>
                    <a:lnTo>
                      <a:pt x="112" y="38"/>
                    </a:lnTo>
                    <a:lnTo>
                      <a:pt x="112" y="38"/>
                    </a:lnTo>
                    <a:lnTo>
                      <a:pt x="112" y="36"/>
                    </a:lnTo>
                    <a:lnTo>
                      <a:pt x="112" y="36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2"/>
                    </a:lnTo>
                    <a:lnTo>
                      <a:pt x="110" y="30"/>
                    </a:lnTo>
                    <a:lnTo>
                      <a:pt x="110" y="30"/>
                    </a:lnTo>
                    <a:lnTo>
                      <a:pt x="112" y="30"/>
                    </a:lnTo>
                    <a:lnTo>
                      <a:pt x="114" y="28"/>
                    </a:lnTo>
                    <a:lnTo>
                      <a:pt x="114" y="28"/>
                    </a:lnTo>
                    <a:lnTo>
                      <a:pt x="112" y="28"/>
                    </a:lnTo>
                    <a:lnTo>
                      <a:pt x="108" y="28"/>
                    </a:lnTo>
                    <a:lnTo>
                      <a:pt x="106" y="28"/>
                    </a:lnTo>
                    <a:lnTo>
                      <a:pt x="106" y="28"/>
                    </a:lnTo>
                    <a:lnTo>
                      <a:pt x="104" y="26"/>
                    </a:lnTo>
                    <a:lnTo>
                      <a:pt x="104" y="24"/>
                    </a:lnTo>
                    <a:lnTo>
                      <a:pt x="102" y="24"/>
                    </a:lnTo>
                    <a:lnTo>
                      <a:pt x="102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5" y="17"/>
                    </a:lnTo>
                    <a:lnTo>
                      <a:pt x="95" y="17"/>
                    </a:lnTo>
                    <a:lnTo>
                      <a:pt x="95" y="15"/>
                    </a:lnTo>
                    <a:lnTo>
                      <a:pt x="95" y="15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1"/>
                    </a:lnTo>
                    <a:lnTo>
                      <a:pt x="93" y="11"/>
                    </a:lnTo>
                    <a:lnTo>
                      <a:pt x="93" y="11"/>
                    </a:lnTo>
                    <a:lnTo>
                      <a:pt x="93" y="11"/>
                    </a:lnTo>
                    <a:lnTo>
                      <a:pt x="91" y="5"/>
                    </a:lnTo>
                    <a:lnTo>
                      <a:pt x="91" y="5"/>
                    </a:lnTo>
                    <a:lnTo>
                      <a:pt x="91" y="5"/>
                    </a:lnTo>
                    <a:lnTo>
                      <a:pt x="91" y="5"/>
                    </a:lnTo>
                    <a:lnTo>
                      <a:pt x="89" y="5"/>
                    </a:lnTo>
                    <a:lnTo>
                      <a:pt x="89" y="5"/>
                    </a:lnTo>
                    <a:lnTo>
                      <a:pt x="87" y="5"/>
                    </a:lnTo>
                    <a:lnTo>
                      <a:pt x="87" y="5"/>
                    </a:lnTo>
                    <a:lnTo>
                      <a:pt x="85" y="5"/>
                    </a:lnTo>
                    <a:lnTo>
                      <a:pt x="85" y="7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3" y="2"/>
                    </a:lnTo>
                    <a:lnTo>
                      <a:pt x="83" y="2"/>
                    </a:lnTo>
                    <a:lnTo>
                      <a:pt x="83" y="2"/>
                    </a:lnTo>
                    <a:lnTo>
                      <a:pt x="81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8" y="2"/>
                    </a:lnTo>
                    <a:lnTo>
                      <a:pt x="76" y="2"/>
                    </a:lnTo>
                    <a:lnTo>
                      <a:pt x="74" y="2"/>
                    </a:lnTo>
                    <a:lnTo>
                      <a:pt x="72" y="2"/>
                    </a:lnTo>
                    <a:lnTo>
                      <a:pt x="72" y="2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5" y="5"/>
                    </a:lnTo>
                    <a:lnTo>
                      <a:pt x="55" y="5"/>
                    </a:lnTo>
                    <a:lnTo>
                      <a:pt x="55" y="5"/>
                    </a:lnTo>
                    <a:lnTo>
                      <a:pt x="53" y="5"/>
                    </a:lnTo>
                    <a:lnTo>
                      <a:pt x="53" y="7"/>
                    </a:lnTo>
                    <a:lnTo>
                      <a:pt x="51" y="9"/>
                    </a:lnTo>
                    <a:lnTo>
                      <a:pt x="49" y="11"/>
                    </a:lnTo>
                    <a:lnTo>
                      <a:pt x="45" y="13"/>
                    </a:lnTo>
                    <a:lnTo>
                      <a:pt x="43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8" y="17"/>
                    </a:lnTo>
                    <a:lnTo>
                      <a:pt x="38" y="19"/>
                    </a:lnTo>
                    <a:lnTo>
                      <a:pt x="38" y="21"/>
                    </a:lnTo>
                    <a:lnTo>
                      <a:pt x="36" y="24"/>
                    </a:lnTo>
                    <a:lnTo>
                      <a:pt x="38" y="26"/>
                    </a:lnTo>
                    <a:lnTo>
                      <a:pt x="38" y="28"/>
                    </a:lnTo>
                    <a:lnTo>
                      <a:pt x="38" y="28"/>
                    </a:lnTo>
                    <a:lnTo>
                      <a:pt x="38" y="30"/>
                    </a:lnTo>
                    <a:lnTo>
                      <a:pt x="38" y="32"/>
                    </a:lnTo>
                    <a:lnTo>
                      <a:pt x="36" y="34"/>
                    </a:lnTo>
                    <a:lnTo>
                      <a:pt x="36" y="36"/>
                    </a:lnTo>
                    <a:lnTo>
                      <a:pt x="36" y="40"/>
                    </a:lnTo>
                    <a:lnTo>
                      <a:pt x="36" y="45"/>
                    </a:lnTo>
                    <a:lnTo>
                      <a:pt x="36" y="45"/>
                    </a:lnTo>
                    <a:lnTo>
                      <a:pt x="34" y="49"/>
                    </a:lnTo>
                    <a:lnTo>
                      <a:pt x="34" y="51"/>
                    </a:lnTo>
                    <a:lnTo>
                      <a:pt x="32" y="51"/>
                    </a:lnTo>
                    <a:lnTo>
                      <a:pt x="28" y="53"/>
                    </a:lnTo>
                    <a:lnTo>
                      <a:pt x="26" y="55"/>
                    </a:lnTo>
                    <a:lnTo>
                      <a:pt x="19" y="57"/>
                    </a:lnTo>
                    <a:lnTo>
                      <a:pt x="15" y="59"/>
                    </a:lnTo>
                    <a:lnTo>
                      <a:pt x="11" y="62"/>
                    </a:lnTo>
                    <a:lnTo>
                      <a:pt x="7" y="66"/>
                    </a:lnTo>
                    <a:lnTo>
                      <a:pt x="5" y="66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2" y="81"/>
                    </a:lnTo>
                    <a:lnTo>
                      <a:pt x="5" y="85"/>
                    </a:lnTo>
                    <a:lnTo>
                      <a:pt x="2" y="85"/>
                    </a:lnTo>
                    <a:lnTo>
                      <a:pt x="5" y="87"/>
                    </a:lnTo>
                    <a:lnTo>
                      <a:pt x="5" y="87"/>
                    </a:lnTo>
                    <a:lnTo>
                      <a:pt x="7" y="87"/>
                    </a:lnTo>
                    <a:lnTo>
                      <a:pt x="7" y="89"/>
                    </a:lnTo>
                    <a:lnTo>
                      <a:pt x="5" y="91"/>
                    </a:lnTo>
                    <a:lnTo>
                      <a:pt x="9" y="91"/>
                    </a:lnTo>
                    <a:lnTo>
                      <a:pt x="13" y="91"/>
                    </a:lnTo>
                    <a:lnTo>
                      <a:pt x="19" y="93"/>
                    </a:lnTo>
                    <a:lnTo>
                      <a:pt x="24" y="93"/>
                    </a:lnTo>
                    <a:lnTo>
                      <a:pt x="26" y="93"/>
                    </a:lnTo>
                    <a:lnTo>
                      <a:pt x="30" y="98"/>
                    </a:lnTo>
                    <a:lnTo>
                      <a:pt x="34" y="100"/>
                    </a:lnTo>
                    <a:lnTo>
                      <a:pt x="38" y="102"/>
                    </a:lnTo>
                    <a:lnTo>
                      <a:pt x="43" y="104"/>
                    </a:lnTo>
                    <a:lnTo>
                      <a:pt x="45" y="106"/>
                    </a:lnTo>
                    <a:lnTo>
                      <a:pt x="49" y="108"/>
                    </a:lnTo>
                    <a:lnTo>
                      <a:pt x="53" y="110"/>
                    </a:lnTo>
                    <a:lnTo>
                      <a:pt x="57" y="114"/>
                    </a:lnTo>
                    <a:lnTo>
                      <a:pt x="62" y="119"/>
                    </a:lnTo>
                    <a:lnTo>
                      <a:pt x="66" y="121"/>
                    </a:lnTo>
                    <a:lnTo>
                      <a:pt x="70" y="125"/>
                    </a:lnTo>
                    <a:lnTo>
                      <a:pt x="76" y="129"/>
                    </a:lnTo>
                    <a:lnTo>
                      <a:pt x="81" y="131"/>
                    </a:lnTo>
                    <a:lnTo>
                      <a:pt x="85" y="136"/>
                    </a:lnTo>
                    <a:lnTo>
                      <a:pt x="89" y="140"/>
                    </a:lnTo>
                    <a:lnTo>
                      <a:pt x="91" y="140"/>
                    </a:lnTo>
                    <a:lnTo>
                      <a:pt x="95" y="140"/>
                    </a:lnTo>
                    <a:lnTo>
                      <a:pt x="102" y="140"/>
                    </a:lnTo>
                    <a:lnTo>
                      <a:pt x="108" y="142"/>
                    </a:lnTo>
                    <a:lnTo>
                      <a:pt x="114" y="142"/>
                    </a:lnTo>
                    <a:lnTo>
                      <a:pt x="119" y="142"/>
                    </a:lnTo>
                    <a:lnTo>
                      <a:pt x="121" y="138"/>
                    </a:lnTo>
                    <a:lnTo>
                      <a:pt x="121" y="138"/>
                    </a:lnTo>
                    <a:lnTo>
                      <a:pt x="123" y="133"/>
                    </a:lnTo>
                    <a:lnTo>
                      <a:pt x="125" y="131"/>
                    </a:lnTo>
                    <a:lnTo>
                      <a:pt x="125" y="129"/>
                    </a:lnTo>
                    <a:lnTo>
                      <a:pt x="127" y="127"/>
                    </a:lnTo>
                    <a:lnTo>
                      <a:pt x="127" y="127"/>
                    </a:lnTo>
                    <a:lnTo>
                      <a:pt x="127" y="125"/>
                    </a:lnTo>
                    <a:lnTo>
                      <a:pt x="129" y="125"/>
                    </a:lnTo>
                    <a:lnTo>
                      <a:pt x="129" y="125"/>
                    </a:lnTo>
                    <a:lnTo>
                      <a:pt x="133" y="125"/>
                    </a:lnTo>
                    <a:lnTo>
                      <a:pt x="135" y="125"/>
                    </a:lnTo>
                    <a:lnTo>
                      <a:pt x="135" y="125"/>
                    </a:lnTo>
                    <a:lnTo>
                      <a:pt x="135" y="125"/>
                    </a:lnTo>
                    <a:lnTo>
                      <a:pt x="140" y="127"/>
                    </a:lnTo>
                    <a:lnTo>
                      <a:pt x="140" y="125"/>
                    </a:lnTo>
                    <a:lnTo>
                      <a:pt x="142" y="125"/>
                    </a:lnTo>
                    <a:lnTo>
                      <a:pt x="142" y="125"/>
                    </a:lnTo>
                    <a:lnTo>
                      <a:pt x="146" y="127"/>
                    </a:lnTo>
                    <a:lnTo>
                      <a:pt x="148" y="127"/>
                    </a:lnTo>
                    <a:lnTo>
                      <a:pt x="148" y="127"/>
                    </a:lnTo>
                    <a:lnTo>
                      <a:pt x="148" y="125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5" name="Iran" descr="" title="">
                <a:extLst>
                  <a:ext uri="{FF2B5EF4-FFF2-40B4-BE49-F238E27FC236}">
                    <a16:creationId xmlns:a16="http://schemas.microsoft.com/office/drawing/2014/main" id="{1CD311EC-607B-4D8E-8A00-E453353A46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0295" y="2524586"/>
                <a:ext cx="815406" cy="687391"/>
              </a:xfrm>
              <a:custGeom>
                <a:avLst/>
                <a:gdLst>
                  <a:gd name="T0" fmla="*/ 171 w 293"/>
                  <a:gd name="T1" fmla="*/ 224 h 247"/>
                  <a:gd name="T2" fmla="*/ 183 w 293"/>
                  <a:gd name="T3" fmla="*/ 220 h 247"/>
                  <a:gd name="T4" fmla="*/ 291 w 293"/>
                  <a:gd name="T5" fmla="*/ 213 h 247"/>
                  <a:gd name="T6" fmla="*/ 285 w 293"/>
                  <a:gd name="T7" fmla="*/ 201 h 247"/>
                  <a:gd name="T8" fmla="*/ 272 w 293"/>
                  <a:gd name="T9" fmla="*/ 192 h 247"/>
                  <a:gd name="T10" fmla="*/ 255 w 293"/>
                  <a:gd name="T11" fmla="*/ 171 h 247"/>
                  <a:gd name="T12" fmla="*/ 263 w 293"/>
                  <a:gd name="T13" fmla="*/ 144 h 247"/>
                  <a:gd name="T14" fmla="*/ 253 w 293"/>
                  <a:gd name="T15" fmla="*/ 125 h 247"/>
                  <a:gd name="T16" fmla="*/ 255 w 293"/>
                  <a:gd name="T17" fmla="*/ 108 h 247"/>
                  <a:gd name="T18" fmla="*/ 255 w 293"/>
                  <a:gd name="T19" fmla="*/ 93 h 247"/>
                  <a:gd name="T20" fmla="*/ 257 w 293"/>
                  <a:gd name="T21" fmla="*/ 87 h 247"/>
                  <a:gd name="T22" fmla="*/ 259 w 293"/>
                  <a:gd name="T23" fmla="*/ 78 h 247"/>
                  <a:gd name="T24" fmla="*/ 261 w 293"/>
                  <a:gd name="T25" fmla="*/ 70 h 247"/>
                  <a:gd name="T26" fmla="*/ 259 w 293"/>
                  <a:gd name="T27" fmla="*/ 57 h 247"/>
                  <a:gd name="T28" fmla="*/ 234 w 293"/>
                  <a:gd name="T29" fmla="*/ 44 h 247"/>
                  <a:gd name="T30" fmla="*/ 221 w 293"/>
                  <a:gd name="T31" fmla="*/ 38 h 247"/>
                  <a:gd name="T32" fmla="*/ 204 w 293"/>
                  <a:gd name="T33" fmla="*/ 32 h 247"/>
                  <a:gd name="T34" fmla="*/ 196 w 293"/>
                  <a:gd name="T35" fmla="*/ 28 h 247"/>
                  <a:gd name="T36" fmla="*/ 183 w 293"/>
                  <a:gd name="T37" fmla="*/ 30 h 247"/>
                  <a:gd name="T38" fmla="*/ 162 w 293"/>
                  <a:gd name="T39" fmla="*/ 40 h 247"/>
                  <a:gd name="T40" fmla="*/ 152 w 293"/>
                  <a:gd name="T41" fmla="*/ 51 h 247"/>
                  <a:gd name="T42" fmla="*/ 116 w 293"/>
                  <a:gd name="T43" fmla="*/ 55 h 247"/>
                  <a:gd name="T44" fmla="*/ 82 w 293"/>
                  <a:gd name="T45" fmla="*/ 40 h 247"/>
                  <a:gd name="T46" fmla="*/ 71 w 293"/>
                  <a:gd name="T47" fmla="*/ 23 h 247"/>
                  <a:gd name="T48" fmla="*/ 59 w 293"/>
                  <a:gd name="T49" fmla="*/ 17 h 247"/>
                  <a:gd name="T50" fmla="*/ 61 w 293"/>
                  <a:gd name="T51" fmla="*/ 11 h 247"/>
                  <a:gd name="T52" fmla="*/ 57 w 293"/>
                  <a:gd name="T53" fmla="*/ 2 h 247"/>
                  <a:gd name="T54" fmla="*/ 38 w 293"/>
                  <a:gd name="T55" fmla="*/ 15 h 247"/>
                  <a:gd name="T56" fmla="*/ 16 w 293"/>
                  <a:gd name="T57" fmla="*/ 11 h 247"/>
                  <a:gd name="T58" fmla="*/ 8 w 293"/>
                  <a:gd name="T59" fmla="*/ 0 h 247"/>
                  <a:gd name="T60" fmla="*/ 0 w 293"/>
                  <a:gd name="T61" fmla="*/ 9 h 247"/>
                  <a:gd name="T62" fmla="*/ 2 w 293"/>
                  <a:gd name="T63" fmla="*/ 15 h 247"/>
                  <a:gd name="T64" fmla="*/ 6 w 293"/>
                  <a:gd name="T65" fmla="*/ 25 h 247"/>
                  <a:gd name="T66" fmla="*/ 4 w 293"/>
                  <a:gd name="T67" fmla="*/ 34 h 247"/>
                  <a:gd name="T68" fmla="*/ 8 w 293"/>
                  <a:gd name="T69" fmla="*/ 40 h 247"/>
                  <a:gd name="T70" fmla="*/ 12 w 293"/>
                  <a:gd name="T71" fmla="*/ 53 h 247"/>
                  <a:gd name="T72" fmla="*/ 16 w 293"/>
                  <a:gd name="T73" fmla="*/ 59 h 247"/>
                  <a:gd name="T74" fmla="*/ 27 w 293"/>
                  <a:gd name="T75" fmla="*/ 70 h 247"/>
                  <a:gd name="T76" fmla="*/ 31 w 293"/>
                  <a:gd name="T77" fmla="*/ 78 h 247"/>
                  <a:gd name="T78" fmla="*/ 23 w 293"/>
                  <a:gd name="T79" fmla="*/ 91 h 247"/>
                  <a:gd name="T80" fmla="*/ 19 w 293"/>
                  <a:gd name="T81" fmla="*/ 101 h 247"/>
                  <a:gd name="T82" fmla="*/ 27 w 293"/>
                  <a:gd name="T83" fmla="*/ 110 h 247"/>
                  <a:gd name="T84" fmla="*/ 35 w 293"/>
                  <a:gd name="T85" fmla="*/ 118 h 247"/>
                  <a:gd name="T86" fmla="*/ 52 w 293"/>
                  <a:gd name="T87" fmla="*/ 133 h 247"/>
                  <a:gd name="T88" fmla="*/ 59 w 293"/>
                  <a:gd name="T89" fmla="*/ 156 h 247"/>
                  <a:gd name="T90" fmla="*/ 65 w 293"/>
                  <a:gd name="T91" fmla="*/ 165 h 247"/>
                  <a:gd name="T92" fmla="*/ 73 w 293"/>
                  <a:gd name="T93" fmla="*/ 165 h 247"/>
                  <a:gd name="T94" fmla="*/ 76 w 293"/>
                  <a:gd name="T95" fmla="*/ 161 h 247"/>
                  <a:gd name="T96" fmla="*/ 92 w 293"/>
                  <a:gd name="T97" fmla="*/ 169 h 247"/>
                  <a:gd name="T98" fmla="*/ 103 w 293"/>
                  <a:gd name="T99" fmla="*/ 186 h 247"/>
                  <a:gd name="T100" fmla="*/ 116 w 293"/>
                  <a:gd name="T101" fmla="*/ 203 h 247"/>
                  <a:gd name="T102" fmla="*/ 143 w 293"/>
                  <a:gd name="T103" fmla="*/ 218 h 247"/>
                  <a:gd name="T104" fmla="*/ 168 w 293"/>
                  <a:gd name="T105" fmla="*/ 222 h 247"/>
                  <a:gd name="T106" fmla="*/ 192 w 293"/>
                  <a:gd name="T107" fmla="*/ 216 h 247"/>
                  <a:gd name="T108" fmla="*/ 202 w 293"/>
                  <a:gd name="T109" fmla="*/ 237 h 247"/>
                  <a:gd name="T110" fmla="*/ 230 w 293"/>
                  <a:gd name="T111" fmla="*/ 243 h 247"/>
                  <a:gd name="T112" fmla="*/ 253 w 293"/>
                  <a:gd name="T113" fmla="*/ 245 h 247"/>
                  <a:gd name="T114" fmla="*/ 268 w 293"/>
                  <a:gd name="T115" fmla="*/ 237 h 247"/>
                  <a:gd name="T116" fmla="*/ 276 w 293"/>
                  <a:gd name="T117" fmla="*/ 228 h 247"/>
                  <a:gd name="T118" fmla="*/ 291 w 293"/>
                  <a:gd name="T119" fmla="*/ 224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93" h="247">
                    <a:moveTo>
                      <a:pt x="183" y="218"/>
                    </a:moveTo>
                    <a:lnTo>
                      <a:pt x="179" y="220"/>
                    </a:lnTo>
                    <a:lnTo>
                      <a:pt x="177" y="218"/>
                    </a:lnTo>
                    <a:lnTo>
                      <a:pt x="177" y="218"/>
                    </a:lnTo>
                    <a:lnTo>
                      <a:pt x="177" y="220"/>
                    </a:lnTo>
                    <a:lnTo>
                      <a:pt x="177" y="220"/>
                    </a:lnTo>
                    <a:lnTo>
                      <a:pt x="175" y="222"/>
                    </a:lnTo>
                    <a:lnTo>
                      <a:pt x="171" y="224"/>
                    </a:lnTo>
                    <a:lnTo>
                      <a:pt x="171" y="222"/>
                    </a:lnTo>
                    <a:lnTo>
                      <a:pt x="171" y="224"/>
                    </a:lnTo>
                    <a:lnTo>
                      <a:pt x="171" y="224"/>
                    </a:lnTo>
                    <a:lnTo>
                      <a:pt x="171" y="224"/>
                    </a:lnTo>
                    <a:lnTo>
                      <a:pt x="173" y="224"/>
                    </a:lnTo>
                    <a:lnTo>
                      <a:pt x="175" y="224"/>
                    </a:lnTo>
                    <a:lnTo>
                      <a:pt x="177" y="222"/>
                    </a:lnTo>
                    <a:lnTo>
                      <a:pt x="177" y="222"/>
                    </a:lnTo>
                    <a:lnTo>
                      <a:pt x="179" y="222"/>
                    </a:lnTo>
                    <a:lnTo>
                      <a:pt x="179" y="222"/>
                    </a:lnTo>
                    <a:lnTo>
                      <a:pt x="181" y="222"/>
                    </a:lnTo>
                    <a:lnTo>
                      <a:pt x="183" y="220"/>
                    </a:lnTo>
                    <a:lnTo>
                      <a:pt x="183" y="218"/>
                    </a:lnTo>
                    <a:lnTo>
                      <a:pt x="185" y="218"/>
                    </a:lnTo>
                    <a:lnTo>
                      <a:pt x="185" y="218"/>
                    </a:lnTo>
                    <a:lnTo>
                      <a:pt x="183" y="218"/>
                    </a:lnTo>
                    <a:close/>
                    <a:moveTo>
                      <a:pt x="291" y="216"/>
                    </a:moveTo>
                    <a:lnTo>
                      <a:pt x="293" y="216"/>
                    </a:lnTo>
                    <a:lnTo>
                      <a:pt x="293" y="216"/>
                    </a:lnTo>
                    <a:lnTo>
                      <a:pt x="291" y="213"/>
                    </a:lnTo>
                    <a:lnTo>
                      <a:pt x="291" y="213"/>
                    </a:lnTo>
                    <a:lnTo>
                      <a:pt x="291" y="213"/>
                    </a:lnTo>
                    <a:lnTo>
                      <a:pt x="287" y="213"/>
                    </a:lnTo>
                    <a:lnTo>
                      <a:pt x="285" y="213"/>
                    </a:lnTo>
                    <a:lnTo>
                      <a:pt x="285" y="213"/>
                    </a:lnTo>
                    <a:lnTo>
                      <a:pt x="285" y="213"/>
                    </a:lnTo>
                    <a:lnTo>
                      <a:pt x="285" y="213"/>
                    </a:lnTo>
                    <a:lnTo>
                      <a:pt x="285" y="211"/>
                    </a:lnTo>
                    <a:lnTo>
                      <a:pt x="285" y="209"/>
                    </a:lnTo>
                    <a:lnTo>
                      <a:pt x="285" y="209"/>
                    </a:lnTo>
                    <a:lnTo>
                      <a:pt x="285" y="205"/>
                    </a:lnTo>
                    <a:lnTo>
                      <a:pt x="285" y="201"/>
                    </a:lnTo>
                    <a:lnTo>
                      <a:pt x="285" y="199"/>
                    </a:lnTo>
                    <a:lnTo>
                      <a:pt x="285" y="197"/>
                    </a:lnTo>
                    <a:lnTo>
                      <a:pt x="285" y="197"/>
                    </a:lnTo>
                    <a:lnTo>
                      <a:pt x="285" y="197"/>
                    </a:lnTo>
                    <a:lnTo>
                      <a:pt x="280" y="197"/>
                    </a:lnTo>
                    <a:lnTo>
                      <a:pt x="280" y="194"/>
                    </a:lnTo>
                    <a:lnTo>
                      <a:pt x="278" y="194"/>
                    </a:lnTo>
                    <a:lnTo>
                      <a:pt x="274" y="192"/>
                    </a:lnTo>
                    <a:lnTo>
                      <a:pt x="274" y="192"/>
                    </a:lnTo>
                    <a:lnTo>
                      <a:pt x="272" y="192"/>
                    </a:lnTo>
                    <a:lnTo>
                      <a:pt x="270" y="190"/>
                    </a:lnTo>
                    <a:lnTo>
                      <a:pt x="268" y="188"/>
                    </a:lnTo>
                    <a:lnTo>
                      <a:pt x="266" y="186"/>
                    </a:lnTo>
                    <a:lnTo>
                      <a:pt x="266" y="184"/>
                    </a:lnTo>
                    <a:lnTo>
                      <a:pt x="263" y="180"/>
                    </a:lnTo>
                    <a:lnTo>
                      <a:pt x="263" y="180"/>
                    </a:lnTo>
                    <a:lnTo>
                      <a:pt x="261" y="178"/>
                    </a:lnTo>
                    <a:lnTo>
                      <a:pt x="259" y="175"/>
                    </a:lnTo>
                    <a:lnTo>
                      <a:pt x="257" y="173"/>
                    </a:lnTo>
                    <a:lnTo>
                      <a:pt x="255" y="171"/>
                    </a:lnTo>
                    <a:lnTo>
                      <a:pt x="255" y="169"/>
                    </a:lnTo>
                    <a:lnTo>
                      <a:pt x="259" y="165"/>
                    </a:lnTo>
                    <a:lnTo>
                      <a:pt x="263" y="163"/>
                    </a:lnTo>
                    <a:lnTo>
                      <a:pt x="266" y="159"/>
                    </a:lnTo>
                    <a:lnTo>
                      <a:pt x="270" y="154"/>
                    </a:lnTo>
                    <a:lnTo>
                      <a:pt x="270" y="152"/>
                    </a:lnTo>
                    <a:lnTo>
                      <a:pt x="270" y="150"/>
                    </a:lnTo>
                    <a:lnTo>
                      <a:pt x="270" y="146"/>
                    </a:lnTo>
                    <a:lnTo>
                      <a:pt x="268" y="146"/>
                    </a:lnTo>
                    <a:lnTo>
                      <a:pt x="263" y="144"/>
                    </a:lnTo>
                    <a:lnTo>
                      <a:pt x="259" y="144"/>
                    </a:lnTo>
                    <a:lnTo>
                      <a:pt x="255" y="144"/>
                    </a:lnTo>
                    <a:lnTo>
                      <a:pt x="255" y="144"/>
                    </a:lnTo>
                    <a:lnTo>
                      <a:pt x="255" y="140"/>
                    </a:lnTo>
                    <a:lnTo>
                      <a:pt x="255" y="140"/>
                    </a:lnTo>
                    <a:lnTo>
                      <a:pt x="255" y="137"/>
                    </a:lnTo>
                    <a:lnTo>
                      <a:pt x="255" y="135"/>
                    </a:lnTo>
                    <a:lnTo>
                      <a:pt x="255" y="131"/>
                    </a:lnTo>
                    <a:lnTo>
                      <a:pt x="255" y="131"/>
                    </a:lnTo>
                    <a:lnTo>
                      <a:pt x="253" y="125"/>
                    </a:lnTo>
                    <a:lnTo>
                      <a:pt x="253" y="121"/>
                    </a:lnTo>
                    <a:lnTo>
                      <a:pt x="251" y="118"/>
                    </a:lnTo>
                    <a:lnTo>
                      <a:pt x="251" y="116"/>
                    </a:lnTo>
                    <a:lnTo>
                      <a:pt x="251" y="114"/>
                    </a:lnTo>
                    <a:lnTo>
                      <a:pt x="253" y="112"/>
                    </a:lnTo>
                    <a:lnTo>
                      <a:pt x="253" y="112"/>
                    </a:lnTo>
                    <a:lnTo>
                      <a:pt x="255" y="110"/>
                    </a:lnTo>
                    <a:lnTo>
                      <a:pt x="257" y="110"/>
                    </a:lnTo>
                    <a:lnTo>
                      <a:pt x="255" y="108"/>
                    </a:lnTo>
                    <a:lnTo>
                      <a:pt x="255" y="108"/>
                    </a:lnTo>
                    <a:lnTo>
                      <a:pt x="253" y="108"/>
                    </a:lnTo>
                    <a:lnTo>
                      <a:pt x="251" y="108"/>
                    </a:lnTo>
                    <a:lnTo>
                      <a:pt x="251" y="106"/>
                    </a:lnTo>
                    <a:lnTo>
                      <a:pt x="249" y="106"/>
                    </a:lnTo>
                    <a:lnTo>
                      <a:pt x="251" y="104"/>
                    </a:lnTo>
                    <a:lnTo>
                      <a:pt x="249" y="99"/>
                    </a:lnTo>
                    <a:lnTo>
                      <a:pt x="251" y="97"/>
                    </a:lnTo>
                    <a:lnTo>
                      <a:pt x="253" y="95"/>
                    </a:lnTo>
                    <a:lnTo>
                      <a:pt x="255" y="95"/>
                    </a:lnTo>
                    <a:lnTo>
                      <a:pt x="255" y="93"/>
                    </a:lnTo>
                    <a:lnTo>
                      <a:pt x="253" y="93"/>
                    </a:lnTo>
                    <a:lnTo>
                      <a:pt x="253" y="93"/>
                    </a:lnTo>
                    <a:lnTo>
                      <a:pt x="253" y="91"/>
                    </a:lnTo>
                    <a:lnTo>
                      <a:pt x="253" y="91"/>
                    </a:lnTo>
                    <a:lnTo>
                      <a:pt x="255" y="91"/>
                    </a:lnTo>
                    <a:lnTo>
                      <a:pt x="255" y="91"/>
                    </a:lnTo>
                    <a:lnTo>
                      <a:pt x="257" y="89"/>
                    </a:lnTo>
                    <a:lnTo>
                      <a:pt x="257" y="89"/>
                    </a:lnTo>
                    <a:lnTo>
                      <a:pt x="257" y="89"/>
                    </a:lnTo>
                    <a:lnTo>
                      <a:pt x="257" y="87"/>
                    </a:lnTo>
                    <a:lnTo>
                      <a:pt x="257" y="87"/>
                    </a:lnTo>
                    <a:lnTo>
                      <a:pt x="259" y="87"/>
                    </a:lnTo>
                    <a:lnTo>
                      <a:pt x="259" y="85"/>
                    </a:lnTo>
                    <a:lnTo>
                      <a:pt x="259" y="82"/>
                    </a:lnTo>
                    <a:lnTo>
                      <a:pt x="259" y="82"/>
                    </a:lnTo>
                    <a:lnTo>
                      <a:pt x="259" y="82"/>
                    </a:lnTo>
                    <a:lnTo>
                      <a:pt x="259" y="80"/>
                    </a:lnTo>
                    <a:lnTo>
                      <a:pt x="259" y="80"/>
                    </a:lnTo>
                    <a:lnTo>
                      <a:pt x="259" y="78"/>
                    </a:lnTo>
                    <a:lnTo>
                      <a:pt x="259" y="78"/>
                    </a:lnTo>
                    <a:lnTo>
                      <a:pt x="261" y="78"/>
                    </a:lnTo>
                    <a:lnTo>
                      <a:pt x="261" y="76"/>
                    </a:lnTo>
                    <a:lnTo>
                      <a:pt x="261" y="76"/>
                    </a:lnTo>
                    <a:lnTo>
                      <a:pt x="261" y="76"/>
                    </a:lnTo>
                    <a:lnTo>
                      <a:pt x="261" y="74"/>
                    </a:lnTo>
                    <a:lnTo>
                      <a:pt x="261" y="74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1" y="70"/>
                    </a:lnTo>
                    <a:lnTo>
                      <a:pt x="261" y="68"/>
                    </a:lnTo>
                    <a:lnTo>
                      <a:pt x="261" y="68"/>
                    </a:lnTo>
                    <a:lnTo>
                      <a:pt x="259" y="66"/>
                    </a:lnTo>
                    <a:lnTo>
                      <a:pt x="259" y="66"/>
                    </a:lnTo>
                    <a:lnTo>
                      <a:pt x="259" y="66"/>
                    </a:lnTo>
                    <a:lnTo>
                      <a:pt x="261" y="63"/>
                    </a:lnTo>
                    <a:lnTo>
                      <a:pt x="261" y="63"/>
                    </a:lnTo>
                    <a:lnTo>
                      <a:pt x="259" y="61"/>
                    </a:lnTo>
                    <a:lnTo>
                      <a:pt x="259" y="59"/>
                    </a:lnTo>
                    <a:lnTo>
                      <a:pt x="259" y="57"/>
                    </a:lnTo>
                    <a:lnTo>
                      <a:pt x="259" y="55"/>
                    </a:lnTo>
                    <a:lnTo>
                      <a:pt x="253" y="55"/>
                    </a:lnTo>
                    <a:lnTo>
                      <a:pt x="247" y="55"/>
                    </a:lnTo>
                    <a:lnTo>
                      <a:pt x="247" y="55"/>
                    </a:lnTo>
                    <a:lnTo>
                      <a:pt x="244" y="51"/>
                    </a:lnTo>
                    <a:lnTo>
                      <a:pt x="242" y="49"/>
                    </a:lnTo>
                    <a:lnTo>
                      <a:pt x="242" y="49"/>
                    </a:lnTo>
                    <a:lnTo>
                      <a:pt x="238" y="47"/>
                    </a:lnTo>
                    <a:lnTo>
                      <a:pt x="236" y="47"/>
                    </a:lnTo>
                    <a:lnTo>
                      <a:pt x="234" y="44"/>
                    </a:lnTo>
                    <a:lnTo>
                      <a:pt x="232" y="42"/>
                    </a:lnTo>
                    <a:lnTo>
                      <a:pt x="232" y="40"/>
                    </a:lnTo>
                    <a:lnTo>
                      <a:pt x="232" y="40"/>
                    </a:lnTo>
                    <a:lnTo>
                      <a:pt x="232" y="40"/>
                    </a:lnTo>
                    <a:lnTo>
                      <a:pt x="232" y="40"/>
                    </a:lnTo>
                    <a:lnTo>
                      <a:pt x="230" y="40"/>
                    </a:lnTo>
                    <a:lnTo>
                      <a:pt x="225" y="38"/>
                    </a:lnTo>
                    <a:lnTo>
                      <a:pt x="223" y="36"/>
                    </a:lnTo>
                    <a:lnTo>
                      <a:pt x="223" y="38"/>
                    </a:lnTo>
                    <a:lnTo>
                      <a:pt x="221" y="38"/>
                    </a:lnTo>
                    <a:lnTo>
                      <a:pt x="219" y="36"/>
                    </a:lnTo>
                    <a:lnTo>
                      <a:pt x="219" y="38"/>
                    </a:lnTo>
                    <a:lnTo>
                      <a:pt x="217" y="38"/>
                    </a:lnTo>
                    <a:lnTo>
                      <a:pt x="217" y="38"/>
                    </a:lnTo>
                    <a:lnTo>
                      <a:pt x="215" y="36"/>
                    </a:lnTo>
                    <a:lnTo>
                      <a:pt x="213" y="34"/>
                    </a:lnTo>
                    <a:lnTo>
                      <a:pt x="211" y="34"/>
                    </a:lnTo>
                    <a:lnTo>
                      <a:pt x="211" y="34"/>
                    </a:lnTo>
                    <a:lnTo>
                      <a:pt x="206" y="32"/>
                    </a:lnTo>
                    <a:lnTo>
                      <a:pt x="204" y="32"/>
                    </a:lnTo>
                    <a:lnTo>
                      <a:pt x="202" y="32"/>
                    </a:lnTo>
                    <a:lnTo>
                      <a:pt x="202" y="32"/>
                    </a:lnTo>
                    <a:lnTo>
                      <a:pt x="202" y="32"/>
                    </a:lnTo>
                    <a:lnTo>
                      <a:pt x="202" y="30"/>
                    </a:lnTo>
                    <a:lnTo>
                      <a:pt x="202" y="30"/>
                    </a:lnTo>
                    <a:lnTo>
                      <a:pt x="200" y="30"/>
                    </a:lnTo>
                    <a:lnTo>
                      <a:pt x="200" y="28"/>
                    </a:lnTo>
                    <a:lnTo>
                      <a:pt x="200" y="28"/>
                    </a:lnTo>
                    <a:lnTo>
                      <a:pt x="198" y="28"/>
                    </a:lnTo>
                    <a:lnTo>
                      <a:pt x="196" y="28"/>
                    </a:lnTo>
                    <a:lnTo>
                      <a:pt x="194" y="28"/>
                    </a:lnTo>
                    <a:lnTo>
                      <a:pt x="192" y="28"/>
                    </a:lnTo>
                    <a:lnTo>
                      <a:pt x="190" y="28"/>
                    </a:lnTo>
                    <a:lnTo>
                      <a:pt x="187" y="28"/>
                    </a:lnTo>
                    <a:lnTo>
                      <a:pt x="187" y="28"/>
                    </a:lnTo>
                    <a:lnTo>
                      <a:pt x="185" y="28"/>
                    </a:lnTo>
                    <a:lnTo>
                      <a:pt x="185" y="30"/>
                    </a:lnTo>
                    <a:lnTo>
                      <a:pt x="185" y="30"/>
                    </a:lnTo>
                    <a:lnTo>
                      <a:pt x="185" y="30"/>
                    </a:lnTo>
                    <a:lnTo>
                      <a:pt x="183" y="30"/>
                    </a:lnTo>
                    <a:lnTo>
                      <a:pt x="181" y="30"/>
                    </a:lnTo>
                    <a:lnTo>
                      <a:pt x="179" y="30"/>
                    </a:lnTo>
                    <a:lnTo>
                      <a:pt x="175" y="30"/>
                    </a:lnTo>
                    <a:lnTo>
                      <a:pt x="173" y="30"/>
                    </a:lnTo>
                    <a:lnTo>
                      <a:pt x="168" y="32"/>
                    </a:lnTo>
                    <a:lnTo>
                      <a:pt x="166" y="32"/>
                    </a:lnTo>
                    <a:lnTo>
                      <a:pt x="164" y="36"/>
                    </a:lnTo>
                    <a:lnTo>
                      <a:pt x="164" y="36"/>
                    </a:lnTo>
                    <a:lnTo>
                      <a:pt x="162" y="40"/>
                    </a:lnTo>
                    <a:lnTo>
                      <a:pt x="162" y="40"/>
                    </a:lnTo>
                    <a:lnTo>
                      <a:pt x="160" y="40"/>
                    </a:lnTo>
                    <a:lnTo>
                      <a:pt x="160" y="40"/>
                    </a:lnTo>
                    <a:lnTo>
                      <a:pt x="158" y="42"/>
                    </a:lnTo>
                    <a:lnTo>
                      <a:pt x="156" y="42"/>
                    </a:lnTo>
                    <a:lnTo>
                      <a:pt x="154" y="42"/>
                    </a:lnTo>
                    <a:lnTo>
                      <a:pt x="149" y="42"/>
                    </a:lnTo>
                    <a:lnTo>
                      <a:pt x="149" y="44"/>
                    </a:lnTo>
                    <a:lnTo>
                      <a:pt x="152" y="49"/>
                    </a:lnTo>
                    <a:lnTo>
                      <a:pt x="152" y="51"/>
                    </a:lnTo>
                    <a:lnTo>
                      <a:pt x="152" y="51"/>
                    </a:lnTo>
                    <a:lnTo>
                      <a:pt x="149" y="51"/>
                    </a:lnTo>
                    <a:lnTo>
                      <a:pt x="149" y="53"/>
                    </a:lnTo>
                    <a:lnTo>
                      <a:pt x="147" y="51"/>
                    </a:lnTo>
                    <a:lnTo>
                      <a:pt x="145" y="51"/>
                    </a:lnTo>
                    <a:lnTo>
                      <a:pt x="147" y="51"/>
                    </a:lnTo>
                    <a:lnTo>
                      <a:pt x="149" y="51"/>
                    </a:lnTo>
                    <a:lnTo>
                      <a:pt x="147" y="51"/>
                    </a:lnTo>
                    <a:lnTo>
                      <a:pt x="141" y="51"/>
                    </a:lnTo>
                    <a:lnTo>
                      <a:pt x="124" y="55"/>
                    </a:lnTo>
                    <a:lnTo>
                      <a:pt x="116" y="55"/>
                    </a:lnTo>
                    <a:lnTo>
                      <a:pt x="107" y="53"/>
                    </a:lnTo>
                    <a:lnTo>
                      <a:pt x="103" y="53"/>
                    </a:lnTo>
                    <a:lnTo>
                      <a:pt x="99" y="49"/>
                    </a:lnTo>
                    <a:lnTo>
                      <a:pt x="95" y="47"/>
                    </a:lnTo>
                    <a:lnTo>
                      <a:pt x="92" y="42"/>
                    </a:lnTo>
                    <a:lnTo>
                      <a:pt x="92" y="42"/>
                    </a:lnTo>
                    <a:lnTo>
                      <a:pt x="92" y="42"/>
                    </a:lnTo>
                    <a:lnTo>
                      <a:pt x="90" y="40"/>
                    </a:lnTo>
                    <a:lnTo>
                      <a:pt x="86" y="40"/>
                    </a:lnTo>
                    <a:lnTo>
                      <a:pt x="82" y="40"/>
                    </a:lnTo>
                    <a:lnTo>
                      <a:pt x="80" y="40"/>
                    </a:lnTo>
                    <a:lnTo>
                      <a:pt x="78" y="38"/>
                    </a:lnTo>
                    <a:lnTo>
                      <a:pt x="76" y="36"/>
                    </a:lnTo>
                    <a:lnTo>
                      <a:pt x="76" y="36"/>
                    </a:lnTo>
                    <a:lnTo>
                      <a:pt x="73" y="34"/>
                    </a:lnTo>
                    <a:lnTo>
                      <a:pt x="73" y="32"/>
                    </a:lnTo>
                    <a:lnTo>
                      <a:pt x="73" y="28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1" y="23"/>
                    </a:lnTo>
                    <a:lnTo>
                      <a:pt x="69" y="23"/>
                    </a:lnTo>
                    <a:lnTo>
                      <a:pt x="69" y="23"/>
                    </a:lnTo>
                    <a:lnTo>
                      <a:pt x="65" y="21"/>
                    </a:lnTo>
                    <a:lnTo>
                      <a:pt x="65" y="21"/>
                    </a:lnTo>
                    <a:lnTo>
                      <a:pt x="63" y="21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59" y="17"/>
                    </a:lnTo>
                    <a:lnTo>
                      <a:pt x="59" y="17"/>
                    </a:lnTo>
                    <a:lnTo>
                      <a:pt x="59" y="15"/>
                    </a:lnTo>
                    <a:lnTo>
                      <a:pt x="59" y="15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63" y="13"/>
                    </a:lnTo>
                    <a:lnTo>
                      <a:pt x="63" y="13"/>
                    </a:lnTo>
                    <a:lnTo>
                      <a:pt x="63" y="13"/>
                    </a:lnTo>
                    <a:lnTo>
                      <a:pt x="63" y="13"/>
                    </a:lnTo>
                    <a:lnTo>
                      <a:pt x="63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9"/>
                    </a:lnTo>
                    <a:lnTo>
                      <a:pt x="61" y="9"/>
                    </a:lnTo>
                    <a:lnTo>
                      <a:pt x="61" y="9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63" y="6"/>
                    </a:lnTo>
                    <a:lnTo>
                      <a:pt x="61" y="4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2" y="4"/>
                    </a:lnTo>
                    <a:lnTo>
                      <a:pt x="50" y="4"/>
                    </a:lnTo>
                    <a:lnTo>
                      <a:pt x="48" y="6"/>
                    </a:lnTo>
                    <a:lnTo>
                      <a:pt x="46" y="6"/>
                    </a:lnTo>
                    <a:lnTo>
                      <a:pt x="46" y="9"/>
                    </a:lnTo>
                    <a:lnTo>
                      <a:pt x="44" y="11"/>
                    </a:lnTo>
                    <a:lnTo>
                      <a:pt x="42" y="11"/>
                    </a:lnTo>
                    <a:lnTo>
                      <a:pt x="40" y="13"/>
                    </a:lnTo>
                    <a:lnTo>
                      <a:pt x="38" y="15"/>
                    </a:lnTo>
                    <a:lnTo>
                      <a:pt x="35" y="15"/>
                    </a:lnTo>
                    <a:lnTo>
                      <a:pt x="33" y="15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27" y="15"/>
                    </a:lnTo>
                    <a:lnTo>
                      <a:pt x="23" y="15"/>
                    </a:lnTo>
                    <a:lnTo>
                      <a:pt x="21" y="13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6" y="11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4" y="9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2" y="23"/>
                    </a:lnTo>
                    <a:lnTo>
                      <a:pt x="4" y="23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4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8" y="38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14" y="53"/>
                    </a:lnTo>
                    <a:lnTo>
                      <a:pt x="14" y="55"/>
                    </a:lnTo>
                    <a:lnTo>
                      <a:pt x="14" y="55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9"/>
                    </a:lnTo>
                    <a:lnTo>
                      <a:pt x="14" y="59"/>
                    </a:lnTo>
                    <a:lnTo>
                      <a:pt x="16" y="59"/>
                    </a:lnTo>
                    <a:lnTo>
                      <a:pt x="16" y="59"/>
                    </a:lnTo>
                    <a:lnTo>
                      <a:pt x="16" y="59"/>
                    </a:lnTo>
                    <a:lnTo>
                      <a:pt x="19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1" y="66"/>
                    </a:lnTo>
                    <a:lnTo>
                      <a:pt x="23" y="66"/>
                    </a:lnTo>
                    <a:lnTo>
                      <a:pt x="23" y="68"/>
                    </a:lnTo>
                    <a:lnTo>
                      <a:pt x="25" y="70"/>
                    </a:lnTo>
                    <a:lnTo>
                      <a:pt x="25" y="70"/>
                    </a:lnTo>
                    <a:lnTo>
                      <a:pt x="27" y="70"/>
                    </a:lnTo>
                    <a:lnTo>
                      <a:pt x="31" y="70"/>
                    </a:lnTo>
                    <a:lnTo>
                      <a:pt x="33" y="70"/>
                    </a:lnTo>
                    <a:lnTo>
                      <a:pt x="33" y="70"/>
                    </a:lnTo>
                    <a:lnTo>
                      <a:pt x="31" y="72"/>
                    </a:lnTo>
                    <a:lnTo>
                      <a:pt x="29" y="72"/>
                    </a:lnTo>
                    <a:lnTo>
                      <a:pt x="29" y="72"/>
                    </a:lnTo>
                    <a:lnTo>
                      <a:pt x="29" y="74"/>
                    </a:lnTo>
                    <a:lnTo>
                      <a:pt x="29" y="76"/>
                    </a:lnTo>
                    <a:lnTo>
                      <a:pt x="29" y="76"/>
                    </a:lnTo>
                    <a:lnTo>
                      <a:pt x="31" y="78"/>
                    </a:lnTo>
                    <a:lnTo>
                      <a:pt x="31" y="78"/>
                    </a:lnTo>
                    <a:lnTo>
                      <a:pt x="31" y="80"/>
                    </a:lnTo>
                    <a:lnTo>
                      <a:pt x="31" y="80"/>
                    </a:lnTo>
                    <a:lnTo>
                      <a:pt x="31" y="80"/>
                    </a:lnTo>
                    <a:lnTo>
                      <a:pt x="29" y="82"/>
                    </a:lnTo>
                    <a:lnTo>
                      <a:pt x="27" y="82"/>
                    </a:lnTo>
                    <a:lnTo>
                      <a:pt x="23" y="87"/>
                    </a:lnTo>
                    <a:lnTo>
                      <a:pt x="23" y="87"/>
                    </a:lnTo>
                    <a:lnTo>
                      <a:pt x="23" y="91"/>
                    </a:lnTo>
                    <a:lnTo>
                      <a:pt x="23" y="91"/>
                    </a:lnTo>
                    <a:lnTo>
                      <a:pt x="23" y="91"/>
                    </a:lnTo>
                    <a:lnTo>
                      <a:pt x="21" y="91"/>
                    </a:lnTo>
                    <a:lnTo>
                      <a:pt x="21" y="91"/>
                    </a:lnTo>
                    <a:lnTo>
                      <a:pt x="21" y="93"/>
                    </a:lnTo>
                    <a:lnTo>
                      <a:pt x="21" y="93"/>
                    </a:lnTo>
                    <a:lnTo>
                      <a:pt x="21" y="95"/>
                    </a:lnTo>
                    <a:lnTo>
                      <a:pt x="23" y="97"/>
                    </a:lnTo>
                    <a:lnTo>
                      <a:pt x="21" y="97"/>
                    </a:lnTo>
                    <a:lnTo>
                      <a:pt x="21" y="99"/>
                    </a:lnTo>
                    <a:lnTo>
                      <a:pt x="19" y="101"/>
                    </a:lnTo>
                    <a:lnTo>
                      <a:pt x="21" y="101"/>
                    </a:lnTo>
                    <a:lnTo>
                      <a:pt x="21" y="101"/>
                    </a:lnTo>
                    <a:lnTo>
                      <a:pt x="23" y="106"/>
                    </a:lnTo>
                    <a:lnTo>
                      <a:pt x="25" y="108"/>
                    </a:lnTo>
                    <a:lnTo>
                      <a:pt x="27" y="108"/>
                    </a:lnTo>
                    <a:lnTo>
                      <a:pt x="27" y="108"/>
                    </a:lnTo>
                    <a:lnTo>
                      <a:pt x="27" y="108"/>
                    </a:lnTo>
                    <a:lnTo>
                      <a:pt x="27" y="108"/>
                    </a:lnTo>
                    <a:lnTo>
                      <a:pt x="27" y="108"/>
                    </a:lnTo>
                    <a:lnTo>
                      <a:pt x="27" y="110"/>
                    </a:lnTo>
                    <a:lnTo>
                      <a:pt x="29" y="110"/>
                    </a:lnTo>
                    <a:lnTo>
                      <a:pt x="29" y="110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9" y="118"/>
                    </a:lnTo>
                    <a:lnTo>
                      <a:pt x="31" y="118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8" y="121"/>
                    </a:lnTo>
                    <a:lnTo>
                      <a:pt x="42" y="123"/>
                    </a:lnTo>
                    <a:lnTo>
                      <a:pt x="44" y="125"/>
                    </a:lnTo>
                    <a:lnTo>
                      <a:pt x="46" y="127"/>
                    </a:lnTo>
                    <a:lnTo>
                      <a:pt x="48" y="127"/>
                    </a:lnTo>
                    <a:lnTo>
                      <a:pt x="48" y="127"/>
                    </a:lnTo>
                    <a:lnTo>
                      <a:pt x="50" y="127"/>
                    </a:lnTo>
                    <a:lnTo>
                      <a:pt x="50" y="129"/>
                    </a:lnTo>
                    <a:lnTo>
                      <a:pt x="52" y="131"/>
                    </a:lnTo>
                    <a:lnTo>
                      <a:pt x="52" y="133"/>
                    </a:lnTo>
                    <a:lnTo>
                      <a:pt x="54" y="135"/>
                    </a:lnTo>
                    <a:lnTo>
                      <a:pt x="57" y="137"/>
                    </a:lnTo>
                    <a:lnTo>
                      <a:pt x="54" y="142"/>
                    </a:lnTo>
                    <a:lnTo>
                      <a:pt x="54" y="144"/>
                    </a:lnTo>
                    <a:lnTo>
                      <a:pt x="54" y="148"/>
                    </a:lnTo>
                    <a:lnTo>
                      <a:pt x="54" y="152"/>
                    </a:lnTo>
                    <a:lnTo>
                      <a:pt x="57" y="152"/>
                    </a:lnTo>
                    <a:lnTo>
                      <a:pt x="59" y="152"/>
                    </a:lnTo>
                    <a:lnTo>
                      <a:pt x="59" y="154"/>
                    </a:lnTo>
                    <a:lnTo>
                      <a:pt x="59" y="156"/>
                    </a:lnTo>
                    <a:lnTo>
                      <a:pt x="59" y="161"/>
                    </a:lnTo>
                    <a:lnTo>
                      <a:pt x="61" y="161"/>
                    </a:lnTo>
                    <a:lnTo>
                      <a:pt x="61" y="161"/>
                    </a:lnTo>
                    <a:lnTo>
                      <a:pt x="63" y="163"/>
                    </a:lnTo>
                    <a:lnTo>
                      <a:pt x="63" y="163"/>
                    </a:lnTo>
                    <a:lnTo>
                      <a:pt x="63" y="163"/>
                    </a:lnTo>
                    <a:lnTo>
                      <a:pt x="65" y="163"/>
                    </a:lnTo>
                    <a:lnTo>
                      <a:pt x="65" y="165"/>
                    </a:lnTo>
                    <a:lnTo>
                      <a:pt x="65" y="165"/>
                    </a:lnTo>
                    <a:lnTo>
                      <a:pt x="65" y="165"/>
                    </a:lnTo>
                    <a:lnTo>
                      <a:pt x="65" y="167"/>
                    </a:lnTo>
                    <a:lnTo>
                      <a:pt x="65" y="167"/>
                    </a:lnTo>
                    <a:lnTo>
                      <a:pt x="67" y="167"/>
                    </a:lnTo>
                    <a:lnTo>
                      <a:pt x="67" y="169"/>
                    </a:lnTo>
                    <a:lnTo>
                      <a:pt x="69" y="169"/>
                    </a:lnTo>
                    <a:lnTo>
                      <a:pt x="69" y="167"/>
                    </a:lnTo>
                    <a:lnTo>
                      <a:pt x="71" y="167"/>
                    </a:lnTo>
                    <a:lnTo>
                      <a:pt x="73" y="167"/>
                    </a:lnTo>
                    <a:lnTo>
                      <a:pt x="73" y="165"/>
                    </a:lnTo>
                    <a:lnTo>
                      <a:pt x="73" y="165"/>
                    </a:lnTo>
                    <a:lnTo>
                      <a:pt x="73" y="163"/>
                    </a:lnTo>
                    <a:lnTo>
                      <a:pt x="73" y="161"/>
                    </a:lnTo>
                    <a:lnTo>
                      <a:pt x="76" y="161"/>
                    </a:lnTo>
                    <a:lnTo>
                      <a:pt x="76" y="159"/>
                    </a:lnTo>
                    <a:lnTo>
                      <a:pt x="76" y="159"/>
                    </a:lnTo>
                    <a:lnTo>
                      <a:pt x="78" y="161"/>
                    </a:lnTo>
                    <a:lnTo>
                      <a:pt x="78" y="161"/>
                    </a:lnTo>
                    <a:lnTo>
                      <a:pt x="78" y="161"/>
                    </a:lnTo>
                    <a:lnTo>
                      <a:pt x="76" y="161"/>
                    </a:lnTo>
                    <a:lnTo>
                      <a:pt x="76" y="161"/>
                    </a:lnTo>
                    <a:lnTo>
                      <a:pt x="76" y="161"/>
                    </a:lnTo>
                    <a:lnTo>
                      <a:pt x="76" y="163"/>
                    </a:lnTo>
                    <a:lnTo>
                      <a:pt x="76" y="163"/>
                    </a:lnTo>
                    <a:lnTo>
                      <a:pt x="82" y="165"/>
                    </a:lnTo>
                    <a:lnTo>
                      <a:pt x="82" y="167"/>
                    </a:lnTo>
                    <a:lnTo>
                      <a:pt x="90" y="165"/>
                    </a:lnTo>
                    <a:lnTo>
                      <a:pt x="90" y="165"/>
                    </a:lnTo>
                    <a:lnTo>
                      <a:pt x="92" y="167"/>
                    </a:lnTo>
                    <a:lnTo>
                      <a:pt x="92" y="169"/>
                    </a:lnTo>
                    <a:lnTo>
                      <a:pt x="92" y="169"/>
                    </a:lnTo>
                    <a:lnTo>
                      <a:pt x="97" y="173"/>
                    </a:lnTo>
                    <a:lnTo>
                      <a:pt x="99" y="175"/>
                    </a:lnTo>
                    <a:lnTo>
                      <a:pt x="99" y="178"/>
                    </a:lnTo>
                    <a:lnTo>
                      <a:pt x="101" y="180"/>
                    </a:lnTo>
                    <a:lnTo>
                      <a:pt x="99" y="182"/>
                    </a:lnTo>
                    <a:lnTo>
                      <a:pt x="101" y="182"/>
                    </a:lnTo>
                    <a:lnTo>
                      <a:pt x="101" y="182"/>
                    </a:lnTo>
                    <a:lnTo>
                      <a:pt x="103" y="184"/>
                    </a:lnTo>
                    <a:lnTo>
                      <a:pt x="103" y="184"/>
                    </a:lnTo>
                    <a:lnTo>
                      <a:pt x="103" y="186"/>
                    </a:lnTo>
                    <a:lnTo>
                      <a:pt x="103" y="186"/>
                    </a:lnTo>
                    <a:lnTo>
                      <a:pt x="105" y="188"/>
                    </a:lnTo>
                    <a:lnTo>
                      <a:pt x="105" y="188"/>
                    </a:lnTo>
                    <a:lnTo>
                      <a:pt x="107" y="192"/>
                    </a:lnTo>
                    <a:lnTo>
                      <a:pt x="107" y="194"/>
                    </a:lnTo>
                    <a:lnTo>
                      <a:pt x="109" y="197"/>
                    </a:lnTo>
                    <a:lnTo>
                      <a:pt x="109" y="199"/>
                    </a:lnTo>
                    <a:lnTo>
                      <a:pt x="114" y="203"/>
                    </a:lnTo>
                    <a:lnTo>
                      <a:pt x="114" y="203"/>
                    </a:lnTo>
                    <a:lnTo>
                      <a:pt x="116" y="203"/>
                    </a:lnTo>
                    <a:lnTo>
                      <a:pt x="118" y="203"/>
                    </a:lnTo>
                    <a:lnTo>
                      <a:pt x="120" y="203"/>
                    </a:lnTo>
                    <a:lnTo>
                      <a:pt x="124" y="205"/>
                    </a:lnTo>
                    <a:lnTo>
                      <a:pt x="128" y="207"/>
                    </a:lnTo>
                    <a:lnTo>
                      <a:pt x="130" y="209"/>
                    </a:lnTo>
                    <a:lnTo>
                      <a:pt x="130" y="211"/>
                    </a:lnTo>
                    <a:lnTo>
                      <a:pt x="130" y="211"/>
                    </a:lnTo>
                    <a:lnTo>
                      <a:pt x="135" y="216"/>
                    </a:lnTo>
                    <a:lnTo>
                      <a:pt x="141" y="218"/>
                    </a:lnTo>
                    <a:lnTo>
                      <a:pt x="143" y="218"/>
                    </a:lnTo>
                    <a:lnTo>
                      <a:pt x="143" y="220"/>
                    </a:lnTo>
                    <a:lnTo>
                      <a:pt x="145" y="222"/>
                    </a:lnTo>
                    <a:lnTo>
                      <a:pt x="147" y="222"/>
                    </a:lnTo>
                    <a:lnTo>
                      <a:pt x="152" y="222"/>
                    </a:lnTo>
                    <a:lnTo>
                      <a:pt x="154" y="222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2" y="226"/>
                    </a:lnTo>
                    <a:lnTo>
                      <a:pt x="164" y="224"/>
                    </a:lnTo>
                    <a:lnTo>
                      <a:pt x="168" y="222"/>
                    </a:lnTo>
                    <a:lnTo>
                      <a:pt x="171" y="220"/>
                    </a:lnTo>
                    <a:lnTo>
                      <a:pt x="173" y="222"/>
                    </a:lnTo>
                    <a:lnTo>
                      <a:pt x="175" y="220"/>
                    </a:lnTo>
                    <a:lnTo>
                      <a:pt x="175" y="218"/>
                    </a:lnTo>
                    <a:lnTo>
                      <a:pt x="177" y="218"/>
                    </a:lnTo>
                    <a:lnTo>
                      <a:pt x="181" y="218"/>
                    </a:lnTo>
                    <a:lnTo>
                      <a:pt x="183" y="216"/>
                    </a:lnTo>
                    <a:lnTo>
                      <a:pt x="185" y="213"/>
                    </a:lnTo>
                    <a:lnTo>
                      <a:pt x="187" y="213"/>
                    </a:lnTo>
                    <a:lnTo>
                      <a:pt x="192" y="216"/>
                    </a:lnTo>
                    <a:lnTo>
                      <a:pt x="194" y="216"/>
                    </a:lnTo>
                    <a:lnTo>
                      <a:pt x="196" y="218"/>
                    </a:lnTo>
                    <a:lnTo>
                      <a:pt x="196" y="220"/>
                    </a:lnTo>
                    <a:lnTo>
                      <a:pt x="198" y="220"/>
                    </a:lnTo>
                    <a:lnTo>
                      <a:pt x="198" y="222"/>
                    </a:lnTo>
                    <a:lnTo>
                      <a:pt x="198" y="228"/>
                    </a:lnTo>
                    <a:lnTo>
                      <a:pt x="200" y="230"/>
                    </a:lnTo>
                    <a:lnTo>
                      <a:pt x="200" y="233"/>
                    </a:lnTo>
                    <a:lnTo>
                      <a:pt x="200" y="235"/>
                    </a:lnTo>
                    <a:lnTo>
                      <a:pt x="202" y="237"/>
                    </a:lnTo>
                    <a:lnTo>
                      <a:pt x="209" y="239"/>
                    </a:lnTo>
                    <a:lnTo>
                      <a:pt x="209" y="239"/>
                    </a:lnTo>
                    <a:lnTo>
                      <a:pt x="211" y="239"/>
                    </a:lnTo>
                    <a:lnTo>
                      <a:pt x="213" y="239"/>
                    </a:lnTo>
                    <a:lnTo>
                      <a:pt x="215" y="241"/>
                    </a:lnTo>
                    <a:lnTo>
                      <a:pt x="217" y="241"/>
                    </a:lnTo>
                    <a:lnTo>
                      <a:pt x="219" y="241"/>
                    </a:lnTo>
                    <a:lnTo>
                      <a:pt x="223" y="241"/>
                    </a:lnTo>
                    <a:lnTo>
                      <a:pt x="228" y="243"/>
                    </a:lnTo>
                    <a:lnTo>
                      <a:pt x="230" y="243"/>
                    </a:lnTo>
                    <a:lnTo>
                      <a:pt x="234" y="243"/>
                    </a:lnTo>
                    <a:lnTo>
                      <a:pt x="236" y="243"/>
                    </a:lnTo>
                    <a:lnTo>
                      <a:pt x="240" y="243"/>
                    </a:lnTo>
                    <a:lnTo>
                      <a:pt x="240" y="243"/>
                    </a:lnTo>
                    <a:lnTo>
                      <a:pt x="242" y="243"/>
                    </a:lnTo>
                    <a:lnTo>
                      <a:pt x="249" y="245"/>
                    </a:lnTo>
                    <a:lnTo>
                      <a:pt x="251" y="243"/>
                    </a:lnTo>
                    <a:lnTo>
                      <a:pt x="251" y="243"/>
                    </a:lnTo>
                    <a:lnTo>
                      <a:pt x="251" y="245"/>
                    </a:lnTo>
                    <a:lnTo>
                      <a:pt x="253" y="245"/>
                    </a:lnTo>
                    <a:lnTo>
                      <a:pt x="259" y="247"/>
                    </a:lnTo>
                    <a:lnTo>
                      <a:pt x="261" y="247"/>
                    </a:lnTo>
                    <a:lnTo>
                      <a:pt x="263" y="247"/>
                    </a:lnTo>
                    <a:lnTo>
                      <a:pt x="266" y="247"/>
                    </a:lnTo>
                    <a:lnTo>
                      <a:pt x="266" y="247"/>
                    </a:lnTo>
                    <a:lnTo>
                      <a:pt x="266" y="247"/>
                    </a:lnTo>
                    <a:lnTo>
                      <a:pt x="268" y="245"/>
                    </a:lnTo>
                    <a:lnTo>
                      <a:pt x="268" y="241"/>
                    </a:lnTo>
                    <a:lnTo>
                      <a:pt x="268" y="239"/>
                    </a:lnTo>
                    <a:lnTo>
                      <a:pt x="268" y="237"/>
                    </a:lnTo>
                    <a:lnTo>
                      <a:pt x="268" y="237"/>
                    </a:lnTo>
                    <a:lnTo>
                      <a:pt x="268" y="237"/>
                    </a:lnTo>
                    <a:lnTo>
                      <a:pt x="270" y="237"/>
                    </a:lnTo>
                    <a:lnTo>
                      <a:pt x="270" y="235"/>
                    </a:lnTo>
                    <a:lnTo>
                      <a:pt x="270" y="230"/>
                    </a:lnTo>
                    <a:lnTo>
                      <a:pt x="270" y="230"/>
                    </a:lnTo>
                    <a:lnTo>
                      <a:pt x="270" y="230"/>
                    </a:lnTo>
                    <a:lnTo>
                      <a:pt x="274" y="228"/>
                    </a:lnTo>
                    <a:lnTo>
                      <a:pt x="274" y="228"/>
                    </a:lnTo>
                    <a:lnTo>
                      <a:pt x="276" y="228"/>
                    </a:lnTo>
                    <a:lnTo>
                      <a:pt x="276" y="228"/>
                    </a:lnTo>
                    <a:lnTo>
                      <a:pt x="276" y="226"/>
                    </a:lnTo>
                    <a:lnTo>
                      <a:pt x="278" y="226"/>
                    </a:lnTo>
                    <a:lnTo>
                      <a:pt x="278" y="224"/>
                    </a:lnTo>
                    <a:lnTo>
                      <a:pt x="280" y="224"/>
                    </a:lnTo>
                    <a:lnTo>
                      <a:pt x="282" y="224"/>
                    </a:lnTo>
                    <a:lnTo>
                      <a:pt x="285" y="224"/>
                    </a:lnTo>
                    <a:lnTo>
                      <a:pt x="285" y="224"/>
                    </a:lnTo>
                    <a:lnTo>
                      <a:pt x="289" y="224"/>
                    </a:lnTo>
                    <a:lnTo>
                      <a:pt x="291" y="224"/>
                    </a:lnTo>
                    <a:lnTo>
                      <a:pt x="291" y="222"/>
                    </a:lnTo>
                    <a:lnTo>
                      <a:pt x="291" y="220"/>
                    </a:lnTo>
                    <a:lnTo>
                      <a:pt x="291" y="220"/>
                    </a:lnTo>
                    <a:lnTo>
                      <a:pt x="291" y="220"/>
                    </a:lnTo>
                    <a:lnTo>
                      <a:pt x="291" y="218"/>
                    </a:lnTo>
                    <a:lnTo>
                      <a:pt x="291" y="216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6" name="Indonesia" descr="" title="">
                <a:extLst>
                  <a:ext uri="{FF2B5EF4-FFF2-40B4-BE49-F238E27FC236}">
                    <a16:creationId xmlns:a16="http://schemas.microsoft.com/office/drawing/2014/main" id="{D44EC525-EA64-430F-A559-98AA18F7C4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38216" y="4046861"/>
                <a:ext cx="1942502" cy="712436"/>
              </a:xfrm>
              <a:custGeom>
                <a:avLst/>
                <a:gdLst>
                  <a:gd name="T0" fmla="*/ 162 w 698"/>
                  <a:gd name="T1" fmla="*/ 47 h 256"/>
                  <a:gd name="T2" fmla="*/ 160 w 698"/>
                  <a:gd name="T3" fmla="*/ 117 h 256"/>
                  <a:gd name="T4" fmla="*/ 344 w 698"/>
                  <a:gd name="T5" fmla="*/ 30 h 256"/>
                  <a:gd name="T6" fmla="*/ 111 w 698"/>
                  <a:gd name="T7" fmla="*/ 76 h 256"/>
                  <a:gd name="T8" fmla="*/ 126 w 698"/>
                  <a:gd name="T9" fmla="*/ 74 h 256"/>
                  <a:gd name="T10" fmla="*/ 2 w 698"/>
                  <a:gd name="T11" fmla="*/ 2 h 256"/>
                  <a:gd name="T12" fmla="*/ 139 w 698"/>
                  <a:gd name="T13" fmla="*/ 74 h 256"/>
                  <a:gd name="T14" fmla="*/ 542 w 698"/>
                  <a:gd name="T15" fmla="*/ 106 h 256"/>
                  <a:gd name="T16" fmla="*/ 510 w 698"/>
                  <a:gd name="T17" fmla="*/ 85 h 256"/>
                  <a:gd name="T18" fmla="*/ 432 w 698"/>
                  <a:gd name="T19" fmla="*/ 114 h 256"/>
                  <a:gd name="T20" fmla="*/ 529 w 698"/>
                  <a:gd name="T21" fmla="*/ 121 h 256"/>
                  <a:gd name="T22" fmla="*/ 614 w 698"/>
                  <a:gd name="T23" fmla="*/ 114 h 256"/>
                  <a:gd name="T24" fmla="*/ 544 w 698"/>
                  <a:gd name="T25" fmla="*/ 95 h 256"/>
                  <a:gd name="T26" fmla="*/ 418 w 698"/>
                  <a:gd name="T27" fmla="*/ 169 h 256"/>
                  <a:gd name="T28" fmla="*/ 418 w 698"/>
                  <a:gd name="T29" fmla="*/ 176 h 256"/>
                  <a:gd name="T30" fmla="*/ 422 w 698"/>
                  <a:gd name="T31" fmla="*/ 220 h 256"/>
                  <a:gd name="T32" fmla="*/ 443 w 698"/>
                  <a:gd name="T33" fmla="*/ 214 h 256"/>
                  <a:gd name="T34" fmla="*/ 369 w 698"/>
                  <a:gd name="T35" fmla="*/ 174 h 256"/>
                  <a:gd name="T36" fmla="*/ 409 w 698"/>
                  <a:gd name="T37" fmla="*/ 163 h 256"/>
                  <a:gd name="T38" fmla="*/ 405 w 698"/>
                  <a:gd name="T39" fmla="*/ 117 h 256"/>
                  <a:gd name="T40" fmla="*/ 377 w 698"/>
                  <a:gd name="T41" fmla="*/ 93 h 256"/>
                  <a:gd name="T42" fmla="*/ 428 w 698"/>
                  <a:gd name="T43" fmla="*/ 76 h 256"/>
                  <a:gd name="T44" fmla="*/ 371 w 698"/>
                  <a:gd name="T45" fmla="*/ 104 h 256"/>
                  <a:gd name="T46" fmla="*/ 510 w 698"/>
                  <a:gd name="T47" fmla="*/ 197 h 256"/>
                  <a:gd name="T48" fmla="*/ 462 w 698"/>
                  <a:gd name="T49" fmla="*/ 117 h 256"/>
                  <a:gd name="T50" fmla="*/ 483 w 698"/>
                  <a:gd name="T51" fmla="*/ 138 h 256"/>
                  <a:gd name="T52" fmla="*/ 458 w 698"/>
                  <a:gd name="T53" fmla="*/ 117 h 256"/>
                  <a:gd name="T54" fmla="*/ 603 w 698"/>
                  <a:gd name="T55" fmla="*/ 180 h 256"/>
                  <a:gd name="T56" fmla="*/ 648 w 698"/>
                  <a:gd name="T57" fmla="*/ 218 h 256"/>
                  <a:gd name="T58" fmla="*/ 665 w 698"/>
                  <a:gd name="T59" fmla="*/ 119 h 256"/>
                  <a:gd name="T60" fmla="*/ 595 w 698"/>
                  <a:gd name="T61" fmla="*/ 108 h 256"/>
                  <a:gd name="T62" fmla="*/ 591 w 698"/>
                  <a:gd name="T63" fmla="*/ 123 h 256"/>
                  <a:gd name="T64" fmla="*/ 589 w 698"/>
                  <a:gd name="T65" fmla="*/ 138 h 256"/>
                  <a:gd name="T66" fmla="*/ 656 w 698"/>
                  <a:gd name="T67" fmla="*/ 176 h 256"/>
                  <a:gd name="T68" fmla="*/ 684 w 698"/>
                  <a:gd name="T69" fmla="*/ 212 h 256"/>
                  <a:gd name="T70" fmla="*/ 523 w 698"/>
                  <a:gd name="T71" fmla="*/ 131 h 256"/>
                  <a:gd name="T72" fmla="*/ 542 w 698"/>
                  <a:gd name="T73" fmla="*/ 148 h 256"/>
                  <a:gd name="T74" fmla="*/ 572 w 698"/>
                  <a:gd name="T75" fmla="*/ 180 h 256"/>
                  <a:gd name="T76" fmla="*/ 266 w 698"/>
                  <a:gd name="T77" fmla="*/ 199 h 256"/>
                  <a:gd name="T78" fmla="*/ 185 w 698"/>
                  <a:gd name="T79" fmla="*/ 180 h 256"/>
                  <a:gd name="T80" fmla="*/ 204 w 698"/>
                  <a:gd name="T81" fmla="*/ 207 h 256"/>
                  <a:gd name="T82" fmla="*/ 164 w 698"/>
                  <a:gd name="T83" fmla="*/ 148 h 256"/>
                  <a:gd name="T84" fmla="*/ 128 w 698"/>
                  <a:gd name="T85" fmla="*/ 85 h 256"/>
                  <a:gd name="T86" fmla="*/ 52 w 698"/>
                  <a:gd name="T87" fmla="*/ 32 h 256"/>
                  <a:gd name="T88" fmla="*/ 42 w 698"/>
                  <a:gd name="T89" fmla="*/ 55 h 256"/>
                  <a:gd name="T90" fmla="*/ 147 w 698"/>
                  <a:gd name="T91" fmla="*/ 176 h 256"/>
                  <a:gd name="T92" fmla="*/ 48 w 698"/>
                  <a:gd name="T93" fmla="*/ 89 h 256"/>
                  <a:gd name="T94" fmla="*/ 78 w 698"/>
                  <a:gd name="T95" fmla="*/ 138 h 256"/>
                  <a:gd name="T96" fmla="*/ 432 w 698"/>
                  <a:gd name="T97" fmla="*/ 218 h 256"/>
                  <a:gd name="T98" fmla="*/ 377 w 698"/>
                  <a:gd name="T99" fmla="*/ 233 h 256"/>
                  <a:gd name="T100" fmla="*/ 363 w 698"/>
                  <a:gd name="T101" fmla="*/ 218 h 256"/>
                  <a:gd name="T102" fmla="*/ 335 w 698"/>
                  <a:gd name="T103" fmla="*/ 226 h 256"/>
                  <a:gd name="T104" fmla="*/ 434 w 698"/>
                  <a:gd name="T105" fmla="*/ 243 h 256"/>
                  <a:gd name="T106" fmla="*/ 409 w 698"/>
                  <a:gd name="T107" fmla="*/ 220 h 256"/>
                  <a:gd name="T108" fmla="*/ 418 w 698"/>
                  <a:gd name="T109" fmla="*/ 222 h 256"/>
                  <a:gd name="T110" fmla="*/ 342 w 698"/>
                  <a:gd name="T111" fmla="*/ 38 h 256"/>
                  <a:gd name="T112" fmla="*/ 358 w 698"/>
                  <a:gd name="T113" fmla="*/ 76 h 256"/>
                  <a:gd name="T114" fmla="*/ 339 w 698"/>
                  <a:gd name="T115" fmla="*/ 28 h 256"/>
                  <a:gd name="T116" fmla="*/ 299 w 698"/>
                  <a:gd name="T117" fmla="*/ 60 h 256"/>
                  <a:gd name="T118" fmla="*/ 223 w 698"/>
                  <a:gd name="T119" fmla="*/ 68 h 256"/>
                  <a:gd name="T120" fmla="*/ 228 w 698"/>
                  <a:gd name="T121" fmla="*/ 123 h 256"/>
                  <a:gd name="T122" fmla="*/ 291 w 698"/>
                  <a:gd name="T123" fmla="*/ 142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98" h="256">
                    <a:moveTo>
                      <a:pt x="196" y="32"/>
                    </a:moveTo>
                    <a:lnTo>
                      <a:pt x="198" y="32"/>
                    </a:lnTo>
                    <a:lnTo>
                      <a:pt x="198" y="32"/>
                    </a:lnTo>
                    <a:lnTo>
                      <a:pt x="198" y="32"/>
                    </a:lnTo>
                    <a:lnTo>
                      <a:pt x="198" y="32"/>
                    </a:lnTo>
                    <a:lnTo>
                      <a:pt x="196" y="34"/>
                    </a:lnTo>
                    <a:lnTo>
                      <a:pt x="198" y="34"/>
                    </a:lnTo>
                    <a:lnTo>
                      <a:pt x="200" y="34"/>
                    </a:lnTo>
                    <a:lnTo>
                      <a:pt x="200" y="32"/>
                    </a:lnTo>
                    <a:lnTo>
                      <a:pt x="202" y="32"/>
                    </a:lnTo>
                    <a:lnTo>
                      <a:pt x="200" y="30"/>
                    </a:lnTo>
                    <a:lnTo>
                      <a:pt x="198" y="28"/>
                    </a:lnTo>
                    <a:lnTo>
                      <a:pt x="198" y="26"/>
                    </a:lnTo>
                    <a:lnTo>
                      <a:pt x="198" y="26"/>
                    </a:lnTo>
                    <a:lnTo>
                      <a:pt x="196" y="28"/>
                    </a:lnTo>
                    <a:lnTo>
                      <a:pt x="196" y="30"/>
                    </a:lnTo>
                    <a:lnTo>
                      <a:pt x="196" y="32"/>
                    </a:lnTo>
                    <a:lnTo>
                      <a:pt x="196" y="32"/>
                    </a:lnTo>
                    <a:close/>
                    <a:moveTo>
                      <a:pt x="190" y="136"/>
                    </a:moveTo>
                    <a:lnTo>
                      <a:pt x="190" y="136"/>
                    </a:lnTo>
                    <a:lnTo>
                      <a:pt x="190" y="136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2" y="138"/>
                    </a:lnTo>
                    <a:lnTo>
                      <a:pt x="192" y="138"/>
                    </a:lnTo>
                    <a:lnTo>
                      <a:pt x="194" y="138"/>
                    </a:lnTo>
                    <a:lnTo>
                      <a:pt x="194" y="138"/>
                    </a:lnTo>
                    <a:lnTo>
                      <a:pt x="194" y="138"/>
                    </a:lnTo>
                    <a:lnTo>
                      <a:pt x="194" y="140"/>
                    </a:lnTo>
                    <a:lnTo>
                      <a:pt x="196" y="140"/>
                    </a:lnTo>
                    <a:lnTo>
                      <a:pt x="196" y="138"/>
                    </a:lnTo>
                    <a:lnTo>
                      <a:pt x="198" y="138"/>
                    </a:lnTo>
                    <a:lnTo>
                      <a:pt x="198" y="138"/>
                    </a:lnTo>
                    <a:lnTo>
                      <a:pt x="198" y="136"/>
                    </a:lnTo>
                    <a:lnTo>
                      <a:pt x="200" y="134"/>
                    </a:lnTo>
                    <a:lnTo>
                      <a:pt x="198" y="131"/>
                    </a:lnTo>
                    <a:lnTo>
                      <a:pt x="196" y="129"/>
                    </a:lnTo>
                    <a:lnTo>
                      <a:pt x="194" y="129"/>
                    </a:lnTo>
                    <a:lnTo>
                      <a:pt x="192" y="129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7" y="134"/>
                    </a:lnTo>
                    <a:lnTo>
                      <a:pt x="190" y="136"/>
                    </a:lnTo>
                    <a:close/>
                    <a:moveTo>
                      <a:pt x="187" y="134"/>
                    </a:move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5" y="134"/>
                    </a:lnTo>
                    <a:lnTo>
                      <a:pt x="185" y="134"/>
                    </a:lnTo>
                    <a:lnTo>
                      <a:pt x="185" y="134"/>
                    </a:lnTo>
                    <a:lnTo>
                      <a:pt x="187" y="134"/>
                    </a:lnTo>
                    <a:close/>
                    <a:moveTo>
                      <a:pt x="160" y="45"/>
                    </a:moveTo>
                    <a:lnTo>
                      <a:pt x="160" y="47"/>
                    </a:lnTo>
                    <a:lnTo>
                      <a:pt x="160" y="47"/>
                    </a:lnTo>
                    <a:lnTo>
                      <a:pt x="160" y="47"/>
                    </a:lnTo>
                    <a:lnTo>
                      <a:pt x="162" y="47"/>
                    </a:lnTo>
                    <a:lnTo>
                      <a:pt x="162" y="45"/>
                    </a:lnTo>
                    <a:lnTo>
                      <a:pt x="162" y="45"/>
                    </a:lnTo>
                    <a:lnTo>
                      <a:pt x="162" y="45"/>
                    </a:lnTo>
                    <a:lnTo>
                      <a:pt x="160" y="45"/>
                    </a:lnTo>
                    <a:lnTo>
                      <a:pt x="160" y="45"/>
                    </a:lnTo>
                    <a:lnTo>
                      <a:pt x="160" y="43"/>
                    </a:lnTo>
                    <a:lnTo>
                      <a:pt x="160" y="45"/>
                    </a:lnTo>
                    <a:lnTo>
                      <a:pt x="160" y="45"/>
                    </a:lnTo>
                    <a:lnTo>
                      <a:pt x="160" y="45"/>
                    </a:lnTo>
                    <a:close/>
                    <a:moveTo>
                      <a:pt x="168" y="43"/>
                    </a:moveTo>
                    <a:lnTo>
                      <a:pt x="168" y="43"/>
                    </a:lnTo>
                    <a:lnTo>
                      <a:pt x="168" y="41"/>
                    </a:lnTo>
                    <a:lnTo>
                      <a:pt x="168" y="41"/>
                    </a:lnTo>
                    <a:lnTo>
                      <a:pt x="168" y="41"/>
                    </a:lnTo>
                    <a:lnTo>
                      <a:pt x="168" y="43"/>
                    </a:lnTo>
                    <a:lnTo>
                      <a:pt x="168" y="43"/>
                    </a:lnTo>
                    <a:close/>
                    <a:moveTo>
                      <a:pt x="154" y="123"/>
                    </a:moveTo>
                    <a:lnTo>
                      <a:pt x="154" y="123"/>
                    </a:lnTo>
                    <a:lnTo>
                      <a:pt x="158" y="121"/>
                    </a:lnTo>
                    <a:lnTo>
                      <a:pt x="158" y="123"/>
                    </a:lnTo>
                    <a:lnTo>
                      <a:pt x="160" y="123"/>
                    </a:lnTo>
                    <a:lnTo>
                      <a:pt x="162" y="123"/>
                    </a:lnTo>
                    <a:lnTo>
                      <a:pt x="162" y="125"/>
                    </a:lnTo>
                    <a:lnTo>
                      <a:pt x="162" y="127"/>
                    </a:lnTo>
                    <a:lnTo>
                      <a:pt x="164" y="127"/>
                    </a:lnTo>
                    <a:lnTo>
                      <a:pt x="164" y="127"/>
                    </a:lnTo>
                    <a:lnTo>
                      <a:pt x="164" y="129"/>
                    </a:lnTo>
                    <a:lnTo>
                      <a:pt x="164" y="131"/>
                    </a:lnTo>
                    <a:lnTo>
                      <a:pt x="164" y="134"/>
                    </a:lnTo>
                    <a:lnTo>
                      <a:pt x="166" y="134"/>
                    </a:lnTo>
                    <a:lnTo>
                      <a:pt x="168" y="134"/>
                    </a:lnTo>
                    <a:lnTo>
                      <a:pt x="171" y="136"/>
                    </a:lnTo>
                    <a:lnTo>
                      <a:pt x="171" y="136"/>
                    </a:lnTo>
                    <a:lnTo>
                      <a:pt x="171" y="136"/>
                    </a:lnTo>
                    <a:lnTo>
                      <a:pt x="173" y="136"/>
                    </a:lnTo>
                    <a:lnTo>
                      <a:pt x="173" y="136"/>
                    </a:lnTo>
                    <a:lnTo>
                      <a:pt x="175" y="136"/>
                    </a:lnTo>
                    <a:lnTo>
                      <a:pt x="175" y="136"/>
                    </a:lnTo>
                    <a:lnTo>
                      <a:pt x="175" y="136"/>
                    </a:lnTo>
                    <a:lnTo>
                      <a:pt x="175" y="136"/>
                    </a:lnTo>
                    <a:lnTo>
                      <a:pt x="175" y="134"/>
                    </a:lnTo>
                    <a:lnTo>
                      <a:pt x="175" y="131"/>
                    </a:lnTo>
                    <a:lnTo>
                      <a:pt x="175" y="131"/>
                    </a:lnTo>
                    <a:lnTo>
                      <a:pt x="177" y="129"/>
                    </a:lnTo>
                    <a:lnTo>
                      <a:pt x="177" y="129"/>
                    </a:lnTo>
                    <a:lnTo>
                      <a:pt x="171" y="127"/>
                    </a:lnTo>
                    <a:lnTo>
                      <a:pt x="168" y="123"/>
                    </a:lnTo>
                    <a:lnTo>
                      <a:pt x="166" y="119"/>
                    </a:lnTo>
                    <a:lnTo>
                      <a:pt x="166" y="117"/>
                    </a:lnTo>
                    <a:lnTo>
                      <a:pt x="166" y="117"/>
                    </a:lnTo>
                    <a:lnTo>
                      <a:pt x="166" y="114"/>
                    </a:lnTo>
                    <a:lnTo>
                      <a:pt x="164" y="114"/>
                    </a:lnTo>
                    <a:lnTo>
                      <a:pt x="164" y="112"/>
                    </a:lnTo>
                    <a:lnTo>
                      <a:pt x="164" y="112"/>
                    </a:lnTo>
                    <a:lnTo>
                      <a:pt x="162" y="112"/>
                    </a:lnTo>
                    <a:lnTo>
                      <a:pt x="160" y="112"/>
                    </a:lnTo>
                    <a:lnTo>
                      <a:pt x="160" y="114"/>
                    </a:lnTo>
                    <a:lnTo>
                      <a:pt x="160" y="117"/>
                    </a:lnTo>
                    <a:lnTo>
                      <a:pt x="160" y="117"/>
                    </a:lnTo>
                    <a:lnTo>
                      <a:pt x="160" y="114"/>
                    </a:lnTo>
                    <a:lnTo>
                      <a:pt x="158" y="112"/>
                    </a:lnTo>
                    <a:lnTo>
                      <a:pt x="156" y="114"/>
                    </a:lnTo>
                    <a:lnTo>
                      <a:pt x="156" y="114"/>
                    </a:lnTo>
                    <a:lnTo>
                      <a:pt x="156" y="114"/>
                    </a:lnTo>
                    <a:lnTo>
                      <a:pt x="156" y="117"/>
                    </a:lnTo>
                    <a:lnTo>
                      <a:pt x="156" y="117"/>
                    </a:lnTo>
                    <a:lnTo>
                      <a:pt x="156" y="117"/>
                    </a:lnTo>
                    <a:lnTo>
                      <a:pt x="154" y="119"/>
                    </a:lnTo>
                    <a:lnTo>
                      <a:pt x="152" y="119"/>
                    </a:lnTo>
                    <a:lnTo>
                      <a:pt x="152" y="121"/>
                    </a:lnTo>
                    <a:lnTo>
                      <a:pt x="152" y="121"/>
                    </a:lnTo>
                    <a:lnTo>
                      <a:pt x="154" y="121"/>
                    </a:lnTo>
                    <a:lnTo>
                      <a:pt x="154" y="123"/>
                    </a:lnTo>
                    <a:close/>
                    <a:moveTo>
                      <a:pt x="432" y="172"/>
                    </a:moveTo>
                    <a:lnTo>
                      <a:pt x="432" y="172"/>
                    </a:lnTo>
                    <a:lnTo>
                      <a:pt x="434" y="169"/>
                    </a:lnTo>
                    <a:lnTo>
                      <a:pt x="432" y="169"/>
                    </a:lnTo>
                    <a:lnTo>
                      <a:pt x="432" y="169"/>
                    </a:lnTo>
                    <a:lnTo>
                      <a:pt x="432" y="169"/>
                    </a:lnTo>
                    <a:lnTo>
                      <a:pt x="432" y="172"/>
                    </a:lnTo>
                    <a:lnTo>
                      <a:pt x="432" y="172"/>
                    </a:lnTo>
                    <a:close/>
                    <a:moveTo>
                      <a:pt x="177" y="134"/>
                    </a:moveTo>
                    <a:lnTo>
                      <a:pt x="177" y="136"/>
                    </a:lnTo>
                    <a:lnTo>
                      <a:pt x="177" y="136"/>
                    </a:lnTo>
                    <a:lnTo>
                      <a:pt x="177" y="136"/>
                    </a:lnTo>
                    <a:lnTo>
                      <a:pt x="177" y="136"/>
                    </a:lnTo>
                    <a:lnTo>
                      <a:pt x="179" y="136"/>
                    </a:lnTo>
                    <a:lnTo>
                      <a:pt x="179" y="136"/>
                    </a:lnTo>
                    <a:lnTo>
                      <a:pt x="177" y="134"/>
                    </a:lnTo>
                    <a:lnTo>
                      <a:pt x="177" y="134"/>
                    </a:lnTo>
                    <a:close/>
                    <a:moveTo>
                      <a:pt x="388" y="197"/>
                    </a:moveTo>
                    <a:lnTo>
                      <a:pt x="388" y="199"/>
                    </a:lnTo>
                    <a:lnTo>
                      <a:pt x="388" y="199"/>
                    </a:lnTo>
                    <a:lnTo>
                      <a:pt x="390" y="199"/>
                    </a:lnTo>
                    <a:lnTo>
                      <a:pt x="390" y="197"/>
                    </a:lnTo>
                    <a:lnTo>
                      <a:pt x="390" y="197"/>
                    </a:lnTo>
                    <a:lnTo>
                      <a:pt x="388" y="197"/>
                    </a:lnTo>
                    <a:close/>
                    <a:moveTo>
                      <a:pt x="405" y="169"/>
                    </a:moveTo>
                    <a:lnTo>
                      <a:pt x="405" y="169"/>
                    </a:lnTo>
                    <a:lnTo>
                      <a:pt x="407" y="172"/>
                    </a:lnTo>
                    <a:lnTo>
                      <a:pt x="409" y="174"/>
                    </a:lnTo>
                    <a:lnTo>
                      <a:pt x="409" y="174"/>
                    </a:lnTo>
                    <a:lnTo>
                      <a:pt x="409" y="169"/>
                    </a:lnTo>
                    <a:lnTo>
                      <a:pt x="409" y="167"/>
                    </a:lnTo>
                    <a:lnTo>
                      <a:pt x="409" y="167"/>
                    </a:lnTo>
                    <a:lnTo>
                      <a:pt x="409" y="167"/>
                    </a:lnTo>
                    <a:lnTo>
                      <a:pt x="407" y="167"/>
                    </a:lnTo>
                    <a:lnTo>
                      <a:pt x="407" y="167"/>
                    </a:lnTo>
                    <a:lnTo>
                      <a:pt x="407" y="167"/>
                    </a:lnTo>
                    <a:lnTo>
                      <a:pt x="407" y="167"/>
                    </a:lnTo>
                    <a:lnTo>
                      <a:pt x="405" y="169"/>
                    </a:lnTo>
                    <a:close/>
                    <a:moveTo>
                      <a:pt x="346" y="28"/>
                    </a:moveTo>
                    <a:lnTo>
                      <a:pt x="346" y="28"/>
                    </a:lnTo>
                    <a:lnTo>
                      <a:pt x="346" y="26"/>
                    </a:lnTo>
                    <a:lnTo>
                      <a:pt x="344" y="28"/>
                    </a:lnTo>
                    <a:lnTo>
                      <a:pt x="342" y="28"/>
                    </a:lnTo>
                    <a:lnTo>
                      <a:pt x="342" y="28"/>
                    </a:lnTo>
                    <a:lnTo>
                      <a:pt x="344" y="30"/>
                    </a:lnTo>
                    <a:lnTo>
                      <a:pt x="346" y="28"/>
                    </a:lnTo>
                    <a:close/>
                    <a:moveTo>
                      <a:pt x="405" y="95"/>
                    </a:moveTo>
                    <a:lnTo>
                      <a:pt x="403" y="98"/>
                    </a:lnTo>
                    <a:lnTo>
                      <a:pt x="403" y="98"/>
                    </a:lnTo>
                    <a:lnTo>
                      <a:pt x="403" y="98"/>
                    </a:lnTo>
                    <a:lnTo>
                      <a:pt x="405" y="98"/>
                    </a:lnTo>
                    <a:lnTo>
                      <a:pt x="405" y="98"/>
                    </a:lnTo>
                    <a:lnTo>
                      <a:pt x="407" y="98"/>
                    </a:lnTo>
                    <a:lnTo>
                      <a:pt x="407" y="98"/>
                    </a:lnTo>
                    <a:lnTo>
                      <a:pt x="407" y="98"/>
                    </a:lnTo>
                    <a:lnTo>
                      <a:pt x="407" y="95"/>
                    </a:lnTo>
                    <a:lnTo>
                      <a:pt x="405" y="95"/>
                    </a:lnTo>
                    <a:lnTo>
                      <a:pt x="405" y="95"/>
                    </a:lnTo>
                    <a:close/>
                    <a:moveTo>
                      <a:pt x="365" y="214"/>
                    </a:moveTo>
                    <a:lnTo>
                      <a:pt x="363" y="214"/>
                    </a:lnTo>
                    <a:lnTo>
                      <a:pt x="363" y="214"/>
                    </a:lnTo>
                    <a:lnTo>
                      <a:pt x="363" y="216"/>
                    </a:lnTo>
                    <a:lnTo>
                      <a:pt x="365" y="216"/>
                    </a:lnTo>
                    <a:lnTo>
                      <a:pt x="365" y="216"/>
                    </a:lnTo>
                    <a:lnTo>
                      <a:pt x="365" y="214"/>
                    </a:lnTo>
                    <a:lnTo>
                      <a:pt x="365" y="214"/>
                    </a:lnTo>
                    <a:lnTo>
                      <a:pt x="365" y="214"/>
                    </a:lnTo>
                    <a:lnTo>
                      <a:pt x="365" y="214"/>
                    </a:lnTo>
                    <a:close/>
                    <a:moveTo>
                      <a:pt x="386" y="184"/>
                    </a:moveTo>
                    <a:lnTo>
                      <a:pt x="386" y="186"/>
                    </a:lnTo>
                    <a:lnTo>
                      <a:pt x="386" y="188"/>
                    </a:lnTo>
                    <a:lnTo>
                      <a:pt x="386" y="186"/>
                    </a:lnTo>
                    <a:lnTo>
                      <a:pt x="386" y="180"/>
                    </a:lnTo>
                    <a:lnTo>
                      <a:pt x="386" y="180"/>
                    </a:lnTo>
                    <a:lnTo>
                      <a:pt x="386" y="178"/>
                    </a:lnTo>
                    <a:lnTo>
                      <a:pt x="386" y="180"/>
                    </a:lnTo>
                    <a:lnTo>
                      <a:pt x="386" y="182"/>
                    </a:lnTo>
                    <a:lnTo>
                      <a:pt x="384" y="184"/>
                    </a:lnTo>
                    <a:lnTo>
                      <a:pt x="386" y="184"/>
                    </a:lnTo>
                    <a:close/>
                    <a:moveTo>
                      <a:pt x="371" y="220"/>
                    </a:moveTo>
                    <a:lnTo>
                      <a:pt x="371" y="220"/>
                    </a:lnTo>
                    <a:lnTo>
                      <a:pt x="371" y="220"/>
                    </a:lnTo>
                    <a:lnTo>
                      <a:pt x="371" y="218"/>
                    </a:lnTo>
                    <a:lnTo>
                      <a:pt x="371" y="218"/>
                    </a:lnTo>
                    <a:lnTo>
                      <a:pt x="371" y="218"/>
                    </a:lnTo>
                    <a:lnTo>
                      <a:pt x="369" y="218"/>
                    </a:lnTo>
                    <a:lnTo>
                      <a:pt x="369" y="218"/>
                    </a:lnTo>
                    <a:lnTo>
                      <a:pt x="369" y="218"/>
                    </a:lnTo>
                    <a:lnTo>
                      <a:pt x="369" y="220"/>
                    </a:lnTo>
                    <a:lnTo>
                      <a:pt x="369" y="220"/>
                    </a:lnTo>
                    <a:lnTo>
                      <a:pt x="369" y="222"/>
                    </a:lnTo>
                    <a:lnTo>
                      <a:pt x="369" y="222"/>
                    </a:lnTo>
                    <a:lnTo>
                      <a:pt x="369" y="222"/>
                    </a:lnTo>
                    <a:lnTo>
                      <a:pt x="369" y="222"/>
                    </a:lnTo>
                    <a:lnTo>
                      <a:pt x="369" y="222"/>
                    </a:lnTo>
                    <a:lnTo>
                      <a:pt x="371" y="222"/>
                    </a:lnTo>
                    <a:lnTo>
                      <a:pt x="371" y="220"/>
                    </a:lnTo>
                    <a:close/>
                    <a:moveTo>
                      <a:pt x="209" y="47"/>
                    </a:moveTo>
                    <a:lnTo>
                      <a:pt x="209" y="45"/>
                    </a:lnTo>
                    <a:lnTo>
                      <a:pt x="209" y="45"/>
                    </a:lnTo>
                    <a:lnTo>
                      <a:pt x="206" y="47"/>
                    </a:lnTo>
                    <a:lnTo>
                      <a:pt x="209" y="47"/>
                    </a:lnTo>
                    <a:lnTo>
                      <a:pt x="209" y="47"/>
                    </a:lnTo>
                    <a:close/>
                    <a:moveTo>
                      <a:pt x="111" y="76"/>
                    </a:moveTo>
                    <a:lnTo>
                      <a:pt x="111" y="76"/>
                    </a:lnTo>
                    <a:lnTo>
                      <a:pt x="111" y="76"/>
                    </a:lnTo>
                    <a:lnTo>
                      <a:pt x="111" y="76"/>
                    </a:lnTo>
                    <a:lnTo>
                      <a:pt x="114" y="79"/>
                    </a:lnTo>
                    <a:lnTo>
                      <a:pt x="116" y="79"/>
                    </a:lnTo>
                    <a:lnTo>
                      <a:pt x="118" y="79"/>
                    </a:lnTo>
                    <a:lnTo>
                      <a:pt x="120" y="79"/>
                    </a:lnTo>
                    <a:lnTo>
                      <a:pt x="120" y="79"/>
                    </a:lnTo>
                    <a:lnTo>
                      <a:pt x="120" y="76"/>
                    </a:lnTo>
                    <a:lnTo>
                      <a:pt x="118" y="76"/>
                    </a:lnTo>
                    <a:lnTo>
                      <a:pt x="116" y="76"/>
                    </a:lnTo>
                    <a:lnTo>
                      <a:pt x="116" y="74"/>
                    </a:lnTo>
                    <a:lnTo>
                      <a:pt x="114" y="74"/>
                    </a:lnTo>
                    <a:lnTo>
                      <a:pt x="111" y="72"/>
                    </a:lnTo>
                    <a:lnTo>
                      <a:pt x="111" y="74"/>
                    </a:lnTo>
                    <a:lnTo>
                      <a:pt x="111" y="74"/>
                    </a:lnTo>
                    <a:lnTo>
                      <a:pt x="111" y="76"/>
                    </a:lnTo>
                    <a:close/>
                    <a:moveTo>
                      <a:pt x="19" y="53"/>
                    </a:moveTo>
                    <a:lnTo>
                      <a:pt x="19" y="51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2" y="4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8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6" y="53"/>
                    </a:lnTo>
                    <a:lnTo>
                      <a:pt x="16" y="53"/>
                    </a:lnTo>
                    <a:lnTo>
                      <a:pt x="19" y="55"/>
                    </a:lnTo>
                    <a:lnTo>
                      <a:pt x="19" y="55"/>
                    </a:lnTo>
                    <a:lnTo>
                      <a:pt x="19" y="53"/>
                    </a:lnTo>
                    <a:lnTo>
                      <a:pt x="19" y="53"/>
                    </a:lnTo>
                    <a:close/>
                    <a:moveTo>
                      <a:pt x="105" y="68"/>
                    </a:moveTo>
                    <a:lnTo>
                      <a:pt x="105" y="68"/>
                    </a:lnTo>
                    <a:lnTo>
                      <a:pt x="107" y="68"/>
                    </a:lnTo>
                    <a:lnTo>
                      <a:pt x="109" y="68"/>
                    </a:lnTo>
                    <a:lnTo>
                      <a:pt x="109" y="70"/>
                    </a:lnTo>
                    <a:lnTo>
                      <a:pt x="111" y="70"/>
                    </a:lnTo>
                    <a:lnTo>
                      <a:pt x="111" y="68"/>
                    </a:lnTo>
                    <a:lnTo>
                      <a:pt x="111" y="68"/>
                    </a:lnTo>
                    <a:lnTo>
                      <a:pt x="105" y="66"/>
                    </a:lnTo>
                    <a:lnTo>
                      <a:pt x="103" y="66"/>
                    </a:lnTo>
                    <a:lnTo>
                      <a:pt x="103" y="66"/>
                    </a:lnTo>
                    <a:lnTo>
                      <a:pt x="103" y="66"/>
                    </a:lnTo>
                    <a:lnTo>
                      <a:pt x="105" y="68"/>
                    </a:lnTo>
                    <a:close/>
                    <a:moveTo>
                      <a:pt x="126" y="74"/>
                    </a:moveTo>
                    <a:lnTo>
                      <a:pt x="126" y="74"/>
                    </a:lnTo>
                    <a:lnTo>
                      <a:pt x="124" y="74"/>
                    </a:lnTo>
                    <a:lnTo>
                      <a:pt x="124" y="72"/>
                    </a:lnTo>
                    <a:lnTo>
                      <a:pt x="124" y="72"/>
                    </a:lnTo>
                    <a:lnTo>
                      <a:pt x="124" y="74"/>
                    </a:lnTo>
                    <a:lnTo>
                      <a:pt x="124" y="74"/>
                    </a:lnTo>
                    <a:lnTo>
                      <a:pt x="126" y="74"/>
                    </a:lnTo>
                    <a:close/>
                    <a:moveTo>
                      <a:pt x="122" y="83"/>
                    </a:moveTo>
                    <a:lnTo>
                      <a:pt x="122" y="83"/>
                    </a:lnTo>
                    <a:lnTo>
                      <a:pt x="124" y="83"/>
                    </a:lnTo>
                    <a:lnTo>
                      <a:pt x="124" y="81"/>
                    </a:lnTo>
                    <a:lnTo>
                      <a:pt x="122" y="79"/>
                    </a:lnTo>
                    <a:lnTo>
                      <a:pt x="122" y="79"/>
                    </a:lnTo>
                    <a:lnTo>
                      <a:pt x="122" y="81"/>
                    </a:lnTo>
                    <a:lnTo>
                      <a:pt x="122" y="83"/>
                    </a:lnTo>
                    <a:close/>
                    <a:moveTo>
                      <a:pt x="145" y="91"/>
                    </a:moveTo>
                    <a:lnTo>
                      <a:pt x="143" y="91"/>
                    </a:lnTo>
                    <a:lnTo>
                      <a:pt x="143" y="89"/>
                    </a:lnTo>
                    <a:lnTo>
                      <a:pt x="141" y="91"/>
                    </a:lnTo>
                    <a:lnTo>
                      <a:pt x="141" y="93"/>
                    </a:lnTo>
                    <a:lnTo>
                      <a:pt x="141" y="93"/>
                    </a:lnTo>
                    <a:lnTo>
                      <a:pt x="143" y="93"/>
                    </a:lnTo>
                    <a:lnTo>
                      <a:pt x="145" y="93"/>
                    </a:lnTo>
                    <a:lnTo>
                      <a:pt x="147" y="95"/>
                    </a:lnTo>
                    <a:lnTo>
                      <a:pt x="147" y="95"/>
                    </a:lnTo>
                    <a:lnTo>
                      <a:pt x="149" y="93"/>
                    </a:lnTo>
                    <a:lnTo>
                      <a:pt x="149" y="93"/>
                    </a:lnTo>
                    <a:lnTo>
                      <a:pt x="149" y="93"/>
                    </a:lnTo>
                    <a:lnTo>
                      <a:pt x="147" y="93"/>
                    </a:lnTo>
                    <a:lnTo>
                      <a:pt x="147" y="91"/>
                    </a:lnTo>
                    <a:lnTo>
                      <a:pt x="147" y="93"/>
                    </a:lnTo>
                    <a:lnTo>
                      <a:pt x="145" y="93"/>
                    </a:lnTo>
                    <a:lnTo>
                      <a:pt x="145" y="91"/>
                    </a:lnTo>
                    <a:lnTo>
                      <a:pt x="143" y="91"/>
                    </a:lnTo>
                    <a:lnTo>
                      <a:pt x="145" y="91"/>
                    </a:lnTo>
                    <a:close/>
                    <a:moveTo>
                      <a:pt x="97" y="64"/>
                    </a:moveTo>
                    <a:lnTo>
                      <a:pt x="97" y="64"/>
                    </a:lnTo>
                    <a:lnTo>
                      <a:pt x="99" y="64"/>
                    </a:lnTo>
                    <a:lnTo>
                      <a:pt x="99" y="62"/>
                    </a:lnTo>
                    <a:lnTo>
                      <a:pt x="101" y="62"/>
                    </a:lnTo>
                    <a:lnTo>
                      <a:pt x="101" y="60"/>
                    </a:lnTo>
                    <a:lnTo>
                      <a:pt x="99" y="60"/>
                    </a:lnTo>
                    <a:lnTo>
                      <a:pt x="99" y="57"/>
                    </a:lnTo>
                    <a:lnTo>
                      <a:pt x="97" y="60"/>
                    </a:lnTo>
                    <a:lnTo>
                      <a:pt x="95" y="60"/>
                    </a:lnTo>
                    <a:lnTo>
                      <a:pt x="95" y="60"/>
                    </a:lnTo>
                    <a:lnTo>
                      <a:pt x="95" y="62"/>
                    </a:lnTo>
                    <a:lnTo>
                      <a:pt x="95" y="64"/>
                    </a:lnTo>
                    <a:lnTo>
                      <a:pt x="97" y="64"/>
                    </a:lnTo>
                    <a:close/>
                    <a:moveTo>
                      <a:pt x="109" y="70"/>
                    </a:move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70"/>
                    </a:lnTo>
                    <a:lnTo>
                      <a:pt x="107" y="70"/>
                    </a:lnTo>
                    <a:lnTo>
                      <a:pt x="107" y="72"/>
                    </a:lnTo>
                    <a:lnTo>
                      <a:pt x="107" y="74"/>
                    </a:lnTo>
                    <a:lnTo>
                      <a:pt x="109" y="74"/>
                    </a:lnTo>
                    <a:lnTo>
                      <a:pt x="109" y="76"/>
                    </a:lnTo>
                    <a:lnTo>
                      <a:pt x="109" y="74"/>
                    </a:lnTo>
                    <a:lnTo>
                      <a:pt x="109" y="74"/>
                    </a:lnTo>
                    <a:lnTo>
                      <a:pt x="111" y="72"/>
                    </a:lnTo>
                    <a:lnTo>
                      <a:pt x="111" y="72"/>
                    </a:lnTo>
                    <a:lnTo>
                      <a:pt x="109" y="70"/>
                    </a:lnTo>
                    <a:lnTo>
                      <a:pt x="109" y="70"/>
                    </a:lnTo>
                    <a:close/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  <a:moveTo>
                      <a:pt x="143" y="87"/>
                    </a:moveTo>
                    <a:lnTo>
                      <a:pt x="141" y="87"/>
                    </a:lnTo>
                    <a:lnTo>
                      <a:pt x="143" y="89"/>
                    </a:lnTo>
                    <a:lnTo>
                      <a:pt x="143" y="89"/>
                    </a:lnTo>
                    <a:lnTo>
                      <a:pt x="143" y="89"/>
                    </a:lnTo>
                    <a:lnTo>
                      <a:pt x="145" y="89"/>
                    </a:lnTo>
                    <a:lnTo>
                      <a:pt x="145" y="89"/>
                    </a:lnTo>
                    <a:lnTo>
                      <a:pt x="145" y="89"/>
                    </a:lnTo>
                    <a:lnTo>
                      <a:pt x="143" y="87"/>
                    </a:lnTo>
                    <a:close/>
                    <a:moveTo>
                      <a:pt x="139" y="95"/>
                    </a:moveTo>
                    <a:lnTo>
                      <a:pt x="139" y="95"/>
                    </a:lnTo>
                    <a:lnTo>
                      <a:pt x="139" y="95"/>
                    </a:lnTo>
                    <a:lnTo>
                      <a:pt x="139" y="95"/>
                    </a:lnTo>
                    <a:lnTo>
                      <a:pt x="139" y="98"/>
                    </a:lnTo>
                    <a:lnTo>
                      <a:pt x="139" y="98"/>
                    </a:lnTo>
                    <a:lnTo>
                      <a:pt x="139" y="100"/>
                    </a:lnTo>
                    <a:lnTo>
                      <a:pt x="141" y="100"/>
                    </a:lnTo>
                    <a:lnTo>
                      <a:pt x="141" y="100"/>
                    </a:lnTo>
                    <a:lnTo>
                      <a:pt x="141" y="100"/>
                    </a:lnTo>
                    <a:lnTo>
                      <a:pt x="143" y="98"/>
                    </a:lnTo>
                    <a:lnTo>
                      <a:pt x="143" y="98"/>
                    </a:lnTo>
                    <a:lnTo>
                      <a:pt x="143" y="98"/>
                    </a:lnTo>
                    <a:lnTo>
                      <a:pt x="141" y="95"/>
                    </a:lnTo>
                    <a:lnTo>
                      <a:pt x="139" y="95"/>
                    </a:lnTo>
                    <a:close/>
                    <a:moveTo>
                      <a:pt x="124" y="76"/>
                    </a:moveTo>
                    <a:lnTo>
                      <a:pt x="124" y="79"/>
                    </a:lnTo>
                    <a:lnTo>
                      <a:pt x="126" y="81"/>
                    </a:lnTo>
                    <a:lnTo>
                      <a:pt x="126" y="81"/>
                    </a:lnTo>
                    <a:lnTo>
                      <a:pt x="126" y="79"/>
                    </a:lnTo>
                    <a:lnTo>
                      <a:pt x="126" y="79"/>
                    </a:lnTo>
                    <a:lnTo>
                      <a:pt x="126" y="79"/>
                    </a:lnTo>
                    <a:lnTo>
                      <a:pt x="124" y="76"/>
                    </a:lnTo>
                    <a:lnTo>
                      <a:pt x="124" y="76"/>
                    </a:lnTo>
                    <a:close/>
                    <a:moveTo>
                      <a:pt x="139" y="74"/>
                    </a:moveTo>
                    <a:lnTo>
                      <a:pt x="141" y="74"/>
                    </a:lnTo>
                    <a:lnTo>
                      <a:pt x="141" y="74"/>
                    </a:lnTo>
                    <a:lnTo>
                      <a:pt x="141" y="76"/>
                    </a:lnTo>
                    <a:lnTo>
                      <a:pt x="141" y="76"/>
                    </a:lnTo>
                    <a:lnTo>
                      <a:pt x="141" y="76"/>
                    </a:lnTo>
                    <a:lnTo>
                      <a:pt x="141" y="76"/>
                    </a:lnTo>
                    <a:lnTo>
                      <a:pt x="141" y="76"/>
                    </a:lnTo>
                    <a:lnTo>
                      <a:pt x="143" y="76"/>
                    </a:lnTo>
                    <a:lnTo>
                      <a:pt x="143" y="76"/>
                    </a:lnTo>
                    <a:lnTo>
                      <a:pt x="143" y="76"/>
                    </a:lnTo>
                    <a:lnTo>
                      <a:pt x="145" y="74"/>
                    </a:lnTo>
                    <a:lnTo>
                      <a:pt x="143" y="74"/>
                    </a:lnTo>
                    <a:lnTo>
                      <a:pt x="143" y="72"/>
                    </a:lnTo>
                    <a:lnTo>
                      <a:pt x="143" y="72"/>
                    </a:lnTo>
                    <a:lnTo>
                      <a:pt x="141" y="72"/>
                    </a:lnTo>
                    <a:lnTo>
                      <a:pt x="141" y="72"/>
                    </a:lnTo>
                    <a:lnTo>
                      <a:pt x="139" y="72"/>
                    </a:lnTo>
                    <a:lnTo>
                      <a:pt x="139" y="74"/>
                    </a:lnTo>
                    <a:lnTo>
                      <a:pt x="139" y="74"/>
                    </a:lnTo>
                    <a:lnTo>
                      <a:pt x="139" y="74"/>
                    </a:lnTo>
                    <a:lnTo>
                      <a:pt x="139" y="74"/>
                    </a:lnTo>
                    <a:close/>
                    <a:moveTo>
                      <a:pt x="133" y="79"/>
                    </a:moveTo>
                    <a:lnTo>
                      <a:pt x="133" y="79"/>
                    </a:lnTo>
                    <a:lnTo>
                      <a:pt x="130" y="76"/>
                    </a:lnTo>
                    <a:lnTo>
                      <a:pt x="130" y="76"/>
                    </a:lnTo>
                    <a:lnTo>
                      <a:pt x="130" y="76"/>
                    </a:lnTo>
                    <a:lnTo>
                      <a:pt x="130" y="76"/>
                    </a:lnTo>
                    <a:lnTo>
                      <a:pt x="133" y="79"/>
                    </a:lnTo>
                    <a:close/>
                    <a:moveTo>
                      <a:pt x="133" y="74"/>
                    </a:moveTo>
                    <a:lnTo>
                      <a:pt x="135" y="74"/>
                    </a:lnTo>
                    <a:lnTo>
                      <a:pt x="137" y="74"/>
                    </a:lnTo>
                    <a:lnTo>
                      <a:pt x="137" y="72"/>
                    </a:lnTo>
                    <a:lnTo>
                      <a:pt x="137" y="72"/>
                    </a:lnTo>
                    <a:lnTo>
                      <a:pt x="135" y="72"/>
                    </a:lnTo>
                    <a:lnTo>
                      <a:pt x="135" y="72"/>
                    </a:lnTo>
                    <a:lnTo>
                      <a:pt x="135" y="72"/>
                    </a:lnTo>
                    <a:lnTo>
                      <a:pt x="133" y="72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4"/>
                    </a:lnTo>
                    <a:close/>
                    <a:moveTo>
                      <a:pt x="137" y="76"/>
                    </a:moveTo>
                    <a:lnTo>
                      <a:pt x="135" y="76"/>
                    </a:lnTo>
                    <a:lnTo>
                      <a:pt x="135" y="76"/>
                    </a:lnTo>
                    <a:lnTo>
                      <a:pt x="137" y="79"/>
                    </a:lnTo>
                    <a:lnTo>
                      <a:pt x="137" y="76"/>
                    </a:lnTo>
                    <a:lnTo>
                      <a:pt x="137" y="76"/>
                    </a:lnTo>
                    <a:lnTo>
                      <a:pt x="137" y="76"/>
                    </a:lnTo>
                    <a:lnTo>
                      <a:pt x="137" y="76"/>
                    </a:lnTo>
                    <a:lnTo>
                      <a:pt x="137" y="76"/>
                    </a:lnTo>
                    <a:close/>
                    <a:moveTo>
                      <a:pt x="116" y="74"/>
                    </a:moveTo>
                    <a:lnTo>
                      <a:pt x="118" y="74"/>
                    </a:lnTo>
                    <a:lnTo>
                      <a:pt x="118" y="76"/>
                    </a:lnTo>
                    <a:lnTo>
                      <a:pt x="120" y="76"/>
                    </a:lnTo>
                    <a:lnTo>
                      <a:pt x="120" y="76"/>
                    </a:lnTo>
                    <a:lnTo>
                      <a:pt x="122" y="76"/>
                    </a:lnTo>
                    <a:lnTo>
                      <a:pt x="122" y="76"/>
                    </a:lnTo>
                    <a:lnTo>
                      <a:pt x="120" y="74"/>
                    </a:lnTo>
                    <a:lnTo>
                      <a:pt x="120" y="74"/>
                    </a:lnTo>
                    <a:lnTo>
                      <a:pt x="116" y="72"/>
                    </a:lnTo>
                    <a:lnTo>
                      <a:pt x="116" y="72"/>
                    </a:lnTo>
                    <a:lnTo>
                      <a:pt x="114" y="74"/>
                    </a:lnTo>
                    <a:lnTo>
                      <a:pt x="116" y="74"/>
                    </a:lnTo>
                    <a:lnTo>
                      <a:pt x="116" y="74"/>
                    </a:lnTo>
                    <a:close/>
                    <a:moveTo>
                      <a:pt x="504" y="60"/>
                    </a:moveTo>
                    <a:lnTo>
                      <a:pt x="506" y="60"/>
                    </a:lnTo>
                    <a:lnTo>
                      <a:pt x="508" y="57"/>
                    </a:lnTo>
                    <a:lnTo>
                      <a:pt x="510" y="55"/>
                    </a:lnTo>
                    <a:lnTo>
                      <a:pt x="510" y="53"/>
                    </a:lnTo>
                    <a:lnTo>
                      <a:pt x="508" y="51"/>
                    </a:lnTo>
                    <a:lnTo>
                      <a:pt x="508" y="51"/>
                    </a:lnTo>
                    <a:lnTo>
                      <a:pt x="508" y="51"/>
                    </a:lnTo>
                    <a:lnTo>
                      <a:pt x="504" y="53"/>
                    </a:lnTo>
                    <a:lnTo>
                      <a:pt x="504" y="55"/>
                    </a:lnTo>
                    <a:lnTo>
                      <a:pt x="504" y="60"/>
                    </a:lnTo>
                    <a:lnTo>
                      <a:pt x="504" y="60"/>
                    </a:lnTo>
                    <a:close/>
                    <a:moveTo>
                      <a:pt x="542" y="106"/>
                    </a:moveTo>
                    <a:lnTo>
                      <a:pt x="542" y="108"/>
                    </a:lnTo>
                    <a:lnTo>
                      <a:pt x="542" y="108"/>
                    </a:lnTo>
                    <a:lnTo>
                      <a:pt x="544" y="110"/>
                    </a:lnTo>
                    <a:lnTo>
                      <a:pt x="546" y="110"/>
                    </a:lnTo>
                    <a:lnTo>
                      <a:pt x="546" y="110"/>
                    </a:lnTo>
                    <a:lnTo>
                      <a:pt x="546" y="108"/>
                    </a:lnTo>
                    <a:lnTo>
                      <a:pt x="546" y="104"/>
                    </a:lnTo>
                    <a:lnTo>
                      <a:pt x="546" y="104"/>
                    </a:lnTo>
                    <a:lnTo>
                      <a:pt x="544" y="104"/>
                    </a:lnTo>
                    <a:lnTo>
                      <a:pt x="544" y="104"/>
                    </a:lnTo>
                    <a:lnTo>
                      <a:pt x="540" y="104"/>
                    </a:lnTo>
                    <a:lnTo>
                      <a:pt x="540" y="106"/>
                    </a:lnTo>
                    <a:lnTo>
                      <a:pt x="542" y="106"/>
                    </a:lnTo>
                    <a:lnTo>
                      <a:pt x="542" y="106"/>
                    </a:lnTo>
                    <a:close/>
                    <a:moveTo>
                      <a:pt x="491" y="72"/>
                    </a:moveTo>
                    <a:lnTo>
                      <a:pt x="494" y="76"/>
                    </a:lnTo>
                    <a:lnTo>
                      <a:pt x="494" y="76"/>
                    </a:lnTo>
                    <a:lnTo>
                      <a:pt x="494" y="79"/>
                    </a:lnTo>
                    <a:lnTo>
                      <a:pt x="494" y="79"/>
                    </a:lnTo>
                    <a:lnTo>
                      <a:pt x="494" y="81"/>
                    </a:lnTo>
                    <a:lnTo>
                      <a:pt x="494" y="81"/>
                    </a:lnTo>
                    <a:lnTo>
                      <a:pt x="494" y="83"/>
                    </a:lnTo>
                    <a:lnTo>
                      <a:pt x="494" y="85"/>
                    </a:lnTo>
                    <a:lnTo>
                      <a:pt x="496" y="85"/>
                    </a:lnTo>
                    <a:lnTo>
                      <a:pt x="496" y="85"/>
                    </a:lnTo>
                    <a:lnTo>
                      <a:pt x="496" y="87"/>
                    </a:lnTo>
                    <a:lnTo>
                      <a:pt x="496" y="89"/>
                    </a:lnTo>
                    <a:lnTo>
                      <a:pt x="496" y="91"/>
                    </a:lnTo>
                    <a:lnTo>
                      <a:pt x="496" y="93"/>
                    </a:lnTo>
                    <a:lnTo>
                      <a:pt x="496" y="93"/>
                    </a:lnTo>
                    <a:lnTo>
                      <a:pt x="496" y="95"/>
                    </a:lnTo>
                    <a:lnTo>
                      <a:pt x="498" y="95"/>
                    </a:lnTo>
                    <a:lnTo>
                      <a:pt x="498" y="95"/>
                    </a:lnTo>
                    <a:lnTo>
                      <a:pt x="500" y="100"/>
                    </a:lnTo>
                    <a:lnTo>
                      <a:pt x="500" y="102"/>
                    </a:lnTo>
                    <a:lnTo>
                      <a:pt x="504" y="102"/>
                    </a:lnTo>
                    <a:lnTo>
                      <a:pt x="504" y="104"/>
                    </a:lnTo>
                    <a:lnTo>
                      <a:pt x="506" y="104"/>
                    </a:lnTo>
                    <a:lnTo>
                      <a:pt x="506" y="102"/>
                    </a:lnTo>
                    <a:lnTo>
                      <a:pt x="504" y="102"/>
                    </a:lnTo>
                    <a:lnTo>
                      <a:pt x="502" y="98"/>
                    </a:lnTo>
                    <a:lnTo>
                      <a:pt x="500" y="93"/>
                    </a:lnTo>
                    <a:lnTo>
                      <a:pt x="498" y="89"/>
                    </a:lnTo>
                    <a:lnTo>
                      <a:pt x="498" y="87"/>
                    </a:lnTo>
                    <a:lnTo>
                      <a:pt x="498" y="87"/>
                    </a:lnTo>
                    <a:lnTo>
                      <a:pt x="498" y="85"/>
                    </a:lnTo>
                    <a:lnTo>
                      <a:pt x="498" y="85"/>
                    </a:lnTo>
                    <a:lnTo>
                      <a:pt x="500" y="83"/>
                    </a:lnTo>
                    <a:lnTo>
                      <a:pt x="500" y="83"/>
                    </a:lnTo>
                    <a:lnTo>
                      <a:pt x="502" y="83"/>
                    </a:lnTo>
                    <a:lnTo>
                      <a:pt x="504" y="83"/>
                    </a:lnTo>
                    <a:lnTo>
                      <a:pt x="506" y="85"/>
                    </a:lnTo>
                    <a:lnTo>
                      <a:pt x="506" y="85"/>
                    </a:lnTo>
                    <a:lnTo>
                      <a:pt x="508" y="85"/>
                    </a:lnTo>
                    <a:lnTo>
                      <a:pt x="515" y="87"/>
                    </a:lnTo>
                    <a:lnTo>
                      <a:pt x="513" y="87"/>
                    </a:lnTo>
                    <a:lnTo>
                      <a:pt x="513" y="85"/>
                    </a:lnTo>
                    <a:lnTo>
                      <a:pt x="510" y="85"/>
                    </a:lnTo>
                    <a:lnTo>
                      <a:pt x="510" y="85"/>
                    </a:lnTo>
                    <a:lnTo>
                      <a:pt x="510" y="83"/>
                    </a:lnTo>
                    <a:lnTo>
                      <a:pt x="510" y="83"/>
                    </a:lnTo>
                    <a:lnTo>
                      <a:pt x="510" y="83"/>
                    </a:lnTo>
                    <a:lnTo>
                      <a:pt x="506" y="81"/>
                    </a:lnTo>
                    <a:lnTo>
                      <a:pt x="504" y="79"/>
                    </a:lnTo>
                    <a:lnTo>
                      <a:pt x="504" y="79"/>
                    </a:lnTo>
                    <a:lnTo>
                      <a:pt x="504" y="76"/>
                    </a:lnTo>
                    <a:lnTo>
                      <a:pt x="506" y="76"/>
                    </a:lnTo>
                    <a:lnTo>
                      <a:pt x="508" y="74"/>
                    </a:lnTo>
                    <a:lnTo>
                      <a:pt x="510" y="74"/>
                    </a:lnTo>
                    <a:lnTo>
                      <a:pt x="510" y="74"/>
                    </a:lnTo>
                    <a:lnTo>
                      <a:pt x="510" y="70"/>
                    </a:lnTo>
                    <a:lnTo>
                      <a:pt x="510" y="68"/>
                    </a:lnTo>
                    <a:lnTo>
                      <a:pt x="510" y="66"/>
                    </a:lnTo>
                    <a:lnTo>
                      <a:pt x="510" y="66"/>
                    </a:lnTo>
                    <a:lnTo>
                      <a:pt x="508" y="66"/>
                    </a:lnTo>
                    <a:lnTo>
                      <a:pt x="506" y="68"/>
                    </a:lnTo>
                    <a:lnTo>
                      <a:pt x="504" y="68"/>
                    </a:lnTo>
                    <a:lnTo>
                      <a:pt x="502" y="70"/>
                    </a:lnTo>
                    <a:lnTo>
                      <a:pt x="502" y="72"/>
                    </a:lnTo>
                    <a:lnTo>
                      <a:pt x="502" y="72"/>
                    </a:lnTo>
                    <a:lnTo>
                      <a:pt x="502" y="72"/>
                    </a:lnTo>
                    <a:lnTo>
                      <a:pt x="502" y="72"/>
                    </a:lnTo>
                    <a:lnTo>
                      <a:pt x="500" y="74"/>
                    </a:lnTo>
                    <a:lnTo>
                      <a:pt x="500" y="76"/>
                    </a:lnTo>
                    <a:lnTo>
                      <a:pt x="500" y="76"/>
                    </a:lnTo>
                    <a:lnTo>
                      <a:pt x="498" y="76"/>
                    </a:lnTo>
                    <a:lnTo>
                      <a:pt x="498" y="79"/>
                    </a:lnTo>
                    <a:lnTo>
                      <a:pt x="496" y="76"/>
                    </a:lnTo>
                    <a:lnTo>
                      <a:pt x="496" y="76"/>
                    </a:lnTo>
                    <a:lnTo>
                      <a:pt x="494" y="76"/>
                    </a:lnTo>
                    <a:lnTo>
                      <a:pt x="494" y="74"/>
                    </a:lnTo>
                    <a:lnTo>
                      <a:pt x="496" y="74"/>
                    </a:lnTo>
                    <a:lnTo>
                      <a:pt x="498" y="72"/>
                    </a:lnTo>
                    <a:lnTo>
                      <a:pt x="500" y="70"/>
                    </a:lnTo>
                    <a:lnTo>
                      <a:pt x="500" y="70"/>
                    </a:lnTo>
                    <a:lnTo>
                      <a:pt x="500" y="68"/>
                    </a:lnTo>
                    <a:lnTo>
                      <a:pt x="500" y="66"/>
                    </a:lnTo>
                    <a:lnTo>
                      <a:pt x="500" y="64"/>
                    </a:lnTo>
                    <a:lnTo>
                      <a:pt x="500" y="64"/>
                    </a:lnTo>
                    <a:lnTo>
                      <a:pt x="498" y="62"/>
                    </a:lnTo>
                    <a:lnTo>
                      <a:pt x="498" y="62"/>
                    </a:lnTo>
                    <a:lnTo>
                      <a:pt x="498" y="60"/>
                    </a:lnTo>
                    <a:lnTo>
                      <a:pt x="500" y="57"/>
                    </a:lnTo>
                    <a:lnTo>
                      <a:pt x="500" y="57"/>
                    </a:lnTo>
                    <a:lnTo>
                      <a:pt x="500" y="57"/>
                    </a:lnTo>
                    <a:lnTo>
                      <a:pt x="500" y="57"/>
                    </a:lnTo>
                    <a:lnTo>
                      <a:pt x="498" y="57"/>
                    </a:lnTo>
                    <a:lnTo>
                      <a:pt x="496" y="60"/>
                    </a:lnTo>
                    <a:lnTo>
                      <a:pt x="494" y="62"/>
                    </a:lnTo>
                    <a:lnTo>
                      <a:pt x="494" y="64"/>
                    </a:lnTo>
                    <a:lnTo>
                      <a:pt x="494" y="66"/>
                    </a:lnTo>
                    <a:lnTo>
                      <a:pt x="494" y="66"/>
                    </a:lnTo>
                    <a:lnTo>
                      <a:pt x="494" y="68"/>
                    </a:lnTo>
                    <a:lnTo>
                      <a:pt x="491" y="70"/>
                    </a:lnTo>
                    <a:lnTo>
                      <a:pt x="491" y="72"/>
                    </a:lnTo>
                    <a:close/>
                    <a:moveTo>
                      <a:pt x="432" y="117"/>
                    </a:moveTo>
                    <a:lnTo>
                      <a:pt x="432" y="114"/>
                    </a:lnTo>
                    <a:lnTo>
                      <a:pt x="432" y="114"/>
                    </a:lnTo>
                    <a:lnTo>
                      <a:pt x="432" y="114"/>
                    </a:lnTo>
                    <a:lnTo>
                      <a:pt x="432" y="112"/>
                    </a:lnTo>
                    <a:lnTo>
                      <a:pt x="432" y="112"/>
                    </a:lnTo>
                    <a:lnTo>
                      <a:pt x="432" y="112"/>
                    </a:lnTo>
                    <a:lnTo>
                      <a:pt x="430" y="117"/>
                    </a:lnTo>
                    <a:lnTo>
                      <a:pt x="432" y="117"/>
                    </a:lnTo>
                    <a:lnTo>
                      <a:pt x="432" y="117"/>
                    </a:lnTo>
                    <a:close/>
                    <a:moveTo>
                      <a:pt x="523" y="91"/>
                    </a:moveTo>
                    <a:lnTo>
                      <a:pt x="523" y="93"/>
                    </a:lnTo>
                    <a:lnTo>
                      <a:pt x="523" y="93"/>
                    </a:lnTo>
                    <a:lnTo>
                      <a:pt x="523" y="91"/>
                    </a:lnTo>
                    <a:lnTo>
                      <a:pt x="521" y="89"/>
                    </a:lnTo>
                    <a:lnTo>
                      <a:pt x="521" y="91"/>
                    </a:lnTo>
                    <a:lnTo>
                      <a:pt x="523" y="91"/>
                    </a:lnTo>
                    <a:close/>
                    <a:moveTo>
                      <a:pt x="491" y="102"/>
                    </a:moveTo>
                    <a:lnTo>
                      <a:pt x="491" y="102"/>
                    </a:lnTo>
                    <a:lnTo>
                      <a:pt x="494" y="102"/>
                    </a:lnTo>
                    <a:lnTo>
                      <a:pt x="496" y="102"/>
                    </a:lnTo>
                    <a:lnTo>
                      <a:pt x="496" y="102"/>
                    </a:lnTo>
                    <a:lnTo>
                      <a:pt x="496" y="104"/>
                    </a:lnTo>
                    <a:lnTo>
                      <a:pt x="498" y="104"/>
                    </a:lnTo>
                    <a:lnTo>
                      <a:pt x="498" y="102"/>
                    </a:lnTo>
                    <a:lnTo>
                      <a:pt x="498" y="102"/>
                    </a:lnTo>
                    <a:lnTo>
                      <a:pt x="498" y="102"/>
                    </a:lnTo>
                    <a:lnTo>
                      <a:pt x="498" y="100"/>
                    </a:lnTo>
                    <a:lnTo>
                      <a:pt x="496" y="100"/>
                    </a:lnTo>
                    <a:lnTo>
                      <a:pt x="494" y="100"/>
                    </a:lnTo>
                    <a:lnTo>
                      <a:pt x="496" y="98"/>
                    </a:lnTo>
                    <a:lnTo>
                      <a:pt x="494" y="95"/>
                    </a:lnTo>
                    <a:lnTo>
                      <a:pt x="494" y="95"/>
                    </a:lnTo>
                    <a:lnTo>
                      <a:pt x="491" y="95"/>
                    </a:lnTo>
                    <a:lnTo>
                      <a:pt x="491" y="95"/>
                    </a:lnTo>
                    <a:lnTo>
                      <a:pt x="491" y="95"/>
                    </a:lnTo>
                    <a:lnTo>
                      <a:pt x="489" y="95"/>
                    </a:lnTo>
                    <a:lnTo>
                      <a:pt x="489" y="95"/>
                    </a:lnTo>
                    <a:lnTo>
                      <a:pt x="489" y="98"/>
                    </a:lnTo>
                    <a:lnTo>
                      <a:pt x="489" y="98"/>
                    </a:lnTo>
                    <a:lnTo>
                      <a:pt x="491" y="100"/>
                    </a:lnTo>
                    <a:lnTo>
                      <a:pt x="491" y="100"/>
                    </a:lnTo>
                    <a:lnTo>
                      <a:pt x="491" y="102"/>
                    </a:lnTo>
                    <a:lnTo>
                      <a:pt x="491" y="102"/>
                    </a:lnTo>
                    <a:close/>
                    <a:moveTo>
                      <a:pt x="491" y="81"/>
                    </a:moveTo>
                    <a:lnTo>
                      <a:pt x="491" y="81"/>
                    </a:lnTo>
                    <a:lnTo>
                      <a:pt x="491" y="81"/>
                    </a:lnTo>
                    <a:lnTo>
                      <a:pt x="491" y="81"/>
                    </a:lnTo>
                    <a:lnTo>
                      <a:pt x="491" y="79"/>
                    </a:lnTo>
                    <a:lnTo>
                      <a:pt x="491" y="79"/>
                    </a:lnTo>
                    <a:lnTo>
                      <a:pt x="491" y="79"/>
                    </a:lnTo>
                    <a:lnTo>
                      <a:pt x="491" y="81"/>
                    </a:lnTo>
                    <a:lnTo>
                      <a:pt x="491" y="81"/>
                    </a:lnTo>
                    <a:close/>
                    <a:moveTo>
                      <a:pt x="491" y="89"/>
                    </a:moveTo>
                    <a:lnTo>
                      <a:pt x="491" y="89"/>
                    </a:lnTo>
                    <a:lnTo>
                      <a:pt x="491" y="87"/>
                    </a:lnTo>
                    <a:lnTo>
                      <a:pt x="491" y="89"/>
                    </a:lnTo>
                    <a:lnTo>
                      <a:pt x="491" y="89"/>
                    </a:lnTo>
                    <a:lnTo>
                      <a:pt x="491" y="89"/>
                    </a:lnTo>
                    <a:lnTo>
                      <a:pt x="491" y="91"/>
                    </a:lnTo>
                    <a:lnTo>
                      <a:pt x="491" y="89"/>
                    </a:lnTo>
                    <a:close/>
                    <a:moveTo>
                      <a:pt x="529" y="121"/>
                    </a:moveTo>
                    <a:lnTo>
                      <a:pt x="532" y="121"/>
                    </a:lnTo>
                    <a:lnTo>
                      <a:pt x="534" y="121"/>
                    </a:lnTo>
                    <a:lnTo>
                      <a:pt x="534" y="121"/>
                    </a:lnTo>
                    <a:lnTo>
                      <a:pt x="536" y="121"/>
                    </a:lnTo>
                    <a:lnTo>
                      <a:pt x="536" y="121"/>
                    </a:lnTo>
                    <a:lnTo>
                      <a:pt x="536" y="121"/>
                    </a:lnTo>
                    <a:lnTo>
                      <a:pt x="538" y="121"/>
                    </a:lnTo>
                    <a:lnTo>
                      <a:pt x="536" y="119"/>
                    </a:lnTo>
                    <a:lnTo>
                      <a:pt x="536" y="119"/>
                    </a:lnTo>
                    <a:lnTo>
                      <a:pt x="536" y="119"/>
                    </a:lnTo>
                    <a:lnTo>
                      <a:pt x="538" y="117"/>
                    </a:lnTo>
                    <a:lnTo>
                      <a:pt x="536" y="117"/>
                    </a:lnTo>
                    <a:lnTo>
                      <a:pt x="536" y="117"/>
                    </a:lnTo>
                    <a:lnTo>
                      <a:pt x="536" y="117"/>
                    </a:lnTo>
                    <a:lnTo>
                      <a:pt x="534" y="117"/>
                    </a:lnTo>
                    <a:lnTo>
                      <a:pt x="532" y="117"/>
                    </a:lnTo>
                    <a:lnTo>
                      <a:pt x="532" y="117"/>
                    </a:lnTo>
                    <a:lnTo>
                      <a:pt x="527" y="119"/>
                    </a:lnTo>
                    <a:lnTo>
                      <a:pt x="527" y="119"/>
                    </a:lnTo>
                    <a:lnTo>
                      <a:pt x="529" y="121"/>
                    </a:lnTo>
                    <a:close/>
                    <a:moveTo>
                      <a:pt x="605" y="108"/>
                    </a:moveTo>
                    <a:lnTo>
                      <a:pt x="605" y="106"/>
                    </a:lnTo>
                    <a:lnTo>
                      <a:pt x="608" y="106"/>
                    </a:lnTo>
                    <a:lnTo>
                      <a:pt x="605" y="106"/>
                    </a:lnTo>
                    <a:lnTo>
                      <a:pt x="605" y="104"/>
                    </a:lnTo>
                    <a:lnTo>
                      <a:pt x="605" y="104"/>
                    </a:lnTo>
                    <a:lnTo>
                      <a:pt x="603" y="104"/>
                    </a:lnTo>
                    <a:lnTo>
                      <a:pt x="603" y="106"/>
                    </a:lnTo>
                    <a:lnTo>
                      <a:pt x="605" y="106"/>
                    </a:lnTo>
                    <a:lnTo>
                      <a:pt x="605" y="108"/>
                    </a:lnTo>
                    <a:close/>
                    <a:moveTo>
                      <a:pt x="614" y="102"/>
                    </a:moveTo>
                    <a:lnTo>
                      <a:pt x="614" y="102"/>
                    </a:lnTo>
                    <a:lnTo>
                      <a:pt x="614" y="102"/>
                    </a:lnTo>
                    <a:lnTo>
                      <a:pt x="614" y="102"/>
                    </a:lnTo>
                    <a:lnTo>
                      <a:pt x="616" y="104"/>
                    </a:lnTo>
                    <a:lnTo>
                      <a:pt x="618" y="102"/>
                    </a:lnTo>
                    <a:lnTo>
                      <a:pt x="620" y="106"/>
                    </a:lnTo>
                    <a:lnTo>
                      <a:pt x="620" y="106"/>
                    </a:lnTo>
                    <a:lnTo>
                      <a:pt x="620" y="108"/>
                    </a:lnTo>
                    <a:lnTo>
                      <a:pt x="622" y="108"/>
                    </a:lnTo>
                    <a:lnTo>
                      <a:pt x="624" y="108"/>
                    </a:lnTo>
                    <a:lnTo>
                      <a:pt x="624" y="108"/>
                    </a:lnTo>
                    <a:lnTo>
                      <a:pt x="627" y="108"/>
                    </a:lnTo>
                    <a:lnTo>
                      <a:pt x="629" y="106"/>
                    </a:lnTo>
                    <a:lnTo>
                      <a:pt x="627" y="106"/>
                    </a:lnTo>
                    <a:lnTo>
                      <a:pt x="624" y="104"/>
                    </a:lnTo>
                    <a:lnTo>
                      <a:pt x="622" y="104"/>
                    </a:lnTo>
                    <a:lnTo>
                      <a:pt x="620" y="102"/>
                    </a:lnTo>
                    <a:lnTo>
                      <a:pt x="620" y="102"/>
                    </a:lnTo>
                    <a:lnTo>
                      <a:pt x="618" y="102"/>
                    </a:lnTo>
                    <a:lnTo>
                      <a:pt x="618" y="100"/>
                    </a:lnTo>
                    <a:lnTo>
                      <a:pt x="616" y="100"/>
                    </a:lnTo>
                    <a:lnTo>
                      <a:pt x="612" y="100"/>
                    </a:lnTo>
                    <a:lnTo>
                      <a:pt x="612" y="102"/>
                    </a:lnTo>
                    <a:lnTo>
                      <a:pt x="614" y="102"/>
                    </a:lnTo>
                    <a:close/>
                    <a:moveTo>
                      <a:pt x="622" y="114"/>
                    </a:moveTo>
                    <a:lnTo>
                      <a:pt x="620" y="114"/>
                    </a:lnTo>
                    <a:lnTo>
                      <a:pt x="614" y="114"/>
                    </a:lnTo>
                    <a:lnTo>
                      <a:pt x="614" y="114"/>
                    </a:lnTo>
                    <a:lnTo>
                      <a:pt x="614" y="114"/>
                    </a:lnTo>
                    <a:lnTo>
                      <a:pt x="620" y="117"/>
                    </a:lnTo>
                    <a:lnTo>
                      <a:pt x="622" y="119"/>
                    </a:lnTo>
                    <a:lnTo>
                      <a:pt x="624" y="119"/>
                    </a:lnTo>
                    <a:lnTo>
                      <a:pt x="627" y="119"/>
                    </a:lnTo>
                    <a:lnTo>
                      <a:pt x="627" y="119"/>
                    </a:lnTo>
                    <a:lnTo>
                      <a:pt x="629" y="119"/>
                    </a:lnTo>
                    <a:lnTo>
                      <a:pt x="631" y="119"/>
                    </a:lnTo>
                    <a:lnTo>
                      <a:pt x="633" y="119"/>
                    </a:lnTo>
                    <a:lnTo>
                      <a:pt x="635" y="117"/>
                    </a:lnTo>
                    <a:lnTo>
                      <a:pt x="635" y="117"/>
                    </a:lnTo>
                    <a:lnTo>
                      <a:pt x="633" y="117"/>
                    </a:lnTo>
                    <a:lnTo>
                      <a:pt x="629" y="117"/>
                    </a:lnTo>
                    <a:lnTo>
                      <a:pt x="624" y="114"/>
                    </a:lnTo>
                    <a:lnTo>
                      <a:pt x="622" y="114"/>
                    </a:lnTo>
                    <a:close/>
                    <a:moveTo>
                      <a:pt x="540" y="98"/>
                    </a:moveTo>
                    <a:lnTo>
                      <a:pt x="540" y="98"/>
                    </a:lnTo>
                    <a:lnTo>
                      <a:pt x="540" y="98"/>
                    </a:lnTo>
                    <a:lnTo>
                      <a:pt x="540" y="95"/>
                    </a:lnTo>
                    <a:lnTo>
                      <a:pt x="540" y="95"/>
                    </a:lnTo>
                    <a:lnTo>
                      <a:pt x="540" y="98"/>
                    </a:lnTo>
                    <a:lnTo>
                      <a:pt x="538" y="98"/>
                    </a:lnTo>
                    <a:lnTo>
                      <a:pt x="538" y="98"/>
                    </a:lnTo>
                    <a:lnTo>
                      <a:pt x="540" y="98"/>
                    </a:lnTo>
                    <a:lnTo>
                      <a:pt x="540" y="98"/>
                    </a:lnTo>
                    <a:close/>
                    <a:moveTo>
                      <a:pt x="538" y="104"/>
                    </a:moveTo>
                    <a:lnTo>
                      <a:pt x="536" y="104"/>
                    </a:lnTo>
                    <a:lnTo>
                      <a:pt x="544" y="104"/>
                    </a:lnTo>
                    <a:lnTo>
                      <a:pt x="544" y="102"/>
                    </a:lnTo>
                    <a:lnTo>
                      <a:pt x="544" y="102"/>
                    </a:lnTo>
                    <a:lnTo>
                      <a:pt x="542" y="102"/>
                    </a:lnTo>
                    <a:lnTo>
                      <a:pt x="542" y="102"/>
                    </a:lnTo>
                    <a:lnTo>
                      <a:pt x="542" y="102"/>
                    </a:lnTo>
                    <a:lnTo>
                      <a:pt x="540" y="102"/>
                    </a:lnTo>
                    <a:lnTo>
                      <a:pt x="540" y="102"/>
                    </a:lnTo>
                    <a:lnTo>
                      <a:pt x="540" y="102"/>
                    </a:lnTo>
                    <a:lnTo>
                      <a:pt x="540" y="102"/>
                    </a:lnTo>
                    <a:lnTo>
                      <a:pt x="538" y="102"/>
                    </a:lnTo>
                    <a:lnTo>
                      <a:pt x="538" y="102"/>
                    </a:lnTo>
                    <a:lnTo>
                      <a:pt x="538" y="104"/>
                    </a:lnTo>
                    <a:lnTo>
                      <a:pt x="538" y="104"/>
                    </a:lnTo>
                    <a:close/>
                    <a:moveTo>
                      <a:pt x="597" y="123"/>
                    </a:moveTo>
                    <a:lnTo>
                      <a:pt x="597" y="121"/>
                    </a:lnTo>
                    <a:lnTo>
                      <a:pt x="597" y="121"/>
                    </a:lnTo>
                    <a:lnTo>
                      <a:pt x="597" y="121"/>
                    </a:lnTo>
                    <a:lnTo>
                      <a:pt x="597" y="121"/>
                    </a:lnTo>
                    <a:lnTo>
                      <a:pt x="597" y="121"/>
                    </a:lnTo>
                    <a:lnTo>
                      <a:pt x="597" y="123"/>
                    </a:lnTo>
                    <a:lnTo>
                      <a:pt x="597" y="123"/>
                    </a:lnTo>
                    <a:close/>
                    <a:moveTo>
                      <a:pt x="538" y="93"/>
                    </a:moveTo>
                    <a:lnTo>
                      <a:pt x="540" y="95"/>
                    </a:lnTo>
                    <a:lnTo>
                      <a:pt x="540" y="95"/>
                    </a:lnTo>
                    <a:lnTo>
                      <a:pt x="540" y="95"/>
                    </a:lnTo>
                    <a:lnTo>
                      <a:pt x="542" y="95"/>
                    </a:lnTo>
                    <a:lnTo>
                      <a:pt x="542" y="95"/>
                    </a:lnTo>
                    <a:lnTo>
                      <a:pt x="542" y="98"/>
                    </a:lnTo>
                    <a:lnTo>
                      <a:pt x="544" y="95"/>
                    </a:lnTo>
                    <a:lnTo>
                      <a:pt x="544" y="95"/>
                    </a:lnTo>
                    <a:lnTo>
                      <a:pt x="544" y="95"/>
                    </a:lnTo>
                    <a:lnTo>
                      <a:pt x="542" y="95"/>
                    </a:lnTo>
                    <a:lnTo>
                      <a:pt x="542" y="95"/>
                    </a:lnTo>
                    <a:lnTo>
                      <a:pt x="542" y="93"/>
                    </a:lnTo>
                    <a:lnTo>
                      <a:pt x="540" y="91"/>
                    </a:lnTo>
                    <a:lnTo>
                      <a:pt x="540" y="91"/>
                    </a:lnTo>
                    <a:lnTo>
                      <a:pt x="540" y="91"/>
                    </a:lnTo>
                    <a:lnTo>
                      <a:pt x="542" y="93"/>
                    </a:lnTo>
                    <a:lnTo>
                      <a:pt x="544" y="93"/>
                    </a:lnTo>
                    <a:lnTo>
                      <a:pt x="544" y="95"/>
                    </a:lnTo>
                    <a:lnTo>
                      <a:pt x="546" y="95"/>
                    </a:lnTo>
                    <a:lnTo>
                      <a:pt x="546" y="95"/>
                    </a:lnTo>
                    <a:lnTo>
                      <a:pt x="548" y="95"/>
                    </a:lnTo>
                    <a:lnTo>
                      <a:pt x="548" y="95"/>
                    </a:lnTo>
                    <a:lnTo>
                      <a:pt x="551" y="95"/>
                    </a:lnTo>
                    <a:lnTo>
                      <a:pt x="551" y="95"/>
                    </a:lnTo>
                    <a:lnTo>
                      <a:pt x="551" y="93"/>
                    </a:lnTo>
                    <a:lnTo>
                      <a:pt x="551" y="93"/>
                    </a:lnTo>
                    <a:lnTo>
                      <a:pt x="551" y="93"/>
                    </a:lnTo>
                    <a:lnTo>
                      <a:pt x="546" y="91"/>
                    </a:lnTo>
                    <a:lnTo>
                      <a:pt x="546" y="91"/>
                    </a:lnTo>
                    <a:lnTo>
                      <a:pt x="542" y="89"/>
                    </a:lnTo>
                    <a:lnTo>
                      <a:pt x="542" y="91"/>
                    </a:lnTo>
                    <a:lnTo>
                      <a:pt x="540" y="91"/>
                    </a:lnTo>
                    <a:lnTo>
                      <a:pt x="540" y="91"/>
                    </a:lnTo>
                    <a:lnTo>
                      <a:pt x="538" y="91"/>
                    </a:lnTo>
                    <a:lnTo>
                      <a:pt x="538" y="91"/>
                    </a:lnTo>
                    <a:lnTo>
                      <a:pt x="536" y="91"/>
                    </a:lnTo>
                    <a:lnTo>
                      <a:pt x="536" y="91"/>
                    </a:lnTo>
                    <a:lnTo>
                      <a:pt x="536" y="93"/>
                    </a:lnTo>
                    <a:lnTo>
                      <a:pt x="534" y="93"/>
                    </a:lnTo>
                    <a:lnTo>
                      <a:pt x="536" y="93"/>
                    </a:lnTo>
                    <a:lnTo>
                      <a:pt x="538" y="93"/>
                    </a:lnTo>
                    <a:close/>
                    <a:moveTo>
                      <a:pt x="489" y="79"/>
                    </a:moveTo>
                    <a:lnTo>
                      <a:pt x="491" y="79"/>
                    </a:lnTo>
                    <a:lnTo>
                      <a:pt x="489" y="76"/>
                    </a:lnTo>
                    <a:lnTo>
                      <a:pt x="489" y="76"/>
                    </a:lnTo>
                    <a:lnTo>
                      <a:pt x="489" y="76"/>
                    </a:lnTo>
                    <a:lnTo>
                      <a:pt x="489" y="79"/>
                    </a:lnTo>
                    <a:lnTo>
                      <a:pt x="489" y="79"/>
                    </a:lnTo>
                    <a:lnTo>
                      <a:pt x="489" y="79"/>
                    </a:lnTo>
                    <a:close/>
                    <a:moveTo>
                      <a:pt x="424" y="150"/>
                    </a:moveTo>
                    <a:lnTo>
                      <a:pt x="424" y="153"/>
                    </a:lnTo>
                    <a:lnTo>
                      <a:pt x="424" y="153"/>
                    </a:lnTo>
                    <a:lnTo>
                      <a:pt x="426" y="155"/>
                    </a:lnTo>
                    <a:lnTo>
                      <a:pt x="426" y="155"/>
                    </a:lnTo>
                    <a:lnTo>
                      <a:pt x="428" y="153"/>
                    </a:lnTo>
                    <a:lnTo>
                      <a:pt x="428" y="150"/>
                    </a:lnTo>
                    <a:lnTo>
                      <a:pt x="428" y="150"/>
                    </a:lnTo>
                    <a:lnTo>
                      <a:pt x="424" y="150"/>
                    </a:lnTo>
                    <a:lnTo>
                      <a:pt x="424" y="150"/>
                    </a:lnTo>
                    <a:close/>
                    <a:moveTo>
                      <a:pt x="413" y="172"/>
                    </a:moveTo>
                    <a:lnTo>
                      <a:pt x="413" y="172"/>
                    </a:lnTo>
                    <a:lnTo>
                      <a:pt x="413" y="172"/>
                    </a:lnTo>
                    <a:lnTo>
                      <a:pt x="415" y="172"/>
                    </a:lnTo>
                    <a:lnTo>
                      <a:pt x="415" y="172"/>
                    </a:lnTo>
                    <a:lnTo>
                      <a:pt x="418" y="172"/>
                    </a:lnTo>
                    <a:lnTo>
                      <a:pt x="418" y="172"/>
                    </a:lnTo>
                    <a:lnTo>
                      <a:pt x="418" y="172"/>
                    </a:lnTo>
                    <a:lnTo>
                      <a:pt x="418" y="169"/>
                    </a:lnTo>
                    <a:lnTo>
                      <a:pt x="418" y="167"/>
                    </a:lnTo>
                    <a:lnTo>
                      <a:pt x="420" y="165"/>
                    </a:lnTo>
                    <a:lnTo>
                      <a:pt x="420" y="161"/>
                    </a:lnTo>
                    <a:lnTo>
                      <a:pt x="420" y="161"/>
                    </a:lnTo>
                    <a:lnTo>
                      <a:pt x="420" y="161"/>
                    </a:lnTo>
                    <a:lnTo>
                      <a:pt x="418" y="161"/>
                    </a:lnTo>
                    <a:lnTo>
                      <a:pt x="413" y="163"/>
                    </a:lnTo>
                    <a:lnTo>
                      <a:pt x="413" y="163"/>
                    </a:lnTo>
                    <a:lnTo>
                      <a:pt x="415" y="165"/>
                    </a:lnTo>
                    <a:lnTo>
                      <a:pt x="415" y="167"/>
                    </a:lnTo>
                    <a:lnTo>
                      <a:pt x="413" y="167"/>
                    </a:lnTo>
                    <a:lnTo>
                      <a:pt x="413" y="172"/>
                    </a:lnTo>
                    <a:close/>
                    <a:moveTo>
                      <a:pt x="426" y="117"/>
                    </a:moveTo>
                    <a:lnTo>
                      <a:pt x="426" y="117"/>
                    </a:lnTo>
                    <a:lnTo>
                      <a:pt x="426" y="117"/>
                    </a:lnTo>
                    <a:lnTo>
                      <a:pt x="426" y="119"/>
                    </a:lnTo>
                    <a:lnTo>
                      <a:pt x="426" y="119"/>
                    </a:lnTo>
                    <a:lnTo>
                      <a:pt x="426" y="117"/>
                    </a:lnTo>
                    <a:lnTo>
                      <a:pt x="426" y="117"/>
                    </a:lnTo>
                    <a:close/>
                    <a:moveTo>
                      <a:pt x="424" y="172"/>
                    </a:moveTo>
                    <a:lnTo>
                      <a:pt x="424" y="172"/>
                    </a:lnTo>
                    <a:lnTo>
                      <a:pt x="424" y="172"/>
                    </a:lnTo>
                    <a:lnTo>
                      <a:pt x="426" y="172"/>
                    </a:lnTo>
                    <a:lnTo>
                      <a:pt x="426" y="172"/>
                    </a:lnTo>
                    <a:lnTo>
                      <a:pt x="426" y="169"/>
                    </a:lnTo>
                    <a:lnTo>
                      <a:pt x="426" y="169"/>
                    </a:lnTo>
                    <a:lnTo>
                      <a:pt x="424" y="167"/>
                    </a:lnTo>
                    <a:lnTo>
                      <a:pt x="424" y="169"/>
                    </a:lnTo>
                    <a:lnTo>
                      <a:pt x="424" y="169"/>
                    </a:lnTo>
                    <a:lnTo>
                      <a:pt x="424" y="167"/>
                    </a:lnTo>
                    <a:lnTo>
                      <a:pt x="424" y="165"/>
                    </a:lnTo>
                    <a:lnTo>
                      <a:pt x="424" y="165"/>
                    </a:lnTo>
                    <a:lnTo>
                      <a:pt x="424" y="163"/>
                    </a:lnTo>
                    <a:lnTo>
                      <a:pt x="424" y="163"/>
                    </a:lnTo>
                    <a:lnTo>
                      <a:pt x="426" y="163"/>
                    </a:lnTo>
                    <a:lnTo>
                      <a:pt x="426" y="161"/>
                    </a:lnTo>
                    <a:lnTo>
                      <a:pt x="426" y="161"/>
                    </a:lnTo>
                    <a:lnTo>
                      <a:pt x="426" y="161"/>
                    </a:lnTo>
                    <a:lnTo>
                      <a:pt x="426" y="163"/>
                    </a:lnTo>
                    <a:lnTo>
                      <a:pt x="426" y="163"/>
                    </a:lnTo>
                    <a:lnTo>
                      <a:pt x="426" y="159"/>
                    </a:lnTo>
                    <a:lnTo>
                      <a:pt x="424" y="157"/>
                    </a:lnTo>
                    <a:lnTo>
                      <a:pt x="426" y="157"/>
                    </a:lnTo>
                    <a:lnTo>
                      <a:pt x="424" y="157"/>
                    </a:lnTo>
                    <a:lnTo>
                      <a:pt x="424" y="157"/>
                    </a:lnTo>
                    <a:lnTo>
                      <a:pt x="422" y="161"/>
                    </a:lnTo>
                    <a:lnTo>
                      <a:pt x="422" y="163"/>
                    </a:lnTo>
                    <a:lnTo>
                      <a:pt x="422" y="165"/>
                    </a:lnTo>
                    <a:lnTo>
                      <a:pt x="422" y="165"/>
                    </a:lnTo>
                    <a:lnTo>
                      <a:pt x="420" y="167"/>
                    </a:lnTo>
                    <a:lnTo>
                      <a:pt x="420" y="169"/>
                    </a:lnTo>
                    <a:lnTo>
                      <a:pt x="420" y="169"/>
                    </a:lnTo>
                    <a:lnTo>
                      <a:pt x="420" y="169"/>
                    </a:lnTo>
                    <a:lnTo>
                      <a:pt x="420" y="172"/>
                    </a:lnTo>
                    <a:lnTo>
                      <a:pt x="418" y="172"/>
                    </a:lnTo>
                    <a:lnTo>
                      <a:pt x="418" y="172"/>
                    </a:lnTo>
                    <a:lnTo>
                      <a:pt x="418" y="174"/>
                    </a:lnTo>
                    <a:lnTo>
                      <a:pt x="418" y="174"/>
                    </a:lnTo>
                    <a:lnTo>
                      <a:pt x="418" y="176"/>
                    </a:lnTo>
                    <a:lnTo>
                      <a:pt x="420" y="176"/>
                    </a:lnTo>
                    <a:lnTo>
                      <a:pt x="420" y="176"/>
                    </a:lnTo>
                    <a:lnTo>
                      <a:pt x="422" y="176"/>
                    </a:lnTo>
                    <a:lnTo>
                      <a:pt x="422" y="176"/>
                    </a:lnTo>
                    <a:lnTo>
                      <a:pt x="422" y="174"/>
                    </a:lnTo>
                    <a:lnTo>
                      <a:pt x="422" y="174"/>
                    </a:lnTo>
                    <a:lnTo>
                      <a:pt x="424" y="172"/>
                    </a:lnTo>
                    <a:lnTo>
                      <a:pt x="424" y="172"/>
                    </a:lnTo>
                    <a:close/>
                    <a:moveTo>
                      <a:pt x="430" y="112"/>
                    </a:moveTo>
                    <a:lnTo>
                      <a:pt x="432" y="112"/>
                    </a:lnTo>
                    <a:lnTo>
                      <a:pt x="432" y="110"/>
                    </a:lnTo>
                    <a:lnTo>
                      <a:pt x="432" y="110"/>
                    </a:lnTo>
                    <a:lnTo>
                      <a:pt x="432" y="108"/>
                    </a:lnTo>
                    <a:lnTo>
                      <a:pt x="430" y="108"/>
                    </a:lnTo>
                    <a:lnTo>
                      <a:pt x="428" y="108"/>
                    </a:lnTo>
                    <a:lnTo>
                      <a:pt x="428" y="110"/>
                    </a:lnTo>
                    <a:lnTo>
                      <a:pt x="426" y="110"/>
                    </a:lnTo>
                    <a:lnTo>
                      <a:pt x="428" y="108"/>
                    </a:lnTo>
                    <a:lnTo>
                      <a:pt x="428" y="108"/>
                    </a:lnTo>
                    <a:lnTo>
                      <a:pt x="426" y="108"/>
                    </a:lnTo>
                    <a:lnTo>
                      <a:pt x="424" y="108"/>
                    </a:lnTo>
                    <a:lnTo>
                      <a:pt x="422" y="108"/>
                    </a:lnTo>
                    <a:lnTo>
                      <a:pt x="422" y="110"/>
                    </a:lnTo>
                    <a:lnTo>
                      <a:pt x="422" y="112"/>
                    </a:lnTo>
                    <a:lnTo>
                      <a:pt x="422" y="114"/>
                    </a:lnTo>
                    <a:lnTo>
                      <a:pt x="422" y="114"/>
                    </a:lnTo>
                    <a:lnTo>
                      <a:pt x="424" y="112"/>
                    </a:lnTo>
                    <a:lnTo>
                      <a:pt x="426" y="110"/>
                    </a:lnTo>
                    <a:lnTo>
                      <a:pt x="426" y="110"/>
                    </a:lnTo>
                    <a:lnTo>
                      <a:pt x="426" y="112"/>
                    </a:lnTo>
                    <a:lnTo>
                      <a:pt x="426" y="114"/>
                    </a:lnTo>
                    <a:lnTo>
                      <a:pt x="426" y="114"/>
                    </a:lnTo>
                    <a:lnTo>
                      <a:pt x="426" y="114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8" y="112"/>
                    </a:lnTo>
                    <a:lnTo>
                      <a:pt x="428" y="112"/>
                    </a:lnTo>
                    <a:lnTo>
                      <a:pt x="430" y="112"/>
                    </a:lnTo>
                    <a:lnTo>
                      <a:pt x="430" y="112"/>
                    </a:lnTo>
                    <a:close/>
                    <a:moveTo>
                      <a:pt x="437" y="119"/>
                    </a:moveTo>
                    <a:lnTo>
                      <a:pt x="437" y="121"/>
                    </a:lnTo>
                    <a:lnTo>
                      <a:pt x="437" y="121"/>
                    </a:lnTo>
                    <a:lnTo>
                      <a:pt x="437" y="119"/>
                    </a:lnTo>
                    <a:lnTo>
                      <a:pt x="437" y="119"/>
                    </a:lnTo>
                    <a:lnTo>
                      <a:pt x="437" y="119"/>
                    </a:lnTo>
                    <a:close/>
                    <a:moveTo>
                      <a:pt x="487" y="98"/>
                    </a:moveTo>
                    <a:lnTo>
                      <a:pt x="489" y="98"/>
                    </a:lnTo>
                    <a:lnTo>
                      <a:pt x="489" y="95"/>
                    </a:lnTo>
                    <a:lnTo>
                      <a:pt x="489" y="95"/>
                    </a:lnTo>
                    <a:lnTo>
                      <a:pt x="489" y="93"/>
                    </a:lnTo>
                    <a:lnTo>
                      <a:pt x="487" y="93"/>
                    </a:lnTo>
                    <a:lnTo>
                      <a:pt x="487" y="93"/>
                    </a:lnTo>
                    <a:lnTo>
                      <a:pt x="487" y="95"/>
                    </a:lnTo>
                    <a:lnTo>
                      <a:pt x="487" y="98"/>
                    </a:lnTo>
                    <a:lnTo>
                      <a:pt x="487" y="98"/>
                    </a:lnTo>
                    <a:close/>
                    <a:moveTo>
                      <a:pt x="424" y="218"/>
                    </a:moveTo>
                    <a:lnTo>
                      <a:pt x="424" y="220"/>
                    </a:lnTo>
                    <a:lnTo>
                      <a:pt x="422" y="220"/>
                    </a:lnTo>
                    <a:lnTo>
                      <a:pt x="422" y="220"/>
                    </a:lnTo>
                    <a:lnTo>
                      <a:pt x="424" y="220"/>
                    </a:lnTo>
                    <a:lnTo>
                      <a:pt x="424" y="220"/>
                    </a:lnTo>
                    <a:lnTo>
                      <a:pt x="424" y="220"/>
                    </a:lnTo>
                    <a:lnTo>
                      <a:pt x="426" y="218"/>
                    </a:lnTo>
                    <a:lnTo>
                      <a:pt x="426" y="218"/>
                    </a:lnTo>
                    <a:lnTo>
                      <a:pt x="426" y="218"/>
                    </a:lnTo>
                    <a:lnTo>
                      <a:pt x="424" y="218"/>
                    </a:lnTo>
                    <a:close/>
                    <a:moveTo>
                      <a:pt x="428" y="218"/>
                    </a:moveTo>
                    <a:lnTo>
                      <a:pt x="428" y="216"/>
                    </a:lnTo>
                    <a:lnTo>
                      <a:pt x="428" y="216"/>
                    </a:lnTo>
                    <a:lnTo>
                      <a:pt x="426" y="216"/>
                    </a:lnTo>
                    <a:lnTo>
                      <a:pt x="426" y="216"/>
                    </a:lnTo>
                    <a:lnTo>
                      <a:pt x="424" y="216"/>
                    </a:lnTo>
                    <a:lnTo>
                      <a:pt x="424" y="218"/>
                    </a:lnTo>
                    <a:lnTo>
                      <a:pt x="428" y="218"/>
                    </a:lnTo>
                    <a:lnTo>
                      <a:pt x="428" y="218"/>
                    </a:lnTo>
                    <a:close/>
                    <a:moveTo>
                      <a:pt x="481" y="32"/>
                    </a:moveTo>
                    <a:lnTo>
                      <a:pt x="481" y="32"/>
                    </a:lnTo>
                    <a:lnTo>
                      <a:pt x="481" y="32"/>
                    </a:lnTo>
                    <a:lnTo>
                      <a:pt x="483" y="32"/>
                    </a:lnTo>
                    <a:lnTo>
                      <a:pt x="483" y="32"/>
                    </a:lnTo>
                    <a:lnTo>
                      <a:pt x="483" y="32"/>
                    </a:lnTo>
                    <a:lnTo>
                      <a:pt x="483" y="32"/>
                    </a:lnTo>
                    <a:lnTo>
                      <a:pt x="481" y="32"/>
                    </a:lnTo>
                    <a:lnTo>
                      <a:pt x="481" y="32"/>
                    </a:lnTo>
                    <a:close/>
                    <a:moveTo>
                      <a:pt x="481" y="28"/>
                    </a:moveTo>
                    <a:lnTo>
                      <a:pt x="481" y="30"/>
                    </a:lnTo>
                    <a:lnTo>
                      <a:pt x="481" y="30"/>
                    </a:lnTo>
                    <a:lnTo>
                      <a:pt x="483" y="28"/>
                    </a:lnTo>
                    <a:lnTo>
                      <a:pt x="483" y="26"/>
                    </a:lnTo>
                    <a:lnTo>
                      <a:pt x="483" y="26"/>
                    </a:lnTo>
                    <a:lnTo>
                      <a:pt x="483" y="24"/>
                    </a:lnTo>
                    <a:lnTo>
                      <a:pt x="483" y="22"/>
                    </a:lnTo>
                    <a:lnTo>
                      <a:pt x="483" y="22"/>
                    </a:lnTo>
                    <a:lnTo>
                      <a:pt x="481" y="22"/>
                    </a:lnTo>
                    <a:lnTo>
                      <a:pt x="481" y="24"/>
                    </a:lnTo>
                    <a:lnTo>
                      <a:pt x="481" y="24"/>
                    </a:lnTo>
                    <a:lnTo>
                      <a:pt x="481" y="26"/>
                    </a:lnTo>
                    <a:lnTo>
                      <a:pt x="483" y="26"/>
                    </a:lnTo>
                    <a:lnTo>
                      <a:pt x="481" y="28"/>
                    </a:lnTo>
                    <a:lnTo>
                      <a:pt x="481" y="28"/>
                    </a:lnTo>
                    <a:close/>
                    <a:moveTo>
                      <a:pt x="481" y="32"/>
                    </a:moveTo>
                    <a:lnTo>
                      <a:pt x="481" y="32"/>
                    </a:lnTo>
                    <a:lnTo>
                      <a:pt x="481" y="30"/>
                    </a:lnTo>
                    <a:lnTo>
                      <a:pt x="481" y="30"/>
                    </a:lnTo>
                    <a:lnTo>
                      <a:pt x="479" y="28"/>
                    </a:lnTo>
                    <a:lnTo>
                      <a:pt x="479" y="30"/>
                    </a:lnTo>
                    <a:lnTo>
                      <a:pt x="481" y="32"/>
                    </a:lnTo>
                    <a:close/>
                    <a:moveTo>
                      <a:pt x="439" y="218"/>
                    </a:moveTo>
                    <a:lnTo>
                      <a:pt x="439" y="218"/>
                    </a:lnTo>
                    <a:lnTo>
                      <a:pt x="441" y="220"/>
                    </a:lnTo>
                    <a:lnTo>
                      <a:pt x="441" y="220"/>
                    </a:lnTo>
                    <a:lnTo>
                      <a:pt x="443" y="220"/>
                    </a:lnTo>
                    <a:lnTo>
                      <a:pt x="443" y="218"/>
                    </a:lnTo>
                    <a:lnTo>
                      <a:pt x="443" y="216"/>
                    </a:lnTo>
                    <a:lnTo>
                      <a:pt x="443" y="216"/>
                    </a:lnTo>
                    <a:lnTo>
                      <a:pt x="443" y="214"/>
                    </a:lnTo>
                    <a:lnTo>
                      <a:pt x="443" y="214"/>
                    </a:lnTo>
                    <a:lnTo>
                      <a:pt x="443" y="214"/>
                    </a:lnTo>
                    <a:lnTo>
                      <a:pt x="441" y="218"/>
                    </a:lnTo>
                    <a:lnTo>
                      <a:pt x="441" y="218"/>
                    </a:lnTo>
                    <a:lnTo>
                      <a:pt x="441" y="216"/>
                    </a:lnTo>
                    <a:lnTo>
                      <a:pt x="439" y="216"/>
                    </a:lnTo>
                    <a:lnTo>
                      <a:pt x="439" y="218"/>
                    </a:lnTo>
                    <a:lnTo>
                      <a:pt x="439" y="218"/>
                    </a:lnTo>
                    <a:close/>
                    <a:moveTo>
                      <a:pt x="441" y="180"/>
                    </a:moveTo>
                    <a:lnTo>
                      <a:pt x="439" y="180"/>
                    </a:lnTo>
                    <a:lnTo>
                      <a:pt x="439" y="180"/>
                    </a:lnTo>
                    <a:lnTo>
                      <a:pt x="439" y="180"/>
                    </a:lnTo>
                    <a:lnTo>
                      <a:pt x="439" y="180"/>
                    </a:lnTo>
                    <a:lnTo>
                      <a:pt x="441" y="182"/>
                    </a:lnTo>
                    <a:lnTo>
                      <a:pt x="441" y="180"/>
                    </a:lnTo>
                    <a:close/>
                    <a:moveTo>
                      <a:pt x="462" y="36"/>
                    </a:moveTo>
                    <a:lnTo>
                      <a:pt x="462" y="36"/>
                    </a:lnTo>
                    <a:lnTo>
                      <a:pt x="462" y="38"/>
                    </a:lnTo>
                    <a:lnTo>
                      <a:pt x="464" y="38"/>
                    </a:lnTo>
                    <a:lnTo>
                      <a:pt x="464" y="38"/>
                    </a:lnTo>
                    <a:lnTo>
                      <a:pt x="464" y="36"/>
                    </a:lnTo>
                    <a:lnTo>
                      <a:pt x="464" y="36"/>
                    </a:lnTo>
                    <a:lnTo>
                      <a:pt x="462" y="34"/>
                    </a:lnTo>
                    <a:lnTo>
                      <a:pt x="462" y="34"/>
                    </a:lnTo>
                    <a:lnTo>
                      <a:pt x="462" y="34"/>
                    </a:lnTo>
                    <a:lnTo>
                      <a:pt x="462" y="34"/>
                    </a:lnTo>
                    <a:lnTo>
                      <a:pt x="462" y="36"/>
                    </a:lnTo>
                    <a:close/>
                    <a:moveTo>
                      <a:pt x="361" y="129"/>
                    </a:moveTo>
                    <a:lnTo>
                      <a:pt x="361" y="129"/>
                    </a:lnTo>
                    <a:lnTo>
                      <a:pt x="361" y="131"/>
                    </a:lnTo>
                    <a:lnTo>
                      <a:pt x="361" y="131"/>
                    </a:lnTo>
                    <a:lnTo>
                      <a:pt x="361" y="131"/>
                    </a:lnTo>
                    <a:lnTo>
                      <a:pt x="361" y="134"/>
                    </a:lnTo>
                    <a:lnTo>
                      <a:pt x="361" y="134"/>
                    </a:lnTo>
                    <a:lnTo>
                      <a:pt x="361" y="136"/>
                    </a:lnTo>
                    <a:lnTo>
                      <a:pt x="361" y="138"/>
                    </a:lnTo>
                    <a:lnTo>
                      <a:pt x="361" y="140"/>
                    </a:lnTo>
                    <a:lnTo>
                      <a:pt x="361" y="142"/>
                    </a:lnTo>
                    <a:lnTo>
                      <a:pt x="363" y="142"/>
                    </a:lnTo>
                    <a:lnTo>
                      <a:pt x="363" y="144"/>
                    </a:lnTo>
                    <a:lnTo>
                      <a:pt x="367" y="142"/>
                    </a:lnTo>
                    <a:lnTo>
                      <a:pt x="369" y="142"/>
                    </a:lnTo>
                    <a:lnTo>
                      <a:pt x="369" y="142"/>
                    </a:lnTo>
                    <a:lnTo>
                      <a:pt x="369" y="144"/>
                    </a:lnTo>
                    <a:lnTo>
                      <a:pt x="371" y="144"/>
                    </a:lnTo>
                    <a:lnTo>
                      <a:pt x="371" y="144"/>
                    </a:lnTo>
                    <a:lnTo>
                      <a:pt x="371" y="146"/>
                    </a:lnTo>
                    <a:lnTo>
                      <a:pt x="371" y="146"/>
                    </a:lnTo>
                    <a:lnTo>
                      <a:pt x="371" y="146"/>
                    </a:lnTo>
                    <a:lnTo>
                      <a:pt x="373" y="150"/>
                    </a:lnTo>
                    <a:lnTo>
                      <a:pt x="373" y="150"/>
                    </a:lnTo>
                    <a:lnTo>
                      <a:pt x="373" y="157"/>
                    </a:lnTo>
                    <a:lnTo>
                      <a:pt x="371" y="159"/>
                    </a:lnTo>
                    <a:lnTo>
                      <a:pt x="371" y="161"/>
                    </a:lnTo>
                    <a:lnTo>
                      <a:pt x="371" y="161"/>
                    </a:lnTo>
                    <a:lnTo>
                      <a:pt x="371" y="163"/>
                    </a:lnTo>
                    <a:lnTo>
                      <a:pt x="369" y="167"/>
                    </a:lnTo>
                    <a:lnTo>
                      <a:pt x="369" y="169"/>
                    </a:lnTo>
                    <a:lnTo>
                      <a:pt x="369" y="172"/>
                    </a:lnTo>
                    <a:lnTo>
                      <a:pt x="369" y="172"/>
                    </a:lnTo>
                    <a:lnTo>
                      <a:pt x="369" y="174"/>
                    </a:lnTo>
                    <a:lnTo>
                      <a:pt x="371" y="176"/>
                    </a:lnTo>
                    <a:lnTo>
                      <a:pt x="373" y="176"/>
                    </a:lnTo>
                    <a:lnTo>
                      <a:pt x="375" y="176"/>
                    </a:lnTo>
                    <a:lnTo>
                      <a:pt x="375" y="176"/>
                    </a:lnTo>
                    <a:lnTo>
                      <a:pt x="377" y="176"/>
                    </a:lnTo>
                    <a:lnTo>
                      <a:pt x="377" y="176"/>
                    </a:lnTo>
                    <a:lnTo>
                      <a:pt x="380" y="174"/>
                    </a:lnTo>
                    <a:lnTo>
                      <a:pt x="382" y="174"/>
                    </a:lnTo>
                    <a:lnTo>
                      <a:pt x="382" y="174"/>
                    </a:lnTo>
                    <a:lnTo>
                      <a:pt x="384" y="174"/>
                    </a:lnTo>
                    <a:lnTo>
                      <a:pt x="384" y="176"/>
                    </a:lnTo>
                    <a:lnTo>
                      <a:pt x="384" y="174"/>
                    </a:lnTo>
                    <a:lnTo>
                      <a:pt x="384" y="172"/>
                    </a:lnTo>
                    <a:lnTo>
                      <a:pt x="382" y="167"/>
                    </a:lnTo>
                    <a:lnTo>
                      <a:pt x="382" y="167"/>
                    </a:lnTo>
                    <a:lnTo>
                      <a:pt x="384" y="165"/>
                    </a:lnTo>
                    <a:lnTo>
                      <a:pt x="384" y="161"/>
                    </a:lnTo>
                    <a:lnTo>
                      <a:pt x="384" y="161"/>
                    </a:lnTo>
                    <a:lnTo>
                      <a:pt x="384" y="157"/>
                    </a:lnTo>
                    <a:lnTo>
                      <a:pt x="384" y="153"/>
                    </a:lnTo>
                    <a:lnTo>
                      <a:pt x="384" y="148"/>
                    </a:lnTo>
                    <a:lnTo>
                      <a:pt x="384" y="146"/>
                    </a:lnTo>
                    <a:lnTo>
                      <a:pt x="384" y="146"/>
                    </a:lnTo>
                    <a:lnTo>
                      <a:pt x="384" y="140"/>
                    </a:lnTo>
                    <a:lnTo>
                      <a:pt x="384" y="140"/>
                    </a:lnTo>
                    <a:lnTo>
                      <a:pt x="382" y="138"/>
                    </a:lnTo>
                    <a:lnTo>
                      <a:pt x="382" y="136"/>
                    </a:lnTo>
                    <a:lnTo>
                      <a:pt x="382" y="136"/>
                    </a:lnTo>
                    <a:lnTo>
                      <a:pt x="384" y="134"/>
                    </a:lnTo>
                    <a:lnTo>
                      <a:pt x="386" y="131"/>
                    </a:lnTo>
                    <a:lnTo>
                      <a:pt x="388" y="131"/>
                    </a:lnTo>
                    <a:lnTo>
                      <a:pt x="390" y="129"/>
                    </a:lnTo>
                    <a:lnTo>
                      <a:pt x="392" y="129"/>
                    </a:lnTo>
                    <a:lnTo>
                      <a:pt x="392" y="131"/>
                    </a:lnTo>
                    <a:lnTo>
                      <a:pt x="394" y="131"/>
                    </a:lnTo>
                    <a:lnTo>
                      <a:pt x="394" y="134"/>
                    </a:lnTo>
                    <a:lnTo>
                      <a:pt x="394" y="136"/>
                    </a:lnTo>
                    <a:lnTo>
                      <a:pt x="394" y="138"/>
                    </a:lnTo>
                    <a:lnTo>
                      <a:pt x="394" y="138"/>
                    </a:lnTo>
                    <a:lnTo>
                      <a:pt x="392" y="142"/>
                    </a:lnTo>
                    <a:lnTo>
                      <a:pt x="392" y="142"/>
                    </a:lnTo>
                    <a:lnTo>
                      <a:pt x="392" y="144"/>
                    </a:lnTo>
                    <a:lnTo>
                      <a:pt x="392" y="144"/>
                    </a:lnTo>
                    <a:lnTo>
                      <a:pt x="399" y="150"/>
                    </a:lnTo>
                    <a:lnTo>
                      <a:pt x="401" y="150"/>
                    </a:lnTo>
                    <a:lnTo>
                      <a:pt x="401" y="150"/>
                    </a:lnTo>
                    <a:lnTo>
                      <a:pt x="403" y="153"/>
                    </a:lnTo>
                    <a:lnTo>
                      <a:pt x="403" y="153"/>
                    </a:lnTo>
                    <a:lnTo>
                      <a:pt x="403" y="155"/>
                    </a:lnTo>
                    <a:lnTo>
                      <a:pt x="403" y="155"/>
                    </a:lnTo>
                    <a:lnTo>
                      <a:pt x="401" y="155"/>
                    </a:lnTo>
                    <a:lnTo>
                      <a:pt x="401" y="159"/>
                    </a:lnTo>
                    <a:lnTo>
                      <a:pt x="401" y="161"/>
                    </a:lnTo>
                    <a:lnTo>
                      <a:pt x="403" y="163"/>
                    </a:lnTo>
                    <a:lnTo>
                      <a:pt x="403" y="163"/>
                    </a:lnTo>
                    <a:lnTo>
                      <a:pt x="405" y="163"/>
                    </a:lnTo>
                    <a:lnTo>
                      <a:pt x="407" y="163"/>
                    </a:lnTo>
                    <a:lnTo>
                      <a:pt x="409" y="163"/>
                    </a:lnTo>
                    <a:lnTo>
                      <a:pt x="409" y="163"/>
                    </a:lnTo>
                    <a:lnTo>
                      <a:pt x="409" y="161"/>
                    </a:lnTo>
                    <a:lnTo>
                      <a:pt x="409" y="161"/>
                    </a:lnTo>
                    <a:lnTo>
                      <a:pt x="411" y="159"/>
                    </a:lnTo>
                    <a:lnTo>
                      <a:pt x="411" y="159"/>
                    </a:lnTo>
                    <a:lnTo>
                      <a:pt x="415" y="157"/>
                    </a:lnTo>
                    <a:lnTo>
                      <a:pt x="418" y="157"/>
                    </a:lnTo>
                    <a:lnTo>
                      <a:pt x="420" y="157"/>
                    </a:lnTo>
                    <a:lnTo>
                      <a:pt x="420" y="157"/>
                    </a:lnTo>
                    <a:lnTo>
                      <a:pt x="420" y="157"/>
                    </a:lnTo>
                    <a:lnTo>
                      <a:pt x="420" y="157"/>
                    </a:lnTo>
                    <a:lnTo>
                      <a:pt x="422" y="157"/>
                    </a:lnTo>
                    <a:lnTo>
                      <a:pt x="422" y="157"/>
                    </a:lnTo>
                    <a:lnTo>
                      <a:pt x="422" y="157"/>
                    </a:lnTo>
                    <a:lnTo>
                      <a:pt x="422" y="155"/>
                    </a:lnTo>
                    <a:lnTo>
                      <a:pt x="422" y="153"/>
                    </a:lnTo>
                    <a:lnTo>
                      <a:pt x="422" y="153"/>
                    </a:lnTo>
                    <a:lnTo>
                      <a:pt x="422" y="153"/>
                    </a:lnTo>
                    <a:lnTo>
                      <a:pt x="422" y="153"/>
                    </a:lnTo>
                    <a:lnTo>
                      <a:pt x="420" y="153"/>
                    </a:lnTo>
                    <a:lnTo>
                      <a:pt x="420" y="153"/>
                    </a:lnTo>
                    <a:lnTo>
                      <a:pt x="420" y="153"/>
                    </a:lnTo>
                    <a:lnTo>
                      <a:pt x="418" y="150"/>
                    </a:lnTo>
                    <a:lnTo>
                      <a:pt x="418" y="150"/>
                    </a:lnTo>
                    <a:lnTo>
                      <a:pt x="418" y="150"/>
                    </a:lnTo>
                    <a:lnTo>
                      <a:pt x="418" y="148"/>
                    </a:lnTo>
                    <a:lnTo>
                      <a:pt x="418" y="148"/>
                    </a:lnTo>
                    <a:lnTo>
                      <a:pt x="415" y="146"/>
                    </a:lnTo>
                    <a:lnTo>
                      <a:pt x="415" y="146"/>
                    </a:lnTo>
                    <a:lnTo>
                      <a:pt x="413" y="146"/>
                    </a:lnTo>
                    <a:lnTo>
                      <a:pt x="413" y="146"/>
                    </a:lnTo>
                    <a:lnTo>
                      <a:pt x="413" y="144"/>
                    </a:lnTo>
                    <a:lnTo>
                      <a:pt x="413" y="144"/>
                    </a:lnTo>
                    <a:lnTo>
                      <a:pt x="413" y="144"/>
                    </a:lnTo>
                    <a:lnTo>
                      <a:pt x="413" y="142"/>
                    </a:lnTo>
                    <a:lnTo>
                      <a:pt x="413" y="140"/>
                    </a:lnTo>
                    <a:lnTo>
                      <a:pt x="415" y="138"/>
                    </a:lnTo>
                    <a:lnTo>
                      <a:pt x="415" y="138"/>
                    </a:lnTo>
                    <a:lnTo>
                      <a:pt x="413" y="136"/>
                    </a:lnTo>
                    <a:lnTo>
                      <a:pt x="413" y="136"/>
                    </a:lnTo>
                    <a:lnTo>
                      <a:pt x="413" y="136"/>
                    </a:lnTo>
                    <a:lnTo>
                      <a:pt x="413" y="134"/>
                    </a:lnTo>
                    <a:lnTo>
                      <a:pt x="409" y="131"/>
                    </a:lnTo>
                    <a:lnTo>
                      <a:pt x="409" y="131"/>
                    </a:lnTo>
                    <a:lnTo>
                      <a:pt x="409" y="129"/>
                    </a:lnTo>
                    <a:lnTo>
                      <a:pt x="407" y="125"/>
                    </a:lnTo>
                    <a:lnTo>
                      <a:pt x="405" y="125"/>
                    </a:lnTo>
                    <a:lnTo>
                      <a:pt x="405" y="123"/>
                    </a:lnTo>
                    <a:lnTo>
                      <a:pt x="403" y="123"/>
                    </a:lnTo>
                    <a:lnTo>
                      <a:pt x="403" y="123"/>
                    </a:lnTo>
                    <a:lnTo>
                      <a:pt x="401" y="121"/>
                    </a:lnTo>
                    <a:lnTo>
                      <a:pt x="399" y="121"/>
                    </a:lnTo>
                    <a:lnTo>
                      <a:pt x="399" y="119"/>
                    </a:lnTo>
                    <a:lnTo>
                      <a:pt x="399" y="119"/>
                    </a:lnTo>
                    <a:lnTo>
                      <a:pt x="399" y="119"/>
                    </a:lnTo>
                    <a:lnTo>
                      <a:pt x="401" y="119"/>
                    </a:lnTo>
                    <a:lnTo>
                      <a:pt x="403" y="119"/>
                    </a:lnTo>
                    <a:lnTo>
                      <a:pt x="403" y="119"/>
                    </a:lnTo>
                    <a:lnTo>
                      <a:pt x="405" y="119"/>
                    </a:lnTo>
                    <a:lnTo>
                      <a:pt x="405" y="117"/>
                    </a:lnTo>
                    <a:lnTo>
                      <a:pt x="407" y="117"/>
                    </a:lnTo>
                    <a:lnTo>
                      <a:pt x="411" y="114"/>
                    </a:lnTo>
                    <a:lnTo>
                      <a:pt x="413" y="114"/>
                    </a:lnTo>
                    <a:lnTo>
                      <a:pt x="413" y="112"/>
                    </a:lnTo>
                    <a:lnTo>
                      <a:pt x="415" y="110"/>
                    </a:lnTo>
                    <a:lnTo>
                      <a:pt x="420" y="108"/>
                    </a:lnTo>
                    <a:lnTo>
                      <a:pt x="420" y="106"/>
                    </a:lnTo>
                    <a:lnTo>
                      <a:pt x="422" y="104"/>
                    </a:lnTo>
                    <a:lnTo>
                      <a:pt x="422" y="104"/>
                    </a:lnTo>
                    <a:lnTo>
                      <a:pt x="422" y="104"/>
                    </a:lnTo>
                    <a:lnTo>
                      <a:pt x="424" y="104"/>
                    </a:lnTo>
                    <a:lnTo>
                      <a:pt x="426" y="104"/>
                    </a:lnTo>
                    <a:lnTo>
                      <a:pt x="428" y="106"/>
                    </a:lnTo>
                    <a:lnTo>
                      <a:pt x="428" y="106"/>
                    </a:lnTo>
                    <a:lnTo>
                      <a:pt x="430" y="106"/>
                    </a:lnTo>
                    <a:lnTo>
                      <a:pt x="430" y="104"/>
                    </a:lnTo>
                    <a:lnTo>
                      <a:pt x="430" y="102"/>
                    </a:lnTo>
                    <a:lnTo>
                      <a:pt x="430" y="102"/>
                    </a:lnTo>
                    <a:lnTo>
                      <a:pt x="430" y="100"/>
                    </a:lnTo>
                    <a:lnTo>
                      <a:pt x="428" y="100"/>
                    </a:lnTo>
                    <a:lnTo>
                      <a:pt x="426" y="100"/>
                    </a:lnTo>
                    <a:lnTo>
                      <a:pt x="424" y="100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22" y="102"/>
                    </a:lnTo>
                    <a:lnTo>
                      <a:pt x="422" y="102"/>
                    </a:lnTo>
                    <a:lnTo>
                      <a:pt x="420" y="102"/>
                    </a:lnTo>
                    <a:lnTo>
                      <a:pt x="418" y="102"/>
                    </a:lnTo>
                    <a:lnTo>
                      <a:pt x="413" y="102"/>
                    </a:lnTo>
                    <a:lnTo>
                      <a:pt x="411" y="102"/>
                    </a:lnTo>
                    <a:lnTo>
                      <a:pt x="411" y="102"/>
                    </a:lnTo>
                    <a:lnTo>
                      <a:pt x="409" y="104"/>
                    </a:lnTo>
                    <a:lnTo>
                      <a:pt x="409" y="104"/>
                    </a:lnTo>
                    <a:lnTo>
                      <a:pt x="407" y="104"/>
                    </a:lnTo>
                    <a:lnTo>
                      <a:pt x="405" y="104"/>
                    </a:lnTo>
                    <a:lnTo>
                      <a:pt x="403" y="104"/>
                    </a:lnTo>
                    <a:lnTo>
                      <a:pt x="403" y="102"/>
                    </a:lnTo>
                    <a:lnTo>
                      <a:pt x="403" y="102"/>
                    </a:lnTo>
                    <a:lnTo>
                      <a:pt x="401" y="104"/>
                    </a:lnTo>
                    <a:lnTo>
                      <a:pt x="401" y="104"/>
                    </a:lnTo>
                    <a:lnTo>
                      <a:pt x="399" y="106"/>
                    </a:lnTo>
                    <a:lnTo>
                      <a:pt x="396" y="108"/>
                    </a:lnTo>
                    <a:lnTo>
                      <a:pt x="396" y="110"/>
                    </a:lnTo>
                    <a:lnTo>
                      <a:pt x="394" y="112"/>
                    </a:lnTo>
                    <a:lnTo>
                      <a:pt x="392" y="110"/>
                    </a:lnTo>
                    <a:lnTo>
                      <a:pt x="390" y="110"/>
                    </a:lnTo>
                    <a:lnTo>
                      <a:pt x="390" y="110"/>
                    </a:lnTo>
                    <a:lnTo>
                      <a:pt x="388" y="110"/>
                    </a:lnTo>
                    <a:lnTo>
                      <a:pt x="388" y="108"/>
                    </a:lnTo>
                    <a:lnTo>
                      <a:pt x="386" y="106"/>
                    </a:lnTo>
                    <a:lnTo>
                      <a:pt x="384" y="104"/>
                    </a:lnTo>
                    <a:lnTo>
                      <a:pt x="382" y="104"/>
                    </a:lnTo>
                    <a:lnTo>
                      <a:pt x="382" y="104"/>
                    </a:lnTo>
                    <a:lnTo>
                      <a:pt x="380" y="100"/>
                    </a:lnTo>
                    <a:lnTo>
                      <a:pt x="380" y="98"/>
                    </a:lnTo>
                    <a:lnTo>
                      <a:pt x="380" y="98"/>
                    </a:lnTo>
                    <a:lnTo>
                      <a:pt x="377" y="95"/>
                    </a:lnTo>
                    <a:lnTo>
                      <a:pt x="377" y="93"/>
                    </a:lnTo>
                    <a:lnTo>
                      <a:pt x="380" y="91"/>
                    </a:lnTo>
                    <a:lnTo>
                      <a:pt x="380" y="89"/>
                    </a:lnTo>
                    <a:lnTo>
                      <a:pt x="380" y="87"/>
                    </a:lnTo>
                    <a:lnTo>
                      <a:pt x="382" y="87"/>
                    </a:lnTo>
                    <a:lnTo>
                      <a:pt x="384" y="85"/>
                    </a:lnTo>
                    <a:lnTo>
                      <a:pt x="384" y="83"/>
                    </a:lnTo>
                    <a:lnTo>
                      <a:pt x="386" y="83"/>
                    </a:lnTo>
                    <a:lnTo>
                      <a:pt x="388" y="83"/>
                    </a:lnTo>
                    <a:lnTo>
                      <a:pt x="388" y="83"/>
                    </a:lnTo>
                    <a:lnTo>
                      <a:pt x="392" y="83"/>
                    </a:lnTo>
                    <a:lnTo>
                      <a:pt x="394" y="83"/>
                    </a:lnTo>
                    <a:lnTo>
                      <a:pt x="401" y="83"/>
                    </a:lnTo>
                    <a:lnTo>
                      <a:pt x="401" y="83"/>
                    </a:lnTo>
                    <a:lnTo>
                      <a:pt x="403" y="83"/>
                    </a:lnTo>
                    <a:lnTo>
                      <a:pt x="405" y="83"/>
                    </a:lnTo>
                    <a:lnTo>
                      <a:pt x="407" y="83"/>
                    </a:lnTo>
                    <a:lnTo>
                      <a:pt x="409" y="83"/>
                    </a:lnTo>
                    <a:lnTo>
                      <a:pt x="413" y="83"/>
                    </a:lnTo>
                    <a:lnTo>
                      <a:pt x="422" y="83"/>
                    </a:lnTo>
                    <a:lnTo>
                      <a:pt x="424" y="83"/>
                    </a:lnTo>
                    <a:lnTo>
                      <a:pt x="426" y="83"/>
                    </a:lnTo>
                    <a:lnTo>
                      <a:pt x="426" y="83"/>
                    </a:lnTo>
                    <a:lnTo>
                      <a:pt x="428" y="85"/>
                    </a:lnTo>
                    <a:lnTo>
                      <a:pt x="428" y="85"/>
                    </a:lnTo>
                    <a:lnTo>
                      <a:pt x="432" y="85"/>
                    </a:lnTo>
                    <a:lnTo>
                      <a:pt x="434" y="85"/>
                    </a:lnTo>
                    <a:lnTo>
                      <a:pt x="434" y="85"/>
                    </a:lnTo>
                    <a:lnTo>
                      <a:pt x="441" y="85"/>
                    </a:lnTo>
                    <a:lnTo>
                      <a:pt x="443" y="85"/>
                    </a:lnTo>
                    <a:lnTo>
                      <a:pt x="443" y="85"/>
                    </a:lnTo>
                    <a:lnTo>
                      <a:pt x="445" y="83"/>
                    </a:lnTo>
                    <a:lnTo>
                      <a:pt x="445" y="83"/>
                    </a:lnTo>
                    <a:lnTo>
                      <a:pt x="447" y="81"/>
                    </a:lnTo>
                    <a:lnTo>
                      <a:pt x="447" y="81"/>
                    </a:lnTo>
                    <a:lnTo>
                      <a:pt x="449" y="79"/>
                    </a:lnTo>
                    <a:lnTo>
                      <a:pt x="449" y="79"/>
                    </a:lnTo>
                    <a:lnTo>
                      <a:pt x="453" y="74"/>
                    </a:lnTo>
                    <a:lnTo>
                      <a:pt x="453" y="74"/>
                    </a:lnTo>
                    <a:lnTo>
                      <a:pt x="456" y="72"/>
                    </a:lnTo>
                    <a:lnTo>
                      <a:pt x="456" y="70"/>
                    </a:lnTo>
                    <a:lnTo>
                      <a:pt x="456" y="68"/>
                    </a:lnTo>
                    <a:lnTo>
                      <a:pt x="458" y="68"/>
                    </a:lnTo>
                    <a:lnTo>
                      <a:pt x="458" y="68"/>
                    </a:lnTo>
                    <a:lnTo>
                      <a:pt x="458" y="66"/>
                    </a:lnTo>
                    <a:lnTo>
                      <a:pt x="456" y="64"/>
                    </a:lnTo>
                    <a:lnTo>
                      <a:pt x="453" y="64"/>
                    </a:lnTo>
                    <a:lnTo>
                      <a:pt x="453" y="64"/>
                    </a:lnTo>
                    <a:lnTo>
                      <a:pt x="451" y="66"/>
                    </a:lnTo>
                    <a:lnTo>
                      <a:pt x="451" y="68"/>
                    </a:lnTo>
                    <a:lnTo>
                      <a:pt x="451" y="68"/>
                    </a:lnTo>
                    <a:lnTo>
                      <a:pt x="449" y="68"/>
                    </a:lnTo>
                    <a:lnTo>
                      <a:pt x="449" y="68"/>
                    </a:lnTo>
                    <a:lnTo>
                      <a:pt x="447" y="70"/>
                    </a:lnTo>
                    <a:lnTo>
                      <a:pt x="447" y="72"/>
                    </a:lnTo>
                    <a:lnTo>
                      <a:pt x="445" y="72"/>
                    </a:lnTo>
                    <a:lnTo>
                      <a:pt x="443" y="74"/>
                    </a:lnTo>
                    <a:lnTo>
                      <a:pt x="439" y="76"/>
                    </a:lnTo>
                    <a:lnTo>
                      <a:pt x="437" y="76"/>
                    </a:lnTo>
                    <a:lnTo>
                      <a:pt x="428" y="76"/>
                    </a:lnTo>
                    <a:lnTo>
                      <a:pt x="424" y="76"/>
                    </a:lnTo>
                    <a:lnTo>
                      <a:pt x="424" y="76"/>
                    </a:lnTo>
                    <a:lnTo>
                      <a:pt x="424" y="76"/>
                    </a:lnTo>
                    <a:lnTo>
                      <a:pt x="422" y="76"/>
                    </a:lnTo>
                    <a:lnTo>
                      <a:pt x="422" y="76"/>
                    </a:lnTo>
                    <a:lnTo>
                      <a:pt x="420" y="76"/>
                    </a:lnTo>
                    <a:lnTo>
                      <a:pt x="420" y="76"/>
                    </a:lnTo>
                    <a:lnTo>
                      <a:pt x="418" y="74"/>
                    </a:lnTo>
                    <a:lnTo>
                      <a:pt x="415" y="74"/>
                    </a:lnTo>
                    <a:lnTo>
                      <a:pt x="411" y="74"/>
                    </a:lnTo>
                    <a:lnTo>
                      <a:pt x="407" y="74"/>
                    </a:lnTo>
                    <a:lnTo>
                      <a:pt x="403" y="74"/>
                    </a:lnTo>
                    <a:lnTo>
                      <a:pt x="403" y="74"/>
                    </a:lnTo>
                    <a:lnTo>
                      <a:pt x="401" y="74"/>
                    </a:lnTo>
                    <a:lnTo>
                      <a:pt x="401" y="72"/>
                    </a:lnTo>
                    <a:lnTo>
                      <a:pt x="401" y="72"/>
                    </a:lnTo>
                    <a:lnTo>
                      <a:pt x="399" y="72"/>
                    </a:lnTo>
                    <a:lnTo>
                      <a:pt x="399" y="70"/>
                    </a:lnTo>
                    <a:lnTo>
                      <a:pt x="399" y="70"/>
                    </a:lnTo>
                    <a:lnTo>
                      <a:pt x="396" y="70"/>
                    </a:lnTo>
                    <a:lnTo>
                      <a:pt x="394" y="70"/>
                    </a:lnTo>
                    <a:lnTo>
                      <a:pt x="394" y="70"/>
                    </a:lnTo>
                    <a:lnTo>
                      <a:pt x="392" y="70"/>
                    </a:lnTo>
                    <a:lnTo>
                      <a:pt x="392" y="70"/>
                    </a:lnTo>
                    <a:lnTo>
                      <a:pt x="392" y="70"/>
                    </a:lnTo>
                    <a:lnTo>
                      <a:pt x="390" y="72"/>
                    </a:lnTo>
                    <a:lnTo>
                      <a:pt x="390" y="74"/>
                    </a:lnTo>
                    <a:lnTo>
                      <a:pt x="388" y="74"/>
                    </a:lnTo>
                    <a:lnTo>
                      <a:pt x="388" y="76"/>
                    </a:lnTo>
                    <a:lnTo>
                      <a:pt x="388" y="76"/>
                    </a:lnTo>
                    <a:lnTo>
                      <a:pt x="388" y="76"/>
                    </a:lnTo>
                    <a:lnTo>
                      <a:pt x="386" y="79"/>
                    </a:lnTo>
                    <a:lnTo>
                      <a:pt x="384" y="76"/>
                    </a:lnTo>
                    <a:lnTo>
                      <a:pt x="384" y="76"/>
                    </a:lnTo>
                    <a:lnTo>
                      <a:pt x="384" y="74"/>
                    </a:lnTo>
                    <a:lnTo>
                      <a:pt x="382" y="74"/>
                    </a:lnTo>
                    <a:lnTo>
                      <a:pt x="382" y="74"/>
                    </a:lnTo>
                    <a:lnTo>
                      <a:pt x="382" y="76"/>
                    </a:lnTo>
                    <a:lnTo>
                      <a:pt x="380" y="79"/>
                    </a:lnTo>
                    <a:lnTo>
                      <a:pt x="380" y="79"/>
                    </a:lnTo>
                    <a:lnTo>
                      <a:pt x="380" y="79"/>
                    </a:lnTo>
                    <a:lnTo>
                      <a:pt x="380" y="81"/>
                    </a:lnTo>
                    <a:lnTo>
                      <a:pt x="377" y="83"/>
                    </a:lnTo>
                    <a:lnTo>
                      <a:pt x="377" y="83"/>
                    </a:lnTo>
                    <a:lnTo>
                      <a:pt x="375" y="87"/>
                    </a:lnTo>
                    <a:lnTo>
                      <a:pt x="375" y="87"/>
                    </a:lnTo>
                    <a:lnTo>
                      <a:pt x="375" y="89"/>
                    </a:lnTo>
                    <a:lnTo>
                      <a:pt x="375" y="91"/>
                    </a:lnTo>
                    <a:lnTo>
                      <a:pt x="375" y="91"/>
                    </a:lnTo>
                    <a:lnTo>
                      <a:pt x="373" y="91"/>
                    </a:lnTo>
                    <a:lnTo>
                      <a:pt x="373" y="91"/>
                    </a:lnTo>
                    <a:lnTo>
                      <a:pt x="375" y="98"/>
                    </a:lnTo>
                    <a:lnTo>
                      <a:pt x="375" y="100"/>
                    </a:lnTo>
                    <a:lnTo>
                      <a:pt x="375" y="102"/>
                    </a:lnTo>
                    <a:lnTo>
                      <a:pt x="375" y="104"/>
                    </a:lnTo>
                    <a:lnTo>
                      <a:pt x="375" y="102"/>
                    </a:lnTo>
                    <a:lnTo>
                      <a:pt x="373" y="100"/>
                    </a:lnTo>
                    <a:lnTo>
                      <a:pt x="373" y="102"/>
                    </a:lnTo>
                    <a:lnTo>
                      <a:pt x="371" y="104"/>
                    </a:lnTo>
                    <a:lnTo>
                      <a:pt x="369" y="108"/>
                    </a:lnTo>
                    <a:lnTo>
                      <a:pt x="367" y="112"/>
                    </a:lnTo>
                    <a:lnTo>
                      <a:pt x="367" y="112"/>
                    </a:lnTo>
                    <a:lnTo>
                      <a:pt x="367" y="114"/>
                    </a:lnTo>
                    <a:lnTo>
                      <a:pt x="367" y="114"/>
                    </a:lnTo>
                    <a:lnTo>
                      <a:pt x="369" y="119"/>
                    </a:lnTo>
                    <a:lnTo>
                      <a:pt x="367" y="119"/>
                    </a:lnTo>
                    <a:lnTo>
                      <a:pt x="367" y="121"/>
                    </a:lnTo>
                    <a:lnTo>
                      <a:pt x="365" y="123"/>
                    </a:lnTo>
                    <a:lnTo>
                      <a:pt x="365" y="125"/>
                    </a:lnTo>
                    <a:lnTo>
                      <a:pt x="365" y="127"/>
                    </a:lnTo>
                    <a:lnTo>
                      <a:pt x="365" y="127"/>
                    </a:lnTo>
                    <a:lnTo>
                      <a:pt x="363" y="129"/>
                    </a:lnTo>
                    <a:lnTo>
                      <a:pt x="361" y="129"/>
                    </a:lnTo>
                    <a:close/>
                    <a:moveTo>
                      <a:pt x="209" y="114"/>
                    </a:moveTo>
                    <a:lnTo>
                      <a:pt x="211" y="114"/>
                    </a:lnTo>
                    <a:lnTo>
                      <a:pt x="211" y="114"/>
                    </a:lnTo>
                    <a:lnTo>
                      <a:pt x="209" y="112"/>
                    </a:lnTo>
                    <a:lnTo>
                      <a:pt x="206" y="114"/>
                    </a:lnTo>
                    <a:lnTo>
                      <a:pt x="209" y="114"/>
                    </a:lnTo>
                    <a:close/>
                    <a:moveTo>
                      <a:pt x="498" y="136"/>
                    </a:moveTo>
                    <a:lnTo>
                      <a:pt x="500" y="136"/>
                    </a:lnTo>
                    <a:lnTo>
                      <a:pt x="500" y="136"/>
                    </a:lnTo>
                    <a:lnTo>
                      <a:pt x="500" y="136"/>
                    </a:lnTo>
                    <a:lnTo>
                      <a:pt x="498" y="136"/>
                    </a:lnTo>
                    <a:lnTo>
                      <a:pt x="498" y="136"/>
                    </a:lnTo>
                    <a:close/>
                    <a:moveTo>
                      <a:pt x="502" y="117"/>
                    </a:moveTo>
                    <a:lnTo>
                      <a:pt x="502" y="117"/>
                    </a:lnTo>
                    <a:lnTo>
                      <a:pt x="502" y="114"/>
                    </a:lnTo>
                    <a:lnTo>
                      <a:pt x="502" y="114"/>
                    </a:lnTo>
                    <a:lnTo>
                      <a:pt x="500" y="112"/>
                    </a:lnTo>
                    <a:lnTo>
                      <a:pt x="498" y="112"/>
                    </a:lnTo>
                    <a:lnTo>
                      <a:pt x="496" y="110"/>
                    </a:lnTo>
                    <a:lnTo>
                      <a:pt x="496" y="110"/>
                    </a:lnTo>
                    <a:lnTo>
                      <a:pt x="494" y="110"/>
                    </a:lnTo>
                    <a:lnTo>
                      <a:pt x="491" y="112"/>
                    </a:lnTo>
                    <a:lnTo>
                      <a:pt x="491" y="114"/>
                    </a:lnTo>
                    <a:lnTo>
                      <a:pt x="491" y="114"/>
                    </a:lnTo>
                    <a:lnTo>
                      <a:pt x="491" y="117"/>
                    </a:lnTo>
                    <a:lnTo>
                      <a:pt x="494" y="117"/>
                    </a:lnTo>
                    <a:lnTo>
                      <a:pt x="496" y="117"/>
                    </a:lnTo>
                    <a:lnTo>
                      <a:pt x="498" y="117"/>
                    </a:lnTo>
                    <a:lnTo>
                      <a:pt x="502" y="117"/>
                    </a:lnTo>
                    <a:close/>
                    <a:moveTo>
                      <a:pt x="494" y="140"/>
                    </a:moveTo>
                    <a:lnTo>
                      <a:pt x="494" y="140"/>
                    </a:lnTo>
                    <a:lnTo>
                      <a:pt x="491" y="140"/>
                    </a:lnTo>
                    <a:lnTo>
                      <a:pt x="494" y="140"/>
                    </a:lnTo>
                    <a:lnTo>
                      <a:pt x="494" y="142"/>
                    </a:lnTo>
                    <a:lnTo>
                      <a:pt x="494" y="140"/>
                    </a:lnTo>
                    <a:lnTo>
                      <a:pt x="494" y="140"/>
                    </a:lnTo>
                    <a:close/>
                    <a:moveTo>
                      <a:pt x="500" y="214"/>
                    </a:moveTo>
                    <a:lnTo>
                      <a:pt x="498" y="214"/>
                    </a:lnTo>
                    <a:lnTo>
                      <a:pt x="498" y="214"/>
                    </a:lnTo>
                    <a:lnTo>
                      <a:pt x="498" y="214"/>
                    </a:lnTo>
                    <a:lnTo>
                      <a:pt x="500" y="216"/>
                    </a:lnTo>
                    <a:lnTo>
                      <a:pt x="502" y="214"/>
                    </a:lnTo>
                    <a:lnTo>
                      <a:pt x="502" y="214"/>
                    </a:lnTo>
                    <a:lnTo>
                      <a:pt x="500" y="214"/>
                    </a:lnTo>
                    <a:close/>
                    <a:moveTo>
                      <a:pt x="510" y="197"/>
                    </a:moveTo>
                    <a:lnTo>
                      <a:pt x="510" y="197"/>
                    </a:lnTo>
                    <a:lnTo>
                      <a:pt x="508" y="197"/>
                    </a:lnTo>
                    <a:lnTo>
                      <a:pt x="508" y="199"/>
                    </a:lnTo>
                    <a:lnTo>
                      <a:pt x="508" y="199"/>
                    </a:lnTo>
                    <a:lnTo>
                      <a:pt x="510" y="199"/>
                    </a:lnTo>
                    <a:lnTo>
                      <a:pt x="510" y="199"/>
                    </a:lnTo>
                    <a:lnTo>
                      <a:pt x="510" y="199"/>
                    </a:lnTo>
                    <a:lnTo>
                      <a:pt x="510" y="199"/>
                    </a:lnTo>
                    <a:lnTo>
                      <a:pt x="510" y="197"/>
                    </a:lnTo>
                    <a:close/>
                    <a:moveTo>
                      <a:pt x="510" y="144"/>
                    </a:moveTo>
                    <a:lnTo>
                      <a:pt x="508" y="144"/>
                    </a:lnTo>
                    <a:lnTo>
                      <a:pt x="508" y="144"/>
                    </a:lnTo>
                    <a:lnTo>
                      <a:pt x="510" y="144"/>
                    </a:lnTo>
                    <a:lnTo>
                      <a:pt x="510" y="144"/>
                    </a:lnTo>
                    <a:lnTo>
                      <a:pt x="510" y="144"/>
                    </a:lnTo>
                    <a:lnTo>
                      <a:pt x="510" y="144"/>
                    </a:lnTo>
                    <a:lnTo>
                      <a:pt x="510" y="144"/>
                    </a:lnTo>
                    <a:lnTo>
                      <a:pt x="510" y="144"/>
                    </a:lnTo>
                    <a:lnTo>
                      <a:pt x="510" y="144"/>
                    </a:lnTo>
                    <a:close/>
                    <a:moveTo>
                      <a:pt x="491" y="205"/>
                    </a:moveTo>
                    <a:lnTo>
                      <a:pt x="489" y="205"/>
                    </a:lnTo>
                    <a:lnTo>
                      <a:pt x="491" y="205"/>
                    </a:lnTo>
                    <a:lnTo>
                      <a:pt x="491" y="205"/>
                    </a:lnTo>
                    <a:lnTo>
                      <a:pt x="491" y="205"/>
                    </a:lnTo>
                    <a:lnTo>
                      <a:pt x="491" y="205"/>
                    </a:lnTo>
                    <a:lnTo>
                      <a:pt x="491" y="203"/>
                    </a:lnTo>
                    <a:lnTo>
                      <a:pt x="491" y="205"/>
                    </a:lnTo>
                    <a:close/>
                    <a:moveTo>
                      <a:pt x="502" y="144"/>
                    </a:moveTo>
                    <a:lnTo>
                      <a:pt x="500" y="144"/>
                    </a:lnTo>
                    <a:lnTo>
                      <a:pt x="500" y="146"/>
                    </a:lnTo>
                    <a:lnTo>
                      <a:pt x="500" y="146"/>
                    </a:lnTo>
                    <a:lnTo>
                      <a:pt x="500" y="146"/>
                    </a:lnTo>
                    <a:lnTo>
                      <a:pt x="500" y="148"/>
                    </a:lnTo>
                    <a:lnTo>
                      <a:pt x="500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4" y="146"/>
                    </a:lnTo>
                    <a:lnTo>
                      <a:pt x="504" y="146"/>
                    </a:lnTo>
                    <a:lnTo>
                      <a:pt x="504" y="146"/>
                    </a:lnTo>
                    <a:lnTo>
                      <a:pt x="504" y="144"/>
                    </a:lnTo>
                    <a:lnTo>
                      <a:pt x="504" y="144"/>
                    </a:lnTo>
                    <a:lnTo>
                      <a:pt x="504" y="144"/>
                    </a:lnTo>
                    <a:lnTo>
                      <a:pt x="504" y="144"/>
                    </a:lnTo>
                    <a:lnTo>
                      <a:pt x="502" y="144"/>
                    </a:lnTo>
                    <a:close/>
                    <a:moveTo>
                      <a:pt x="508" y="144"/>
                    </a:moveTo>
                    <a:lnTo>
                      <a:pt x="506" y="144"/>
                    </a:lnTo>
                    <a:lnTo>
                      <a:pt x="506" y="144"/>
                    </a:lnTo>
                    <a:lnTo>
                      <a:pt x="506" y="146"/>
                    </a:lnTo>
                    <a:lnTo>
                      <a:pt x="508" y="144"/>
                    </a:lnTo>
                    <a:lnTo>
                      <a:pt x="508" y="144"/>
                    </a:lnTo>
                    <a:close/>
                    <a:moveTo>
                      <a:pt x="468" y="119"/>
                    </a:moveTo>
                    <a:lnTo>
                      <a:pt x="475" y="119"/>
                    </a:lnTo>
                    <a:lnTo>
                      <a:pt x="475" y="119"/>
                    </a:lnTo>
                    <a:lnTo>
                      <a:pt x="470" y="117"/>
                    </a:lnTo>
                    <a:lnTo>
                      <a:pt x="466" y="117"/>
                    </a:lnTo>
                    <a:lnTo>
                      <a:pt x="462" y="117"/>
                    </a:lnTo>
                    <a:lnTo>
                      <a:pt x="462" y="117"/>
                    </a:lnTo>
                    <a:lnTo>
                      <a:pt x="460" y="119"/>
                    </a:lnTo>
                    <a:lnTo>
                      <a:pt x="462" y="119"/>
                    </a:lnTo>
                    <a:lnTo>
                      <a:pt x="462" y="119"/>
                    </a:lnTo>
                    <a:lnTo>
                      <a:pt x="462" y="119"/>
                    </a:lnTo>
                    <a:lnTo>
                      <a:pt x="466" y="119"/>
                    </a:lnTo>
                    <a:lnTo>
                      <a:pt x="468" y="119"/>
                    </a:lnTo>
                    <a:close/>
                    <a:moveTo>
                      <a:pt x="460" y="49"/>
                    </a:moveTo>
                    <a:lnTo>
                      <a:pt x="460" y="49"/>
                    </a:lnTo>
                    <a:lnTo>
                      <a:pt x="462" y="49"/>
                    </a:lnTo>
                    <a:lnTo>
                      <a:pt x="462" y="47"/>
                    </a:lnTo>
                    <a:lnTo>
                      <a:pt x="460" y="47"/>
                    </a:lnTo>
                    <a:lnTo>
                      <a:pt x="460" y="49"/>
                    </a:lnTo>
                    <a:lnTo>
                      <a:pt x="460" y="51"/>
                    </a:lnTo>
                    <a:lnTo>
                      <a:pt x="460" y="49"/>
                    </a:lnTo>
                    <a:close/>
                    <a:moveTo>
                      <a:pt x="445" y="218"/>
                    </a:moveTo>
                    <a:lnTo>
                      <a:pt x="445" y="218"/>
                    </a:lnTo>
                    <a:lnTo>
                      <a:pt x="456" y="218"/>
                    </a:lnTo>
                    <a:lnTo>
                      <a:pt x="456" y="216"/>
                    </a:lnTo>
                    <a:lnTo>
                      <a:pt x="456" y="214"/>
                    </a:lnTo>
                    <a:lnTo>
                      <a:pt x="456" y="214"/>
                    </a:lnTo>
                    <a:lnTo>
                      <a:pt x="453" y="214"/>
                    </a:lnTo>
                    <a:lnTo>
                      <a:pt x="451" y="214"/>
                    </a:lnTo>
                    <a:lnTo>
                      <a:pt x="449" y="214"/>
                    </a:lnTo>
                    <a:lnTo>
                      <a:pt x="449" y="214"/>
                    </a:lnTo>
                    <a:lnTo>
                      <a:pt x="447" y="214"/>
                    </a:lnTo>
                    <a:lnTo>
                      <a:pt x="447" y="214"/>
                    </a:lnTo>
                    <a:lnTo>
                      <a:pt x="445" y="214"/>
                    </a:lnTo>
                    <a:lnTo>
                      <a:pt x="445" y="216"/>
                    </a:lnTo>
                    <a:lnTo>
                      <a:pt x="445" y="216"/>
                    </a:lnTo>
                    <a:lnTo>
                      <a:pt x="445" y="218"/>
                    </a:lnTo>
                    <a:lnTo>
                      <a:pt x="445" y="218"/>
                    </a:lnTo>
                    <a:close/>
                    <a:moveTo>
                      <a:pt x="40" y="72"/>
                    </a:moveTo>
                    <a:lnTo>
                      <a:pt x="38" y="72"/>
                    </a:lnTo>
                    <a:lnTo>
                      <a:pt x="35" y="68"/>
                    </a:lnTo>
                    <a:lnTo>
                      <a:pt x="33" y="66"/>
                    </a:lnTo>
                    <a:lnTo>
                      <a:pt x="33" y="66"/>
                    </a:lnTo>
                    <a:lnTo>
                      <a:pt x="33" y="68"/>
                    </a:lnTo>
                    <a:lnTo>
                      <a:pt x="31" y="68"/>
                    </a:lnTo>
                    <a:lnTo>
                      <a:pt x="29" y="68"/>
                    </a:lnTo>
                    <a:lnTo>
                      <a:pt x="31" y="72"/>
                    </a:lnTo>
                    <a:lnTo>
                      <a:pt x="33" y="74"/>
                    </a:lnTo>
                    <a:lnTo>
                      <a:pt x="33" y="76"/>
                    </a:lnTo>
                    <a:lnTo>
                      <a:pt x="35" y="76"/>
                    </a:lnTo>
                    <a:lnTo>
                      <a:pt x="38" y="76"/>
                    </a:lnTo>
                    <a:lnTo>
                      <a:pt x="38" y="81"/>
                    </a:lnTo>
                    <a:lnTo>
                      <a:pt x="38" y="81"/>
                    </a:lnTo>
                    <a:lnTo>
                      <a:pt x="40" y="81"/>
                    </a:lnTo>
                    <a:lnTo>
                      <a:pt x="42" y="81"/>
                    </a:lnTo>
                    <a:lnTo>
                      <a:pt x="42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40" y="72"/>
                    </a:lnTo>
                    <a:close/>
                    <a:moveTo>
                      <a:pt x="487" y="140"/>
                    </a:moveTo>
                    <a:lnTo>
                      <a:pt x="487" y="140"/>
                    </a:lnTo>
                    <a:lnTo>
                      <a:pt x="487" y="140"/>
                    </a:lnTo>
                    <a:lnTo>
                      <a:pt x="485" y="140"/>
                    </a:lnTo>
                    <a:lnTo>
                      <a:pt x="485" y="138"/>
                    </a:lnTo>
                    <a:lnTo>
                      <a:pt x="483" y="138"/>
                    </a:lnTo>
                    <a:lnTo>
                      <a:pt x="481" y="136"/>
                    </a:lnTo>
                    <a:lnTo>
                      <a:pt x="479" y="136"/>
                    </a:lnTo>
                    <a:lnTo>
                      <a:pt x="475" y="138"/>
                    </a:lnTo>
                    <a:lnTo>
                      <a:pt x="472" y="138"/>
                    </a:lnTo>
                    <a:lnTo>
                      <a:pt x="470" y="138"/>
                    </a:lnTo>
                    <a:lnTo>
                      <a:pt x="470" y="138"/>
                    </a:lnTo>
                    <a:lnTo>
                      <a:pt x="470" y="138"/>
                    </a:lnTo>
                    <a:lnTo>
                      <a:pt x="470" y="142"/>
                    </a:lnTo>
                    <a:lnTo>
                      <a:pt x="470" y="142"/>
                    </a:lnTo>
                    <a:lnTo>
                      <a:pt x="472" y="144"/>
                    </a:lnTo>
                    <a:lnTo>
                      <a:pt x="472" y="144"/>
                    </a:lnTo>
                    <a:lnTo>
                      <a:pt x="472" y="144"/>
                    </a:lnTo>
                    <a:lnTo>
                      <a:pt x="477" y="146"/>
                    </a:lnTo>
                    <a:lnTo>
                      <a:pt x="479" y="148"/>
                    </a:lnTo>
                    <a:lnTo>
                      <a:pt x="481" y="148"/>
                    </a:lnTo>
                    <a:lnTo>
                      <a:pt x="481" y="148"/>
                    </a:lnTo>
                    <a:lnTo>
                      <a:pt x="481" y="148"/>
                    </a:lnTo>
                    <a:lnTo>
                      <a:pt x="483" y="148"/>
                    </a:lnTo>
                    <a:lnTo>
                      <a:pt x="483" y="146"/>
                    </a:lnTo>
                    <a:lnTo>
                      <a:pt x="485" y="146"/>
                    </a:lnTo>
                    <a:lnTo>
                      <a:pt x="487" y="146"/>
                    </a:lnTo>
                    <a:lnTo>
                      <a:pt x="489" y="146"/>
                    </a:lnTo>
                    <a:lnTo>
                      <a:pt x="489" y="142"/>
                    </a:lnTo>
                    <a:lnTo>
                      <a:pt x="489" y="142"/>
                    </a:lnTo>
                    <a:lnTo>
                      <a:pt x="487" y="140"/>
                    </a:lnTo>
                    <a:close/>
                    <a:moveTo>
                      <a:pt x="481" y="207"/>
                    </a:moveTo>
                    <a:lnTo>
                      <a:pt x="479" y="205"/>
                    </a:lnTo>
                    <a:lnTo>
                      <a:pt x="477" y="205"/>
                    </a:lnTo>
                    <a:lnTo>
                      <a:pt x="475" y="207"/>
                    </a:lnTo>
                    <a:lnTo>
                      <a:pt x="472" y="207"/>
                    </a:lnTo>
                    <a:lnTo>
                      <a:pt x="470" y="207"/>
                    </a:lnTo>
                    <a:lnTo>
                      <a:pt x="468" y="207"/>
                    </a:lnTo>
                    <a:lnTo>
                      <a:pt x="468" y="210"/>
                    </a:lnTo>
                    <a:lnTo>
                      <a:pt x="466" y="210"/>
                    </a:lnTo>
                    <a:lnTo>
                      <a:pt x="466" y="212"/>
                    </a:lnTo>
                    <a:lnTo>
                      <a:pt x="466" y="212"/>
                    </a:lnTo>
                    <a:lnTo>
                      <a:pt x="468" y="210"/>
                    </a:lnTo>
                    <a:lnTo>
                      <a:pt x="470" y="210"/>
                    </a:lnTo>
                    <a:lnTo>
                      <a:pt x="470" y="210"/>
                    </a:lnTo>
                    <a:lnTo>
                      <a:pt x="472" y="210"/>
                    </a:lnTo>
                    <a:lnTo>
                      <a:pt x="475" y="210"/>
                    </a:lnTo>
                    <a:lnTo>
                      <a:pt x="477" y="212"/>
                    </a:lnTo>
                    <a:lnTo>
                      <a:pt x="477" y="210"/>
                    </a:lnTo>
                    <a:lnTo>
                      <a:pt x="479" y="210"/>
                    </a:lnTo>
                    <a:lnTo>
                      <a:pt x="481" y="207"/>
                    </a:lnTo>
                    <a:lnTo>
                      <a:pt x="483" y="207"/>
                    </a:lnTo>
                    <a:lnTo>
                      <a:pt x="483" y="207"/>
                    </a:lnTo>
                    <a:lnTo>
                      <a:pt x="481" y="207"/>
                    </a:lnTo>
                    <a:lnTo>
                      <a:pt x="481" y="207"/>
                    </a:lnTo>
                    <a:close/>
                    <a:moveTo>
                      <a:pt x="487" y="100"/>
                    </a:moveTo>
                    <a:lnTo>
                      <a:pt x="487" y="102"/>
                    </a:lnTo>
                    <a:lnTo>
                      <a:pt x="487" y="102"/>
                    </a:lnTo>
                    <a:lnTo>
                      <a:pt x="489" y="102"/>
                    </a:lnTo>
                    <a:lnTo>
                      <a:pt x="489" y="102"/>
                    </a:lnTo>
                    <a:lnTo>
                      <a:pt x="489" y="102"/>
                    </a:lnTo>
                    <a:lnTo>
                      <a:pt x="489" y="100"/>
                    </a:lnTo>
                    <a:lnTo>
                      <a:pt x="487" y="100"/>
                    </a:lnTo>
                    <a:close/>
                    <a:moveTo>
                      <a:pt x="458" y="117"/>
                    </a:moveTo>
                    <a:lnTo>
                      <a:pt x="458" y="117"/>
                    </a:lnTo>
                    <a:lnTo>
                      <a:pt x="458" y="117"/>
                    </a:lnTo>
                    <a:lnTo>
                      <a:pt x="456" y="117"/>
                    </a:lnTo>
                    <a:lnTo>
                      <a:pt x="456" y="117"/>
                    </a:lnTo>
                    <a:lnTo>
                      <a:pt x="456" y="117"/>
                    </a:lnTo>
                    <a:lnTo>
                      <a:pt x="456" y="117"/>
                    </a:lnTo>
                    <a:lnTo>
                      <a:pt x="453" y="117"/>
                    </a:lnTo>
                    <a:lnTo>
                      <a:pt x="449" y="114"/>
                    </a:lnTo>
                    <a:lnTo>
                      <a:pt x="447" y="114"/>
                    </a:lnTo>
                    <a:lnTo>
                      <a:pt x="445" y="114"/>
                    </a:lnTo>
                    <a:lnTo>
                      <a:pt x="445" y="117"/>
                    </a:lnTo>
                    <a:lnTo>
                      <a:pt x="445" y="119"/>
                    </a:lnTo>
                    <a:lnTo>
                      <a:pt x="445" y="121"/>
                    </a:lnTo>
                    <a:lnTo>
                      <a:pt x="447" y="121"/>
                    </a:lnTo>
                    <a:lnTo>
                      <a:pt x="449" y="121"/>
                    </a:lnTo>
                    <a:lnTo>
                      <a:pt x="451" y="119"/>
                    </a:lnTo>
                    <a:lnTo>
                      <a:pt x="453" y="119"/>
                    </a:lnTo>
                    <a:lnTo>
                      <a:pt x="456" y="119"/>
                    </a:lnTo>
                    <a:lnTo>
                      <a:pt x="460" y="119"/>
                    </a:lnTo>
                    <a:lnTo>
                      <a:pt x="460" y="117"/>
                    </a:lnTo>
                    <a:lnTo>
                      <a:pt x="460" y="117"/>
                    </a:lnTo>
                    <a:lnTo>
                      <a:pt x="458" y="117"/>
                    </a:lnTo>
                    <a:close/>
                    <a:moveTo>
                      <a:pt x="603" y="180"/>
                    </a:moveTo>
                    <a:lnTo>
                      <a:pt x="603" y="180"/>
                    </a:lnTo>
                    <a:lnTo>
                      <a:pt x="603" y="178"/>
                    </a:lnTo>
                    <a:lnTo>
                      <a:pt x="603" y="178"/>
                    </a:lnTo>
                    <a:lnTo>
                      <a:pt x="603" y="176"/>
                    </a:lnTo>
                    <a:lnTo>
                      <a:pt x="603" y="176"/>
                    </a:lnTo>
                    <a:lnTo>
                      <a:pt x="601" y="176"/>
                    </a:lnTo>
                    <a:lnTo>
                      <a:pt x="601" y="174"/>
                    </a:lnTo>
                    <a:lnTo>
                      <a:pt x="601" y="174"/>
                    </a:lnTo>
                    <a:lnTo>
                      <a:pt x="601" y="174"/>
                    </a:lnTo>
                    <a:lnTo>
                      <a:pt x="601" y="172"/>
                    </a:lnTo>
                    <a:lnTo>
                      <a:pt x="599" y="174"/>
                    </a:lnTo>
                    <a:lnTo>
                      <a:pt x="599" y="174"/>
                    </a:lnTo>
                    <a:lnTo>
                      <a:pt x="599" y="174"/>
                    </a:lnTo>
                    <a:lnTo>
                      <a:pt x="597" y="176"/>
                    </a:lnTo>
                    <a:lnTo>
                      <a:pt x="595" y="176"/>
                    </a:lnTo>
                    <a:lnTo>
                      <a:pt x="595" y="176"/>
                    </a:lnTo>
                    <a:lnTo>
                      <a:pt x="595" y="178"/>
                    </a:lnTo>
                    <a:lnTo>
                      <a:pt x="597" y="178"/>
                    </a:lnTo>
                    <a:lnTo>
                      <a:pt x="597" y="180"/>
                    </a:lnTo>
                    <a:lnTo>
                      <a:pt x="597" y="182"/>
                    </a:lnTo>
                    <a:lnTo>
                      <a:pt x="595" y="182"/>
                    </a:lnTo>
                    <a:lnTo>
                      <a:pt x="595" y="182"/>
                    </a:lnTo>
                    <a:lnTo>
                      <a:pt x="595" y="182"/>
                    </a:lnTo>
                    <a:lnTo>
                      <a:pt x="595" y="182"/>
                    </a:lnTo>
                    <a:lnTo>
                      <a:pt x="595" y="184"/>
                    </a:lnTo>
                    <a:lnTo>
                      <a:pt x="595" y="184"/>
                    </a:lnTo>
                    <a:lnTo>
                      <a:pt x="597" y="184"/>
                    </a:lnTo>
                    <a:lnTo>
                      <a:pt x="599" y="186"/>
                    </a:lnTo>
                    <a:lnTo>
                      <a:pt x="601" y="186"/>
                    </a:lnTo>
                    <a:lnTo>
                      <a:pt x="601" y="186"/>
                    </a:lnTo>
                    <a:lnTo>
                      <a:pt x="601" y="186"/>
                    </a:lnTo>
                    <a:lnTo>
                      <a:pt x="603" y="186"/>
                    </a:lnTo>
                    <a:lnTo>
                      <a:pt x="603" y="184"/>
                    </a:lnTo>
                    <a:lnTo>
                      <a:pt x="603" y="184"/>
                    </a:lnTo>
                    <a:lnTo>
                      <a:pt x="603" y="182"/>
                    </a:lnTo>
                    <a:lnTo>
                      <a:pt x="603" y="182"/>
                    </a:lnTo>
                    <a:lnTo>
                      <a:pt x="603" y="180"/>
                    </a:lnTo>
                    <a:close/>
                    <a:moveTo>
                      <a:pt x="597" y="186"/>
                    </a:moveTo>
                    <a:lnTo>
                      <a:pt x="595" y="184"/>
                    </a:lnTo>
                    <a:lnTo>
                      <a:pt x="595" y="184"/>
                    </a:lnTo>
                    <a:lnTo>
                      <a:pt x="593" y="184"/>
                    </a:lnTo>
                    <a:lnTo>
                      <a:pt x="593" y="184"/>
                    </a:lnTo>
                    <a:lnTo>
                      <a:pt x="593" y="188"/>
                    </a:lnTo>
                    <a:lnTo>
                      <a:pt x="595" y="188"/>
                    </a:lnTo>
                    <a:lnTo>
                      <a:pt x="595" y="188"/>
                    </a:lnTo>
                    <a:lnTo>
                      <a:pt x="595" y="188"/>
                    </a:lnTo>
                    <a:lnTo>
                      <a:pt x="593" y="188"/>
                    </a:lnTo>
                    <a:lnTo>
                      <a:pt x="593" y="193"/>
                    </a:lnTo>
                    <a:lnTo>
                      <a:pt x="593" y="195"/>
                    </a:lnTo>
                    <a:lnTo>
                      <a:pt x="595" y="195"/>
                    </a:lnTo>
                    <a:lnTo>
                      <a:pt x="597" y="195"/>
                    </a:lnTo>
                    <a:lnTo>
                      <a:pt x="597" y="193"/>
                    </a:lnTo>
                    <a:lnTo>
                      <a:pt x="597" y="191"/>
                    </a:lnTo>
                    <a:lnTo>
                      <a:pt x="599" y="191"/>
                    </a:lnTo>
                    <a:lnTo>
                      <a:pt x="599" y="188"/>
                    </a:lnTo>
                    <a:lnTo>
                      <a:pt x="599" y="188"/>
                    </a:lnTo>
                    <a:lnTo>
                      <a:pt x="597" y="186"/>
                    </a:lnTo>
                    <a:lnTo>
                      <a:pt x="597" y="186"/>
                    </a:lnTo>
                    <a:close/>
                    <a:moveTo>
                      <a:pt x="603" y="186"/>
                    </a:moveTo>
                    <a:lnTo>
                      <a:pt x="603" y="186"/>
                    </a:lnTo>
                    <a:lnTo>
                      <a:pt x="603" y="188"/>
                    </a:lnTo>
                    <a:lnTo>
                      <a:pt x="603" y="188"/>
                    </a:lnTo>
                    <a:lnTo>
                      <a:pt x="605" y="186"/>
                    </a:lnTo>
                    <a:lnTo>
                      <a:pt x="605" y="186"/>
                    </a:lnTo>
                    <a:lnTo>
                      <a:pt x="603" y="186"/>
                    </a:lnTo>
                    <a:close/>
                    <a:moveTo>
                      <a:pt x="601" y="191"/>
                    </a:moveTo>
                    <a:lnTo>
                      <a:pt x="601" y="193"/>
                    </a:lnTo>
                    <a:lnTo>
                      <a:pt x="601" y="193"/>
                    </a:lnTo>
                    <a:lnTo>
                      <a:pt x="601" y="193"/>
                    </a:lnTo>
                    <a:lnTo>
                      <a:pt x="601" y="193"/>
                    </a:lnTo>
                    <a:lnTo>
                      <a:pt x="603" y="191"/>
                    </a:lnTo>
                    <a:lnTo>
                      <a:pt x="603" y="191"/>
                    </a:lnTo>
                    <a:lnTo>
                      <a:pt x="601" y="191"/>
                    </a:lnTo>
                    <a:lnTo>
                      <a:pt x="601" y="191"/>
                    </a:lnTo>
                    <a:close/>
                    <a:moveTo>
                      <a:pt x="603" y="188"/>
                    </a:moveTo>
                    <a:lnTo>
                      <a:pt x="601" y="188"/>
                    </a:lnTo>
                    <a:lnTo>
                      <a:pt x="601" y="188"/>
                    </a:lnTo>
                    <a:lnTo>
                      <a:pt x="601" y="191"/>
                    </a:lnTo>
                    <a:lnTo>
                      <a:pt x="603" y="191"/>
                    </a:lnTo>
                    <a:lnTo>
                      <a:pt x="603" y="188"/>
                    </a:lnTo>
                    <a:close/>
                    <a:moveTo>
                      <a:pt x="665" y="212"/>
                    </a:moveTo>
                    <a:lnTo>
                      <a:pt x="667" y="210"/>
                    </a:lnTo>
                    <a:lnTo>
                      <a:pt x="667" y="207"/>
                    </a:lnTo>
                    <a:lnTo>
                      <a:pt x="667" y="205"/>
                    </a:lnTo>
                    <a:lnTo>
                      <a:pt x="667" y="203"/>
                    </a:lnTo>
                    <a:lnTo>
                      <a:pt x="665" y="203"/>
                    </a:lnTo>
                    <a:lnTo>
                      <a:pt x="665" y="203"/>
                    </a:lnTo>
                    <a:lnTo>
                      <a:pt x="660" y="201"/>
                    </a:lnTo>
                    <a:lnTo>
                      <a:pt x="656" y="203"/>
                    </a:lnTo>
                    <a:lnTo>
                      <a:pt x="656" y="203"/>
                    </a:lnTo>
                    <a:lnTo>
                      <a:pt x="654" y="205"/>
                    </a:lnTo>
                    <a:lnTo>
                      <a:pt x="652" y="205"/>
                    </a:lnTo>
                    <a:lnTo>
                      <a:pt x="650" y="210"/>
                    </a:lnTo>
                    <a:lnTo>
                      <a:pt x="648" y="216"/>
                    </a:lnTo>
                    <a:lnTo>
                      <a:pt x="648" y="218"/>
                    </a:lnTo>
                    <a:lnTo>
                      <a:pt x="648" y="218"/>
                    </a:lnTo>
                    <a:lnTo>
                      <a:pt x="650" y="218"/>
                    </a:lnTo>
                    <a:lnTo>
                      <a:pt x="652" y="218"/>
                    </a:lnTo>
                    <a:lnTo>
                      <a:pt x="656" y="218"/>
                    </a:lnTo>
                    <a:lnTo>
                      <a:pt x="660" y="216"/>
                    </a:lnTo>
                    <a:lnTo>
                      <a:pt x="662" y="214"/>
                    </a:lnTo>
                    <a:lnTo>
                      <a:pt x="665" y="212"/>
                    </a:lnTo>
                    <a:close/>
                    <a:moveTo>
                      <a:pt x="698" y="229"/>
                    </a:moveTo>
                    <a:lnTo>
                      <a:pt x="698" y="224"/>
                    </a:lnTo>
                    <a:lnTo>
                      <a:pt x="698" y="222"/>
                    </a:lnTo>
                    <a:lnTo>
                      <a:pt x="698" y="220"/>
                    </a:lnTo>
                    <a:lnTo>
                      <a:pt x="698" y="216"/>
                    </a:lnTo>
                    <a:lnTo>
                      <a:pt x="698" y="214"/>
                    </a:lnTo>
                    <a:lnTo>
                      <a:pt x="698" y="210"/>
                    </a:lnTo>
                    <a:lnTo>
                      <a:pt x="698" y="207"/>
                    </a:lnTo>
                    <a:lnTo>
                      <a:pt x="698" y="203"/>
                    </a:lnTo>
                    <a:lnTo>
                      <a:pt x="698" y="201"/>
                    </a:lnTo>
                    <a:lnTo>
                      <a:pt x="698" y="197"/>
                    </a:lnTo>
                    <a:lnTo>
                      <a:pt x="698" y="195"/>
                    </a:lnTo>
                    <a:lnTo>
                      <a:pt x="696" y="195"/>
                    </a:lnTo>
                    <a:lnTo>
                      <a:pt x="696" y="193"/>
                    </a:lnTo>
                    <a:lnTo>
                      <a:pt x="696" y="191"/>
                    </a:lnTo>
                    <a:lnTo>
                      <a:pt x="698" y="188"/>
                    </a:lnTo>
                    <a:lnTo>
                      <a:pt x="698" y="186"/>
                    </a:lnTo>
                    <a:lnTo>
                      <a:pt x="698" y="184"/>
                    </a:lnTo>
                    <a:lnTo>
                      <a:pt x="698" y="182"/>
                    </a:lnTo>
                    <a:lnTo>
                      <a:pt x="698" y="178"/>
                    </a:lnTo>
                    <a:lnTo>
                      <a:pt x="698" y="176"/>
                    </a:lnTo>
                    <a:lnTo>
                      <a:pt x="698" y="174"/>
                    </a:lnTo>
                    <a:lnTo>
                      <a:pt x="698" y="169"/>
                    </a:lnTo>
                    <a:lnTo>
                      <a:pt x="698" y="167"/>
                    </a:lnTo>
                    <a:lnTo>
                      <a:pt x="698" y="163"/>
                    </a:lnTo>
                    <a:lnTo>
                      <a:pt x="698" y="161"/>
                    </a:lnTo>
                    <a:lnTo>
                      <a:pt x="698" y="157"/>
                    </a:lnTo>
                    <a:lnTo>
                      <a:pt x="698" y="155"/>
                    </a:lnTo>
                    <a:lnTo>
                      <a:pt x="698" y="150"/>
                    </a:lnTo>
                    <a:lnTo>
                      <a:pt x="698" y="148"/>
                    </a:lnTo>
                    <a:lnTo>
                      <a:pt x="698" y="144"/>
                    </a:lnTo>
                    <a:lnTo>
                      <a:pt x="698" y="142"/>
                    </a:lnTo>
                    <a:lnTo>
                      <a:pt x="698" y="138"/>
                    </a:lnTo>
                    <a:lnTo>
                      <a:pt x="698" y="136"/>
                    </a:lnTo>
                    <a:lnTo>
                      <a:pt x="698" y="134"/>
                    </a:lnTo>
                    <a:lnTo>
                      <a:pt x="698" y="129"/>
                    </a:lnTo>
                    <a:lnTo>
                      <a:pt x="694" y="129"/>
                    </a:lnTo>
                    <a:lnTo>
                      <a:pt x="694" y="127"/>
                    </a:lnTo>
                    <a:lnTo>
                      <a:pt x="694" y="127"/>
                    </a:lnTo>
                    <a:lnTo>
                      <a:pt x="692" y="127"/>
                    </a:lnTo>
                    <a:lnTo>
                      <a:pt x="688" y="127"/>
                    </a:lnTo>
                    <a:lnTo>
                      <a:pt x="688" y="127"/>
                    </a:lnTo>
                    <a:lnTo>
                      <a:pt x="686" y="125"/>
                    </a:lnTo>
                    <a:lnTo>
                      <a:pt x="686" y="125"/>
                    </a:lnTo>
                    <a:lnTo>
                      <a:pt x="681" y="125"/>
                    </a:lnTo>
                    <a:lnTo>
                      <a:pt x="679" y="125"/>
                    </a:lnTo>
                    <a:lnTo>
                      <a:pt x="675" y="123"/>
                    </a:lnTo>
                    <a:lnTo>
                      <a:pt x="671" y="123"/>
                    </a:lnTo>
                    <a:lnTo>
                      <a:pt x="671" y="121"/>
                    </a:lnTo>
                    <a:lnTo>
                      <a:pt x="669" y="121"/>
                    </a:lnTo>
                    <a:lnTo>
                      <a:pt x="667" y="121"/>
                    </a:lnTo>
                    <a:lnTo>
                      <a:pt x="665" y="119"/>
                    </a:lnTo>
                    <a:lnTo>
                      <a:pt x="665" y="119"/>
                    </a:lnTo>
                    <a:lnTo>
                      <a:pt x="662" y="117"/>
                    </a:lnTo>
                    <a:lnTo>
                      <a:pt x="654" y="114"/>
                    </a:lnTo>
                    <a:lnTo>
                      <a:pt x="652" y="114"/>
                    </a:lnTo>
                    <a:lnTo>
                      <a:pt x="652" y="112"/>
                    </a:lnTo>
                    <a:lnTo>
                      <a:pt x="650" y="112"/>
                    </a:lnTo>
                    <a:lnTo>
                      <a:pt x="648" y="114"/>
                    </a:lnTo>
                    <a:lnTo>
                      <a:pt x="643" y="117"/>
                    </a:lnTo>
                    <a:lnTo>
                      <a:pt x="639" y="117"/>
                    </a:lnTo>
                    <a:lnTo>
                      <a:pt x="639" y="119"/>
                    </a:lnTo>
                    <a:lnTo>
                      <a:pt x="639" y="119"/>
                    </a:lnTo>
                    <a:lnTo>
                      <a:pt x="639" y="121"/>
                    </a:lnTo>
                    <a:lnTo>
                      <a:pt x="639" y="121"/>
                    </a:lnTo>
                    <a:lnTo>
                      <a:pt x="639" y="123"/>
                    </a:lnTo>
                    <a:lnTo>
                      <a:pt x="635" y="123"/>
                    </a:lnTo>
                    <a:lnTo>
                      <a:pt x="631" y="123"/>
                    </a:lnTo>
                    <a:lnTo>
                      <a:pt x="629" y="125"/>
                    </a:lnTo>
                    <a:lnTo>
                      <a:pt x="627" y="125"/>
                    </a:lnTo>
                    <a:lnTo>
                      <a:pt x="627" y="127"/>
                    </a:lnTo>
                    <a:lnTo>
                      <a:pt x="627" y="129"/>
                    </a:lnTo>
                    <a:lnTo>
                      <a:pt x="627" y="129"/>
                    </a:lnTo>
                    <a:lnTo>
                      <a:pt x="622" y="131"/>
                    </a:lnTo>
                    <a:lnTo>
                      <a:pt x="622" y="131"/>
                    </a:lnTo>
                    <a:lnTo>
                      <a:pt x="620" y="134"/>
                    </a:lnTo>
                    <a:lnTo>
                      <a:pt x="620" y="136"/>
                    </a:lnTo>
                    <a:lnTo>
                      <a:pt x="616" y="138"/>
                    </a:lnTo>
                    <a:lnTo>
                      <a:pt x="616" y="140"/>
                    </a:lnTo>
                    <a:lnTo>
                      <a:pt x="614" y="140"/>
                    </a:lnTo>
                    <a:lnTo>
                      <a:pt x="612" y="142"/>
                    </a:lnTo>
                    <a:lnTo>
                      <a:pt x="610" y="142"/>
                    </a:lnTo>
                    <a:lnTo>
                      <a:pt x="608" y="140"/>
                    </a:lnTo>
                    <a:lnTo>
                      <a:pt x="608" y="140"/>
                    </a:lnTo>
                    <a:lnTo>
                      <a:pt x="605" y="140"/>
                    </a:lnTo>
                    <a:lnTo>
                      <a:pt x="605" y="138"/>
                    </a:lnTo>
                    <a:lnTo>
                      <a:pt x="605" y="138"/>
                    </a:lnTo>
                    <a:lnTo>
                      <a:pt x="605" y="136"/>
                    </a:lnTo>
                    <a:lnTo>
                      <a:pt x="605" y="134"/>
                    </a:lnTo>
                    <a:lnTo>
                      <a:pt x="603" y="136"/>
                    </a:lnTo>
                    <a:lnTo>
                      <a:pt x="603" y="136"/>
                    </a:lnTo>
                    <a:lnTo>
                      <a:pt x="601" y="131"/>
                    </a:lnTo>
                    <a:lnTo>
                      <a:pt x="601" y="129"/>
                    </a:lnTo>
                    <a:lnTo>
                      <a:pt x="601" y="129"/>
                    </a:lnTo>
                    <a:lnTo>
                      <a:pt x="601" y="127"/>
                    </a:lnTo>
                    <a:lnTo>
                      <a:pt x="599" y="129"/>
                    </a:lnTo>
                    <a:lnTo>
                      <a:pt x="599" y="129"/>
                    </a:lnTo>
                    <a:lnTo>
                      <a:pt x="599" y="131"/>
                    </a:lnTo>
                    <a:lnTo>
                      <a:pt x="599" y="134"/>
                    </a:lnTo>
                    <a:lnTo>
                      <a:pt x="597" y="129"/>
                    </a:lnTo>
                    <a:lnTo>
                      <a:pt x="595" y="125"/>
                    </a:lnTo>
                    <a:lnTo>
                      <a:pt x="595" y="123"/>
                    </a:lnTo>
                    <a:lnTo>
                      <a:pt x="593" y="121"/>
                    </a:lnTo>
                    <a:lnTo>
                      <a:pt x="593" y="121"/>
                    </a:lnTo>
                    <a:lnTo>
                      <a:pt x="593" y="119"/>
                    </a:lnTo>
                    <a:lnTo>
                      <a:pt x="593" y="117"/>
                    </a:lnTo>
                    <a:lnTo>
                      <a:pt x="593" y="114"/>
                    </a:lnTo>
                    <a:lnTo>
                      <a:pt x="595" y="112"/>
                    </a:lnTo>
                    <a:lnTo>
                      <a:pt x="595" y="112"/>
                    </a:lnTo>
                    <a:lnTo>
                      <a:pt x="595" y="110"/>
                    </a:lnTo>
                    <a:lnTo>
                      <a:pt x="595" y="110"/>
                    </a:lnTo>
                    <a:lnTo>
                      <a:pt x="595" y="108"/>
                    </a:lnTo>
                    <a:lnTo>
                      <a:pt x="593" y="106"/>
                    </a:lnTo>
                    <a:lnTo>
                      <a:pt x="593" y="106"/>
                    </a:lnTo>
                    <a:lnTo>
                      <a:pt x="593" y="104"/>
                    </a:lnTo>
                    <a:lnTo>
                      <a:pt x="593" y="104"/>
                    </a:lnTo>
                    <a:lnTo>
                      <a:pt x="593" y="102"/>
                    </a:lnTo>
                    <a:lnTo>
                      <a:pt x="591" y="102"/>
                    </a:lnTo>
                    <a:lnTo>
                      <a:pt x="589" y="102"/>
                    </a:lnTo>
                    <a:lnTo>
                      <a:pt x="586" y="102"/>
                    </a:lnTo>
                    <a:lnTo>
                      <a:pt x="584" y="102"/>
                    </a:lnTo>
                    <a:lnTo>
                      <a:pt x="580" y="100"/>
                    </a:lnTo>
                    <a:lnTo>
                      <a:pt x="578" y="98"/>
                    </a:lnTo>
                    <a:lnTo>
                      <a:pt x="574" y="95"/>
                    </a:lnTo>
                    <a:lnTo>
                      <a:pt x="572" y="95"/>
                    </a:lnTo>
                    <a:lnTo>
                      <a:pt x="570" y="95"/>
                    </a:lnTo>
                    <a:lnTo>
                      <a:pt x="567" y="95"/>
                    </a:lnTo>
                    <a:lnTo>
                      <a:pt x="563" y="98"/>
                    </a:lnTo>
                    <a:lnTo>
                      <a:pt x="563" y="98"/>
                    </a:lnTo>
                    <a:lnTo>
                      <a:pt x="561" y="98"/>
                    </a:lnTo>
                    <a:lnTo>
                      <a:pt x="561" y="100"/>
                    </a:lnTo>
                    <a:lnTo>
                      <a:pt x="559" y="100"/>
                    </a:lnTo>
                    <a:lnTo>
                      <a:pt x="559" y="100"/>
                    </a:lnTo>
                    <a:lnTo>
                      <a:pt x="553" y="102"/>
                    </a:lnTo>
                    <a:lnTo>
                      <a:pt x="551" y="102"/>
                    </a:lnTo>
                    <a:lnTo>
                      <a:pt x="551" y="104"/>
                    </a:lnTo>
                    <a:lnTo>
                      <a:pt x="551" y="104"/>
                    </a:lnTo>
                    <a:lnTo>
                      <a:pt x="551" y="104"/>
                    </a:lnTo>
                    <a:lnTo>
                      <a:pt x="551" y="106"/>
                    </a:lnTo>
                    <a:lnTo>
                      <a:pt x="548" y="108"/>
                    </a:lnTo>
                    <a:lnTo>
                      <a:pt x="548" y="108"/>
                    </a:lnTo>
                    <a:lnTo>
                      <a:pt x="546" y="108"/>
                    </a:lnTo>
                    <a:lnTo>
                      <a:pt x="546" y="110"/>
                    </a:lnTo>
                    <a:lnTo>
                      <a:pt x="546" y="110"/>
                    </a:lnTo>
                    <a:lnTo>
                      <a:pt x="546" y="112"/>
                    </a:lnTo>
                    <a:lnTo>
                      <a:pt x="546" y="112"/>
                    </a:lnTo>
                    <a:lnTo>
                      <a:pt x="548" y="112"/>
                    </a:lnTo>
                    <a:lnTo>
                      <a:pt x="548" y="112"/>
                    </a:lnTo>
                    <a:lnTo>
                      <a:pt x="551" y="112"/>
                    </a:lnTo>
                    <a:lnTo>
                      <a:pt x="551" y="110"/>
                    </a:lnTo>
                    <a:lnTo>
                      <a:pt x="557" y="114"/>
                    </a:lnTo>
                    <a:lnTo>
                      <a:pt x="559" y="114"/>
                    </a:lnTo>
                    <a:lnTo>
                      <a:pt x="559" y="114"/>
                    </a:lnTo>
                    <a:lnTo>
                      <a:pt x="561" y="117"/>
                    </a:lnTo>
                    <a:lnTo>
                      <a:pt x="561" y="119"/>
                    </a:lnTo>
                    <a:lnTo>
                      <a:pt x="561" y="121"/>
                    </a:lnTo>
                    <a:lnTo>
                      <a:pt x="563" y="121"/>
                    </a:lnTo>
                    <a:lnTo>
                      <a:pt x="563" y="121"/>
                    </a:lnTo>
                    <a:lnTo>
                      <a:pt x="563" y="123"/>
                    </a:lnTo>
                    <a:lnTo>
                      <a:pt x="565" y="125"/>
                    </a:lnTo>
                    <a:lnTo>
                      <a:pt x="567" y="125"/>
                    </a:lnTo>
                    <a:lnTo>
                      <a:pt x="570" y="123"/>
                    </a:lnTo>
                    <a:lnTo>
                      <a:pt x="572" y="125"/>
                    </a:lnTo>
                    <a:lnTo>
                      <a:pt x="574" y="125"/>
                    </a:lnTo>
                    <a:lnTo>
                      <a:pt x="576" y="125"/>
                    </a:lnTo>
                    <a:lnTo>
                      <a:pt x="580" y="123"/>
                    </a:lnTo>
                    <a:lnTo>
                      <a:pt x="582" y="123"/>
                    </a:lnTo>
                    <a:lnTo>
                      <a:pt x="584" y="123"/>
                    </a:lnTo>
                    <a:lnTo>
                      <a:pt x="586" y="123"/>
                    </a:lnTo>
                    <a:lnTo>
                      <a:pt x="591" y="123"/>
                    </a:lnTo>
                    <a:lnTo>
                      <a:pt x="591" y="123"/>
                    </a:lnTo>
                    <a:lnTo>
                      <a:pt x="591" y="123"/>
                    </a:lnTo>
                    <a:lnTo>
                      <a:pt x="589" y="123"/>
                    </a:lnTo>
                    <a:lnTo>
                      <a:pt x="589" y="125"/>
                    </a:lnTo>
                    <a:lnTo>
                      <a:pt x="591" y="125"/>
                    </a:lnTo>
                    <a:lnTo>
                      <a:pt x="591" y="127"/>
                    </a:lnTo>
                    <a:lnTo>
                      <a:pt x="591" y="127"/>
                    </a:lnTo>
                    <a:lnTo>
                      <a:pt x="589" y="127"/>
                    </a:lnTo>
                    <a:lnTo>
                      <a:pt x="589" y="127"/>
                    </a:lnTo>
                    <a:lnTo>
                      <a:pt x="586" y="129"/>
                    </a:lnTo>
                    <a:lnTo>
                      <a:pt x="586" y="129"/>
                    </a:lnTo>
                    <a:lnTo>
                      <a:pt x="586" y="129"/>
                    </a:lnTo>
                    <a:lnTo>
                      <a:pt x="586" y="129"/>
                    </a:lnTo>
                    <a:lnTo>
                      <a:pt x="584" y="129"/>
                    </a:lnTo>
                    <a:lnTo>
                      <a:pt x="582" y="127"/>
                    </a:lnTo>
                    <a:lnTo>
                      <a:pt x="580" y="127"/>
                    </a:lnTo>
                    <a:lnTo>
                      <a:pt x="580" y="127"/>
                    </a:lnTo>
                    <a:lnTo>
                      <a:pt x="578" y="127"/>
                    </a:lnTo>
                    <a:lnTo>
                      <a:pt x="576" y="127"/>
                    </a:lnTo>
                    <a:lnTo>
                      <a:pt x="574" y="131"/>
                    </a:lnTo>
                    <a:lnTo>
                      <a:pt x="572" y="131"/>
                    </a:lnTo>
                    <a:lnTo>
                      <a:pt x="572" y="131"/>
                    </a:lnTo>
                    <a:lnTo>
                      <a:pt x="570" y="131"/>
                    </a:lnTo>
                    <a:lnTo>
                      <a:pt x="565" y="131"/>
                    </a:lnTo>
                    <a:lnTo>
                      <a:pt x="565" y="131"/>
                    </a:lnTo>
                    <a:lnTo>
                      <a:pt x="561" y="131"/>
                    </a:lnTo>
                    <a:lnTo>
                      <a:pt x="561" y="131"/>
                    </a:lnTo>
                    <a:lnTo>
                      <a:pt x="561" y="134"/>
                    </a:lnTo>
                    <a:lnTo>
                      <a:pt x="561" y="134"/>
                    </a:lnTo>
                    <a:lnTo>
                      <a:pt x="563" y="134"/>
                    </a:lnTo>
                    <a:lnTo>
                      <a:pt x="565" y="136"/>
                    </a:lnTo>
                    <a:lnTo>
                      <a:pt x="567" y="136"/>
                    </a:lnTo>
                    <a:lnTo>
                      <a:pt x="570" y="138"/>
                    </a:lnTo>
                    <a:lnTo>
                      <a:pt x="572" y="140"/>
                    </a:lnTo>
                    <a:lnTo>
                      <a:pt x="574" y="142"/>
                    </a:lnTo>
                    <a:lnTo>
                      <a:pt x="574" y="144"/>
                    </a:lnTo>
                    <a:lnTo>
                      <a:pt x="572" y="146"/>
                    </a:lnTo>
                    <a:lnTo>
                      <a:pt x="574" y="148"/>
                    </a:lnTo>
                    <a:lnTo>
                      <a:pt x="574" y="150"/>
                    </a:lnTo>
                    <a:lnTo>
                      <a:pt x="574" y="150"/>
                    </a:lnTo>
                    <a:lnTo>
                      <a:pt x="576" y="153"/>
                    </a:lnTo>
                    <a:lnTo>
                      <a:pt x="576" y="153"/>
                    </a:lnTo>
                    <a:lnTo>
                      <a:pt x="578" y="153"/>
                    </a:lnTo>
                    <a:lnTo>
                      <a:pt x="580" y="153"/>
                    </a:lnTo>
                    <a:lnTo>
                      <a:pt x="580" y="153"/>
                    </a:lnTo>
                    <a:lnTo>
                      <a:pt x="582" y="148"/>
                    </a:lnTo>
                    <a:lnTo>
                      <a:pt x="582" y="148"/>
                    </a:lnTo>
                    <a:lnTo>
                      <a:pt x="582" y="148"/>
                    </a:lnTo>
                    <a:lnTo>
                      <a:pt x="582" y="146"/>
                    </a:lnTo>
                    <a:lnTo>
                      <a:pt x="584" y="144"/>
                    </a:lnTo>
                    <a:lnTo>
                      <a:pt x="584" y="144"/>
                    </a:lnTo>
                    <a:lnTo>
                      <a:pt x="584" y="142"/>
                    </a:lnTo>
                    <a:lnTo>
                      <a:pt x="586" y="142"/>
                    </a:lnTo>
                    <a:lnTo>
                      <a:pt x="586" y="142"/>
                    </a:lnTo>
                    <a:lnTo>
                      <a:pt x="586" y="138"/>
                    </a:lnTo>
                    <a:lnTo>
                      <a:pt x="586" y="138"/>
                    </a:lnTo>
                    <a:lnTo>
                      <a:pt x="586" y="138"/>
                    </a:lnTo>
                    <a:lnTo>
                      <a:pt x="589" y="136"/>
                    </a:lnTo>
                    <a:lnTo>
                      <a:pt x="589" y="136"/>
                    </a:lnTo>
                    <a:lnTo>
                      <a:pt x="589" y="138"/>
                    </a:lnTo>
                    <a:lnTo>
                      <a:pt x="586" y="140"/>
                    </a:lnTo>
                    <a:lnTo>
                      <a:pt x="586" y="140"/>
                    </a:lnTo>
                    <a:lnTo>
                      <a:pt x="586" y="142"/>
                    </a:lnTo>
                    <a:lnTo>
                      <a:pt x="586" y="144"/>
                    </a:lnTo>
                    <a:lnTo>
                      <a:pt x="589" y="146"/>
                    </a:lnTo>
                    <a:lnTo>
                      <a:pt x="589" y="146"/>
                    </a:lnTo>
                    <a:lnTo>
                      <a:pt x="591" y="146"/>
                    </a:lnTo>
                    <a:lnTo>
                      <a:pt x="591" y="148"/>
                    </a:lnTo>
                    <a:lnTo>
                      <a:pt x="591" y="148"/>
                    </a:lnTo>
                    <a:lnTo>
                      <a:pt x="593" y="148"/>
                    </a:lnTo>
                    <a:lnTo>
                      <a:pt x="593" y="148"/>
                    </a:lnTo>
                    <a:lnTo>
                      <a:pt x="595" y="148"/>
                    </a:lnTo>
                    <a:lnTo>
                      <a:pt x="595" y="148"/>
                    </a:lnTo>
                    <a:lnTo>
                      <a:pt x="595" y="148"/>
                    </a:lnTo>
                    <a:lnTo>
                      <a:pt x="595" y="150"/>
                    </a:lnTo>
                    <a:lnTo>
                      <a:pt x="597" y="150"/>
                    </a:lnTo>
                    <a:lnTo>
                      <a:pt x="599" y="150"/>
                    </a:lnTo>
                    <a:lnTo>
                      <a:pt x="599" y="150"/>
                    </a:lnTo>
                    <a:lnTo>
                      <a:pt x="601" y="150"/>
                    </a:lnTo>
                    <a:lnTo>
                      <a:pt x="603" y="150"/>
                    </a:lnTo>
                    <a:lnTo>
                      <a:pt x="603" y="150"/>
                    </a:lnTo>
                    <a:lnTo>
                      <a:pt x="605" y="150"/>
                    </a:lnTo>
                    <a:lnTo>
                      <a:pt x="603" y="150"/>
                    </a:lnTo>
                    <a:lnTo>
                      <a:pt x="601" y="150"/>
                    </a:lnTo>
                    <a:lnTo>
                      <a:pt x="601" y="153"/>
                    </a:lnTo>
                    <a:lnTo>
                      <a:pt x="603" y="155"/>
                    </a:lnTo>
                    <a:lnTo>
                      <a:pt x="610" y="157"/>
                    </a:lnTo>
                    <a:lnTo>
                      <a:pt x="612" y="157"/>
                    </a:lnTo>
                    <a:lnTo>
                      <a:pt x="612" y="157"/>
                    </a:lnTo>
                    <a:lnTo>
                      <a:pt x="614" y="157"/>
                    </a:lnTo>
                    <a:lnTo>
                      <a:pt x="618" y="159"/>
                    </a:lnTo>
                    <a:lnTo>
                      <a:pt x="622" y="159"/>
                    </a:lnTo>
                    <a:lnTo>
                      <a:pt x="624" y="159"/>
                    </a:lnTo>
                    <a:lnTo>
                      <a:pt x="624" y="161"/>
                    </a:lnTo>
                    <a:lnTo>
                      <a:pt x="629" y="161"/>
                    </a:lnTo>
                    <a:lnTo>
                      <a:pt x="631" y="163"/>
                    </a:lnTo>
                    <a:lnTo>
                      <a:pt x="635" y="165"/>
                    </a:lnTo>
                    <a:lnTo>
                      <a:pt x="637" y="165"/>
                    </a:lnTo>
                    <a:lnTo>
                      <a:pt x="637" y="165"/>
                    </a:lnTo>
                    <a:lnTo>
                      <a:pt x="637" y="165"/>
                    </a:lnTo>
                    <a:lnTo>
                      <a:pt x="639" y="165"/>
                    </a:lnTo>
                    <a:lnTo>
                      <a:pt x="639" y="165"/>
                    </a:lnTo>
                    <a:lnTo>
                      <a:pt x="641" y="165"/>
                    </a:lnTo>
                    <a:lnTo>
                      <a:pt x="641" y="165"/>
                    </a:lnTo>
                    <a:lnTo>
                      <a:pt x="641" y="165"/>
                    </a:lnTo>
                    <a:lnTo>
                      <a:pt x="641" y="165"/>
                    </a:lnTo>
                    <a:lnTo>
                      <a:pt x="650" y="169"/>
                    </a:lnTo>
                    <a:lnTo>
                      <a:pt x="650" y="172"/>
                    </a:lnTo>
                    <a:lnTo>
                      <a:pt x="650" y="172"/>
                    </a:lnTo>
                    <a:lnTo>
                      <a:pt x="652" y="172"/>
                    </a:lnTo>
                    <a:lnTo>
                      <a:pt x="652" y="172"/>
                    </a:lnTo>
                    <a:lnTo>
                      <a:pt x="652" y="172"/>
                    </a:lnTo>
                    <a:lnTo>
                      <a:pt x="654" y="174"/>
                    </a:lnTo>
                    <a:lnTo>
                      <a:pt x="654" y="174"/>
                    </a:lnTo>
                    <a:lnTo>
                      <a:pt x="654" y="176"/>
                    </a:lnTo>
                    <a:lnTo>
                      <a:pt x="654" y="176"/>
                    </a:lnTo>
                    <a:lnTo>
                      <a:pt x="654" y="176"/>
                    </a:lnTo>
                    <a:lnTo>
                      <a:pt x="654" y="178"/>
                    </a:lnTo>
                    <a:lnTo>
                      <a:pt x="656" y="176"/>
                    </a:lnTo>
                    <a:lnTo>
                      <a:pt x="656" y="176"/>
                    </a:lnTo>
                    <a:lnTo>
                      <a:pt x="658" y="176"/>
                    </a:lnTo>
                    <a:lnTo>
                      <a:pt x="656" y="178"/>
                    </a:lnTo>
                    <a:lnTo>
                      <a:pt x="656" y="178"/>
                    </a:lnTo>
                    <a:lnTo>
                      <a:pt x="656" y="178"/>
                    </a:lnTo>
                    <a:lnTo>
                      <a:pt x="658" y="178"/>
                    </a:lnTo>
                    <a:lnTo>
                      <a:pt x="658" y="180"/>
                    </a:lnTo>
                    <a:lnTo>
                      <a:pt x="656" y="180"/>
                    </a:lnTo>
                    <a:lnTo>
                      <a:pt x="658" y="182"/>
                    </a:lnTo>
                    <a:lnTo>
                      <a:pt x="660" y="186"/>
                    </a:lnTo>
                    <a:lnTo>
                      <a:pt x="660" y="188"/>
                    </a:lnTo>
                    <a:lnTo>
                      <a:pt x="662" y="191"/>
                    </a:lnTo>
                    <a:lnTo>
                      <a:pt x="662" y="191"/>
                    </a:lnTo>
                    <a:lnTo>
                      <a:pt x="665" y="193"/>
                    </a:lnTo>
                    <a:lnTo>
                      <a:pt x="665" y="193"/>
                    </a:lnTo>
                    <a:lnTo>
                      <a:pt x="667" y="195"/>
                    </a:lnTo>
                    <a:lnTo>
                      <a:pt x="662" y="195"/>
                    </a:lnTo>
                    <a:lnTo>
                      <a:pt x="662" y="195"/>
                    </a:lnTo>
                    <a:lnTo>
                      <a:pt x="662" y="195"/>
                    </a:lnTo>
                    <a:lnTo>
                      <a:pt x="665" y="197"/>
                    </a:lnTo>
                    <a:lnTo>
                      <a:pt x="665" y="199"/>
                    </a:lnTo>
                    <a:lnTo>
                      <a:pt x="669" y="199"/>
                    </a:lnTo>
                    <a:lnTo>
                      <a:pt x="669" y="199"/>
                    </a:lnTo>
                    <a:lnTo>
                      <a:pt x="671" y="199"/>
                    </a:lnTo>
                    <a:lnTo>
                      <a:pt x="669" y="199"/>
                    </a:lnTo>
                    <a:lnTo>
                      <a:pt x="669" y="199"/>
                    </a:lnTo>
                    <a:lnTo>
                      <a:pt x="667" y="199"/>
                    </a:lnTo>
                    <a:lnTo>
                      <a:pt x="667" y="199"/>
                    </a:lnTo>
                    <a:lnTo>
                      <a:pt x="665" y="199"/>
                    </a:lnTo>
                    <a:lnTo>
                      <a:pt x="665" y="201"/>
                    </a:lnTo>
                    <a:lnTo>
                      <a:pt x="665" y="201"/>
                    </a:lnTo>
                    <a:lnTo>
                      <a:pt x="665" y="201"/>
                    </a:lnTo>
                    <a:lnTo>
                      <a:pt x="667" y="201"/>
                    </a:lnTo>
                    <a:lnTo>
                      <a:pt x="667" y="203"/>
                    </a:lnTo>
                    <a:lnTo>
                      <a:pt x="667" y="203"/>
                    </a:lnTo>
                    <a:lnTo>
                      <a:pt x="669" y="205"/>
                    </a:lnTo>
                    <a:lnTo>
                      <a:pt x="669" y="205"/>
                    </a:lnTo>
                    <a:lnTo>
                      <a:pt x="669" y="205"/>
                    </a:lnTo>
                    <a:lnTo>
                      <a:pt x="669" y="207"/>
                    </a:lnTo>
                    <a:lnTo>
                      <a:pt x="669" y="210"/>
                    </a:lnTo>
                    <a:lnTo>
                      <a:pt x="667" y="210"/>
                    </a:lnTo>
                    <a:lnTo>
                      <a:pt x="667" y="212"/>
                    </a:lnTo>
                    <a:lnTo>
                      <a:pt x="667" y="214"/>
                    </a:lnTo>
                    <a:lnTo>
                      <a:pt x="667" y="214"/>
                    </a:lnTo>
                    <a:lnTo>
                      <a:pt x="667" y="214"/>
                    </a:lnTo>
                    <a:lnTo>
                      <a:pt x="667" y="216"/>
                    </a:lnTo>
                    <a:lnTo>
                      <a:pt x="667" y="216"/>
                    </a:lnTo>
                    <a:lnTo>
                      <a:pt x="669" y="214"/>
                    </a:lnTo>
                    <a:lnTo>
                      <a:pt x="671" y="214"/>
                    </a:lnTo>
                    <a:lnTo>
                      <a:pt x="671" y="212"/>
                    </a:lnTo>
                    <a:lnTo>
                      <a:pt x="671" y="212"/>
                    </a:lnTo>
                    <a:lnTo>
                      <a:pt x="673" y="214"/>
                    </a:lnTo>
                    <a:lnTo>
                      <a:pt x="673" y="214"/>
                    </a:lnTo>
                    <a:lnTo>
                      <a:pt x="673" y="214"/>
                    </a:lnTo>
                    <a:lnTo>
                      <a:pt x="675" y="214"/>
                    </a:lnTo>
                    <a:lnTo>
                      <a:pt x="677" y="214"/>
                    </a:lnTo>
                    <a:lnTo>
                      <a:pt x="679" y="214"/>
                    </a:lnTo>
                    <a:lnTo>
                      <a:pt x="681" y="214"/>
                    </a:lnTo>
                    <a:lnTo>
                      <a:pt x="684" y="212"/>
                    </a:lnTo>
                    <a:lnTo>
                      <a:pt x="686" y="210"/>
                    </a:lnTo>
                    <a:lnTo>
                      <a:pt x="684" y="214"/>
                    </a:lnTo>
                    <a:lnTo>
                      <a:pt x="684" y="214"/>
                    </a:lnTo>
                    <a:lnTo>
                      <a:pt x="684" y="214"/>
                    </a:lnTo>
                    <a:lnTo>
                      <a:pt x="684" y="214"/>
                    </a:lnTo>
                    <a:lnTo>
                      <a:pt x="686" y="216"/>
                    </a:lnTo>
                    <a:lnTo>
                      <a:pt x="690" y="220"/>
                    </a:lnTo>
                    <a:lnTo>
                      <a:pt x="692" y="222"/>
                    </a:lnTo>
                    <a:lnTo>
                      <a:pt x="694" y="224"/>
                    </a:lnTo>
                    <a:lnTo>
                      <a:pt x="694" y="226"/>
                    </a:lnTo>
                    <a:lnTo>
                      <a:pt x="696" y="229"/>
                    </a:lnTo>
                    <a:lnTo>
                      <a:pt x="698" y="229"/>
                    </a:lnTo>
                    <a:lnTo>
                      <a:pt x="698" y="229"/>
                    </a:lnTo>
                    <a:close/>
                    <a:moveTo>
                      <a:pt x="665" y="214"/>
                    </a:moveTo>
                    <a:lnTo>
                      <a:pt x="662" y="214"/>
                    </a:lnTo>
                    <a:lnTo>
                      <a:pt x="662" y="216"/>
                    </a:lnTo>
                    <a:lnTo>
                      <a:pt x="660" y="216"/>
                    </a:lnTo>
                    <a:lnTo>
                      <a:pt x="660" y="216"/>
                    </a:lnTo>
                    <a:lnTo>
                      <a:pt x="662" y="218"/>
                    </a:lnTo>
                    <a:lnTo>
                      <a:pt x="665" y="218"/>
                    </a:lnTo>
                    <a:lnTo>
                      <a:pt x="667" y="218"/>
                    </a:lnTo>
                    <a:lnTo>
                      <a:pt x="667" y="216"/>
                    </a:lnTo>
                    <a:lnTo>
                      <a:pt x="665" y="214"/>
                    </a:lnTo>
                    <a:lnTo>
                      <a:pt x="665" y="214"/>
                    </a:lnTo>
                    <a:close/>
                    <a:moveTo>
                      <a:pt x="578" y="172"/>
                    </a:moveTo>
                    <a:lnTo>
                      <a:pt x="576" y="176"/>
                    </a:lnTo>
                    <a:lnTo>
                      <a:pt x="576" y="176"/>
                    </a:lnTo>
                    <a:lnTo>
                      <a:pt x="576" y="178"/>
                    </a:lnTo>
                    <a:lnTo>
                      <a:pt x="574" y="180"/>
                    </a:lnTo>
                    <a:lnTo>
                      <a:pt x="576" y="180"/>
                    </a:lnTo>
                    <a:lnTo>
                      <a:pt x="576" y="178"/>
                    </a:lnTo>
                    <a:lnTo>
                      <a:pt x="578" y="174"/>
                    </a:lnTo>
                    <a:lnTo>
                      <a:pt x="578" y="172"/>
                    </a:lnTo>
                    <a:lnTo>
                      <a:pt x="578" y="172"/>
                    </a:lnTo>
                    <a:lnTo>
                      <a:pt x="578" y="172"/>
                    </a:lnTo>
                    <a:close/>
                    <a:moveTo>
                      <a:pt x="546" y="214"/>
                    </a:moveTo>
                    <a:lnTo>
                      <a:pt x="544" y="216"/>
                    </a:lnTo>
                    <a:lnTo>
                      <a:pt x="542" y="216"/>
                    </a:lnTo>
                    <a:lnTo>
                      <a:pt x="544" y="216"/>
                    </a:lnTo>
                    <a:lnTo>
                      <a:pt x="544" y="216"/>
                    </a:lnTo>
                    <a:lnTo>
                      <a:pt x="546" y="214"/>
                    </a:lnTo>
                    <a:lnTo>
                      <a:pt x="548" y="214"/>
                    </a:lnTo>
                    <a:lnTo>
                      <a:pt x="546" y="214"/>
                    </a:lnTo>
                    <a:lnTo>
                      <a:pt x="546" y="214"/>
                    </a:lnTo>
                    <a:close/>
                    <a:moveTo>
                      <a:pt x="544" y="144"/>
                    </a:moveTo>
                    <a:lnTo>
                      <a:pt x="544" y="144"/>
                    </a:lnTo>
                    <a:lnTo>
                      <a:pt x="542" y="142"/>
                    </a:lnTo>
                    <a:lnTo>
                      <a:pt x="542" y="142"/>
                    </a:lnTo>
                    <a:lnTo>
                      <a:pt x="540" y="142"/>
                    </a:lnTo>
                    <a:lnTo>
                      <a:pt x="540" y="140"/>
                    </a:lnTo>
                    <a:lnTo>
                      <a:pt x="540" y="140"/>
                    </a:lnTo>
                    <a:lnTo>
                      <a:pt x="540" y="138"/>
                    </a:lnTo>
                    <a:lnTo>
                      <a:pt x="536" y="136"/>
                    </a:lnTo>
                    <a:lnTo>
                      <a:pt x="536" y="136"/>
                    </a:lnTo>
                    <a:lnTo>
                      <a:pt x="532" y="136"/>
                    </a:lnTo>
                    <a:lnTo>
                      <a:pt x="529" y="136"/>
                    </a:lnTo>
                    <a:lnTo>
                      <a:pt x="527" y="134"/>
                    </a:lnTo>
                    <a:lnTo>
                      <a:pt x="525" y="134"/>
                    </a:lnTo>
                    <a:lnTo>
                      <a:pt x="523" y="131"/>
                    </a:lnTo>
                    <a:lnTo>
                      <a:pt x="523" y="131"/>
                    </a:lnTo>
                    <a:lnTo>
                      <a:pt x="521" y="131"/>
                    </a:lnTo>
                    <a:lnTo>
                      <a:pt x="521" y="134"/>
                    </a:lnTo>
                    <a:lnTo>
                      <a:pt x="519" y="134"/>
                    </a:lnTo>
                    <a:lnTo>
                      <a:pt x="519" y="136"/>
                    </a:lnTo>
                    <a:lnTo>
                      <a:pt x="517" y="136"/>
                    </a:lnTo>
                    <a:lnTo>
                      <a:pt x="517" y="134"/>
                    </a:lnTo>
                    <a:lnTo>
                      <a:pt x="517" y="134"/>
                    </a:lnTo>
                    <a:lnTo>
                      <a:pt x="515" y="134"/>
                    </a:lnTo>
                    <a:lnTo>
                      <a:pt x="515" y="134"/>
                    </a:lnTo>
                    <a:lnTo>
                      <a:pt x="513" y="134"/>
                    </a:lnTo>
                    <a:lnTo>
                      <a:pt x="508" y="134"/>
                    </a:lnTo>
                    <a:lnTo>
                      <a:pt x="504" y="134"/>
                    </a:lnTo>
                    <a:lnTo>
                      <a:pt x="502" y="136"/>
                    </a:lnTo>
                    <a:lnTo>
                      <a:pt x="498" y="140"/>
                    </a:lnTo>
                    <a:lnTo>
                      <a:pt x="498" y="140"/>
                    </a:lnTo>
                    <a:lnTo>
                      <a:pt x="500" y="140"/>
                    </a:lnTo>
                    <a:lnTo>
                      <a:pt x="500" y="142"/>
                    </a:lnTo>
                    <a:lnTo>
                      <a:pt x="498" y="144"/>
                    </a:lnTo>
                    <a:lnTo>
                      <a:pt x="500" y="144"/>
                    </a:lnTo>
                    <a:lnTo>
                      <a:pt x="500" y="142"/>
                    </a:lnTo>
                    <a:lnTo>
                      <a:pt x="500" y="140"/>
                    </a:lnTo>
                    <a:lnTo>
                      <a:pt x="500" y="140"/>
                    </a:lnTo>
                    <a:lnTo>
                      <a:pt x="502" y="140"/>
                    </a:lnTo>
                    <a:lnTo>
                      <a:pt x="502" y="138"/>
                    </a:lnTo>
                    <a:lnTo>
                      <a:pt x="502" y="138"/>
                    </a:lnTo>
                    <a:lnTo>
                      <a:pt x="502" y="138"/>
                    </a:lnTo>
                    <a:lnTo>
                      <a:pt x="504" y="138"/>
                    </a:lnTo>
                    <a:lnTo>
                      <a:pt x="504" y="140"/>
                    </a:lnTo>
                    <a:lnTo>
                      <a:pt x="506" y="142"/>
                    </a:lnTo>
                    <a:lnTo>
                      <a:pt x="506" y="142"/>
                    </a:lnTo>
                    <a:lnTo>
                      <a:pt x="508" y="142"/>
                    </a:lnTo>
                    <a:lnTo>
                      <a:pt x="510" y="142"/>
                    </a:lnTo>
                    <a:lnTo>
                      <a:pt x="510" y="142"/>
                    </a:lnTo>
                    <a:lnTo>
                      <a:pt x="513" y="140"/>
                    </a:lnTo>
                    <a:lnTo>
                      <a:pt x="513" y="140"/>
                    </a:lnTo>
                    <a:lnTo>
                      <a:pt x="513" y="140"/>
                    </a:lnTo>
                    <a:lnTo>
                      <a:pt x="515" y="140"/>
                    </a:lnTo>
                    <a:lnTo>
                      <a:pt x="515" y="140"/>
                    </a:lnTo>
                    <a:lnTo>
                      <a:pt x="515" y="140"/>
                    </a:lnTo>
                    <a:lnTo>
                      <a:pt x="515" y="140"/>
                    </a:lnTo>
                    <a:lnTo>
                      <a:pt x="515" y="140"/>
                    </a:lnTo>
                    <a:lnTo>
                      <a:pt x="517" y="140"/>
                    </a:lnTo>
                    <a:lnTo>
                      <a:pt x="519" y="142"/>
                    </a:lnTo>
                    <a:lnTo>
                      <a:pt x="521" y="142"/>
                    </a:lnTo>
                    <a:lnTo>
                      <a:pt x="523" y="142"/>
                    </a:lnTo>
                    <a:lnTo>
                      <a:pt x="523" y="142"/>
                    </a:lnTo>
                    <a:lnTo>
                      <a:pt x="523" y="142"/>
                    </a:lnTo>
                    <a:lnTo>
                      <a:pt x="523" y="140"/>
                    </a:lnTo>
                    <a:lnTo>
                      <a:pt x="523" y="140"/>
                    </a:lnTo>
                    <a:lnTo>
                      <a:pt x="525" y="140"/>
                    </a:lnTo>
                    <a:lnTo>
                      <a:pt x="527" y="140"/>
                    </a:lnTo>
                    <a:lnTo>
                      <a:pt x="529" y="142"/>
                    </a:lnTo>
                    <a:lnTo>
                      <a:pt x="529" y="142"/>
                    </a:lnTo>
                    <a:lnTo>
                      <a:pt x="532" y="142"/>
                    </a:lnTo>
                    <a:lnTo>
                      <a:pt x="534" y="144"/>
                    </a:lnTo>
                    <a:lnTo>
                      <a:pt x="536" y="144"/>
                    </a:lnTo>
                    <a:lnTo>
                      <a:pt x="540" y="146"/>
                    </a:lnTo>
                    <a:lnTo>
                      <a:pt x="542" y="148"/>
                    </a:lnTo>
                    <a:lnTo>
                      <a:pt x="544" y="144"/>
                    </a:lnTo>
                    <a:close/>
                    <a:moveTo>
                      <a:pt x="584" y="155"/>
                    </a:moveTo>
                    <a:lnTo>
                      <a:pt x="582" y="153"/>
                    </a:lnTo>
                    <a:lnTo>
                      <a:pt x="582" y="153"/>
                    </a:lnTo>
                    <a:lnTo>
                      <a:pt x="584" y="155"/>
                    </a:lnTo>
                    <a:lnTo>
                      <a:pt x="586" y="155"/>
                    </a:lnTo>
                    <a:lnTo>
                      <a:pt x="584" y="155"/>
                    </a:lnTo>
                    <a:lnTo>
                      <a:pt x="584" y="155"/>
                    </a:lnTo>
                    <a:close/>
                    <a:moveTo>
                      <a:pt x="557" y="199"/>
                    </a:moveTo>
                    <a:lnTo>
                      <a:pt x="555" y="199"/>
                    </a:lnTo>
                    <a:lnTo>
                      <a:pt x="555" y="199"/>
                    </a:lnTo>
                    <a:lnTo>
                      <a:pt x="555" y="199"/>
                    </a:lnTo>
                    <a:lnTo>
                      <a:pt x="555" y="199"/>
                    </a:lnTo>
                    <a:lnTo>
                      <a:pt x="553" y="201"/>
                    </a:lnTo>
                    <a:lnTo>
                      <a:pt x="553" y="201"/>
                    </a:lnTo>
                    <a:lnTo>
                      <a:pt x="553" y="201"/>
                    </a:lnTo>
                    <a:lnTo>
                      <a:pt x="551" y="203"/>
                    </a:lnTo>
                    <a:lnTo>
                      <a:pt x="551" y="203"/>
                    </a:lnTo>
                    <a:lnTo>
                      <a:pt x="551" y="203"/>
                    </a:lnTo>
                    <a:lnTo>
                      <a:pt x="548" y="205"/>
                    </a:lnTo>
                    <a:lnTo>
                      <a:pt x="548" y="207"/>
                    </a:lnTo>
                    <a:lnTo>
                      <a:pt x="548" y="207"/>
                    </a:lnTo>
                    <a:lnTo>
                      <a:pt x="548" y="207"/>
                    </a:lnTo>
                    <a:lnTo>
                      <a:pt x="546" y="210"/>
                    </a:lnTo>
                    <a:lnTo>
                      <a:pt x="548" y="210"/>
                    </a:lnTo>
                    <a:lnTo>
                      <a:pt x="548" y="212"/>
                    </a:lnTo>
                    <a:lnTo>
                      <a:pt x="548" y="212"/>
                    </a:lnTo>
                    <a:lnTo>
                      <a:pt x="551" y="212"/>
                    </a:lnTo>
                    <a:lnTo>
                      <a:pt x="551" y="212"/>
                    </a:lnTo>
                    <a:lnTo>
                      <a:pt x="551" y="212"/>
                    </a:lnTo>
                    <a:lnTo>
                      <a:pt x="551" y="212"/>
                    </a:lnTo>
                    <a:lnTo>
                      <a:pt x="551" y="210"/>
                    </a:lnTo>
                    <a:lnTo>
                      <a:pt x="553" y="207"/>
                    </a:lnTo>
                    <a:lnTo>
                      <a:pt x="553" y="207"/>
                    </a:lnTo>
                    <a:lnTo>
                      <a:pt x="555" y="207"/>
                    </a:lnTo>
                    <a:lnTo>
                      <a:pt x="555" y="205"/>
                    </a:lnTo>
                    <a:lnTo>
                      <a:pt x="557" y="203"/>
                    </a:lnTo>
                    <a:lnTo>
                      <a:pt x="555" y="201"/>
                    </a:lnTo>
                    <a:lnTo>
                      <a:pt x="557" y="199"/>
                    </a:lnTo>
                    <a:lnTo>
                      <a:pt x="557" y="199"/>
                    </a:lnTo>
                    <a:close/>
                    <a:moveTo>
                      <a:pt x="525" y="207"/>
                    </a:moveTo>
                    <a:lnTo>
                      <a:pt x="525" y="210"/>
                    </a:lnTo>
                    <a:lnTo>
                      <a:pt x="525" y="210"/>
                    </a:lnTo>
                    <a:lnTo>
                      <a:pt x="525" y="210"/>
                    </a:lnTo>
                    <a:lnTo>
                      <a:pt x="525" y="212"/>
                    </a:lnTo>
                    <a:lnTo>
                      <a:pt x="527" y="212"/>
                    </a:lnTo>
                    <a:lnTo>
                      <a:pt x="527" y="212"/>
                    </a:lnTo>
                    <a:lnTo>
                      <a:pt x="527" y="210"/>
                    </a:lnTo>
                    <a:lnTo>
                      <a:pt x="527" y="210"/>
                    </a:lnTo>
                    <a:lnTo>
                      <a:pt x="525" y="207"/>
                    </a:lnTo>
                    <a:close/>
                    <a:moveTo>
                      <a:pt x="572" y="176"/>
                    </a:moveTo>
                    <a:lnTo>
                      <a:pt x="572" y="176"/>
                    </a:lnTo>
                    <a:lnTo>
                      <a:pt x="572" y="176"/>
                    </a:lnTo>
                    <a:lnTo>
                      <a:pt x="572" y="176"/>
                    </a:lnTo>
                    <a:lnTo>
                      <a:pt x="572" y="178"/>
                    </a:lnTo>
                    <a:lnTo>
                      <a:pt x="572" y="180"/>
                    </a:lnTo>
                    <a:lnTo>
                      <a:pt x="572" y="180"/>
                    </a:lnTo>
                    <a:lnTo>
                      <a:pt x="572" y="180"/>
                    </a:lnTo>
                    <a:lnTo>
                      <a:pt x="572" y="180"/>
                    </a:lnTo>
                    <a:lnTo>
                      <a:pt x="574" y="178"/>
                    </a:lnTo>
                    <a:lnTo>
                      <a:pt x="574" y="178"/>
                    </a:lnTo>
                    <a:lnTo>
                      <a:pt x="572" y="176"/>
                    </a:lnTo>
                    <a:close/>
                    <a:moveTo>
                      <a:pt x="557" y="199"/>
                    </a:moveTo>
                    <a:lnTo>
                      <a:pt x="557" y="199"/>
                    </a:lnTo>
                    <a:lnTo>
                      <a:pt x="559" y="199"/>
                    </a:lnTo>
                    <a:lnTo>
                      <a:pt x="559" y="199"/>
                    </a:lnTo>
                    <a:lnTo>
                      <a:pt x="559" y="199"/>
                    </a:lnTo>
                    <a:lnTo>
                      <a:pt x="561" y="201"/>
                    </a:lnTo>
                    <a:lnTo>
                      <a:pt x="561" y="199"/>
                    </a:lnTo>
                    <a:lnTo>
                      <a:pt x="559" y="199"/>
                    </a:lnTo>
                    <a:lnTo>
                      <a:pt x="557" y="199"/>
                    </a:lnTo>
                    <a:close/>
                    <a:moveTo>
                      <a:pt x="468" y="121"/>
                    </a:moveTo>
                    <a:lnTo>
                      <a:pt x="468" y="121"/>
                    </a:lnTo>
                    <a:lnTo>
                      <a:pt x="468" y="121"/>
                    </a:lnTo>
                    <a:lnTo>
                      <a:pt x="468" y="121"/>
                    </a:lnTo>
                    <a:lnTo>
                      <a:pt x="468" y="123"/>
                    </a:lnTo>
                    <a:lnTo>
                      <a:pt x="468" y="125"/>
                    </a:lnTo>
                    <a:lnTo>
                      <a:pt x="468" y="127"/>
                    </a:lnTo>
                    <a:lnTo>
                      <a:pt x="470" y="127"/>
                    </a:lnTo>
                    <a:lnTo>
                      <a:pt x="470" y="127"/>
                    </a:lnTo>
                    <a:lnTo>
                      <a:pt x="470" y="125"/>
                    </a:lnTo>
                    <a:lnTo>
                      <a:pt x="468" y="123"/>
                    </a:lnTo>
                    <a:lnTo>
                      <a:pt x="470" y="121"/>
                    </a:lnTo>
                    <a:lnTo>
                      <a:pt x="468" y="121"/>
                    </a:lnTo>
                    <a:close/>
                    <a:moveTo>
                      <a:pt x="221" y="108"/>
                    </a:moveTo>
                    <a:lnTo>
                      <a:pt x="221" y="108"/>
                    </a:lnTo>
                    <a:lnTo>
                      <a:pt x="221" y="106"/>
                    </a:lnTo>
                    <a:lnTo>
                      <a:pt x="221" y="106"/>
                    </a:lnTo>
                    <a:lnTo>
                      <a:pt x="221" y="106"/>
                    </a:lnTo>
                    <a:lnTo>
                      <a:pt x="219" y="104"/>
                    </a:lnTo>
                    <a:lnTo>
                      <a:pt x="217" y="106"/>
                    </a:lnTo>
                    <a:lnTo>
                      <a:pt x="217" y="106"/>
                    </a:lnTo>
                    <a:lnTo>
                      <a:pt x="217" y="108"/>
                    </a:lnTo>
                    <a:lnTo>
                      <a:pt x="217" y="110"/>
                    </a:lnTo>
                    <a:lnTo>
                      <a:pt x="219" y="110"/>
                    </a:lnTo>
                    <a:lnTo>
                      <a:pt x="221" y="108"/>
                    </a:lnTo>
                    <a:close/>
                    <a:moveTo>
                      <a:pt x="293" y="220"/>
                    </a:moveTo>
                    <a:lnTo>
                      <a:pt x="293" y="220"/>
                    </a:lnTo>
                    <a:lnTo>
                      <a:pt x="293" y="218"/>
                    </a:lnTo>
                    <a:lnTo>
                      <a:pt x="293" y="216"/>
                    </a:lnTo>
                    <a:lnTo>
                      <a:pt x="293" y="216"/>
                    </a:lnTo>
                    <a:lnTo>
                      <a:pt x="293" y="212"/>
                    </a:lnTo>
                    <a:lnTo>
                      <a:pt x="293" y="210"/>
                    </a:lnTo>
                    <a:lnTo>
                      <a:pt x="293" y="207"/>
                    </a:lnTo>
                    <a:lnTo>
                      <a:pt x="293" y="207"/>
                    </a:lnTo>
                    <a:lnTo>
                      <a:pt x="287" y="205"/>
                    </a:lnTo>
                    <a:lnTo>
                      <a:pt x="287" y="205"/>
                    </a:lnTo>
                    <a:lnTo>
                      <a:pt x="285" y="207"/>
                    </a:lnTo>
                    <a:lnTo>
                      <a:pt x="282" y="207"/>
                    </a:lnTo>
                    <a:lnTo>
                      <a:pt x="278" y="207"/>
                    </a:lnTo>
                    <a:lnTo>
                      <a:pt x="276" y="207"/>
                    </a:lnTo>
                    <a:lnTo>
                      <a:pt x="272" y="205"/>
                    </a:lnTo>
                    <a:lnTo>
                      <a:pt x="268" y="205"/>
                    </a:lnTo>
                    <a:lnTo>
                      <a:pt x="268" y="203"/>
                    </a:lnTo>
                    <a:lnTo>
                      <a:pt x="268" y="201"/>
                    </a:lnTo>
                    <a:lnTo>
                      <a:pt x="268" y="201"/>
                    </a:lnTo>
                    <a:lnTo>
                      <a:pt x="266" y="199"/>
                    </a:lnTo>
                    <a:lnTo>
                      <a:pt x="266" y="199"/>
                    </a:lnTo>
                    <a:lnTo>
                      <a:pt x="266" y="197"/>
                    </a:lnTo>
                    <a:lnTo>
                      <a:pt x="263" y="195"/>
                    </a:lnTo>
                    <a:lnTo>
                      <a:pt x="263" y="195"/>
                    </a:lnTo>
                    <a:lnTo>
                      <a:pt x="261" y="195"/>
                    </a:lnTo>
                    <a:lnTo>
                      <a:pt x="259" y="195"/>
                    </a:lnTo>
                    <a:lnTo>
                      <a:pt x="257" y="195"/>
                    </a:lnTo>
                    <a:lnTo>
                      <a:pt x="255" y="193"/>
                    </a:lnTo>
                    <a:lnTo>
                      <a:pt x="253" y="193"/>
                    </a:lnTo>
                    <a:lnTo>
                      <a:pt x="251" y="193"/>
                    </a:lnTo>
                    <a:lnTo>
                      <a:pt x="251" y="193"/>
                    </a:lnTo>
                    <a:lnTo>
                      <a:pt x="249" y="191"/>
                    </a:lnTo>
                    <a:lnTo>
                      <a:pt x="249" y="191"/>
                    </a:lnTo>
                    <a:lnTo>
                      <a:pt x="247" y="193"/>
                    </a:lnTo>
                    <a:lnTo>
                      <a:pt x="247" y="193"/>
                    </a:lnTo>
                    <a:lnTo>
                      <a:pt x="244" y="191"/>
                    </a:lnTo>
                    <a:lnTo>
                      <a:pt x="242" y="191"/>
                    </a:lnTo>
                    <a:lnTo>
                      <a:pt x="240" y="188"/>
                    </a:lnTo>
                    <a:lnTo>
                      <a:pt x="240" y="188"/>
                    </a:lnTo>
                    <a:lnTo>
                      <a:pt x="238" y="188"/>
                    </a:lnTo>
                    <a:lnTo>
                      <a:pt x="238" y="188"/>
                    </a:lnTo>
                    <a:lnTo>
                      <a:pt x="236" y="188"/>
                    </a:lnTo>
                    <a:lnTo>
                      <a:pt x="236" y="188"/>
                    </a:lnTo>
                    <a:lnTo>
                      <a:pt x="236" y="191"/>
                    </a:lnTo>
                    <a:lnTo>
                      <a:pt x="236" y="193"/>
                    </a:lnTo>
                    <a:lnTo>
                      <a:pt x="234" y="193"/>
                    </a:lnTo>
                    <a:lnTo>
                      <a:pt x="234" y="195"/>
                    </a:lnTo>
                    <a:lnTo>
                      <a:pt x="232" y="195"/>
                    </a:lnTo>
                    <a:lnTo>
                      <a:pt x="232" y="195"/>
                    </a:lnTo>
                    <a:lnTo>
                      <a:pt x="230" y="195"/>
                    </a:lnTo>
                    <a:lnTo>
                      <a:pt x="230" y="195"/>
                    </a:lnTo>
                    <a:lnTo>
                      <a:pt x="230" y="19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3" y="195"/>
                    </a:lnTo>
                    <a:lnTo>
                      <a:pt x="219" y="195"/>
                    </a:lnTo>
                    <a:lnTo>
                      <a:pt x="217" y="193"/>
                    </a:lnTo>
                    <a:lnTo>
                      <a:pt x="217" y="195"/>
                    </a:lnTo>
                    <a:lnTo>
                      <a:pt x="215" y="195"/>
                    </a:lnTo>
                    <a:lnTo>
                      <a:pt x="211" y="193"/>
                    </a:lnTo>
                    <a:lnTo>
                      <a:pt x="209" y="193"/>
                    </a:lnTo>
                    <a:lnTo>
                      <a:pt x="206" y="193"/>
                    </a:lnTo>
                    <a:lnTo>
                      <a:pt x="206" y="193"/>
                    </a:lnTo>
                    <a:lnTo>
                      <a:pt x="204" y="193"/>
                    </a:lnTo>
                    <a:lnTo>
                      <a:pt x="204" y="188"/>
                    </a:lnTo>
                    <a:lnTo>
                      <a:pt x="202" y="188"/>
                    </a:lnTo>
                    <a:lnTo>
                      <a:pt x="202" y="186"/>
                    </a:lnTo>
                    <a:lnTo>
                      <a:pt x="200" y="186"/>
                    </a:lnTo>
                    <a:lnTo>
                      <a:pt x="200" y="184"/>
                    </a:lnTo>
                    <a:lnTo>
                      <a:pt x="198" y="184"/>
                    </a:lnTo>
                    <a:lnTo>
                      <a:pt x="198" y="186"/>
                    </a:lnTo>
                    <a:lnTo>
                      <a:pt x="198" y="186"/>
                    </a:lnTo>
                    <a:lnTo>
                      <a:pt x="196" y="186"/>
                    </a:lnTo>
                    <a:lnTo>
                      <a:pt x="194" y="184"/>
                    </a:lnTo>
                    <a:lnTo>
                      <a:pt x="192" y="184"/>
                    </a:lnTo>
                    <a:lnTo>
                      <a:pt x="190" y="184"/>
                    </a:lnTo>
                    <a:lnTo>
                      <a:pt x="187" y="184"/>
                    </a:lnTo>
                    <a:lnTo>
                      <a:pt x="187" y="182"/>
                    </a:lnTo>
                    <a:lnTo>
                      <a:pt x="185" y="182"/>
                    </a:lnTo>
                    <a:lnTo>
                      <a:pt x="185" y="180"/>
                    </a:lnTo>
                    <a:lnTo>
                      <a:pt x="183" y="180"/>
                    </a:lnTo>
                    <a:lnTo>
                      <a:pt x="181" y="180"/>
                    </a:lnTo>
                    <a:lnTo>
                      <a:pt x="181" y="182"/>
                    </a:lnTo>
                    <a:lnTo>
                      <a:pt x="179" y="182"/>
                    </a:lnTo>
                    <a:lnTo>
                      <a:pt x="179" y="182"/>
                    </a:lnTo>
                    <a:lnTo>
                      <a:pt x="177" y="182"/>
                    </a:lnTo>
                    <a:lnTo>
                      <a:pt x="175" y="182"/>
                    </a:lnTo>
                    <a:lnTo>
                      <a:pt x="173" y="182"/>
                    </a:lnTo>
                    <a:lnTo>
                      <a:pt x="173" y="182"/>
                    </a:lnTo>
                    <a:lnTo>
                      <a:pt x="171" y="180"/>
                    </a:lnTo>
                    <a:lnTo>
                      <a:pt x="166" y="180"/>
                    </a:lnTo>
                    <a:lnTo>
                      <a:pt x="166" y="180"/>
                    </a:lnTo>
                    <a:lnTo>
                      <a:pt x="164" y="180"/>
                    </a:lnTo>
                    <a:lnTo>
                      <a:pt x="164" y="182"/>
                    </a:lnTo>
                    <a:lnTo>
                      <a:pt x="162" y="182"/>
                    </a:lnTo>
                    <a:lnTo>
                      <a:pt x="162" y="188"/>
                    </a:lnTo>
                    <a:lnTo>
                      <a:pt x="160" y="188"/>
                    </a:lnTo>
                    <a:lnTo>
                      <a:pt x="160" y="188"/>
                    </a:lnTo>
                    <a:lnTo>
                      <a:pt x="160" y="188"/>
                    </a:lnTo>
                    <a:lnTo>
                      <a:pt x="158" y="191"/>
                    </a:lnTo>
                    <a:lnTo>
                      <a:pt x="158" y="191"/>
                    </a:lnTo>
                    <a:lnTo>
                      <a:pt x="156" y="193"/>
                    </a:lnTo>
                    <a:lnTo>
                      <a:pt x="156" y="193"/>
                    </a:lnTo>
                    <a:lnTo>
                      <a:pt x="156" y="193"/>
                    </a:lnTo>
                    <a:lnTo>
                      <a:pt x="156" y="193"/>
                    </a:lnTo>
                    <a:lnTo>
                      <a:pt x="156" y="191"/>
                    </a:lnTo>
                    <a:lnTo>
                      <a:pt x="154" y="191"/>
                    </a:lnTo>
                    <a:lnTo>
                      <a:pt x="154" y="193"/>
                    </a:lnTo>
                    <a:lnTo>
                      <a:pt x="154" y="193"/>
                    </a:lnTo>
                    <a:lnTo>
                      <a:pt x="154" y="195"/>
                    </a:lnTo>
                    <a:lnTo>
                      <a:pt x="154" y="195"/>
                    </a:lnTo>
                    <a:lnTo>
                      <a:pt x="156" y="195"/>
                    </a:lnTo>
                    <a:lnTo>
                      <a:pt x="156" y="195"/>
                    </a:lnTo>
                    <a:lnTo>
                      <a:pt x="156" y="195"/>
                    </a:lnTo>
                    <a:lnTo>
                      <a:pt x="158" y="195"/>
                    </a:lnTo>
                    <a:lnTo>
                      <a:pt x="160" y="195"/>
                    </a:lnTo>
                    <a:lnTo>
                      <a:pt x="162" y="195"/>
                    </a:lnTo>
                    <a:lnTo>
                      <a:pt x="164" y="195"/>
                    </a:lnTo>
                    <a:lnTo>
                      <a:pt x="168" y="195"/>
                    </a:lnTo>
                    <a:lnTo>
                      <a:pt x="173" y="197"/>
                    </a:lnTo>
                    <a:lnTo>
                      <a:pt x="173" y="199"/>
                    </a:lnTo>
                    <a:lnTo>
                      <a:pt x="171" y="199"/>
                    </a:lnTo>
                    <a:lnTo>
                      <a:pt x="171" y="199"/>
                    </a:lnTo>
                    <a:lnTo>
                      <a:pt x="171" y="201"/>
                    </a:lnTo>
                    <a:lnTo>
                      <a:pt x="171" y="201"/>
                    </a:lnTo>
                    <a:lnTo>
                      <a:pt x="173" y="203"/>
                    </a:lnTo>
                    <a:lnTo>
                      <a:pt x="175" y="203"/>
                    </a:lnTo>
                    <a:lnTo>
                      <a:pt x="181" y="203"/>
                    </a:lnTo>
                    <a:lnTo>
                      <a:pt x="183" y="203"/>
                    </a:lnTo>
                    <a:lnTo>
                      <a:pt x="187" y="205"/>
                    </a:lnTo>
                    <a:lnTo>
                      <a:pt x="190" y="205"/>
                    </a:lnTo>
                    <a:lnTo>
                      <a:pt x="190" y="205"/>
                    </a:lnTo>
                    <a:lnTo>
                      <a:pt x="192" y="207"/>
                    </a:lnTo>
                    <a:lnTo>
                      <a:pt x="194" y="207"/>
                    </a:lnTo>
                    <a:lnTo>
                      <a:pt x="198" y="207"/>
                    </a:lnTo>
                    <a:lnTo>
                      <a:pt x="200" y="207"/>
                    </a:lnTo>
                    <a:lnTo>
                      <a:pt x="202" y="210"/>
                    </a:lnTo>
                    <a:lnTo>
                      <a:pt x="202" y="207"/>
                    </a:lnTo>
                    <a:lnTo>
                      <a:pt x="204" y="207"/>
                    </a:lnTo>
                    <a:lnTo>
                      <a:pt x="206" y="207"/>
                    </a:lnTo>
                    <a:lnTo>
                      <a:pt x="209" y="207"/>
                    </a:lnTo>
                    <a:lnTo>
                      <a:pt x="211" y="207"/>
                    </a:lnTo>
                    <a:lnTo>
                      <a:pt x="213" y="207"/>
                    </a:lnTo>
                    <a:lnTo>
                      <a:pt x="215" y="207"/>
                    </a:lnTo>
                    <a:lnTo>
                      <a:pt x="223" y="210"/>
                    </a:lnTo>
                    <a:lnTo>
                      <a:pt x="225" y="210"/>
                    </a:lnTo>
                    <a:lnTo>
                      <a:pt x="234" y="214"/>
                    </a:lnTo>
                    <a:lnTo>
                      <a:pt x="238" y="214"/>
                    </a:lnTo>
                    <a:lnTo>
                      <a:pt x="242" y="216"/>
                    </a:lnTo>
                    <a:lnTo>
                      <a:pt x="247" y="216"/>
                    </a:lnTo>
                    <a:lnTo>
                      <a:pt x="249" y="216"/>
                    </a:lnTo>
                    <a:lnTo>
                      <a:pt x="257" y="216"/>
                    </a:lnTo>
                    <a:lnTo>
                      <a:pt x="261" y="218"/>
                    </a:lnTo>
                    <a:lnTo>
                      <a:pt x="266" y="218"/>
                    </a:lnTo>
                    <a:lnTo>
                      <a:pt x="266" y="218"/>
                    </a:lnTo>
                    <a:lnTo>
                      <a:pt x="268" y="218"/>
                    </a:lnTo>
                    <a:lnTo>
                      <a:pt x="270" y="218"/>
                    </a:lnTo>
                    <a:lnTo>
                      <a:pt x="272" y="216"/>
                    </a:lnTo>
                    <a:lnTo>
                      <a:pt x="274" y="216"/>
                    </a:lnTo>
                    <a:lnTo>
                      <a:pt x="276" y="216"/>
                    </a:lnTo>
                    <a:lnTo>
                      <a:pt x="282" y="218"/>
                    </a:lnTo>
                    <a:lnTo>
                      <a:pt x="287" y="220"/>
                    </a:lnTo>
                    <a:lnTo>
                      <a:pt x="289" y="220"/>
                    </a:lnTo>
                    <a:lnTo>
                      <a:pt x="291" y="220"/>
                    </a:lnTo>
                    <a:lnTo>
                      <a:pt x="291" y="222"/>
                    </a:lnTo>
                    <a:lnTo>
                      <a:pt x="293" y="222"/>
                    </a:lnTo>
                    <a:lnTo>
                      <a:pt x="293" y="222"/>
                    </a:lnTo>
                    <a:lnTo>
                      <a:pt x="295" y="224"/>
                    </a:lnTo>
                    <a:lnTo>
                      <a:pt x="295" y="222"/>
                    </a:lnTo>
                    <a:lnTo>
                      <a:pt x="295" y="222"/>
                    </a:lnTo>
                    <a:lnTo>
                      <a:pt x="293" y="220"/>
                    </a:lnTo>
                    <a:close/>
                    <a:moveTo>
                      <a:pt x="154" y="191"/>
                    </a:moveTo>
                    <a:lnTo>
                      <a:pt x="154" y="188"/>
                    </a:lnTo>
                    <a:lnTo>
                      <a:pt x="154" y="188"/>
                    </a:lnTo>
                    <a:lnTo>
                      <a:pt x="152" y="188"/>
                    </a:lnTo>
                    <a:lnTo>
                      <a:pt x="152" y="191"/>
                    </a:lnTo>
                    <a:lnTo>
                      <a:pt x="152" y="191"/>
                    </a:lnTo>
                    <a:lnTo>
                      <a:pt x="152" y="191"/>
                    </a:lnTo>
                    <a:lnTo>
                      <a:pt x="154" y="191"/>
                    </a:lnTo>
                    <a:lnTo>
                      <a:pt x="154" y="191"/>
                    </a:lnTo>
                    <a:close/>
                    <a:moveTo>
                      <a:pt x="154" y="174"/>
                    </a:moveTo>
                    <a:lnTo>
                      <a:pt x="154" y="174"/>
                    </a:lnTo>
                    <a:lnTo>
                      <a:pt x="158" y="176"/>
                    </a:lnTo>
                    <a:lnTo>
                      <a:pt x="158" y="176"/>
                    </a:lnTo>
                    <a:lnTo>
                      <a:pt x="158" y="178"/>
                    </a:lnTo>
                    <a:lnTo>
                      <a:pt x="158" y="178"/>
                    </a:lnTo>
                    <a:lnTo>
                      <a:pt x="160" y="178"/>
                    </a:lnTo>
                    <a:lnTo>
                      <a:pt x="160" y="178"/>
                    </a:lnTo>
                    <a:lnTo>
                      <a:pt x="162" y="178"/>
                    </a:lnTo>
                    <a:lnTo>
                      <a:pt x="162" y="176"/>
                    </a:lnTo>
                    <a:lnTo>
                      <a:pt x="162" y="165"/>
                    </a:lnTo>
                    <a:lnTo>
                      <a:pt x="162" y="163"/>
                    </a:lnTo>
                    <a:lnTo>
                      <a:pt x="162" y="161"/>
                    </a:lnTo>
                    <a:lnTo>
                      <a:pt x="162" y="159"/>
                    </a:lnTo>
                    <a:lnTo>
                      <a:pt x="162" y="153"/>
                    </a:lnTo>
                    <a:lnTo>
                      <a:pt x="162" y="153"/>
                    </a:lnTo>
                    <a:lnTo>
                      <a:pt x="164" y="148"/>
                    </a:lnTo>
                    <a:lnTo>
                      <a:pt x="164" y="148"/>
                    </a:lnTo>
                    <a:lnTo>
                      <a:pt x="162" y="148"/>
                    </a:lnTo>
                    <a:lnTo>
                      <a:pt x="162" y="146"/>
                    </a:lnTo>
                    <a:lnTo>
                      <a:pt x="162" y="144"/>
                    </a:lnTo>
                    <a:lnTo>
                      <a:pt x="162" y="142"/>
                    </a:lnTo>
                    <a:lnTo>
                      <a:pt x="162" y="142"/>
                    </a:lnTo>
                    <a:lnTo>
                      <a:pt x="164" y="140"/>
                    </a:lnTo>
                    <a:lnTo>
                      <a:pt x="166" y="140"/>
                    </a:lnTo>
                    <a:lnTo>
                      <a:pt x="166" y="138"/>
                    </a:lnTo>
                    <a:lnTo>
                      <a:pt x="166" y="138"/>
                    </a:lnTo>
                    <a:lnTo>
                      <a:pt x="162" y="134"/>
                    </a:lnTo>
                    <a:lnTo>
                      <a:pt x="158" y="127"/>
                    </a:lnTo>
                    <a:lnTo>
                      <a:pt x="158" y="127"/>
                    </a:lnTo>
                    <a:lnTo>
                      <a:pt x="156" y="127"/>
                    </a:lnTo>
                    <a:lnTo>
                      <a:pt x="154" y="125"/>
                    </a:lnTo>
                    <a:lnTo>
                      <a:pt x="149" y="125"/>
                    </a:lnTo>
                    <a:lnTo>
                      <a:pt x="149" y="125"/>
                    </a:lnTo>
                    <a:lnTo>
                      <a:pt x="147" y="127"/>
                    </a:lnTo>
                    <a:lnTo>
                      <a:pt x="147" y="127"/>
                    </a:lnTo>
                    <a:lnTo>
                      <a:pt x="145" y="129"/>
                    </a:lnTo>
                    <a:lnTo>
                      <a:pt x="145" y="129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3" y="127"/>
                    </a:lnTo>
                    <a:lnTo>
                      <a:pt x="145" y="127"/>
                    </a:lnTo>
                    <a:lnTo>
                      <a:pt x="145" y="125"/>
                    </a:lnTo>
                    <a:lnTo>
                      <a:pt x="147" y="123"/>
                    </a:lnTo>
                    <a:lnTo>
                      <a:pt x="147" y="123"/>
                    </a:lnTo>
                    <a:lnTo>
                      <a:pt x="147" y="121"/>
                    </a:lnTo>
                    <a:lnTo>
                      <a:pt x="145" y="121"/>
                    </a:lnTo>
                    <a:lnTo>
                      <a:pt x="145" y="121"/>
                    </a:lnTo>
                    <a:lnTo>
                      <a:pt x="143" y="119"/>
                    </a:lnTo>
                    <a:lnTo>
                      <a:pt x="141" y="119"/>
                    </a:lnTo>
                    <a:lnTo>
                      <a:pt x="141" y="117"/>
                    </a:lnTo>
                    <a:lnTo>
                      <a:pt x="141" y="114"/>
                    </a:lnTo>
                    <a:lnTo>
                      <a:pt x="141" y="110"/>
                    </a:lnTo>
                    <a:lnTo>
                      <a:pt x="141" y="108"/>
                    </a:lnTo>
                    <a:lnTo>
                      <a:pt x="141" y="106"/>
                    </a:lnTo>
                    <a:lnTo>
                      <a:pt x="139" y="106"/>
                    </a:lnTo>
                    <a:lnTo>
                      <a:pt x="139" y="106"/>
                    </a:lnTo>
                    <a:lnTo>
                      <a:pt x="137" y="106"/>
                    </a:lnTo>
                    <a:lnTo>
                      <a:pt x="135" y="106"/>
                    </a:lnTo>
                    <a:lnTo>
                      <a:pt x="133" y="104"/>
                    </a:lnTo>
                    <a:lnTo>
                      <a:pt x="130" y="104"/>
                    </a:lnTo>
                    <a:lnTo>
                      <a:pt x="128" y="102"/>
                    </a:lnTo>
                    <a:lnTo>
                      <a:pt x="126" y="102"/>
                    </a:lnTo>
                    <a:lnTo>
                      <a:pt x="126" y="100"/>
                    </a:lnTo>
                    <a:lnTo>
                      <a:pt x="126" y="98"/>
                    </a:lnTo>
                    <a:lnTo>
                      <a:pt x="126" y="98"/>
                    </a:lnTo>
                    <a:lnTo>
                      <a:pt x="126" y="95"/>
                    </a:lnTo>
                    <a:lnTo>
                      <a:pt x="124" y="95"/>
                    </a:lnTo>
                    <a:lnTo>
                      <a:pt x="126" y="93"/>
                    </a:lnTo>
                    <a:lnTo>
                      <a:pt x="126" y="93"/>
                    </a:lnTo>
                    <a:lnTo>
                      <a:pt x="126" y="93"/>
                    </a:lnTo>
                    <a:lnTo>
                      <a:pt x="128" y="91"/>
                    </a:lnTo>
                    <a:lnTo>
                      <a:pt x="130" y="91"/>
                    </a:lnTo>
                    <a:lnTo>
                      <a:pt x="130" y="89"/>
                    </a:lnTo>
                    <a:lnTo>
                      <a:pt x="130" y="87"/>
                    </a:lnTo>
                    <a:lnTo>
                      <a:pt x="128" y="85"/>
                    </a:lnTo>
                    <a:lnTo>
                      <a:pt x="128" y="85"/>
                    </a:lnTo>
                    <a:lnTo>
                      <a:pt x="126" y="83"/>
                    </a:lnTo>
                    <a:lnTo>
                      <a:pt x="126" y="83"/>
                    </a:lnTo>
                    <a:lnTo>
                      <a:pt x="124" y="83"/>
                    </a:lnTo>
                    <a:lnTo>
                      <a:pt x="124" y="83"/>
                    </a:lnTo>
                    <a:lnTo>
                      <a:pt x="120" y="85"/>
                    </a:lnTo>
                    <a:lnTo>
                      <a:pt x="120" y="85"/>
                    </a:lnTo>
                    <a:lnTo>
                      <a:pt x="118" y="85"/>
                    </a:lnTo>
                    <a:lnTo>
                      <a:pt x="116" y="87"/>
                    </a:lnTo>
                    <a:lnTo>
                      <a:pt x="111" y="87"/>
                    </a:lnTo>
                    <a:lnTo>
                      <a:pt x="116" y="85"/>
                    </a:lnTo>
                    <a:lnTo>
                      <a:pt x="120" y="83"/>
                    </a:lnTo>
                    <a:lnTo>
                      <a:pt x="120" y="83"/>
                    </a:lnTo>
                    <a:lnTo>
                      <a:pt x="120" y="81"/>
                    </a:lnTo>
                    <a:lnTo>
                      <a:pt x="118" y="81"/>
                    </a:lnTo>
                    <a:lnTo>
                      <a:pt x="116" y="79"/>
                    </a:lnTo>
                    <a:lnTo>
                      <a:pt x="111" y="79"/>
                    </a:lnTo>
                    <a:lnTo>
                      <a:pt x="111" y="79"/>
                    </a:lnTo>
                    <a:lnTo>
                      <a:pt x="109" y="76"/>
                    </a:lnTo>
                    <a:lnTo>
                      <a:pt x="107" y="74"/>
                    </a:lnTo>
                    <a:lnTo>
                      <a:pt x="107" y="74"/>
                    </a:lnTo>
                    <a:lnTo>
                      <a:pt x="107" y="72"/>
                    </a:lnTo>
                    <a:lnTo>
                      <a:pt x="105" y="70"/>
                    </a:lnTo>
                    <a:lnTo>
                      <a:pt x="105" y="70"/>
                    </a:lnTo>
                    <a:lnTo>
                      <a:pt x="103" y="68"/>
                    </a:lnTo>
                    <a:lnTo>
                      <a:pt x="101" y="66"/>
                    </a:lnTo>
                    <a:lnTo>
                      <a:pt x="99" y="66"/>
                    </a:lnTo>
                    <a:lnTo>
                      <a:pt x="97" y="64"/>
                    </a:lnTo>
                    <a:lnTo>
                      <a:pt x="97" y="64"/>
                    </a:lnTo>
                    <a:lnTo>
                      <a:pt x="95" y="64"/>
                    </a:lnTo>
                    <a:lnTo>
                      <a:pt x="95" y="62"/>
                    </a:lnTo>
                    <a:lnTo>
                      <a:pt x="92" y="60"/>
                    </a:lnTo>
                    <a:lnTo>
                      <a:pt x="92" y="57"/>
                    </a:lnTo>
                    <a:lnTo>
                      <a:pt x="88" y="55"/>
                    </a:lnTo>
                    <a:lnTo>
                      <a:pt x="88" y="55"/>
                    </a:lnTo>
                    <a:lnTo>
                      <a:pt x="86" y="55"/>
                    </a:lnTo>
                    <a:lnTo>
                      <a:pt x="86" y="55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84" y="57"/>
                    </a:lnTo>
                    <a:lnTo>
                      <a:pt x="82" y="57"/>
                    </a:lnTo>
                    <a:lnTo>
                      <a:pt x="82" y="57"/>
                    </a:lnTo>
                    <a:lnTo>
                      <a:pt x="80" y="55"/>
                    </a:lnTo>
                    <a:lnTo>
                      <a:pt x="80" y="55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6" y="49"/>
                    </a:lnTo>
                    <a:lnTo>
                      <a:pt x="73" y="47"/>
                    </a:lnTo>
                    <a:lnTo>
                      <a:pt x="73" y="47"/>
                    </a:lnTo>
                    <a:lnTo>
                      <a:pt x="71" y="45"/>
                    </a:lnTo>
                    <a:lnTo>
                      <a:pt x="69" y="43"/>
                    </a:lnTo>
                    <a:lnTo>
                      <a:pt x="65" y="41"/>
                    </a:lnTo>
                    <a:lnTo>
                      <a:pt x="61" y="36"/>
                    </a:lnTo>
                    <a:lnTo>
                      <a:pt x="57" y="34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52" y="32"/>
                    </a:lnTo>
                    <a:lnTo>
                      <a:pt x="52" y="30"/>
                    </a:lnTo>
                    <a:lnTo>
                      <a:pt x="50" y="30"/>
                    </a:lnTo>
                    <a:lnTo>
                      <a:pt x="48" y="28"/>
                    </a:lnTo>
                    <a:lnTo>
                      <a:pt x="46" y="26"/>
                    </a:lnTo>
                    <a:lnTo>
                      <a:pt x="46" y="24"/>
                    </a:lnTo>
                    <a:lnTo>
                      <a:pt x="46" y="24"/>
                    </a:lnTo>
                    <a:lnTo>
                      <a:pt x="44" y="19"/>
                    </a:lnTo>
                    <a:lnTo>
                      <a:pt x="42" y="19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38" y="13"/>
                    </a:lnTo>
                    <a:lnTo>
                      <a:pt x="35" y="11"/>
                    </a:lnTo>
                    <a:lnTo>
                      <a:pt x="35" y="11"/>
                    </a:lnTo>
                    <a:lnTo>
                      <a:pt x="35" y="11"/>
                    </a:lnTo>
                    <a:lnTo>
                      <a:pt x="33" y="11"/>
                    </a:lnTo>
                    <a:lnTo>
                      <a:pt x="31" y="11"/>
                    </a:lnTo>
                    <a:lnTo>
                      <a:pt x="29" y="11"/>
                    </a:lnTo>
                    <a:lnTo>
                      <a:pt x="27" y="11"/>
                    </a:lnTo>
                    <a:lnTo>
                      <a:pt x="25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16" y="11"/>
                    </a:lnTo>
                    <a:lnTo>
                      <a:pt x="14" y="9"/>
                    </a:lnTo>
                    <a:lnTo>
                      <a:pt x="12" y="9"/>
                    </a:lnTo>
                    <a:lnTo>
                      <a:pt x="10" y="7"/>
                    </a:lnTo>
                    <a:lnTo>
                      <a:pt x="8" y="5"/>
                    </a:lnTo>
                    <a:lnTo>
                      <a:pt x="6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12" y="26"/>
                    </a:lnTo>
                    <a:lnTo>
                      <a:pt x="16" y="28"/>
                    </a:lnTo>
                    <a:lnTo>
                      <a:pt x="16" y="30"/>
                    </a:lnTo>
                    <a:lnTo>
                      <a:pt x="19" y="32"/>
                    </a:lnTo>
                    <a:lnTo>
                      <a:pt x="21" y="32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27" y="36"/>
                    </a:lnTo>
                    <a:lnTo>
                      <a:pt x="31" y="41"/>
                    </a:lnTo>
                    <a:lnTo>
                      <a:pt x="31" y="43"/>
                    </a:lnTo>
                    <a:lnTo>
                      <a:pt x="31" y="43"/>
                    </a:lnTo>
                    <a:lnTo>
                      <a:pt x="33" y="45"/>
                    </a:lnTo>
                    <a:lnTo>
                      <a:pt x="35" y="47"/>
                    </a:lnTo>
                    <a:lnTo>
                      <a:pt x="38" y="47"/>
                    </a:lnTo>
                    <a:lnTo>
                      <a:pt x="38" y="49"/>
                    </a:lnTo>
                    <a:lnTo>
                      <a:pt x="38" y="53"/>
                    </a:lnTo>
                    <a:lnTo>
                      <a:pt x="38" y="55"/>
                    </a:lnTo>
                    <a:lnTo>
                      <a:pt x="40" y="55"/>
                    </a:lnTo>
                    <a:lnTo>
                      <a:pt x="42" y="55"/>
                    </a:lnTo>
                    <a:lnTo>
                      <a:pt x="42" y="55"/>
                    </a:lnTo>
                    <a:lnTo>
                      <a:pt x="44" y="57"/>
                    </a:lnTo>
                    <a:lnTo>
                      <a:pt x="50" y="62"/>
                    </a:lnTo>
                    <a:lnTo>
                      <a:pt x="52" y="62"/>
                    </a:lnTo>
                    <a:lnTo>
                      <a:pt x="52" y="64"/>
                    </a:lnTo>
                    <a:lnTo>
                      <a:pt x="54" y="68"/>
                    </a:lnTo>
                    <a:lnTo>
                      <a:pt x="57" y="74"/>
                    </a:lnTo>
                    <a:lnTo>
                      <a:pt x="59" y="81"/>
                    </a:lnTo>
                    <a:lnTo>
                      <a:pt x="59" y="83"/>
                    </a:lnTo>
                    <a:lnTo>
                      <a:pt x="61" y="85"/>
                    </a:lnTo>
                    <a:lnTo>
                      <a:pt x="61" y="87"/>
                    </a:lnTo>
                    <a:lnTo>
                      <a:pt x="63" y="87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91"/>
                    </a:lnTo>
                    <a:lnTo>
                      <a:pt x="71" y="95"/>
                    </a:lnTo>
                    <a:lnTo>
                      <a:pt x="71" y="95"/>
                    </a:lnTo>
                    <a:lnTo>
                      <a:pt x="73" y="98"/>
                    </a:lnTo>
                    <a:lnTo>
                      <a:pt x="73" y="98"/>
                    </a:lnTo>
                    <a:lnTo>
                      <a:pt x="78" y="102"/>
                    </a:lnTo>
                    <a:lnTo>
                      <a:pt x="78" y="102"/>
                    </a:lnTo>
                    <a:lnTo>
                      <a:pt x="80" y="106"/>
                    </a:lnTo>
                    <a:lnTo>
                      <a:pt x="80" y="110"/>
                    </a:lnTo>
                    <a:lnTo>
                      <a:pt x="86" y="119"/>
                    </a:lnTo>
                    <a:lnTo>
                      <a:pt x="86" y="123"/>
                    </a:lnTo>
                    <a:lnTo>
                      <a:pt x="86" y="125"/>
                    </a:lnTo>
                    <a:lnTo>
                      <a:pt x="88" y="125"/>
                    </a:lnTo>
                    <a:lnTo>
                      <a:pt x="90" y="129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5" y="134"/>
                    </a:lnTo>
                    <a:lnTo>
                      <a:pt x="95" y="134"/>
                    </a:lnTo>
                    <a:lnTo>
                      <a:pt x="97" y="138"/>
                    </a:lnTo>
                    <a:lnTo>
                      <a:pt x="99" y="140"/>
                    </a:lnTo>
                    <a:lnTo>
                      <a:pt x="101" y="142"/>
                    </a:lnTo>
                    <a:lnTo>
                      <a:pt x="105" y="144"/>
                    </a:lnTo>
                    <a:lnTo>
                      <a:pt x="107" y="146"/>
                    </a:lnTo>
                    <a:lnTo>
                      <a:pt x="109" y="150"/>
                    </a:lnTo>
                    <a:lnTo>
                      <a:pt x="111" y="153"/>
                    </a:lnTo>
                    <a:lnTo>
                      <a:pt x="118" y="159"/>
                    </a:lnTo>
                    <a:lnTo>
                      <a:pt x="122" y="159"/>
                    </a:lnTo>
                    <a:lnTo>
                      <a:pt x="122" y="161"/>
                    </a:lnTo>
                    <a:lnTo>
                      <a:pt x="124" y="163"/>
                    </a:lnTo>
                    <a:lnTo>
                      <a:pt x="124" y="163"/>
                    </a:lnTo>
                    <a:lnTo>
                      <a:pt x="130" y="167"/>
                    </a:lnTo>
                    <a:lnTo>
                      <a:pt x="133" y="167"/>
                    </a:lnTo>
                    <a:lnTo>
                      <a:pt x="135" y="172"/>
                    </a:lnTo>
                    <a:lnTo>
                      <a:pt x="137" y="174"/>
                    </a:lnTo>
                    <a:lnTo>
                      <a:pt x="139" y="174"/>
                    </a:lnTo>
                    <a:lnTo>
                      <a:pt x="139" y="176"/>
                    </a:lnTo>
                    <a:lnTo>
                      <a:pt x="141" y="178"/>
                    </a:lnTo>
                    <a:lnTo>
                      <a:pt x="143" y="180"/>
                    </a:lnTo>
                    <a:lnTo>
                      <a:pt x="143" y="180"/>
                    </a:lnTo>
                    <a:lnTo>
                      <a:pt x="145" y="180"/>
                    </a:lnTo>
                    <a:lnTo>
                      <a:pt x="145" y="178"/>
                    </a:lnTo>
                    <a:lnTo>
                      <a:pt x="143" y="176"/>
                    </a:lnTo>
                    <a:lnTo>
                      <a:pt x="143" y="174"/>
                    </a:lnTo>
                    <a:lnTo>
                      <a:pt x="143" y="174"/>
                    </a:lnTo>
                    <a:lnTo>
                      <a:pt x="147" y="176"/>
                    </a:lnTo>
                    <a:lnTo>
                      <a:pt x="149" y="178"/>
                    </a:lnTo>
                    <a:lnTo>
                      <a:pt x="152" y="178"/>
                    </a:lnTo>
                    <a:lnTo>
                      <a:pt x="152" y="178"/>
                    </a:lnTo>
                    <a:lnTo>
                      <a:pt x="154" y="174"/>
                    </a:lnTo>
                    <a:close/>
                    <a:moveTo>
                      <a:pt x="126" y="93"/>
                    </a:moveTo>
                    <a:lnTo>
                      <a:pt x="126" y="95"/>
                    </a:lnTo>
                    <a:lnTo>
                      <a:pt x="126" y="95"/>
                    </a:lnTo>
                    <a:lnTo>
                      <a:pt x="128" y="95"/>
                    </a:lnTo>
                    <a:lnTo>
                      <a:pt x="130" y="95"/>
                    </a:lnTo>
                    <a:lnTo>
                      <a:pt x="130" y="95"/>
                    </a:lnTo>
                    <a:lnTo>
                      <a:pt x="130" y="93"/>
                    </a:lnTo>
                    <a:lnTo>
                      <a:pt x="128" y="93"/>
                    </a:lnTo>
                    <a:lnTo>
                      <a:pt x="126" y="93"/>
                    </a:lnTo>
                    <a:close/>
                    <a:moveTo>
                      <a:pt x="293" y="199"/>
                    </a:moveTo>
                    <a:lnTo>
                      <a:pt x="293" y="197"/>
                    </a:lnTo>
                    <a:lnTo>
                      <a:pt x="293" y="197"/>
                    </a:lnTo>
                    <a:lnTo>
                      <a:pt x="291" y="197"/>
                    </a:lnTo>
                    <a:lnTo>
                      <a:pt x="291" y="197"/>
                    </a:lnTo>
                    <a:lnTo>
                      <a:pt x="291" y="199"/>
                    </a:lnTo>
                    <a:lnTo>
                      <a:pt x="293" y="199"/>
                    </a:lnTo>
                    <a:lnTo>
                      <a:pt x="293" y="199"/>
                    </a:lnTo>
                    <a:close/>
                    <a:moveTo>
                      <a:pt x="266" y="178"/>
                    </a:moveTo>
                    <a:lnTo>
                      <a:pt x="266" y="178"/>
                    </a:lnTo>
                    <a:lnTo>
                      <a:pt x="266" y="178"/>
                    </a:lnTo>
                    <a:lnTo>
                      <a:pt x="268" y="178"/>
                    </a:lnTo>
                    <a:lnTo>
                      <a:pt x="268" y="178"/>
                    </a:lnTo>
                    <a:lnTo>
                      <a:pt x="268" y="178"/>
                    </a:lnTo>
                    <a:lnTo>
                      <a:pt x="268" y="178"/>
                    </a:lnTo>
                    <a:lnTo>
                      <a:pt x="266" y="178"/>
                    </a:lnTo>
                    <a:close/>
                    <a:moveTo>
                      <a:pt x="272" y="199"/>
                    </a:moveTo>
                    <a:lnTo>
                      <a:pt x="274" y="199"/>
                    </a:lnTo>
                    <a:lnTo>
                      <a:pt x="274" y="199"/>
                    </a:lnTo>
                    <a:lnTo>
                      <a:pt x="274" y="199"/>
                    </a:lnTo>
                    <a:lnTo>
                      <a:pt x="274" y="199"/>
                    </a:lnTo>
                    <a:lnTo>
                      <a:pt x="278" y="199"/>
                    </a:lnTo>
                    <a:lnTo>
                      <a:pt x="280" y="199"/>
                    </a:lnTo>
                    <a:lnTo>
                      <a:pt x="280" y="199"/>
                    </a:lnTo>
                    <a:lnTo>
                      <a:pt x="285" y="199"/>
                    </a:lnTo>
                    <a:lnTo>
                      <a:pt x="285" y="199"/>
                    </a:lnTo>
                    <a:lnTo>
                      <a:pt x="285" y="197"/>
                    </a:lnTo>
                    <a:lnTo>
                      <a:pt x="289" y="197"/>
                    </a:lnTo>
                    <a:lnTo>
                      <a:pt x="289" y="195"/>
                    </a:lnTo>
                    <a:lnTo>
                      <a:pt x="287" y="195"/>
                    </a:lnTo>
                    <a:lnTo>
                      <a:pt x="272" y="195"/>
                    </a:lnTo>
                    <a:lnTo>
                      <a:pt x="270" y="195"/>
                    </a:lnTo>
                    <a:lnTo>
                      <a:pt x="268" y="197"/>
                    </a:lnTo>
                    <a:lnTo>
                      <a:pt x="268" y="197"/>
                    </a:lnTo>
                    <a:lnTo>
                      <a:pt x="268" y="199"/>
                    </a:lnTo>
                    <a:lnTo>
                      <a:pt x="272" y="199"/>
                    </a:lnTo>
                    <a:close/>
                    <a:moveTo>
                      <a:pt x="310" y="222"/>
                    </a:moveTo>
                    <a:lnTo>
                      <a:pt x="310" y="222"/>
                    </a:lnTo>
                    <a:lnTo>
                      <a:pt x="310" y="222"/>
                    </a:lnTo>
                    <a:lnTo>
                      <a:pt x="310" y="224"/>
                    </a:lnTo>
                    <a:lnTo>
                      <a:pt x="312" y="224"/>
                    </a:lnTo>
                    <a:lnTo>
                      <a:pt x="312" y="222"/>
                    </a:lnTo>
                    <a:lnTo>
                      <a:pt x="310" y="222"/>
                    </a:lnTo>
                    <a:lnTo>
                      <a:pt x="310" y="222"/>
                    </a:lnTo>
                    <a:close/>
                    <a:moveTo>
                      <a:pt x="48" y="91"/>
                    </a:moveTo>
                    <a:lnTo>
                      <a:pt x="48" y="89"/>
                    </a:lnTo>
                    <a:lnTo>
                      <a:pt x="48" y="89"/>
                    </a:lnTo>
                    <a:lnTo>
                      <a:pt x="48" y="93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8"/>
                    </a:lnTo>
                    <a:lnTo>
                      <a:pt x="48" y="98"/>
                    </a:lnTo>
                    <a:lnTo>
                      <a:pt x="48" y="100"/>
                    </a:lnTo>
                    <a:lnTo>
                      <a:pt x="50" y="98"/>
                    </a:lnTo>
                    <a:lnTo>
                      <a:pt x="50" y="95"/>
                    </a:lnTo>
                    <a:lnTo>
                      <a:pt x="50" y="93"/>
                    </a:lnTo>
                    <a:lnTo>
                      <a:pt x="50" y="93"/>
                    </a:lnTo>
                    <a:lnTo>
                      <a:pt x="48" y="91"/>
                    </a:lnTo>
                    <a:close/>
                    <a:moveTo>
                      <a:pt x="107" y="169"/>
                    </a:moveTo>
                    <a:lnTo>
                      <a:pt x="105" y="169"/>
                    </a:lnTo>
                    <a:lnTo>
                      <a:pt x="105" y="172"/>
                    </a:lnTo>
                    <a:lnTo>
                      <a:pt x="105" y="172"/>
                    </a:lnTo>
                    <a:lnTo>
                      <a:pt x="107" y="174"/>
                    </a:lnTo>
                    <a:lnTo>
                      <a:pt x="109" y="174"/>
                    </a:lnTo>
                    <a:lnTo>
                      <a:pt x="109" y="172"/>
                    </a:lnTo>
                    <a:lnTo>
                      <a:pt x="109" y="172"/>
                    </a:lnTo>
                    <a:lnTo>
                      <a:pt x="107" y="169"/>
                    </a:lnTo>
                    <a:close/>
                    <a:moveTo>
                      <a:pt x="33" y="60"/>
                    </a:moveTo>
                    <a:lnTo>
                      <a:pt x="33" y="57"/>
                    </a:lnTo>
                    <a:lnTo>
                      <a:pt x="31" y="57"/>
                    </a:lnTo>
                    <a:lnTo>
                      <a:pt x="31" y="57"/>
                    </a:lnTo>
                    <a:lnTo>
                      <a:pt x="29" y="55"/>
                    </a:lnTo>
                    <a:lnTo>
                      <a:pt x="29" y="57"/>
                    </a:lnTo>
                    <a:lnTo>
                      <a:pt x="31" y="57"/>
                    </a:lnTo>
                    <a:lnTo>
                      <a:pt x="33" y="60"/>
                    </a:lnTo>
                    <a:lnTo>
                      <a:pt x="33" y="60"/>
                    </a:lnTo>
                    <a:close/>
                    <a:moveTo>
                      <a:pt x="61" y="114"/>
                    </a:moveTo>
                    <a:lnTo>
                      <a:pt x="61" y="112"/>
                    </a:lnTo>
                    <a:lnTo>
                      <a:pt x="61" y="112"/>
                    </a:lnTo>
                    <a:lnTo>
                      <a:pt x="61" y="110"/>
                    </a:lnTo>
                    <a:lnTo>
                      <a:pt x="59" y="110"/>
                    </a:lnTo>
                    <a:lnTo>
                      <a:pt x="59" y="108"/>
                    </a:lnTo>
                    <a:lnTo>
                      <a:pt x="57" y="106"/>
                    </a:lnTo>
                    <a:lnTo>
                      <a:pt x="57" y="104"/>
                    </a:lnTo>
                    <a:lnTo>
                      <a:pt x="57" y="104"/>
                    </a:lnTo>
                    <a:lnTo>
                      <a:pt x="52" y="104"/>
                    </a:lnTo>
                    <a:lnTo>
                      <a:pt x="52" y="108"/>
                    </a:lnTo>
                    <a:lnTo>
                      <a:pt x="52" y="108"/>
                    </a:lnTo>
                    <a:lnTo>
                      <a:pt x="54" y="112"/>
                    </a:lnTo>
                    <a:lnTo>
                      <a:pt x="54" y="114"/>
                    </a:lnTo>
                    <a:lnTo>
                      <a:pt x="57" y="114"/>
                    </a:lnTo>
                    <a:lnTo>
                      <a:pt x="59" y="117"/>
                    </a:lnTo>
                    <a:lnTo>
                      <a:pt x="61" y="117"/>
                    </a:lnTo>
                    <a:lnTo>
                      <a:pt x="63" y="117"/>
                    </a:lnTo>
                    <a:lnTo>
                      <a:pt x="63" y="114"/>
                    </a:lnTo>
                    <a:lnTo>
                      <a:pt x="61" y="114"/>
                    </a:lnTo>
                    <a:close/>
                    <a:moveTo>
                      <a:pt x="80" y="138"/>
                    </a:moveTo>
                    <a:lnTo>
                      <a:pt x="80" y="136"/>
                    </a:lnTo>
                    <a:lnTo>
                      <a:pt x="80" y="136"/>
                    </a:lnTo>
                    <a:lnTo>
                      <a:pt x="78" y="131"/>
                    </a:lnTo>
                    <a:lnTo>
                      <a:pt x="76" y="131"/>
                    </a:lnTo>
                    <a:lnTo>
                      <a:pt x="76" y="134"/>
                    </a:lnTo>
                    <a:lnTo>
                      <a:pt x="76" y="136"/>
                    </a:lnTo>
                    <a:lnTo>
                      <a:pt x="78" y="136"/>
                    </a:lnTo>
                    <a:lnTo>
                      <a:pt x="78" y="138"/>
                    </a:lnTo>
                    <a:lnTo>
                      <a:pt x="78" y="138"/>
                    </a:lnTo>
                    <a:lnTo>
                      <a:pt x="78" y="140"/>
                    </a:lnTo>
                    <a:lnTo>
                      <a:pt x="80" y="140"/>
                    </a:lnTo>
                    <a:lnTo>
                      <a:pt x="80" y="138"/>
                    </a:lnTo>
                    <a:lnTo>
                      <a:pt x="80" y="138"/>
                    </a:lnTo>
                    <a:lnTo>
                      <a:pt x="80" y="138"/>
                    </a:lnTo>
                    <a:close/>
                    <a:moveTo>
                      <a:pt x="76" y="131"/>
                    </a:moveTo>
                    <a:lnTo>
                      <a:pt x="73" y="127"/>
                    </a:lnTo>
                    <a:lnTo>
                      <a:pt x="73" y="129"/>
                    </a:lnTo>
                    <a:lnTo>
                      <a:pt x="73" y="129"/>
                    </a:lnTo>
                    <a:lnTo>
                      <a:pt x="73" y="129"/>
                    </a:lnTo>
                    <a:lnTo>
                      <a:pt x="73" y="129"/>
                    </a:lnTo>
                    <a:lnTo>
                      <a:pt x="73" y="131"/>
                    </a:lnTo>
                    <a:lnTo>
                      <a:pt x="73" y="134"/>
                    </a:lnTo>
                    <a:lnTo>
                      <a:pt x="76" y="134"/>
                    </a:lnTo>
                    <a:lnTo>
                      <a:pt x="76" y="131"/>
                    </a:lnTo>
                    <a:lnTo>
                      <a:pt x="76" y="131"/>
                    </a:lnTo>
                    <a:close/>
                    <a:moveTo>
                      <a:pt x="71" y="125"/>
                    </a:moveTo>
                    <a:lnTo>
                      <a:pt x="69" y="123"/>
                    </a:lnTo>
                    <a:lnTo>
                      <a:pt x="69" y="121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5"/>
                    </a:lnTo>
                    <a:lnTo>
                      <a:pt x="69" y="125"/>
                    </a:lnTo>
                    <a:lnTo>
                      <a:pt x="71" y="125"/>
                    </a:lnTo>
                    <a:lnTo>
                      <a:pt x="71" y="125"/>
                    </a:lnTo>
                    <a:lnTo>
                      <a:pt x="71" y="125"/>
                    </a:lnTo>
                    <a:close/>
                    <a:moveTo>
                      <a:pt x="432" y="218"/>
                    </a:moveTo>
                    <a:lnTo>
                      <a:pt x="434" y="218"/>
                    </a:lnTo>
                    <a:lnTo>
                      <a:pt x="434" y="218"/>
                    </a:lnTo>
                    <a:lnTo>
                      <a:pt x="437" y="216"/>
                    </a:lnTo>
                    <a:lnTo>
                      <a:pt x="439" y="216"/>
                    </a:lnTo>
                    <a:lnTo>
                      <a:pt x="437" y="216"/>
                    </a:lnTo>
                    <a:lnTo>
                      <a:pt x="437" y="216"/>
                    </a:lnTo>
                    <a:lnTo>
                      <a:pt x="437" y="214"/>
                    </a:lnTo>
                    <a:lnTo>
                      <a:pt x="432" y="216"/>
                    </a:lnTo>
                    <a:lnTo>
                      <a:pt x="432" y="216"/>
                    </a:lnTo>
                    <a:lnTo>
                      <a:pt x="432" y="216"/>
                    </a:lnTo>
                    <a:lnTo>
                      <a:pt x="430" y="216"/>
                    </a:lnTo>
                    <a:lnTo>
                      <a:pt x="430" y="216"/>
                    </a:lnTo>
                    <a:lnTo>
                      <a:pt x="430" y="216"/>
                    </a:lnTo>
                    <a:lnTo>
                      <a:pt x="430" y="216"/>
                    </a:lnTo>
                    <a:lnTo>
                      <a:pt x="430" y="216"/>
                    </a:lnTo>
                    <a:lnTo>
                      <a:pt x="430" y="218"/>
                    </a:lnTo>
                    <a:lnTo>
                      <a:pt x="428" y="218"/>
                    </a:lnTo>
                    <a:lnTo>
                      <a:pt x="428" y="220"/>
                    </a:lnTo>
                    <a:lnTo>
                      <a:pt x="428" y="220"/>
                    </a:lnTo>
                    <a:lnTo>
                      <a:pt x="428" y="220"/>
                    </a:lnTo>
                    <a:lnTo>
                      <a:pt x="430" y="220"/>
                    </a:lnTo>
                    <a:lnTo>
                      <a:pt x="430" y="220"/>
                    </a:lnTo>
                    <a:lnTo>
                      <a:pt x="432" y="220"/>
                    </a:lnTo>
                    <a:lnTo>
                      <a:pt x="432" y="220"/>
                    </a:lnTo>
                    <a:lnTo>
                      <a:pt x="432" y="220"/>
                    </a:lnTo>
                    <a:lnTo>
                      <a:pt x="432" y="220"/>
                    </a:lnTo>
                    <a:lnTo>
                      <a:pt x="432" y="220"/>
                    </a:lnTo>
                    <a:lnTo>
                      <a:pt x="432" y="218"/>
                    </a:lnTo>
                    <a:close/>
                    <a:moveTo>
                      <a:pt x="407" y="250"/>
                    </a:moveTo>
                    <a:lnTo>
                      <a:pt x="405" y="250"/>
                    </a:lnTo>
                    <a:lnTo>
                      <a:pt x="405" y="250"/>
                    </a:lnTo>
                    <a:lnTo>
                      <a:pt x="405" y="252"/>
                    </a:lnTo>
                    <a:lnTo>
                      <a:pt x="407" y="252"/>
                    </a:lnTo>
                    <a:lnTo>
                      <a:pt x="407" y="252"/>
                    </a:lnTo>
                    <a:lnTo>
                      <a:pt x="409" y="250"/>
                    </a:lnTo>
                    <a:lnTo>
                      <a:pt x="409" y="250"/>
                    </a:lnTo>
                    <a:lnTo>
                      <a:pt x="407" y="250"/>
                    </a:lnTo>
                    <a:lnTo>
                      <a:pt x="407" y="250"/>
                    </a:lnTo>
                    <a:close/>
                    <a:moveTo>
                      <a:pt x="310" y="214"/>
                    </a:moveTo>
                    <a:lnTo>
                      <a:pt x="308" y="214"/>
                    </a:lnTo>
                    <a:lnTo>
                      <a:pt x="308" y="214"/>
                    </a:lnTo>
                    <a:lnTo>
                      <a:pt x="306" y="212"/>
                    </a:lnTo>
                    <a:lnTo>
                      <a:pt x="304" y="212"/>
                    </a:lnTo>
                    <a:lnTo>
                      <a:pt x="301" y="214"/>
                    </a:lnTo>
                    <a:lnTo>
                      <a:pt x="301" y="214"/>
                    </a:lnTo>
                    <a:lnTo>
                      <a:pt x="299" y="214"/>
                    </a:lnTo>
                    <a:lnTo>
                      <a:pt x="295" y="214"/>
                    </a:lnTo>
                    <a:lnTo>
                      <a:pt x="295" y="214"/>
                    </a:lnTo>
                    <a:lnTo>
                      <a:pt x="293" y="214"/>
                    </a:lnTo>
                    <a:lnTo>
                      <a:pt x="293" y="214"/>
                    </a:lnTo>
                    <a:lnTo>
                      <a:pt x="293" y="216"/>
                    </a:lnTo>
                    <a:lnTo>
                      <a:pt x="295" y="216"/>
                    </a:lnTo>
                    <a:lnTo>
                      <a:pt x="295" y="216"/>
                    </a:lnTo>
                    <a:lnTo>
                      <a:pt x="295" y="218"/>
                    </a:lnTo>
                    <a:lnTo>
                      <a:pt x="297" y="218"/>
                    </a:lnTo>
                    <a:lnTo>
                      <a:pt x="299" y="218"/>
                    </a:lnTo>
                    <a:lnTo>
                      <a:pt x="301" y="220"/>
                    </a:lnTo>
                    <a:lnTo>
                      <a:pt x="304" y="220"/>
                    </a:lnTo>
                    <a:lnTo>
                      <a:pt x="304" y="222"/>
                    </a:lnTo>
                    <a:lnTo>
                      <a:pt x="304" y="222"/>
                    </a:lnTo>
                    <a:lnTo>
                      <a:pt x="304" y="224"/>
                    </a:lnTo>
                    <a:lnTo>
                      <a:pt x="304" y="224"/>
                    </a:lnTo>
                    <a:lnTo>
                      <a:pt x="304" y="224"/>
                    </a:lnTo>
                    <a:lnTo>
                      <a:pt x="306" y="224"/>
                    </a:lnTo>
                    <a:lnTo>
                      <a:pt x="306" y="224"/>
                    </a:lnTo>
                    <a:lnTo>
                      <a:pt x="306" y="224"/>
                    </a:lnTo>
                    <a:lnTo>
                      <a:pt x="306" y="222"/>
                    </a:lnTo>
                    <a:lnTo>
                      <a:pt x="306" y="222"/>
                    </a:lnTo>
                    <a:lnTo>
                      <a:pt x="308" y="220"/>
                    </a:lnTo>
                    <a:lnTo>
                      <a:pt x="310" y="220"/>
                    </a:lnTo>
                    <a:lnTo>
                      <a:pt x="312" y="218"/>
                    </a:lnTo>
                    <a:lnTo>
                      <a:pt x="312" y="218"/>
                    </a:lnTo>
                    <a:lnTo>
                      <a:pt x="312" y="218"/>
                    </a:lnTo>
                    <a:lnTo>
                      <a:pt x="310" y="214"/>
                    </a:lnTo>
                    <a:close/>
                    <a:moveTo>
                      <a:pt x="388" y="241"/>
                    </a:moveTo>
                    <a:lnTo>
                      <a:pt x="388" y="239"/>
                    </a:lnTo>
                    <a:lnTo>
                      <a:pt x="386" y="237"/>
                    </a:lnTo>
                    <a:lnTo>
                      <a:pt x="386" y="237"/>
                    </a:lnTo>
                    <a:lnTo>
                      <a:pt x="386" y="237"/>
                    </a:lnTo>
                    <a:lnTo>
                      <a:pt x="384" y="237"/>
                    </a:lnTo>
                    <a:lnTo>
                      <a:pt x="382" y="237"/>
                    </a:lnTo>
                    <a:lnTo>
                      <a:pt x="382" y="237"/>
                    </a:lnTo>
                    <a:lnTo>
                      <a:pt x="382" y="235"/>
                    </a:lnTo>
                    <a:lnTo>
                      <a:pt x="382" y="235"/>
                    </a:lnTo>
                    <a:lnTo>
                      <a:pt x="380" y="233"/>
                    </a:lnTo>
                    <a:lnTo>
                      <a:pt x="377" y="233"/>
                    </a:lnTo>
                    <a:lnTo>
                      <a:pt x="377" y="233"/>
                    </a:lnTo>
                    <a:lnTo>
                      <a:pt x="377" y="231"/>
                    </a:lnTo>
                    <a:lnTo>
                      <a:pt x="375" y="233"/>
                    </a:lnTo>
                    <a:lnTo>
                      <a:pt x="375" y="233"/>
                    </a:lnTo>
                    <a:lnTo>
                      <a:pt x="373" y="233"/>
                    </a:lnTo>
                    <a:lnTo>
                      <a:pt x="369" y="233"/>
                    </a:lnTo>
                    <a:lnTo>
                      <a:pt x="367" y="233"/>
                    </a:lnTo>
                    <a:lnTo>
                      <a:pt x="365" y="233"/>
                    </a:lnTo>
                    <a:lnTo>
                      <a:pt x="363" y="233"/>
                    </a:lnTo>
                    <a:lnTo>
                      <a:pt x="363" y="235"/>
                    </a:lnTo>
                    <a:lnTo>
                      <a:pt x="363" y="235"/>
                    </a:lnTo>
                    <a:lnTo>
                      <a:pt x="363" y="235"/>
                    </a:lnTo>
                    <a:lnTo>
                      <a:pt x="363" y="237"/>
                    </a:lnTo>
                    <a:lnTo>
                      <a:pt x="363" y="237"/>
                    </a:lnTo>
                    <a:lnTo>
                      <a:pt x="365" y="237"/>
                    </a:lnTo>
                    <a:lnTo>
                      <a:pt x="369" y="239"/>
                    </a:lnTo>
                    <a:lnTo>
                      <a:pt x="369" y="239"/>
                    </a:lnTo>
                    <a:lnTo>
                      <a:pt x="369" y="239"/>
                    </a:lnTo>
                    <a:lnTo>
                      <a:pt x="371" y="239"/>
                    </a:lnTo>
                    <a:lnTo>
                      <a:pt x="375" y="241"/>
                    </a:lnTo>
                    <a:lnTo>
                      <a:pt x="377" y="241"/>
                    </a:lnTo>
                    <a:lnTo>
                      <a:pt x="377" y="243"/>
                    </a:lnTo>
                    <a:lnTo>
                      <a:pt x="380" y="243"/>
                    </a:lnTo>
                    <a:lnTo>
                      <a:pt x="380" y="246"/>
                    </a:lnTo>
                    <a:lnTo>
                      <a:pt x="382" y="246"/>
                    </a:lnTo>
                    <a:lnTo>
                      <a:pt x="384" y="246"/>
                    </a:lnTo>
                    <a:lnTo>
                      <a:pt x="384" y="248"/>
                    </a:lnTo>
                    <a:lnTo>
                      <a:pt x="386" y="246"/>
                    </a:lnTo>
                    <a:lnTo>
                      <a:pt x="388" y="246"/>
                    </a:lnTo>
                    <a:lnTo>
                      <a:pt x="388" y="246"/>
                    </a:lnTo>
                    <a:lnTo>
                      <a:pt x="390" y="243"/>
                    </a:lnTo>
                    <a:lnTo>
                      <a:pt x="390" y="243"/>
                    </a:lnTo>
                    <a:lnTo>
                      <a:pt x="390" y="241"/>
                    </a:lnTo>
                    <a:lnTo>
                      <a:pt x="388" y="241"/>
                    </a:lnTo>
                    <a:close/>
                    <a:moveTo>
                      <a:pt x="430" y="252"/>
                    </a:moveTo>
                    <a:lnTo>
                      <a:pt x="430" y="250"/>
                    </a:lnTo>
                    <a:lnTo>
                      <a:pt x="430" y="250"/>
                    </a:lnTo>
                    <a:lnTo>
                      <a:pt x="428" y="250"/>
                    </a:lnTo>
                    <a:lnTo>
                      <a:pt x="428" y="250"/>
                    </a:lnTo>
                    <a:lnTo>
                      <a:pt x="426" y="252"/>
                    </a:lnTo>
                    <a:lnTo>
                      <a:pt x="424" y="254"/>
                    </a:lnTo>
                    <a:lnTo>
                      <a:pt x="422" y="254"/>
                    </a:lnTo>
                    <a:lnTo>
                      <a:pt x="422" y="254"/>
                    </a:lnTo>
                    <a:lnTo>
                      <a:pt x="422" y="256"/>
                    </a:lnTo>
                    <a:lnTo>
                      <a:pt x="422" y="256"/>
                    </a:lnTo>
                    <a:lnTo>
                      <a:pt x="424" y="256"/>
                    </a:lnTo>
                    <a:lnTo>
                      <a:pt x="424" y="256"/>
                    </a:lnTo>
                    <a:lnTo>
                      <a:pt x="428" y="254"/>
                    </a:lnTo>
                    <a:lnTo>
                      <a:pt x="428" y="254"/>
                    </a:lnTo>
                    <a:lnTo>
                      <a:pt x="430" y="252"/>
                    </a:lnTo>
                    <a:lnTo>
                      <a:pt x="430" y="252"/>
                    </a:lnTo>
                    <a:lnTo>
                      <a:pt x="430" y="252"/>
                    </a:lnTo>
                    <a:close/>
                    <a:moveTo>
                      <a:pt x="363" y="222"/>
                    </a:moveTo>
                    <a:lnTo>
                      <a:pt x="365" y="222"/>
                    </a:lnTo>
                    <a:lnTo>
                      <a:pt x="365" y="222"/>
                    </a:lnTo>
                    <a:lnTo>
                      <a:pt x="365" y="222"/>
                    </a:lnTo>
                    <a:lnTo>
                      <a:pt x="365" y="222"/>
                    </a:lnTo>
                    <a:lnTo>
                      <a:pt x="365" y="220"/>
                    </a:lnTo>
                    <a:lnTo>
                      <a:pt x="363" y="220"/>
                    </a:lnTo>
                    <a:lnTo>
                      <a:pt x="363" y="218"/>
                    </a:lnTo>
                    <a:lnTo>
                      <a:pt x="363" y="216"/>
                    </a:lnTo>
                    <a:lnTo>
                      <a:pt x="363" y="216"/>
                    </a:lnTo>
                    <a:lnTo>
                      <a:pt x="361" y="216"/>
                    </a:lnTo>
                    <a:lnTo>
                      <a:pt x="361" y="216"/>
                    </a:lnTo>
                    <a:lnTo>
                      <a:pt x="358" y="216"/>
                    </a:lnTo>
                    <a:lnTo>
                      <a:pt x="358" y="218"/>
                    </a:lnTo>
                    <a:lnTo>
                      <a:pt x="358" y="218"/>
                    </a:lnTo>
                    <a:lnTo>
                      <a:pt x="358" y="216"/>
                    </a:lnTo>
                    <a:lnTo>
                      <a:pt x="356" y="216"/>
                    </a:lnTo>
                    <a:lnTo>
                      <a:pt x="356" y="216"/>
                    </a:lnTo>
                    <a:lnTo>
                      <a:pt x="354" y="216"/>
                    </a:lnTo>
                    <a:lnTo>
                      <a:pt x="354" y="216"/>
                    </a:lnTo>
                    <a:lnTo>
                      <a:pt x="352" y="218"/>
                    </a:lnTo>
                    <a:lnTo>
                      <a:pt x="352" y="218"/>
                    </a:lnTo>
                    <a:lnTo>
                      <a:pt x="352" y="216"/>
                    </a:lnTo>
                    <a:lnTo>
                      <a:pt x="350" y="216"/>
                    </a:lnTo>
                    <a:lnTo>
                      <a:pt x="350" y="214"/>
                    </a:lnTo>
                    <a:lnTo>
                      <a:pt x="350" y="214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44" y="214"/>
                    </a:lnTo>
                    <a:lnTo>
                      <a:pt x="344" y="214"/>
                    </a:lnTo>
                    <a:lnTo>
                      <a:pt x="344" y="216"/>
                    </a:lnTo>
                    <a:lnTo>
                      <a:pt x="346" y="216"/>
                    </a:lnTo>
                    <a:lnTo>
                      <a:pt x="348" y="218"/>
                    </a:lnTo>
                    <a:lnTo>
                      <a:pt x="348" y="218"/>
                    </a:lnTo>
                    <a:lnTo>
                      <a:pt x="348" y="218"/>
                    </a:lnTo>
                    <a:lnTo>
                      <a:pt x="350" y="218"/>
                    </a:lnTo>
                    <a:lnTo>
                      <a:pt x="350" y="220"/>
                    </a:lnTo>
                    <a:lnTo>
                      <a:pt x="352" y="220"/>
                    </a:lnTo>
                    <a:lnTo>
                      <a:pt x="350" y="222"/>
                    </a:lnTo>
                    <a:lnTo>
                      <a:pt x="350" y="222"/>
                    </a:lnTo>
                    <a:lnTo>
                      <a:pt x="348" y="222"/>
                    </a:lnTo>
                    <a:lnTo>
                      <a:pt x="346" y="222"/>
                    </a:lnTo>
                    <a:lnTo>
                      <a:pt x="344" y="222"/>
                    </a:lnTo>
                    <a:lnTo>
                      <a:pt x="344" y="220"/>
                    </a:lnTo>
                    <a:lnTo>
                      <a:pt x="344" y="220"/>
                    </a:lnTo>
                    <a:lnTo>
                      <a:pt x="342" y="220"/>
                    </a:lnTo>
                    <a:lnTo>
                      <a:pt x="342" y="218"/>
                    </a:lnTo>
                    <a:lnTo>
                      <a:pt x="342" y="218"/>
                    </a:lnTo>
                    <a:lnTo>
                      <a:pt x="339" y="218"/>
                    </a:lnTo>
                    <a:lnTo>
                      <a:pt x="337" y="218"/>
                    </a:lnTo>
                    <a:lnTo>
                      <a:pt x="335" y="218"/>
                    </a:lnTo>
                    <a:lnTo>
                      <a:pt x="335" y="218"/>
                    </a:lnTo>
                    <a:lnTo>
                      <a:pt x="333" y="218"/>
                    </a:lnTo>
                    <a:lnTo>
                      <a:pt x="331" y="220"/>
                    </a:lnTo>
                    <a:lnTo>
                      <a:pt x="331" y="220"/>
                    </a:lnTo>
                    <a:lnTo>
                      <a:pt x="329" y="220"/>
                    </a:lnTo>
                    <a:lnTo>
                      <a:pt x="329" y="220"/>
                    </a:lnTo>
                    <a:lnTo>
                      <a:pt x="329" y="222"/>
                    </a:lnTo>
                    <a:lnTo>
                      <a:pt x="329" y="224"/>
                    </a:lnTo>
                    <a:lnTo>
                      <a:pt x="329" y="224"/>
                    </a:lnTo>
                    <a:lnTo>
                      <a:pt x="329" y="226"/>
                    </a:lnTo>
                    <a:lnTo>
                      <a:pt x="329" y="226"/>
                    </a:lnTo>
                    <a:lnTo>
                      <a:pt x="331" y="229"/>
                    </a:lnTo>
                    <a:lnTo>
                      <a:pt x="331" y="229"/>
                    </a:lnTo>
                    <a:lnTo>
                      <a:pt x="333" y="229"/>
                    </a:lnTo>
                    <a:lnTo>
                      <a:pt x="335" y="229"/>
                    </a:lnTo>
                    <a:lnTo>
                      <a:pt x="335" y="226"/>
                    </a:lnTo>
                    <a:lnTo>
                      <a:pt x="337" y="226"/>
                    </a:lnTo>
                    <a:lnTo>
                      <a:pt x="337" y="226"/>
                    </a:lnTo>
                    <a:lnTo>
                      <a:pt x="337" y="226"/>
                    </a:lnTo>
                    <a:lnTo>
                      <a:pt x="339" y="226"/>
                    </a:lnTo>
                    <a:lnTo>
                      <a:pt x="344" y="226"/>
                    </a:lnTo>
                    <a:lnTo>
                      <a:pt x="344" y="226"/>
                    </a:lnTo>
                    <a:lnTo>
                      <a:pt x="346" y="226"/>
                    </a:lnTo>
                    <a:lnTo>
                      <a:pt x="348" y="224"/>
                    </a:lnTo>
                    <a:lnTo>
                      <a:pt x="350" y="224"/>
                    </a:lnTo>
                    <a:lnTo>
                      <a:pt x="350" y="224"/>
                    </a:lnTo>
                    <a:lnTo>
                      <a:pt x="352" y="224"/>
                    </a:lnTo>
                    <a:lnTo>
                      <a:pt x="354" y="222"/>
                    </a:lnTo>
                    <a:lnTo>
                      <a:pt x="354" y="222"/>
                    </a:lnTo>
                    <a:lnTo>
                      <a:pt x="354" y="224"/>
                    </a:lnTo>
                    <a:lnTo>
                      <a:pt x="354" y="224"/>
                    </a:lnTo>
                    <a:lnTo>
                      <a:pt x="354" y="224"/>
                    </a:lnTo>
                    <a:lnTo>
                      <a:pt x="358" y="224"/>
                    </a:lnTo>
                    <a:lnTo>
                      <a:pt x="358" y="224"/>
                    </a:lnTo>
                    <a:lnTo>
                      <a:pt x="361" y="224"/>
                    </a:lnTo>
                    <a:lnTo>
                      <a:pt x="361" y="224"/>
                    </a:lnTo>
                    <a:lnTo>
                      <a:pt x="361" y="224"/>
                    </a:lnTo>
                    <a:lnTo>
                      <a:pt x="361" y="224"/>
                    </a:lnTo>
                    <a:lnTo>
                      <a:pt x="358" y="224"/>
                    </a:lnTo>
                    <a:lnTo>
                      <a:pt x="358" y="222"/>
                    </a:lnTo>
                    <a:lnTo>
                      <a:pt x="361" y="222"/>
                    </a:lnTo>
                    <a:lnTo>
                      <a:pt x="361" y="222"/>
                    </a:lnTo>
                    <a:lnTo>
                      <a:pt x="363" y="222"/>
                    </a:lnTo>
                    <a:lnTo>
                      <a:pt x="363" y="222"/>
                    </a:lnTo>
                    <a:lnTo>
                      <a:pt x="363" y="222"/>
                    </a:lnTo>
                    <a:close/>
                    <a:moveTo>
                      <a:pt x="456" y="226"/>
                    </a:moveTo>
                    <a:lnTo>
                      <a:pt x="456" y="226"/>
                    </a:lnTo>
                    <a:lnTo>
                      <a:pt x="453" y="229"/>
                    </a:lnTo>
                    <a:lnTo>
                      <a:pt x="453" y="229"/>
                    </a:lnTo>
                    <a:lnTo>
                      <a:pt x="453" y="226"/>
                    </a:lnTo>
                    <a:lnTo>
                      <a:pt x="453" y="226"/>
                    </a:lnTo>
                    <a:lnTo>
                      <a:pt x="453" y="226"/>
                    </a:lnTo>
                    <a:lnTo>
                      <a:pt x="449" y="229"/>
                    </a:lnTo>
                    <a:lnTo>
                      <a:pt x="449" y="229"/>
                    </a:lnTo>
                    <a:lnTo>
                      <a:pt x="447" y="229"/>
                    </a:lnTo>
                    <a:lnTo>
                      <a:pt x="445" y="231"/>
                    </a:lnTo>
                    <a:lnTo>
                      <a:pt x="445" y="231"/>
                    </a:lnTo>
                    <a:lnTo>
                      <a:pt x="445" y="231"/>
                    </a:lnTo>
                    <a:lnTo>
                      <a:pt x="445" y="233"/>
                    </a:lnTo>
                    <a:lnTo>
                      <a:pt x="445" y="233"/>
                    </a:lnTo>
                    <a:lnTo>
                      <a:pt x="443" y="233"/>
                    </a:lnTo>
                    <a:lnTo>
                      <a:pt x="441" y="233"/>
                    </a:lnTo>
                    <a:lnTo>
                      <a:pt x="441" y="233"/>
                    </a:lnTo>
                    <a:lnTo>
                      <a:pt x="441" y="233"/>
                    </a:lnTo>
                    <a:lnTo>
                      <a:pt x="441" y="233"/>
                    </a:lnTo>
                    <a:lnTo>
                      <a:pt x="439" y="233"/>
                    </a:lnTo>
                    <a:lnTo>
                      <a:pt x="439" y="233"/>
                    </a:lnTo>
                    <a:lnTo>
                      <a:pt x="437" y="233"/>
                    </a:lnTo>
                    <a:lnTo>
                      <a:pt x="434" y="237"/>
                    </a:lnTo>
                    <a:lnTo>
                      <a:pt x="434" y="237"/>
                    </a:lnTo>
                    <a:lnTo>
                      <a:pt x="434" y="239"/>
                    </a:lnTo>
                    <a:lnTo>
                      <a:pt x="432" y="241"/>
                    </a:lnTo>
                    <a:lnTo>
                      <a:pt x="432" y="243"/>
                    </a:lnTo>
                    <a:lnTo>
                      <a:pt x="434" y="243"/>
                    </a:lnTo>
                    <a:lnTo>
                      <a:pt x="434" y="243"/>
                    </a:lnTo>
                    <a:lnTo>
                      <a:pt x="434" y="246"/>
                    </a:lnTo>
                    <a:lnTo>
                      <a:pt x="432" y="246"/>
                    </a:lnTo>
                    <a:lnTo>
                      <a:pt x="432" y="246"/>
                    </a:lnTo>
                    <a:lnTo>
                      <a:pt x="434" y="248"/>
                    </a:lnTo>
                    <a:lnTo>
                      <a:pt x="434" y="248"/>
                    </a:lnTo>
                    <a:lnTo>
                      <a:pt x="437" y="248"/>
                    </a:lnTo>
                    <a:lnTo>
                      <a:pt x="439" y="248"/>
                    </a:lnTo>
                    <a:lnTo>
                      <a:pt x="441" y="246"/>
                    </a:lnTo>
                    <a:lnTo>
                      <a:pt x="445" y="246"/>
                    </a:lnTo>
                    <a:lnTo>
                      <a:pt x="445" y="246"/>
                    </a:lnTo>
                    <a:lnTo>
                      <a:pt x="447" y="243"/>
                    </a:lnTo>
                    <a:lnTo>
                      <a:pt x="449" y="241"/>
                    </a:lnTo>
                    <a:lnTo>
                      <a:pt x="449" y="241"/>
                    </a:lnTo>
                    <a:lnTo>
                      <a:pt x="451" y="239"/>
                    </a:lnTo>
                    <a:lnTo>
                      <a:pt x="453" y="237"/>
                    </a:lnTo>
                    <a:lnTo>
                      <a:pt x="453" y="235"/>
                    </a:lnTo>
                    <a:lnTo>
                      <a:pt x="456" y="235"/>
                    </a:lnTo>
                    <a:lnTo>
                      <a:pt x="456" y="233"/>
                    </a:lnTo>
                    <a:lnTo>
                      <a:pt x="453" y="233"/>
                    </a:lnTo>
                    <a:lnTo>
                      <a:pt x="453" y="231"/>
                    </a:lnTo>
                    <a:lnTo>
                      <a:pt x="453" y="231"/>
                    </a:lnTo>
                    <a:lnTo>
                      <a:pt x="453" y="231"/>
                    </a:lnTo>
                    <a:lnTo>
                      <a:pt x="453" y="231"/>
                    </a:lnTo>
                    <a:lnTo>
                      <a:pt x="456" y="231"/>
                    </a:lnTo>
                    <a:lnTo>
                      <a:pt x="458" y="229"/>
                    </a:lnTo>
                    <a:lnTo>
                      <a:pt x="458" y="229"/>
                    </a:lnTo>
                    <a:lnTo>
                      <a:pt x="456" y="226"/>
                    </a:lnTo>
                    <a:close/>
                    <a:moveTo>
                      <a:pt x="430" y="243"/>
                    </a:moveTo>
                    <a:lnTo>
                      <a:pt x="430" y="246"/>
                    </a:lnTo>
                    <a:lnTo>
                      <a:pt x="428" y="246"/>
                    </a:lnTo>
                    <a:lnTo>
                      <a:pt x="428" y="248"/>
                    </a:lnTo>
                    <a:lnTo>
                      <a:pt x="430" y="248"/>
                    </a:lnTo>
                    <a:lnTo>
                      <a:pt x="430" y="246"/>
                    </a:lnTo>
                    <a:lnTo>
                      <a:pt x="432" y="246"/>
                    </a:lnTo>
                    <a:lnTo>
                      <a:pt x="432" y="246"/>
                    </a:lnTo>
                    <a:lnTo>
                      <a:pt x="430" y="243"/>
                    </a:lnTo>
                    <a:close/>
                    <a:moveTo>
                      <a:pt x="422" y="220"/>
                    </a:moveTo>
                    <a:lnTo>
                      <a:pt x="422" y="218"/>
                    </a:lnTo>
                    <a:lnTo>
                      <a:pt x="422" y="218"/>
                    </a:lnTo>
                    <a:lnTo>
                      <a:pt x="422" y="218"/>
                    </a:lnTo>
                    <a:lnTo>
                      <a:pt x="424" y="218"/>
                    </a:lnTo>
                    <a:lnTo>
                      <a:pt x="424" y="216"/>
                    </a:lnTo>
                    <a:lnTo>
                      <a:pt x="424" y="214"/>
                    </a:lnTo>
                    <a:lnTo>
                      <a:pt x="422" y="214"/>
                    </a:lnTo>
                    <a:lnTo>
                      <a:pt x="422" y="214"/>
                    </a:lnTo>
                    <a:lnTo>
                      <a:pt x="420" y="214"/>
                    </a:lnTo>
                    <a:lnTo>
                      <a:pt x="420" y="214"/>
                    </a:lnTo>
                    <a:lnTo>
                      <a:pt x="422" y="216"/>
                    </a:lnTo>
                    <a:lnTo>
                      <a:pt x="422" y="216"/>
                    </a:lnTo>
                    <a:lnTo>
                      <a:pt x="420" y="218"/>
                    </a:lnTo>
                    <a:lnTo>
                      <a:pt x="418" y="218"/>
                    </a:lnTo>
                    <a:lnTo>
                      <a:pt x="418" y="218"/>
                    </a:lnTo>
                    <a:lnTo>
                      <a:pt x="415" y="218"/>
                    </a:lnTo>
                    <a:lnTo>
                      <a:pt x="415" y="220"/>
                    </a:lnTo>
                    <a:lnTo>
                      <a:pt x="415" y="220"/>
                    </a:lnTo>
                    <a:lnTo>
                      <a:pt x="415" y="220"/>
                    </a:lnTo>
                    <a:lnTo>
                      <a:pt x="413" y="222"/>
                    </a:lnTo>
                    <a:lnTo>
                      <a:pt x="413" y="220"/>
                    </a:lnTo>
                    <a:lnTo>
                      <a:pt x="409" y="220"/>
                    </a:lnTo>
                    <a:lnTo>
                      <a:pt x="409" y="218"/>
                    </a:lnTo>
                    <a:lnTo>
                      <a:pt x="409" y="218"/>
                    </a:lnTo>
                    <a:lnTo>
                      <a:pt x="407" y="218"/>
                    </a:lnTo>
                    <a:lnTo>
                      <a:pt x="407" y="220"/>
                    </a:lnTo>
                    <a:lnTo>
                      <a:pt x="405" y="220"/>
                    </a:lnTo>
                    <a:lnTo>
                      <a:pt x="403" y="220"/>
                    </a:lnTo>
                    <a:lnTo>
                      <a:pt x="403" y="220"/>
                    </a:lnTo>
                    <a:lnTo>
                      <a:pt x="401" y="220"/>
                    </a:lnTo>
                    <a:lnTo>
                      <a:pt x="401" y="220"/>
                    </a:lnTo>
                    <a:lnTo>
                      <a:pt x="401" y="220"/>
                    </a:lnTo>
                    <a:lnTo>
                      <a:pt x="399" y="220"/>
                    </a:lnTo>
                    <a:lnTo>
                      <a:pt x="399" y="218"/>
                    </a:lnTo>
                    <a:lnTo>
                      <a:pt x="394" y="218"/>
                    </a:lnTo>
                    <a:lnTo>
                      <a:pt x="394" y="218"/>
                    </a:lnTo>
                    <a:lnTo>
                      <a:pt x="392" y="216"/>
                    </a:lnTo>
                    <a:lnTo>
                      <a:pt x="390" y="216"/>
                    </a:lnTo>
                    <a:lnTo>
                      <a:pt x="388" y="216"/>
                    </a:lnTo>
                    <a:lnTo>
                      <a:pt x="388" y="216"/>
                    </a:lnTo>
                    <a:lnTo>
                      <a:pt x="386" y="216"/>
                    </a:lnTo>
                    <a:lnTo>
                      <a:pt x="386" y="216"/>
                    </a:lnTo>
                    <a:lnTo>
                      <a:pt x="384" y="216"/>
                    </a:lnTo>
                    <a:lnTo>
                      <a:pt x="384" y="216"/>
                    </a:lnTo>
                    <a:lnTo>
                      <a:pt x="382" y="216"/>
                    </a:lnTo>
                    <a:lnTo>
                      <a:pt x="380" y="218"/>
                    </a:lnTo>
                    <a:lnTo>
                      <a:pt x="377" y="218"/>
                    </a:lnTo>
                    <a:lnTo>
                      <a:pt x="377" y="218"/>
                    </a:lnTo>
                    <a:lnTo>
                      <a:pt x="375" y="218"/>
                    </a:lnTo>
                    <a:lnTo>
                      <a:pt x="375" y="218"/>
                    </a:lnTo>
                    <a:lnTo>
                      <a:pt x="375" y="220"/>
                    </a:lnTo>
                    <a:lnTo>
                      <a:pt x="375" y="220"/>
                    </a:lnTo>
                    <a:lnTo>
                      <a:pt x="375" y="220"/>
                    </a:lnTo>
                    <a:lnTo>
                      <a:pt x="375" y="222"/>
                    </a:lnTo>
                    <a:lnTo>
                      <a:pt x="375" y="222"/>
                    </a:lnTo>
                    <a:lnTo>
                      <a:pt x="375" y="224"/>
                    </a:lnTo>
                    <a:lnTo>
                      <a:pt x="377" y="224"/>
                    </a:lnTo>
                    <a:lnTo>
                      <a:pt x="377" y="224"/>
                    </a:lnTo>
                    <a:lnTo>
                      <a:pt x="380" y="224"/>
                    </a:lnTo>
                    <a:lnTo>
                      <a:pt x="384" y="224"/>
                    </a:lnTo>
                    <a:lnTo>
                      <a:pt x="386" y="224"/>
                    </a:lnTo>
                    <a:lnTo>
                      <a:pt x="390" y="224"/>
                    </a:lnTo>
                    <a:lnTo>
                      <a:pt x="392" y="226"/>
                    </a:lnTo>
                    <a:lnTo>
                      <a:pt x="394" y="226"/>
                    </a:lnTo>
                    <a:lnTo>
                      <a:pt x="394" y="226"/>
                    </a:lnTo>
                    <a:lnTo>
                      <a:pt x="396" y="226"/>
                    </a:lnTo>
                    <a:lnTo>
                      <a:pt x="396" y="224"/>
                    </a:lnTo>
                    <a:lnTo>
                      <a:pt x="399" y="226"/>
                    </a:lnTo>
                    <a:lnTo>
                      <a:pt x="401" y="224"/>
                    </a:lnTo>
                    <a:lnTo>
                      <a:pt x="401" y="224"/>
                    </a:lnTo>
                    <a:lnTo>
                      <a:pt x="403" y="224"/>
                    </a:lnTo>
                    <a:lnTo>
                      <a:pt x="403" y="224"/>
                    </a:lnTo>
                    <a:lnTo>
                      <a:pt x="403" y="224"/>
                    </a:lnTo>
                    <a:lnTo>
                      <a:pt x="405" y="224"/>
                    </a:lnTo>
                    <a:lnTo>
                      <a:pt x="407" y="224"/>
                    </a:lnTo>
                    <a:lnTo>
                      <a:pt x="409" y="222"/>
                    </a:lnTo>
                    <a:lnTo>
                      <a:pt x="411" y="222"/>
                    </a:lnTo>
                    <a:lnTo>
                      <a:pt x="413" y="222"/>
                    </a:lnTo>
                    <a:lnTo>
                      <a:pt x="415" y="222"/>
                    </a:lnTo>
                    <a:lnTo>
                      <a:pt x="415" y="222"/>
                    </a:lnTo>
                    <a:lnTo>
                      <a:pt x="418" y="222"/>
                    </a:lnTo>
                    <a:lnTo>
                      <a:pt x="418" y="222"/>
                    </a:lnTo>
                    <a:lnTo>
                      <a:pt x="420" y="220"/>
                    </a:lnTo>
                    <a:lnTo>
                      <a:pt x="422" y="220"/>
                    </a:lnTo>
                    <a:lnTo>
                      <a:pt x="422" y="220"/>
                    </a:lnTo>
                    <a:close/>
                    <a:moveTo>
                      <a:pt x="320" y="140"/>
                    </a:moveTo>
                    <a:lnTo>
                      <a:pt x="318" y="140"/>
                    </a:lnTo>
                    <a:lnTo>
                      <a:pt x="318" y="142"/>
                    </a:lnTo>
                    <a:lnTo>
                      <a:pt x="318" y="144"/>
                    </a:lnTo>
                    <a:lnTo>
                      <a:pt x="318" y="146"/>
                    </a:lnTo>
                    <a:lnTo>
                      <a:pt x="318" y="148"/>
                    </a:lnTo>
                    <a:lnTo>
                      <a:pt x="318" y="150"/>
                    </a:lnTo>
                    <a:lnTo>
                      <a:pt x="318" y="153"/>
                    </a:lnTo>
                    <a:lnTo>
                      <a:pt x="323" y="148"/>
                    </a:lnTo>
                    <a:lnTo>
                      <a:pt x="323" y="148"/>
                    </a:lnTo>
                    <a:lnTo>
                      <a:pt x="323" y="146"/>
                    </a:lnTo>
                    <a:lnTo>
                      <a:pt x="323" y="146"/>
                    </a:lnTo>
                    <a:lnTo>
                      <a:pt x="320" y="144"/>
                    </a:lnTo>
                    <a:lnTo>
                      <a:pt x="323" y="144"/>
                    </a:lnTo>
                    <a:lnTo>
                      <a:pt x="320" y="142"/>
                    </a:lnTo>
                    <a:lnTo>
                      <a:pt x="320" y="142"/>
                    </a:lnTo>
                    <a:lnTo>
                      <a:pt x="320" y="140"/>
                    </a:lnTo>
                    <a:lnTo>
                      <a:pt x="320" y="140"/>
                    </a:lnTo>
                    <a:close/>
                    <a:moveTo>
                      <a:pt x="327" y="216"/>
                    </a:moveTo>
                    <a:lnTo>
                      <a:pt x="327" y="216"/>
                    </a:lnTo>
                    <a:lnTo>
                      <a:pt x="323" y="214"/>
                    </a:lnTo>
                    <a:lnTo>
                      <a:pt x="323" y="216"/>
                    </a:lnTo>
                    <a:lnTo>
                      <a:pt x="320" y="216"/>
                    </a:lnTo>
                    <a:lnTo>
                      <a:pt x="318" y="218"/>
                    </a:lnTo>
                    <a:lnTo>
                      <a:pt x="318" y="220"/>
                    </a:lnTo>
                    <a:lnTo>
                      <a:pt x="318" y="222"/>
                    </a:lnTo>
                    <a:lnTo>
                      <a:pt x="318" y="222"/>
                    </a:lnTo>
                    <a:lnTo>
                      <a:pt x="316" y="222"/>
                    </a:lnTo>
                    <a:lnTo>
                      <a:pt x="314" y="222"/>
                    </a:lnTo>
                    <a:lnTo>
                      <a:pt x="314" y="224"/>
                    </a:lnTo>
                    <a:lnTo>
                      <a:pt x="316" y="224"/>
                    </a:lnTo>
                    <a:lnTo>
                      <a:pt x="318" y="224"/>
                    </a:lnTo>
                    <a:lnTo>
                      <a:pt x="320" y="226"/>
                    </a:lnTo>
                    <a:lnTo>
                      <a:pt x="323" y="226"/>
                    </a:lnTo>
                    <a:lnTo>
                      <a:pt x="323" y="226"/>
                    </a:lnTo>
                    <a:lnTo>
                      <a:pt x="327" y="224"/>
                    </a:lnTo>
                    <a:lnTo>
                      <a:pt x="325" y="224"/>
                    </a:lnTo>
                    <a:lnTo>
                      <a:pt x="325" y="224"/>
                    </a:lnTo>
                    <a:lnTo>
                      <a:pt x="327" y="220"/>
                    </a:lnTo>
                    <a:lnTo>
                      <a:pt x="329" y="218"/>
                    </a:lnTo>
                    <a:lnTo>
                      <a:pt x="329" y="216"/>
                    </a:lnTo>
                    <a:lnTo>
                      <a:pt x="327" y="216"/>
                    </a:lnTo>
                    <a:close/>
                    <a:moveTo>
                      <a:pt x="308" y="195"/>
                    </a:moveTo>
                    <a:lnTo>
                      <a:pt x="310" y="195"/>
                    </a:lnTo>
                    <a:lnTo>
                      <a:pt x="310" y="195"/>
                    </a:lnTo>
                    <a:lnTo>
                      <a:pt x="310" y="195"/>
                    </a:lnTo>
                    <a:lnTo>
                      <a:pt x="308" y="195"/>
                    </a:lnTo>
                    <a:lnTo>
                      <a:pt x="308" y="195"/>
                    </a:lnTo>
                    <a:lnTo>
                      <a:pt x="306" y="195"/>
                    </a:lnTo>
                    <a:lnTo>
                      <a:pt x="306" y="195"/>
                    </a:lnTo>
                    <a:lnTo>
                      <a:pt x="306" y="195"/>
                    </a:lnTo>
                    <a:lnTo>
                      <a:pt x="306" y="197"/>
                    </a:lnTo>
                    <a:lnTo>
                      <a:pt x="308" y="197"/>
                    </a:lnTo>
                    <a:lnTo>
                      <a:pt x="308" y="195"/>
                    </a:lnTo>
                    <a:close/>
                    <a:moveTo>
                      <a:pt x="342" y="38"/>
                    </a:moveTo>
                    <a:lnTo>
                      <a:pt x="342" y="41"/>
                    </a:lnTo>
                    <a:lnTo>
                      <a:pt x="342" y="41"/>
                    </a:lnTo>
                    <a:lnTo>
                      <a:pt x="342" y="41"/>
                    </a:lnTo>
                    <a:lnTo>
                      <a:pt x="344" y="38"/>
                    </a:lnTo>
                    <a:lnTo>
                      <a:pt x="342" y="38"/>
                    </a:lnTo>
                    <a:lnTo>
                      <a:pt x="342" y="38"/>
                    </a:lnTo>
                    <a:lnTo>
                      <a:pt x="342" y="38"/>
                    </a:lnTo>
                    <a:close/>
                    <a:moveTo>
                      <a:pt x="325" y="142"/>
                    </a:moveTo>
                    <a:lnTo>
                      <a:pt x="323" y="142"/>
                    </a:lnTo>
                    <a:lnTo>
                      <a:pt x="323" y="144"/>
                    </a:lnTo>
                    <a:lnTo>
                      <a:pt x="323" y="146"/>
                    </a:lnTo>
                    <a:lnTo>
                      <a:pt x="323" y="142"/>
                    </a:lnTo>
                    <a:lnTo>
                      <a:pt x="325" y="142"/>
                    </a:lnTo>
                    <a:close/>
                    <a:moveTo>
                      <a:pt x="342" y="218"/>
                    </a:moveTo>
                    <a:lnTo>
                      <a:pt x="342" y="218"/>
                    </a:lnTo>
                    <a:lnTo>
                      <a:pt x="342" y="214"/>
                    </a:lnTo>
                    <a:lnTo>
                      <a:pt x="342" y="214"/>
                    </a:lnTo>
                    <a:lnTo>
                      <a:pt x="342" y="214"/>
                    </a:lnTo>
                    <a:lnTo>
                      <a:pt x="339" y="214"/>
                    </a:lnTo>
                    <a:lnTo>
                      <a:pt x="339" y="216"/>
                    </a:lnTo>
                    <a:lnTo>
                      <a:pt x="339" y="216"/>
                    </a:lnTo>
                    <a:lnTo>
                      <a:pt x="339" y="216"/>
                    </a:lnTo>
                    <a:lnTo>
                      <a:pt x="342" y="218"/>
                    </a:lnTo>
                    <a:close/>
                    <a:moveTo>
                      <a:pt x="329" y="108"/>
                    </a:moveTo>
                    <a:lnTo>
                      <a:pt x="329" y="108"/>
                    </a:lnTo>
                    <a:lnTo>
                      <a:pt x="329" y="106"/>
                    </a:lnTo>
                    <a:lnTo>
                      <a:pt x="329" y="106"/>
                    </a:lnTo>
                    <a:lnTo>
                      <a:pt x="329" y="106"/>
                    </a:lnTo>
                    <a:lnTo>
                      <a:pt x="329" y="108"/>
                    </a:lnTo>
                    <a:lnTo>
                      <a:pt x="331" y="108"/>
                    </a:lnTo>
                    <a:lnTo>
                      <a:pt x="331" y="108"/>
                    </a:lnTo>
                    <a:lnTo>
                      <a:pt x="333" y="108"/>
                    </a:lnTo>
                    <a:lnTo>
                      <a:pt x="333" y="106"/>
                    </a:lnTo>
                    <a:lnTo>
                      <a:pt x="335" y="106"/>
                    </a:lnTo>
                    <a:lnTo>
                      <a:pt x="335" y="104"/>
                    </a:lnTo>
                    <a:lnTo>
                      <a:pt x="337" y="104"/>
                    </a:lnTo>
                    <a:lnTo>
                      <a:pt x="339" y="102"/>
                    </a:lnTo>
                    <a:lnTo>
                      <a:pt x="342" y="102"/>
                    </a:lnTo>
                    <a:lnTo>
                      <a:pt x="342" y="102"/>
                    </a:lnTo>
                    <a:lnTo>
                      <a:pt x="342" y="100"/>
                    </a:lnTo>
                    <a:lnTo>
                      <a:pt x="342" y="98"/>
                    </a:lnTo>
                    <a:lnTo>
                      <a:pt x="339" y="95"/>
                    </a:lnTo>
                    <a:lnTo>
                      <a:pt x="339" y="93"/>
                    </a:lnTo>
                    <a:lnTo>
                      <a:pt x="339" y="87"/>
                    </a:lnTo>
                    <a:lnTo>
                      <a:pt x="342" y="85"/>
                    </a:lnTo>
                    <a:lnTo>
                      <a:pt x="344" y="79"/>
                    </a:lnTo>
                    <a:lnTo>
                      <a:pt x="344" y="79"/>
                    </a:lnTo>
                    <a:lnTo>
                      <a:pt x="346" y="79"/>
                    </a:lnTo>
                    <a:lnTo>
                      <a:pt x="346" y="76"/>
                    </a:lnTo>
                    <a:lnTo>
                      <a:pt x="348" y="76"/>
                    </a:lnTo>
                    <a:lnTo>
                      <a:pt x="348" y="76"/>
                    </a:lnTo>
                    <a:lnTo>
                      <a:pt x="348" y="74"/>
                    </a:lnTo>
                    <a:lnTo>
                      <a:pt x="346" y="74"/>
                    </a:lnTo>
                    <a:lnTo>
                      <a:pt x="348" y="74"/>
                    </a:lnTo>
                    <a:lnTo>
                      <a:pt x="350" y="76"/>
                    </a:lnTo>
                    <a:lnTo>
                      <a:pt x="350" y="76"/>
                    </a:lnTo>
                    <a:lnTo>
                      <a:pt x="352" y="76"/>
                    </a:lnTo>
                    <a:lnTo>
                      <a:pt x="356" y="79"/>
                    </a:lnTo>
                    <a:lnTo>
                      <a:pt x="358" y="76"/>
                    </a:lnTo>
                    <a:lnTo>
                      <a:pt x="361" y="76"/>
                    </a:lnTo>
                    <a:lnTo>
                      <a:pt x="363" y="74"/>
                    </a:lnTo>
                    <a:lnTo>
                      <a:pt x="363" y="74"/>
                    </a:lnTo>
                    <a:lnTo>
                      <a:pt x="361" y="74"/>
                    </a:lnTo>
                    <a:lnTo>
                      <a:pt x="356" y="70"/>
                    </a:lnTo>
                    <a:lnTo>
                      <a:pt x="354" y="68"/>
                    </a:lnTo>
                    <a:lnTo>
                      <a:pt x="350" y="66"/>
                    </a:lnTo>
                    <a:lnTo>
                      <a:pt x="348" y="64"/>
                    </a:lnTo>
                    <a:lnTo>
                      <a:pt x="346" y="62"/>
                    </a:lnTo>
                    <a:lnTo>
                      <a:pt x="346" y="60"/>
                    </a:lnTo>
                    <a:lnTo>
                      <a:pt x="346" y="60"/>
                    </a:lnTo>
                    <a:lnTo>
                      <a:pt x="344" y="60"/>
                    </a:lnTo>
                    <a:lnTo>
                      <a:pt x="346" y="60"/>
                    </a:lnTo>
                    <a:lnTo>
                      <a:pt x="346" y="57"/>
                    </a:lnTo>
                    <a:lnTo>
                      <a:pt x="348" y="57"/>
                    </a:lnTo>
                    <a:lnTo>
                      <a:pt x="348" y="57"/>
                    </a:lnTo>
                    <a:lnTo>
                      <a:pt x="348" y="55"/>
                    </a:lnTo>
                    <a:lnTo>
                      <a:pt x="348" y="55"/>
                    </a:lnTo>
                    <a:lnTo>
                      <a:pt x="348" y="53"/>
                    </a:lnTo>
                    <a:lnTo>
                      <a:pt x="346" y="51"/>
                    </a:lnTo>
                    <a:lnTo>
                      <a:pt x="344" y="49"/>
                    </a:lnTo>
                    <a:lnTo>
                      <a:pt x="344" y="49"/>
                    </a:lnTo>
                    <a:lnTo>
                      <a:pt x="344" y="49"/>
                    </a:lnTo>
                    <a:lnTo>
                      <a:pt x="342" y="47"/>
                    </a:lnTo>
                    <a:lnTo>
                      <a:pt x="342" y="47"/>
                    </a:lnTo>
                    <a:lnTo>
                      <a:pt x="342" y="47"/>
                    </a:lnTo>
                    <a:lnTo>
                      <a:pt x="344" y="47"/>
                    </a:lnTo>
                    <a:lnTo>
                      <a:pt x="342" y="47"/>
                    </a:lnTo>
                    <a:lnTo>
                      <a:pt x="342" y="45"/>
                    </a:lnTo>
                    <a:lnTo>
                      <a:pt x="342" y="45"/>
                    </a:lnTo>
                    <a:lnTo>
                      <a:pt x="342" y="45"/>
                    </a:lnTo>
                    <a:lnTo>
                      <a:pt x="342" y="43"/>
                    </a:lnTo>
                    <a:lnTo>
                      <a:pt x="342" y="43"/>
                    </a:lnTo>
                    <a:lnTo>
                      <a:pt x="339" y="43"/>
                    </a:lnTo>
                    <a:lnTo>
                      <a:pt x="339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7" y="38"/>
                    </a:lnTo>
                    <a:lnTo>
                      <a:pt x="337" y="38"/>
                    </a:lnTo>
                    <a:lnTo>
                      <a:pt x="335" y="36"/>
                    </a:lnTo>
                    <a:lnTo>
                      <a:pt x="333" y="36"/>
                    </a:lnTo>
                    <a:lnTo>
                      <a:pt x="333" y="34"/>
                    </a:lnTo>
                    <a:lnTo>
                      <a:pt x="335" y="34"/>
                    </a:lnTo>
                    <a:lnTo>
                      <a:pt x="337" y="34"/>
                    </a:lnTo>
                    <a:lnTo>
                      <a:pt x="339" y="34"/>
                    </a:lnTo>
                    <a:lnTo>
                      <a:pt x="339" y="34"/>
                    </a:lnTo>
                    <a:lnTo>
                      <a:pt x="339" y="34"/>
                    </a:lnTo>
                    <a:lnTo>
                      <a:pt x="342" y="34"/>
                    </a:lnTo>
                    <a:lnTo>
                      <a:pt x="342" y="34"/>
                    </a:lnTo>
                    <a:lnTo>
                      <a:pt x="344" y="34"/>
                    </a:lnTo>
                    <a:lnTo>
                      <a:pt x="344" y="34"/>
                    </a:lnTo>
                    <a:lnTo>
                      <a:pt x="344" y="34"/>
                    </a:lnTo>
                    <a:lnTo>
                      <a:pt x="344" y="32"/>
                    </a:lnTo>
                    <a:lnTo>
                      <a:pt x="344" y="32"/>
                    </a:lnTo>
                    <a:lnTo>
                      <a:pt x="342" y="32"/>
                    </a:lnTo>
                    <a:lnTo>
                      <a:pt x="342" y="30"/>
                    </a:lnTo>
                    <a:lnTo>
                      <a:pt x="342" y="30"/>
                    </a:lnTo>
                    <a:lnTo>
                      <a:pt x="339" y="28"/>
                    </a:lnTo>
                    <a:lnTo>
                      <a:pt x="339" y="28"/>
                    </a:lnTo>
                    <a:lnTo>
                      <a:pt x="342" y="28"/>
                    </a:lnTo>
                    <a:lnTo>
                      <a:pt x="342" y="28"/>
                    </a:lnTo>
                    <a:lnTo>
                      <a:pt x="342" y="28"/>
                    </a:lnTo>
                    <a:lnTo>
                      <a:pt x="339" y="26"/>
                    </a:lnTo>
                    <a:lnTo>
                      <a:pt x="337" y="26"/>
                    </a:lnTo>
                    <a:lnTo>
                      <a:pt x="333" y="24"/>
                    </a:lnTo>
                    <a:lnTo>
                      <a:pt x="331" y="24"/>
                    </a:lnTo>
                    <a:lnTo>
                      <a:pt x="327" y="24"/>
                    </a:lnTo>
                    <a:lnTo>
                      <a:pt x="327" y="24"/>
                    </a:lnTo>
                    <a:lnTo>
                      <a:pt x="327" y="24"/>
                    </a:lnTo>
                    <a:lnTo>
                      <a:pt x="325" y="24"/>
                    </a:lnTo>
                    <a:lnTo>
                      <a:pt x="325" y="24"/>
                    </a:lnTo>
                    <a:lnTo>
                      <a:pt x="323" y="26"/>
                    </a:lnTo>
                    <a:lnTo>
                      <a:pt x="323" y="24"/>
                    </a:lnTo>
                    <a:lnTo>
                      <a:pt x="323" y="24"/>
                    </a:lnTo>
                    <a:lnTo>
                      <a:pt x="320" y="24"/>
                    </a:lnTo>
                    <a:lnTo>
                      <a:pt x="318" y="24"/>
                    </a:lnTo>
                    <a:lnTo>
                      <a:pt x="318" y="26"/>
                    </a:lnTo>
                    <a:lnTo>
                      <a:pt x="316" y="24"/>
                    </a:lnTo>
                    <a:lnTo>
                      <a:pt x="314" y="24"/>
                    </a:lnTo>
                    <a:lnTo>
                      <a:pt x="314" y="24"/>
                    </a:lnTo>
                    <a:lnTo>
                      <a:pt x="314" y="26"/>
                    </a:lnTo>
                    <a:lnTo>
                      <a:pt x="312" y="26"/>
                    </a:lnTo>
                    <a:lnTo>
                      <a:pt x="312" y="28"/>
                    </a:lnTo>
                    <a:lnTo>
                      <a:pt x="312" y="30"/>
                    </a:lnTo>
                    <a:lnTo>
                      <a:pt x="310" y="30"/>
                    </a:lnTo>
                    <a:lnTo>
                      <a:pt x="310" y="34"/>
                    </a:lnTo>
                    <a:lnTo>
                      <a:pt x="310" y="34"/>
                    </a:lnTo>
                    <a:lnTo>
                      <a:pt x="310" y="36"/>
                    </a:lnTo>
                    <a:lnTo>
                      <a:pt x="310" y="38"/>
                    </a:lnTo>
                    <a:lnTo>
                      <a:pt x="310" y="38"/>
                    </a:lnTo>
                    <a:lnTo>
                      <a:pt x="310" y="38"/>
                    </a:lnTo>
                    <a:lnTo>
                      <a:pt x="310" y="41"/>
                    </a:lnTo>
                    <a:lnTo>
                      <a:pt x="310" y="43"/>
                    </a:lnTo>
                    <a:lnTo>
                      <a:pt x="310" y="43"/>
                    </a:lnTo>
                    <a:lnTo>
                      <a:pt x="308" y="45"/>
                    </a:lnTo>
                    <a:lnTo>
                      <a:pt x="308" y="45"/>
                    </a:lnTo>
                    <a:lnTo>
                      <a:pt x="306" y="45"/>
                    </a:lnTo>
                    <a:lnTo>
                      <a:pt x="306" y="45"/>
                    </a:lnTo>
                    <a:lnTo>
                      <a:pt x="306" y="45"/>
                    </a:lnTo>
                    <a:lnTo>
                      <a:pt x="304" y="47"/>
                    </a:lnTo>
                    <a:lnTo>
                      <a:pt x="304" y="47"/>
                    </a:lnTo>
                    <a:lnTo>
                      <a:pt x="304" y="47"/>
                    </a:lnTo>
                    <a:lnTo>
                      <a:pt x="304" y="49"/>
                    </a:lnTo>
                    <a:lnTo>
                      <a:pt x="304" y="49"/>
                    </a:lnTo>
                    <a:lnTo>
                      <a:pt x="304" y="49"/>
                    </a:lnTo>
                    <a:lnTo>
                      <a:pt x="304" y="51"/>
                    </a:lnTo>
                    <a:lnTo>
                      <a:pt x="304" y="51"/>
                    </a:lnTo>
                    <a:lnTo>
                      <a:pt x="306" y="51"/>
                    </a:lnTo>
                    <a:lnTo>
                      <a:pt x="304" y="51"/>
                    </a:lnTo>
                    <a:lnTo>
                      <a:pt x="304" y="53"/>
                    </a:lnTo>
                    <a:lnTo>
                      <a:pt x="304" y="53"/>
                    </a:lnTo>
                    <a:lnTo>
                      <a:pt x="301" y="55"/>
                    </a:lnTo>
                    <a:lnTo>
                      <a:pt x="299" y="55"/>
                    </a:lnTo>
                    <a:lnTo>
                      <a:pt x="299" y="55"/>
                    </a:lnTo>
                    <a:lnTo>
                      <a:pt x="299" y="57"/>
                    </a:lnTo>
                    <a:lnTo>
                      <a:pt x="297" y="57"/>
                    </a:lnTo>
                    <a:lnTo>
                      <a:pt x="299" y="60"/>
                    </a:lnTo>
                    <a:lnTo>
                      <a:pt x="299" y="60"/>
                    </a:lnTo>
                    <a:lnTo>
                      <a:pt x="299" y="60"/>
                    </a:lnTo>
                    <a:lnTo>
                      <a:pt x="299" y="62"/>
                    </a:lnTo>
                    <a:lnTo>
                      <a:pt x="299" y="62"/>
                    </a:lnTo>
                    <a:lnTo>
                      <a:pt x="297" y="62"/>
                    </a:lnTo>
                    <a:lnTo>
                      <a:pt x="297" y="62"/>
                    </a:lnTo>
                    <a:lnTo>
                      <a:pt x="297" y="62"/>
                    </a:lnTo>
                    <a:lnTo>
                      <a:pt x="297" y="64"/>
                    </a:lnTo>
                    <a:lnTo>
                      <a:pt x="297" y="66"/>
                    </a:lnTo>
                    <a:lnTo>
                      <a:pt x="295" y="68"/>
                    </a:lnTo>
                    <a:lnTo>
                      <a:pt x="295" y="68"/>
                    </a:lnTo>
                    <a:lnTo>
                      <a:pt x="295" y="68"/>
                    </a:lnTo>
                    <a:lnTo>
                      <a:pt x="293" y="68"/>
                    </a:lnTo>
                    <a:lnTo>
                      <a:pt x="291" y="68"/>
                    </a:lnTo>
                    <a:lnTo>
                      <a:pt x="289" y="68"/>
                    </a:lnTo>
                    <a:lnTo>
                      <a:pt x="287" y="68"/>
                    </a:lnTo>
                    <a:lnTo>
                      <a:pt x="285" y="68"/>
                    </a:lnTo>
                    <a:lnTo>
                      <a:pt x="285" y="70"/>
                    </a:lnTo>
                    <a:lnTo>
                      <a:pt x="282" y="70"/>
                    </a:lnTo>
                    <a:lnTo>
                      <a:pt x="282" y="70"/>
                    </a:lnTo>
                    <a:lnTo>
                      <a:pt x="280" y="72"/>
                    </a:lnTo>
                    <a:lnTo>
                      <a:pt x="278" y="70"/>
                    </a:lnTo>
                    <a:lnTo>
                      <a:pt x="278" y="70"/>
                    </a:lnTo>
                    <a:lnTo>
                      <a:pt x="276" y="70"/>
                    </a:lnTo>
                    <a:lnTo>
                      <a:pt x="274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6"/>
                    </a:lnTo>
                    <a:lnTo>
                      <a:pt x="270" y="66"/>
                    </a:lnTo>
                    <a:lnTo>
                      <a:pt x="263" y="66"/>
                    </a:lnTo>
                    <a:lnTo>
                      <a:pt x="261" y="68"/>
                    </a:lnTo>
                    <a:lnTo>
                      <a:pt x="259" y="68"/>
                    </a:lnTo>
                    <a:lnTo>
                      <a:pt x="259" y="68"/>
                    </a:lnTo>
                    <a:lnTo>
                      <a:pt x="259" y="70"/>
                    </a:lnTo>
                    <a:lnTo>
                      <a:pt x="257" y="72"/>
                    </a:lnTo>
                    <a:lnTo>
                      <a:pt x="257" y="72"/>
                    </a:lnTo>
                    <a:lnTo>
                      <a:pt x="255" y="72"/>
                    </a:lnTo>
                    <a:lnTo>
                      <a:pt x="253" y="74"/>
                    </a:lnTo>
                    <a:lnTo>
                      <a:pt x="253" y="74"/>
                    </a:lnTo>
                    <a:lnTo>
                      <a:pt x="251" y="74"/>
                    </a:lnTo>
                    <a:lnTo>
                      <a:pt x="251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4" y="74"/>
                    </a:lnTo>
                    <a:lnTo>
                      <a:pt x="242" y="74"/>
                    </a:lnTo>
                    <a:lnTo>
                      <a:pt x="240" y="74"/>
                    </a:lnTo>
                    <a:lnTo>
                      <a:pt x="240" y="74"/>
                    </a:lnTo>
                    <a:lnTo>
                      <a:pt x="236" y="76"/>
                    </a:lnTo>
                    <a:lnTo>
                      <a:pt x="234" y="76"/>
                    </a:lnTo>
                    <a:lnTo>
                      <a:pt x="232" y="76"/>
                    </a:lnTo>
                    <a:lnTo>
                      <a:pt x="232" y="76"/>
                    </a:lnTo>
                    <a:lnTo>
                      <a:pt x="230" y="74"/>
                    </a:lnTo>
                    <a:lnTo>
                      <a:pt x="228" y="72"/>
                    </a:lnTo>
                    <a:lnTo>
                      <a:pt x="225" y="72"/>
                    </a:lnTo>
                    <a:lnTo>
                      <a:pt x="225" y="70"/>
                    </a:lnTo>
                    <a:lnTo>
                      <a:pt x="225" y="70"/>
                    </a:lnTo>
                    <a:lnTo>
                      <a:pt x="223" y="68"/>
                    </a:lnTo>
                    <a:lnTo>
                      <a:pt x="223" y="68"/>
                    </a:lnTo>
                    <a:lnTo>
                      <a:pt x="221" y="68"/>
                    </a:lnTo>
                    <a:lnTo>
                      <a:pt x="221" y="66"/>
                    </a:lnTo>
                    <a:lnTo>
                      <a:pt x="219" y="64"/>
                    </a:lnTo>
                    <a:lnTo>
                      <a:pt x="219" y="62"/>
                    </a:lnTo>
                    <a:lnTo>
                      <a:pt x="219" y="62"/>
                    </a:lnTo>
                    <a:lnTo>
                      <a:pt x="219" y="62"/>
                    </a:lnTo>
                    <a:lnTo>
                      <a:pt x="219" y="60"/>
                    </a:lnTo>
                    <a:lnTo>
                      <a:pt x="217" y="62"/>
                    </a:lnTo>
                    <a:lnTo>
                      <a:pt x="215" y="62"/>
                    </a:lnTo>
                    <a:lnTo>
                      <a:pt x="215" y="64"/>
                    </a:lnTo>
                    <a:lnTo>
                      <a:pt x="213" y="66"/>
                    </a:lnTo>
                    <a:lnTo>
                      <a:pt x="211" y="68"/>
                    </a:lnTo>
                    <a:lnTo>
                      <a:pt x="211" y="68"/>
                    </a:lnTo>
                    <a:lnTo>
                      <a:pt x="211" y="72"/>
                    </a:lnTo>
                    <a:lnTo>
                      <a:pt x="211" y="72"/>
                    </a:lnTo>
                    <a:lnTo>
                      <a:pt x="213" y="70"/>
                    </a:lnTo>
                    <a:lnTo>
                      <a:pt x="213" y="70"/>
                    </a:lnTo>
                    <a:lnTo>
                      <a:pt x="213" y="72"/>
                    </a:lnTo>
                    <a:lnTo>
                      <a:pt x="211" y="72"/>
                    </a:lnTo>
                    <a:lnTo>
                      <a:pt x="211" y="72"/>
                    </a:lnTo>
                    <a:lnTo>
                      <a:pt x="209" y="76"/>
                    </a:lnTo>
                    <a:lnTo>
                      <a:pt x="209" y="79"/>
                    </a:lnTo>
                    <a:lnTo>
                      <a:pt x="209" y="83"/>
                    </a:lnTo>
                    <a:lnTo>
                      <a:pt x="209" y="85"/>
                    </a:lnTo>
                    <a:lnTo>
                      <a:pt x="211" y="87"/>
                    </a:lnTo>
                    <a:lnTo>
                      <a:pt x="213" y="87"/>
                    </a:lnTo>
                    <a:lnTo>
                      <a:pt x="213" y="89"/>
                    </a:lnTo>
                    <a:lnTo>
                      <a:pt x="213" y="89"/>
                    </a:lnTo>
                    <a:lnTo>
                      <a:pt x="215" y="89"/>
                    </a:lnTo>
                    <a:lnTo>
                      <a:pt x="215" y="89"/>
                    </a:lnTo>
                    <a:lnTo>
                      <a:pt x="213" y="91"/>
                    </a:lnTo>
                    <a:lnTo>
                      <a:pt x="213" y="91"/>
                    </a:lnTo>
                    <a:lnTo>
                      <a:pt x="213" y="93"/>
                    </a:lnTo>
                    <a:lnTo>
                      <a:pt x="213" y="93"/>
                    </a:lnTo>
                    <a:lnTo>
                      <a:pt x="213" y="95"/>
                    </a:lnTo>
                    <a:lnTo>
                      <a:pt x="213" y="98"/>
                    </a:lnTo>
                    <a:lnTo>
                      <a:pt x="213" y="98"/>
                    </a:lnTo>
                    <a:lnTo>
                      <a:pt x="215" y="100"/>
                    </a:lnTo>
                    <a:lnTo>
                      <a:pt x="217" y="100"/>
                    </a:lnTo>
                    <a:lnTo>
                      <a:pt x="217" y="100"/>
                    </a:lnTo>
                    <a:lnTo>
                      <a:pt x="215" y="100"/>
                    </a:lnTo>
                    <a:lnTo>
                      <a:pt x="215" y="102"/>
                    </a:lnTo>
                    <a:lnTo>
                      <a:pt x="215" y="102"/>
                    </a:lnTo>
                    <a:lnTo>
                      <a:pt x="215" y="104"/>
                    </a:lnTo>
                    <a:lnTo>
                      <a:pt x="215" y="104"/>
                    </a:lnTo>
                    <a:lnTo>
                      <a:pt x="217" y="104"/>
                    </a:lnTo>
                    <a:lnTo>
                      <a:pt x="221" y="104"/>
                    </a:lnTo>
                    <a:lnTo>
                      <a:pt x="223" y="106"/>
                    </a:lnTo>
                    <a:lnTo>
                      <a:pt x="223" y="106"/>
                    </a:lnTo>
                    <a:lnTo>
                      <a:pt x="225" y="108"/>
                    </a:lnTo>
                    <a:lnTo>
                      <a:pt x="225" y="110"/>
                    </a:lnTo>
                    <a:lnTo>
                      <a:pt x="225" y="110"/>
                    </a:lnTo>
                    <a:lnTo>
                      <a:pt x="225" y="112"/>
                    </a:lnTo>
                    <a:lnTo>
                      <a:pt x="225" y="114"/>
                    </a:lnTo>
                    <a:lnTo>
                      <a:pt x="225" y="117"/>
                    </a:lnTo>
                    <a:lnTo>
                      <a:pt x="225" y="119"/>
                    </a:lnTo>
                    <a:lnTo>
                      <a:pt x="228" y="119"/>
                    </a:lnTo>
                    <a:lnTo>
                      <a:pt x="228" y="121"/>
                    </a:lnTo>
                    <a:lnTo>
                      <a:pt x="228" y="123"/>
                    </a:lnTo>
                    <a:lnTo>
                      <a:pt x="230" y="131"/>
                    </a:lnTo>
                    <a:lnTo>
                      <a:pt x="230" y="134"/>
                    </a:lnTo>
                    <a:lnTo>
                      <a:pt x="230" y="136"/>
                    </a:lnTo>
                    <a:lnTo>
                      <a:pt x="230" y="136"/>
                    </a:lnTo>
                    <a:lnTo>
                      <a:pt x="232" y="136"/>
                    </a:lnTo>
                    <a:lnTo>
                      <a:pt x="232" y="136"/>
                    </a:lnTo>
                    <a:lnTo>
                      <a:pt x="234" y="134"/>
                    </a:lnTo>
                    <a:lnTo>
                      <a:pt x="236" y="136"/>
                    </a:lnTo>
                    <a:lnTo>
                      <a:pt x="236" y="136"/>
                    </a:lnTo>
                    <a:lnTo>
                      <a:pt x="236" y="136"/>
                    </a:lnTo>
                    <a:lnTo>
                      <a:pt x="238" y="136"/>
                    </a:lnTo>
                    <a:lnTo>
                      <a:pt x="240" y="134"/>
                    </a:lnTo>
                    <a:lnTo>
                      <a:pt x="238" y="136"/>
                    </a:lnTo>
                    <a:lnTo>
                      <a:pt x="238" y="136"/>
                    </a:lnTo>
                    <a:lnTo>
                      <a:pt x="238" y="136"/>
                    </a:lnTo>
                    <a:lnTo>
                      <a:pt x="240" y="136"/>
                    </a:lnTo>
                    <a:lnTo>
                      <a:pt x="242" y="136"/>
                    </a:lnTo>
                    <a:lnTo>
                      <a:pt x="244" y="136"/>
                    </a:lnTo>
                    <a:lnTo>
                      <a:pt x="247" y="136"/>
                    </a:lnTo>
                    <a:lnTo>
                      <a:pt x="249" y="136"/>
                    </a:lnTo>
                    <a:lnTo>
                      <a:pt x="251" y="136"/>
                    </a:lnTo>
                    <a:lnTo>
                      <a:pt x="251" y="134"/>
                    </a:lnTo>
                    <a:lnTo>
                      <a:pt x="251" y="134"/>
                    </a:lnTo>
                    <a:lnTo>
                      <a:pt x="253" y="136"/>
                    </a:lnTo>
                    <a:lnTo>
                      <a:pt x="253" y="136"/>
                    </a:lnTo>
                    <a:lnTo>
                      <a:pt x="253" y="136"/>
                    </a:lnTo>
                    <a:lnTo>
                      <a:pt x="253" y="140"/>
                    </a:lnTo>
                    <a:lnTo>
                      <a:pt x="253" y="142"/>
                    </a:lnTo>
                    <a:lnTo>
                      <a:pt x="253" y="144"/>
                    </a:lnTo>
                    <a:lnTo>
                      <a:pt x="255" y="144"/>
                    </a:lnTo>
                    <a:lnTo>
                      <a:pt x="255" y="144"/>
                    </a:lnTo>
                    <a:lnTo>
                      <a:pt x="255" y="144"/>
                    </a:lnTo>
                    <a:lnTo>
                      <a:pt x="257" y="142"/>
                    </a:lnTo>
                    <a:lnTo>
                      <a:pt x="261" y="140"/>
                    </a:lnTo>
                    <a:lnTo>
                      <a:pt x="263" y="142"/>
                    </a:lnTo>
                    <a:lnTo>
                      <a:pt x="266" y="142"/>
                    </a:lnTo>
                    <a:lnTo>
                      <a:pt x="268" y="140"/>
                    </a:lnTo>
                    <a:lnTo>
                      <a:pt x="272" y="138"/>
                    </a:lnTo>
                    <a:lnTo>
                      <a:pt x="272" y="136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8" y="140"/>
                    </a:lnTo>
                    <a:lnTo>
                      <a:pt x="280" y="138"/>
                    </a:lnTo>
                    <a:lnTo>
                      <a:pt x="280" y="138"/>
                    </a:lnTo>
                    <a:lnTo>
                      <a:pt x="280" y="138"/>
                    </a:lnTo>
                    <a:lnTo>
                      <a:pt x="280" y="140"/>
                    </a:lnTo>
                    <a:lnTo>
                      <a:pt x="280" y="140"/>
                    </a:lnTo>
                    <a:lnTo>
                      <a:pt x="280" y="142"/>
                    </a:lnTo>
                    <a:lnTo>
                      <a:pt x="282" y="142"/>
                    </a:lnTo>
                    <a:lnTo>
                      <a:pt x="285" y="142"/>
                    </a:lnTo>
                    <a:lnTo>
                      <a:pt x="287" y="142"/>
                    </a:lnTo>
                    <a:lnTo>
                      <a:pt x="289" y="140"/>
                    </a:lnTo>
                    <a:lnTo>
                      <a:pt x="289" y="140"/>
                    </a:lnTo>
                    <a:lnTo>
                      <a:pt x="289" y="140"/>
                    </a:lnTo>
                    <a:lnTo>
                      <a:pt x="289" y="142"/>
                    </a:lnTo>
                    <a:lnTo>
                      <a:pt x="291" y="142"/>
                    </a:lnTo>
                    <a:lnTo>
                      <a:pt x="291" y="140"/>
                    </a:lnTo>
                    <a:lnTo>
                      <a:pt x="291" y="140"/>
                    </a:lnTo>
                    <a:lnTo>
                      <a:pt x="291" y="142"/>
                    </a:lnTo>
                    <a:lnTo>
                      <a:pt x="291" y="142"/>
                    </a:lnTo>
                    <a:lnTo>
                      <a:pt x="291" y="142"/>
                    </a:lnTo>
                    <a:lnTo>
                      <a:pt x="293" y="142"/>
                    </a:lnTo>
                    <a:lnTo>
                      <a:pt x="293" y="142"/>
                    </a:lnTo>
                    <a:lnTo>
                      <a:pt x="295" y="142"/>
                    </a:lnTo>
                    <a:lnTo>
                      <a:pt x="295" y="144"/>
                    </a:lnTo>
                    <a:lnTo>
                      <a:pt x="295" y="146"/>
                    </a:lnTo>
                    <a:lnTo>
                      <a:pt x="295" y="153"/>
                    </a:lnTo>
                    <a:lnTo>
                      <a:pt x="297" y="153"/>
                    </a:lnTo>
                    <a:lnTo>
                      <a:pt x="297" y="153"/>
                    </a:lnTo>
                    <a:lnTo>
                      <a:pt x="306" y="148"/>
                    </a:lnTo>
                    <a:lnTo>
                      <a:pt x="316" y="144"/>
                    </a:lnTo>
                    <a:lnTo>
                      <a:pt x="316" y="144"/>
                    </a:lnTo>
                    <a:lnTo>
                      <a:pt x="318" y="142"/>
                    </a:lnTo>
                    <a:lnTo>
                      <a:pt x="318" y="140"/>
                    </a:lnTo>
                    <a:lnTo>
                      <a:pt x="320" y="140"/>
                    </a:lnTo>
                    <a:lnTo>
                      <a:pt x="320" y="138"/>
                    </a:lnTo>
                    <a:lnTo>
                      <a:pt x="320" y="138"/>
                    </a:lnTo>
                    <a:lnTo>
                      <a:pt x="320" y="138"/>
                    </a:lnTo>
                    <a:lnTo>
                      <a:pt x="320" y="136"/>
                    </a:lnTo>
                    <a:lnTo>
                      <a:pt x="320" y="136"/>
                    </a:lnTo>
                    <a:lnTo>
                      <a:pt x="320" y="136"/>
                    </a:lnTo>
                    <a:lnTo>
                      <a:pt x="320" y="136"/>
                    </a:lnTo>
                    <a:lnTo>
                      <a:pt x="323" y="136"/>
                    </a:lnTo>
                    <a:lnTo>
                      <a:pt x="323" y="134"/>
                    </a:lnTo>
                    <a:lnTo>
                      <a:pt x="323" y="134"/>
                    </a:lnTo>
                    <a:lnTo>
                      <a:pt x="323" y="131"/>
                    </a:lnTo>
                    <a:lnTo>
                      <a:pt x="323" y="129"/>
                    </a:lnTo>
                    <a:lnTo>
                      <a:pt x="323" y="129"/>
                    </a:lnTo>
                    <a:lnTo>
                      <a:pt x="323" y="129"/>
                    </a:lnTo>
                    <a:lnTo>
                      <a:pt x="323" y="129"/>
                    </a:lnTo>
                    <a:lnTo>
                      <a:pt x="323" y="129"/>
                    </a:lnTo>
                    <a:lnTo>
                      <a:pt x="325" y="129"/>
                    </a:lnTo>
                    <a:lnTo>
                      <a:pt x="325" y="127"/>
                    </a:lnTo>
                    <a:lnTo>
                      <a:pt x="325" y="127"/>
                    </a:lnTo>
                    <a:lnTo>
                      <a:pt x="327" y="125"/>
                    </a:lnTo>
                    <a:lnTo>
                      <a:pt x="325" y="123"/>
                    </a:lnTo>
                    <a:lnTo>
                      <a:pt x="323" y="123"/>
                    </a:lnTo>
                    <a:lnTo>
                      <a:pt x="323" y="123"/>
                    </a:lnTo>
                    <a:lnTo>
                      <a:pt x="323" y="123"/>
                    </a:lnTo>
                    <a:lnTo>
                      <a:pt x="323" y="121"/>
                    </a:lnTo>
                    <a:lnTo>
                      <a:pt x="325" y="119"/>
                    </a:lnTo>
                    <a:lnTo>
                      <a:pt x="325" y="119"/>
                    </a:lnTo>
                    <a:lnTo>
                      <a:pt x="323" y="117"/>
                    </a:lnTo>
                    <a:lnTo>
                      <a:pt x="323" y="117"/>
                    </a:lnTo>
                    <a:lnTo>
                      <a:pt x="320" y="117"/>
                    </a:lnTo>
                    <a:lnTo>
                      <a:pt x="323" y="117"/>
                    </a:lnTo>
                    <a:lnTo>
                      <a:pt x="323" y="117"/>
                    </a:lnTo>
                    <a:lnTo>
                      <a:pt x="325" y="114"/>
                    </a:lnTo>
                    <a:lnTo>
                      <a:pt x="325" y="114"/>
                    </a:lnTo>
                    <a:lnTo>
                      <a:pt x="325" y="114"/>
                    </a:lnTo>
                    <a:lnTo>
                      <a:pt x="325" y="112"/>
                    </a:lnTo>
                    <a:lnTo>
                      <a:pt x="327" y="112"/>
                    </a:lnTo>
                    <a:lnTo>
                      <a:pt x="329" y="110"/>
                    </a:lnTo>
                    <a:lnTo>
                      <a:pt x="329" y="110"/>
                    </a:lnTo>
                    <a:lnTo>
                      <a:pt x="329" y="110"/>
                    </a:lnTo>
                    <a:lnTo>
                      <a:pt x="329" y="108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7" name="India" descr="" title="">
                <a:extLst>
                  <a:ext uri="{FF2B5EF4-FFF2-40B4-BE49-F238E27FC236}">
                    <a16:creationId xmlns:a16="http://schemas.microsoft.com/office/drawing/2014/main" id="{02157CCE-588E-44C4-85ED-5F4031A1AA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91638" y="2730525"/>
                <a:ext cx="1238415" cy="1282943"/>
              </a:xfrm>
              <a:custGeom>
                <a:avLst/>
                <a:gdLst>
                  <a:gd name="T0" fmla="*/ 380 w 445"/>
                  <a:gd name="T1" fmla="*/ 363 h 461"/>
                  <a:gd name="T2" fmla="*/ 374 w 445"/>
                  <a:gd name="T3" fmla="*/ 376 h 461"/>
                  <a:gd name="T4" fmla="*/ 378 w 445"/>
                  <a:gd name="T5" fmla="*/ 372 h 461"/>
                  <a:gd name="T6" fmla="*/ 390 w 445"/>
                  <a:gd name="T7" fmla="*/ 461 h 461"/>
                  <a:gd name="T8" fmla="*/ 428 w 445"/>
                  <a:gd name="T9" fmla="*/ 118 h 461"/>
                  <a:gd name="T10" fmla="*/ 420 w 445"/>
                  <a:gd name="T11" fmla="*/ 106 h 461"/>
                  <a:gd name="T12" fmla="*/ 393 w 445"/>
                  <a:gd name="T13" fmla="*/ 114 h 461"/>
                  <a:gd name="T14" fmla="*/ 365 w 445"/>
                  <a:gd name="T15" fmla="*/ 131 h 461"/>
                  <a:gd name="T16" fmla="*/ 365 w 445"/>
                  <a:gd name="T17" fmla="*/ 146 h 461"/>
                  <a:gd name="T18" fmla="*/ 329 w 445"/>
                  <a:gd name="T19" fmla="*/ 148 h 461"/>
                  <a:gd name="T20" fmla="*/ 314 w 445"/>
                  <a:gd name="T21" fmla="*/ 129 h 461"/>
                  <a:gd name="T22" fmla="*/ 304 w 445"/>
                  <a:gd name="T23" fmla="*/ 148 h 461"/>
                  <a:gd name="T24" fmla="*/ 268 w 445"/>
                  <a:gd name="T25" fmla="*/ 150 h 461"/>
                  <a:gd name="T26" fmla="*/ 241 w 445"/>
                  <a:gd name="T27" fmla="*/ 135 h 461"/>
                  <a:gd name="T28" fmla="*/ 207 w 445"/>
                  <a:gd name="T29" fmla="*/ 129 h 461"/>
                  <a:gd name="T30" fmla="*/ 184 w 445"/>
                  <a:gd name="T31" fmla="*/ 108 h 461"/>
                  <a:gd name="T32" fmla="*/ 184 w 445"/>
                  <a:gd name="T33" fmla="*/ 82 h 461"/>
                  <a:gd name="T34" fmla="*/ 162 w 445"/>
                  <a:gd name="T35" fmla="*/ 72 h 461"/>
                  <a:gd name="T36" fmla="*/ 156 w 445"/>
                  <a:gd name="T37" fmla="*/ 51 h 461"/>
                  <a:gd name="T38" fmla="*/ 167 w 445"/>
                  <a:gd name="T39" fmla="*/ 42 h 461"/>
                  <a:gd name="T40" fmla="*/ 154 w 445"/>
                  <a:gd name="T41" fmla="*/ 17 h 461"/>
                  <a:gd name="T42" fmla="*/ 131 w 445"/>
                  <a:gd name="T43" fmla="*/ 11 h 461"/>
                  <a:gd name="T44" fmla="*/ 89 w 445"/>
                  <a:gd name="T45" fmla="*/ 15 h 461"/>
                  <a:gd name="T46" fmla="*/ 91 w 445"/>
                  <a:gd name="T47" fmla="*/ 34 h 461"/>
                  <a:gd name="T48" fmla="*/ 99 w 445"/>
                  <a:gd name="T49" fmla="*/ 53 h 461"/>
                  <a:gd name="T50" fmla="*/ 97 w 445"/>
                  <a:gd name="T51" fmla="*/ 78 h 461"/>
                  <a:gd name="T52" fmla="*/ 61 w 445"/>
                  <a:gd name="T53" fmla="*/ 118 h 461"/>
                  <a:gd name="T54" fmla="*/ 25 w 445"/>
                  <a:gd name="T55" fmla="*/ 135 h 461"/>
                  <a:gd name="T56" fmla="*/ 34 w 445"/>
                  <a:gd name="T57" fmla="*/ 165 h 461"/>
                  <a:gd name="T58" fmla="*/ 40 w 445"/>
                  <a:gd name="T59" fmla="*/ 188 h 461"/>
                  <a:gd name="T60" fmla="*/ 10 w 445"/>
                  <a:gd name="T61" fmla="*/ 188 h 461"/>
                  <a:gd name="T62" fmla="*/ 6 w 445"/>
                  <a:gd name="T63" fmla="*/ 203 h 461"/>
                  <a:gd name="T64" fmla="*/ 23 w 445"/>
                  <a:gd name="T65" fmla="*/ 218 h 461"/>
                  <a:gd name="T66" fmla="*/ 61 w 445"/>
                  <a:gd name="T67" fmla="*/ 232 h 461"/>
                  <a:gd name="T68" fmla="*/ 70 w 445"/>
                  <a:gd name="T69" fmla="*/ 224 h 461"/>
                  <a:gd name="T70" fmla="*/ 67 w 445"/>
                  <a:gd name="T71" fmla="*/ 258 h 461"/>
                  <a:gd name="T72" fmla="*/ 74 w 445"/>
                  <a:gd name="T73" fmla="*/ 285 h 461"/>
                  <a:gd name="T74" fmla="*/ 95 w 445"/>
                  <a:gd name="T75" fmla="*/ 342 h 461"/>
                  <a:gd name="T76" fmla="*/ 122 w 445"/>
                  <a:gd name="T77" fmla="*/ 408 h 461"/>
                  <a:gd name="T78" fmla="*/ 139 w 445"/>
                  <a:gd name="T79" fmla="*/ 440 h 461"/>
                  <a:gd name="T80" fmla="*/ 171 w 445"/>
                  <a:gd name="T81" fmla="*/ 406 h 461"/>
                  <a:gd name="T82" fmla="*/ 184 w 445"/>
                  <a:gd name="T83" fmla="*/ 353 h 461"/>
                  <a:gd name="T84" fmla="*/ 194 w 445"/>
                  <a:gd name="T85" fmla="*/ 321 h 461"/>
                  <a:gd name="T86" fmla="*/ 236 w 445"/>
                  <a:gd name="T87" fmla="*/ 285 h 461"/>
                  <a:gd name="T88" fmla="*/ 274 w 445"/>
                  <a:gd name="T89" fmla="*/ 258 h 461"/>
                  <a:gd name="T90" fmla="*/ 302 w 445"/>
                  <a:gd name="T91" fmla="*/ 226 h 461"/>
                  <a:gd name="T92" fmla="*/ 312 w 445"/>
                  <a:gd name="T93" fmla="*/ 222 h 461"/>
                  <a:gd name="T94" fmla="*/ 317 w 445"/>
                  <a:gd name="T95" fmla="*/ 211 h 461"/>
                  <a:gd name="T96" fmla="*/ 306 w 445"/>
                  <a:gd name="T97" fmla="*/ 184 h 461"/>
                  <a:gd name="T98" fmla="*/ 314 w 445"/>
                  <a:gd name="T99" fmla="*/ 167 h 461"/>
                  <a:gd name="T100" fmla="*/ 312 w 445"/>
                  <a:gd name="T101" fmla="*/ 152 h 461"/>
                  <a:gd name="T102" fmla="*/ 327 w 445"/>
                  <a:gd name="T103" fmla="*/ 159 h 461"/>
                  <a:gd name="T104" fmla="*/ 359 w 445"/>
                  <a:gd name="T105" fmla="*/ 173 h 461"/>
                  <a:gd name="T106" fmla="*/ 359 w 445"/>
                  <a:gd name="T107" fmla="*/ 188 h 461"/>
                  <a:gd name="T108" fmla="*/ 357 w 445"/>
                  <a:gd name="T109" fmla="*/ 207 h 461"/>
                  <a:gd name="T110" fmla="*/ 369 w 445"/>
                  <a:gd name="T111" fmla="*/ 209 h 461"/>
                  <a:gd name="T112" fmla="*/ 380 w 445"/>
                  <a:gd name="T113" fmla="*/ 216 h 461"/>
                  <a:gd name="T114" fmla="*/ 390 w 445"/>
                  <a:gd name="T115" fmla="*/ 192 h 461"/>
                  <a:gd name="T116" fmla="*/ 407 w 445"/>
                  <a:gd name="T117" fmla="*/ 167 h 461"/>
                  <a:gd name="T118" fmla="*/ 435 w 445"/>
                  <a:gd name="T119" fmla="*/ 137 h 461"/>
                  <a:gd name="T120" fmla="*/ 388 w 445"/>
                  <a:gd name="T121" fmla="*/ 452 h 461"/>
                  <a:gd name="T122" fmla="*/ 384 w 445"/>
                  <a:gd name="T123" fmla="*/ 442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5" h="461">
                    <a:moveTo>
                      <a:pt x="376" y="423"/>
                    </a:moveTo>
                    <a:lnTo>
                      <a:pt x="374" y="423"/>
                    </a:lnTo>
                    <a:lnTo>
                      <a:pt x="374" y="423"/>
                    </a:lnTo>
                    <a:lnTo>
                      <a:pt x="374" y="425"/>
                    </a:lnTo>
                    <a:lnTo>
                      <a:pt x="374" y="425"/>
                    </a:lnTo>
                    <a:lnTo>
                      <a:pt x="376" y="425"/>
                    </a:lnTo>
                    <a:lnTo>
                      <a:pt x="376" y="423"/>
                    </a:lnTo>
                    <a:lnTo>
                      <a:pt x="376" y="423"/>
                    </a:lnTo>
                    <a:lnTo>
                      <a:pt x="376" y="423"/>
                    </a:lnTo>
                    <a:close/>
                    <a:moveTo>
                      <a:pt x="374" y="389"/>
                    </a:moveTo>
                    <a:lnTo>
                      <a:pt x="374" y="389"/>
                    </a:lnTo>
                    <a:lnTo>
                      <a:pt x="374" y="389"/>
                    </a:lnTo>
                    <a:lnTo>
                      <a:pt x="371" y="389"/>
                    </a:lnTo>
                    <a:lnTo>
                      <a:pt x="374" y="391"/>
                    </a:lnTo>
                    <a:lnTo>
                      <a:pt x="374" y="389"/>
                    </a:lnTo>
                    <a:lnTo>
                      <a:pt x="374" y="389"/>
                    </a:lnTo>
                    <a:lnTo>
                      <a:pt x="374" y="389"/>
                    </a:lnTo>
                    <a:close/>
                    <a:moveTo>
                      <a:pt x="378" y="372"/>
                    </a:moveTo>
                    <a:lnTo>
                      <a:pt x="378" y="368"/>
                    </a:lnTo>
                    <a:lnTo>
                      <a:pt x="376" y="366"/>
                    </a:lnTo>
                    <a:lnTo>
                      <a:pt x="378" y="366"/>
                    </a:lnTo>
                    <a:lnTo>
                      <a:pt x="378" y="363"/>
                    </a:lnTo>
                    <a:lnTo>
                      <a:pt x="378" y="363"/>
                    </a:lnTo>
                    <a:lnTo>
                      <a:pt x="380" y="363"/>
                    </a:lnTo>
                    <a:lnTo>
                      <a:pt x="380" y="361"/>
                    </a:lnTo>
                    <a:lnTo>
                      <a:pt x="380" y="361"/>
                    </a:lnTo>
                    <a:lnTo>
                      <a:pt x="378" y="359"/>
                    </a:lnTo>
                    <a:lnTo>
                      <a:pt x="380" y="359"/>
                    </a:lnTo>
                    <a:lnTo>
                      <a:pt x="380" y="357"/>
                    </a:lnTo>
                    <a:lnTo>
                      <a:pt x="380" y="357"/>
                    </a:lnTo>
                    <a:lnTo>
                      <a:pt x="380" y="357"/>
                    </a:lnTo>
                    <a:lnTo>
                      <a:pt x="378" y="357"/>
                    </a:lnTo>
                    <a:lnTo>
                      <a:pt x="376" y="359"/>
                    </a:lnTo>
                    <a:lnTo>
                      <a:pt x="376" y="361"/>
                    </a:lnTo>
                    <a:lnTo>
                      <a:pt x="376" y="363"/>
                    </a:lnTo>
                    <a:lnTo>
                      <a:pt x="376" y="366"/>
                    </a:lnTo>
                    <a:lnTo>
                      <a:pt x="376" y="368"/>
                    </a:lnTo>
                    <a:lnTo>
                      <a:pt x="376" y="368"/>
                    </a:lnTo>
                    <a:lnTo>
                      <a:pt x="374" y="368"/>
                    </a:lnTo>
                    <a:lnTo>
                      <a:pt x="376" y="370"/>
                    </a:lnTo>
                    <a:lnTo>
                      <a:pt x="374" y="370"/>
                    </a:lnTo>
                    <a:lnTo>
                      <a:pt x="374" y="372"/>
                    </a:lnTo>
                    <a:lnTo>
                      <a:pt x="374" y="374"/>
                    </a:lnTo>
                    <a:lnTo>
                      <a:pt x="374" y="374"/>
                    </a:lnTo>
                    <a:lnTo>
                      <a:pt x="376" y="376"/>
                    </a:lnTo>
                    <a:lnTo>
                      <a:pt x="376" y="376"/>
                    </a:lnTo>
                    <a:lnTo>
                      <a:pt x="376" y="376"/>
                    </a:lnTo>
                    <a:lnTo>
                      <a:pt x="374" y="376"/>
                    </a:lnTo>
                    <a:lnTo>
                      <a:pt x="374" y="378"/>
                    </a:lnTo>
                    <a:lnTo>
                      <a:pt x="374" y="378"/>
                    </a:lnTo>
                    <a:lnTo>
                      <a:pt x="374" y="380"/>
                    </a:lnTo>
                    <a:lnTo>
                      <a:pt x="371" y="380"/>
                    </a:lnTo>
                    <a:lnTo>
                      <a:pt x="371" y="380"/>
                    </a:lnTo>
                    <a:lnTo>
                      <a:pt x="371" y="383"/>
                    </a:lnTo>
                    <a:lnTo>
                      <a:pt x="371" y="383"/>
                    </a:lnTo>
                    <a:lnTo>
                      <a:pt x="371" y="385"/>
                    </a:lnTo>
                    <a:lnTo>
                      <a:pt x="374" y="387"/>
                    </a:lnTo>
                    <a:lnTo>
                      <a:pt x="374" y="387"/>
                    </a:lnTo>
                    <a:lnTo>
                      <a:pt x="374" y="387"/>
                    </a:lnTo>
                    <a:lnTo>
                      <a:pt x="376" y="387"/>
                    </a:lnTo>
                    <a:lnTo>
                      <a:pt x="376" y="385"/>
                    </a:lnTo>
                    <a:lnTo>
                      <a:pt x="376" y="383"/>
                    </a:lnTo>
                    <a:lnTo>
                      <a:pt x="376" y="383"/>
                    </a:lnTo>
                    <a:lnTo>
                      <a:pt x="376" y="380"/>
                    </a:lnTo>
                    <a:lnTo>
                      <a:pt x="374" y="380"/>
                    </a:lnTo>
                    <a:lnTo>
                      <a:pt x="376" y="380"/>
                    </a:lnTo>
                    <a:lnTo>
                      <a:pt x="376" y="378"/>
                    </a:lnTo>
                    <a:lnTo>
                      <a:pt x="376" y="378"/>
                    </a:lnTo>
                    <a:lnTo>
                      <a:pt x="376" y="376"/>
                    </a:lnTo>
                    <a:lnTo>
                      <a:pt x="376" y="374"/>
                    </a:lnTo>
                    <a:lnTo>
                      <a:pt x="378" y="374"/>
                    </a:lnTo>
                    <a:lnTo>
                      <a:pt x="378" y="372"/>
                    </a:lnTo>
                    <a:close/>
                    <a:moveTo>
                      <a:pt x="374" y="366"/>
                    </a:moveTo>
                    <a:lnTo>
                      <a:pt x="374" y="366"/>
                    </a:lnTo>
                    <a:lnTo>
                      <a:pt x="374" y="366"/>
                    </a:lnTo>
                    <a:lnTo>
                      <a:pt x="374" y="366"/>
                    </a:lnTo>
                    <a:lnTo>
                      <a:pt x="374" y="368"/>
                    </a:lnTo>
                    <a:lnTo>
                      <a:pt x="374" y="368"/>
                    </a:lnTo>
                    <a:lnTo>
                      <a:pt x="374" y="366"/>
                    </a:lnTo>
                    <a:close/>
                    <a:moveTo>
                      <a:pt x="371" y="397"/>
                    </a:moveTo>
                    <a:lnTo>
                      <a:pt x="369" y="397"/>
                    </a:lnTo>
                    <a:lnTo>
                      <a:pt x="369" y="399"/>
                    </a:lnTo>
                    <a:lnTo>
                      <a:pt x="369" y="399"/>
                    </a:lnTo>
                    <a:lnTo>
                      <a:pt x="369" y="402"/>
                    </a:lnTo>
                    <a:lnTo>
                      <a:pt x="369" y="402"/>
                    </a:lnTo>
                    <a:lnTo>
                      <a:pt x="369" y="404"/>
                    </a:lnTo>
                    <a:lnTo>
                      <a:pt x="371" y="402"/>
                    </a:lnTo>
                    <a:lnTo>
                      <a:pt x="371" y="399"/>
                    </a:lnTo>
                    <a:lnTo>
                      <a:pt x="371" y="399"/>
                    </a:lnTo>
                    <a:lnTo>
                      <a:pt x="371" y="397"/>
                    </a:lnTo>
                    <a:close/>
                    <a:moveTo>
                      <a:pt x="390" y="452"/>
                    </a:moveTo>
                    <a:lnTo>
                      <a:pt x="388" y="454"/>
                    </a:lnTo>
                    <a:lnTo>
                      <a:pt x="388" y="454"/>
                    </a:lnTo>
                    <a:lnTo>
                      <a:pt x="388" y="456"/>
                    </a:lnTo>
                    <a:lnTo>
                      <a:pt x="388" y="456"/>
                    </a:lnTo>
                    <a:lnTo>
                      <a:pt x="390" y="461"/>
                    </a:lnTo>
                    <a:lnTo>
                      <a:pt x="393" y="459"/>
                    </a:lnTo>
                    <a:lnTo>
                      <a:pt x="393" y="456"/>
                    </a:lnTo>
                    <a:lnTo>
                      <a:pt x="393" y="454"/>
                    </a:lnTo>
                    <a:lnTo>
                      <a:pt x="390" y="452"/>
                    </a:lnTo>
                    <a:close/>
                    <a:moveTo>
                      <a:pt x="445" y="127"/>
                    </a:moveTo>
                    <a:lnTo>
                      <a:pt x="443" y="125"/>
                    </a:lnTo>
                    <a:lnTo>
                      <a:pt x="443" y="125"/>
                    </a:lnTo>
                    <a:lnTo>
                      <a:pt x="445" y="123"/>
                    </a:lnTo>
                    <a:lnTo>
                      <a:pt x="443" y="123"/>
                    </a:lnTo>
                    <a:lnTo>
                      <a:pt x="441" y="120"/>
                    </a:lnTo>
                    <a:lnTo>
                      <a:pt x="441" y="120"/>
                    </a:lnTo>
                    <a:lnTo>
                      <a:pt x="439" y="120"/>
                    </a:lnTo>
                    <a:lnTo>
                      <a:pt x="437" y="120"/>
                    </a:lnTo>
                    <a:lnTo>
                      <a:pt x="437" y="120"/>
                    </a:lnTo>
                    <a:lnTo>
                      <a:pt x="435" y="120"/>
                    </a:lnTo>
                    <a:lnTo>
                      <a:pt x="433" y="120"/>
                    </a:lnTo>
                    <a:lnTo>
                      <a:pt x="431" y="120"/>
                    </a:lnTo>
                    <a:lnTo>
                      <a:pt x="431" y="120"/>
                    </a:lnTo>
                    <a:lnTo>
                      <a:pt x="431" y="120"/>
                    </a:lnTo>
                    <a:lnTo>
                      <a:pt x="428" y="120"/>
                    </a:lnTo>
                    <a:lnTo>
                      <a:pt x="428" y="120"/>
                    </a:lnTo>
                    <a:lnTo>
                      <a:pt x="428" y="120"/>
                    </a:lnTo>
                    <a:lnTo>
                      <a:pt x="428" y="118"/>
                    </a:lnTo>
                    <a:lnTo>
                      <a:pt x="428" y="118"/>
                    </a:lnTo>
                    <a:lnTo>
                      <a:pt x="428" y="118"/>
                    </a:lnTo>
                    <a:lnTo>
                      <a:pt x="431" y="116"/>
                    </a:lnTo>
                    <a:lnTo>
                      <a:pt x="433" y="114"/>
                    </a:lnTo>
                    <a:lnTo>
                      <a:pt x="433" y="114"/>
                    </a:lnTo>
                    <a:lnTo>
                      <a:pt x="431" y="112"/>
                    </a:lnTo>
                    <a:lnTo>
                      <a:pt x="431" y="110"/>
                    </a:lnTo>
                    <a:lnTo>
                      <a:pt x="431" y="110"/>
                    </a:lnTo>
                    <a:lnTo>
                      <a:pt x="428" y="110"/>
                    </a:lnTo>
                    <a:lnTo>
                      <a:pt x="426" y="112"/>
                    </a:lnTo>
                    <a:lnTo>
                      <a:pt x="426" y="112"/>
                    </a:lnTo>
                    <a:lnTo>
                      <a:pt x="426" y="112"/>
                    </a:lnTo>
                    <a:lnTo>
                      <a:pt x="426" y="110"/>
                    </a:lnTo>
                    <a:lnTo>
                      <a:pt x="426" y="108"/>
                    </a:lnTo>
                    <a:lnTo>
                      <a:pt x="428" y="108"/>
                    </a:lnTo>
                    <a:lnTo>
                      <a:pt x="428" y="108"/>
                    </a:lnTo>
                    <a:lnTo>
                      <a:pt x="431" y="106"/>
                    </a:lnTo>
                    <a:lnTo>
                      <a:pt x="428" y="106"/>
                    </a:lnTo>
                    <a:lnTo>
                      <a:pt x="428" y="106"/>
                    </a:lnTo>
                    <a:lnTo>
                      <a:pt x="426" y="106"/>
                    </a:lnTo>
                    <a:lnTo>
                      <a:pt x="426" y="104"/>
                    </a:lnTo>
                    <a:lnTo>
                      <a:pt x="426" y="104"/>
                    </a:lnTo>
                    <a:lnTo>
                      <a:pt x="424" y="104"/>
                    </a:lnTo>
                    <a:lnTo>
                      <a:pt x="422" y="104"/>
                    </a:lnTo>
                    <a:lnTo>
                      <a:pt x="420" y="106"/>
                    </a:lnTo>
                    <a:lnTo>
                      <a:pt x="416" y="108"/>
                    </a:lnTo>
                    <a:lnTo>
                      <a:pt x="416" y="108"/>
                    </a:lnTo>
                    <a:lnTo>
                      <a:pt x="416" y="108"/>
                    </a:lnTo>
                    <a:lnTo>
                      <a:pt x="416" y="108"/>
                    </a:lnTo>
                    <a:lnTo>
                      <a:pt x="416" y="110"/>
                    </a:lnTo>
                    <a:lnTo>
                      <a:pt x="416" y="110"/>
                    </a:lnTo>
                    <a:lnTo>
                      <a:pt x="414" y="110"/>
                    </a:lnTo>
                    <a:lnTo>
                      <a:pt x="414" y="110"/>
                    </a:lnTo>
                    <a:lnTo>
                      <a:pt x="412" y="108"/>
                    </a:lnTo>
                    <a:lnTo>
                      <a:pt x="409" y="108"/>
                    </a:lnTo>
                    <a:lnTo>
                      <a:pt x="409" y="108"/>
                    </a:lnTo>
                    <a:lnTo>
                      <a:pt x="405" y="108"/>
                    </a:lnTo>
                    <a:lnTo>
                      <a:pt x="405" y="108"/>
                    </a:lnTo>
                    <a:lnTo>
                      <a:pt x="405" y="106"/>
                    </a:lnTo>
                    <a:lnTo>
                      <a:pt x="403" y="106"/>
                    </a:lnTo>
                    <a:lnTo>
                      <a:pt x="403" y="106"/>
                    </a:lnTo>
                    <a:lnTo>
                      <a:pt x="401" y="108"/>
                    </a:lnTo>
                    <a:lnTo>
                      <a:pt x="399" y="108"/>
                    </a:lnTo>
                    <a:lnTo>
                      <a:pt x="397" y="110"/>
                    </a:lnTo>
                    <a:lnTo>
                      <a:pt x="395" y="110"/>
                    </a:lnTo>
                    <a:lnTo>
                      <a:pt x="395" y="112"/>
                    </a:lnTo>
                    <a:lnTo>
                      <a:pt x="395" y="112"/>
                    </a:lnTo>
                    <a:lnTo>
                      <a:pt x="393" y="112"/>
                    </a:lnTo>
                    <a:lnTo>
                      <a:pt x="393" y="114"/>
                    </a:lnTo>
                    <a:lnTo>
                      <a:pt x="390" y="114"/>
                    </a:lnTo>
                    <a:lnTo>
                      <a:pt x="388" y="116"/>
                    </a:lnTo>
                    <a:lnTo>
                      <a:pt x="384" y="116"/>
                    </a:lnTo>
                    <a:lnTo>
                      <a:pt x="382" y="116"/>
                    </a:lnTo>
                    <a:lnTo>
                      <a:pt x="382" y="116"/>
                    </a:lnTo>
                    <a:lnTo>
                      <a:pt x="380" y="118"/>
                    </a:lnTo>
                    <a:lnTo>
                      <a:pt x="380" y="120"/>
                    </a:lnTo>
                    <a:lnTo>
                      <a:pt x="380" y="123"/>
                    </a:lnTo>
                    <a:lnTo>
                      <a:pt x="376" y="123"/>
                    </a:lnTo>
                    <a:lnTo>
                      <a:pt x="374" y="125"/>
                    </a:lnTo>
                    <a:lnTo>
                      <a:pt x="374" y="125"/>
                    </a:lnTo>
                    <a:lnTo>
                      <a:pt x="374" y="127"/>
                    </a:lnTo>
                    <a:lnTo>
                      <a:pt x="374" y="127"/>
                    </a:lnTo>
                    <a:lnTo>
                      <a:pt x="374" y="127"/>
                    </a:lnTo>
                    <a:lnTo>
                      <a:pt x="374" y="127"/>
                    </a:lnTo>
                    <a:lnTo>
                      <a:pt x="374" y="127"/>
                    </a:lnTo>
                    <a:lnTo>
                      <a:pt x="371" y="129"/>
                    </a:lnTo>
                    <a:lnTo>
                      <a:pt x="371" y="129"/>
                    </a:lnTo>
                    <a:lnTo>
                      <a:pt x="369" y="129"/>
                    </a:lnTo>
                    <a:lnTo>
                      <a:pt x="369" y="129"/>
                    </a:lnTo>
                    <a:lnTo>
                      <a:pt x="367" y="129"/>
                    </a:lnTo>
                    <a:lnTo>
                      <a:pt x="367" y="129"/>
                    </a:lnTo>
                    <a:lnTo>
                      <a:pt x="367" y="129"/>
                    </a:lnTo>
                    <a:lnTo>
                      <a:pt x="365" y="131"/>
                    </a:lnTo>
                    <a:lnTo>
                      <a:pt x="365" y="131"/>
                    </a:lnTo>
                    <a:lnTo>
                      <a:pt x="363" y="131"/>
                    </a:lnTo>
                    <a:lnTo>
                      <a:pt x="361" y="131"/>
                    </a:lnTo>
                    <a:lnTo>
                      <a:pt x="361" y="131"/>
                    </a:lnTo>
                    <a:lnTo>
                      <a:pt x="359" y="131"/>
                    </a:lnTo>
                    <a:lnTo>
                      <a:pt x="357" y="131"/>
                    </a:lnTo>
                    <a:lnTo>
                      <a:pt x="357" y="131"/>
                    </a:lnTo>
                    <a:lnTo>
                      <a:pt x="357" y="133"/>
                    </a:lnTo>
                    <a:lnTo>
                      <a:pt x="357" y="133"/>
                    </a:lnTo>
                    <a:lnTo>
                      <a:pt x="357" y="135"/>
                    </a:lnTo>
                    <a:lnTo>
                      <a:pt x="359" y="135"/>
                    </a:lnTo>
                    <a:lnTo>
                      <a:pt x="359" y="135"/>
                    </a:lnTo>
                    <a:lnTo>
                      <a:pt x="361" y="135"/>
                    </a:lnTo>
                    <a:lnTo>
                      <a:pt x="363" y="135"/>
                    </a:lnTo>
                    <a:lnTo>
                      <a:pt x="363" y="135"/>
                    </a:lnTo>
                    <a:lnTo>
                      <a:pt x="363" y="137"/>
                    </a:lnTo>
                    <a:lnTo>
                      <a:pt x="365" y="139"/>
                    </a:lnTo>
                    <a:lnTo>
                      <a:pt x="363" y="139"/>
                    </a:lnTo>
                    <a:lnTo>
                      <a:pt x="363" y="142"/>
                    </a:lnTo>
                    <a:lnTo>
                      <a:pt x="363" y="142"/>
                    </a:lnTo>
                    <a:lnTo>
                      <a:pt x="363" y="142"/>
                    </a:lnTo>
                    <a:lnTo>
                      <a:pt x="363" y="144"/>
                    </a:lnTo>
                    <a:lnTo>
                      <a:pt x="365" y="144"/>
                    </a:lnTo>
                    <a:lnTo>
                      <a:pt x="365" y="146"/>
                    </a:lnTo>
                    <a:lnTo>
                      <a:pt x="363" y="146"/>
                    </a:lnTo>
                    <a:lnTo>
                      <a:pt x="363" y="146"/>
                    </a:lnTo>
                    <a:lnTo>
                      <a:pt x="363" y="146"/>
                    </a:lnTo>
                    <a:lnTo>
                      <a:pt x="361" y="146"/>
                    </a:lnTo>
                    <a:lnTo>
                      <a:pt x="361" y="146"/>
                    </a:lnTo>
                    <a:lnTo>
                      <a:pt x="359" y="146"/>
                    </a:lnTo>
                    <a:lnTo>
                      <a:pt x="359" y="146"/>
                    </a:lnTo>
                    <a:lnTo>
                      <a:pt x="357" y="146"/>
                    </a:lnTo>
                    <a:lnTo>
                      <a:pt x="355" y="146"/>
                    </a:lnTo>
                    <a:lnTo>
                      <a:pt x="355" y="146"/>
                    </a:lnTo>
                    <a:lnTo>
                      <a:pt x="352" y="146"/>
                    </a:lnTo>
                    <a:lnTo>
                      <a:pt x="350" y="146"/>
                    </a:lnTo>
                    <a:lnTo>
                      <a:pt x="346" y="148"/>
                    </a:lnTo>
                    <a:lnTo>
                      <a:pt x="344" y="148"/>
                    </a:lnTo>
                    <a:lnTo>
                      <a:pt x="342" y="148"/>
                    </a:lnTo>
                    <a:lnTo>
                      <a:pt x="342" y="146"/>
                    </a:lnTo>
                    <a:lnTo>
                      <a:pt x="340" y="146"/>
                    </a:lnTo>
                    <a:lnTo>
                      <a:pt x="338" y="146"/>
                    </a:lnTo>
                    <a:lnTo>
                      <a:pt x="336" y="146"/>
                    </a:lnTo>
                    <a:lnTo>
                      <a:pt x="336" y="146"/>
                    </a:lnTo>
                    <a:lnTo>
                      <a:pt x="336" y="148"/>
                    </a:lnTo>
                    <a:lnTo>
                      <a:pt x="331" y="148"/>
                    </a:lnTo>
                    <a:lnTo>
                      <a:pt x="329" y="148"/>
                    </a:lnTo>
                    <a:lnTo>
                      <a:pt x="329" y="148"/>
                    </a:lnTo>
                    <a:lnTo>
                      <a:pt x="327" y="148"/>
                    </a:lnTo>
                    <a:lnTo>
                      <a:pt x="327" y="148"/>
                    </a:lnTo>
                    <a:lnTo>
                      <a:pt x="327" y="148"/>
                    </a:lnTo>
                    <a:lnTo>
                      <a:pt x="327" y="148"/>
                    </a:lnTo>
                    <a:lnTo>
                      <a:pt x="325" y="146"/>
                    </a:lnTo>
                    <a:lnTo>
                      <a:pt x="325" y="146"/>
                    </a:lnTo>
                    <a:lnTo>
                      <a:pt x="323" y="146"/>
                    </a:lnTo>
                    <a:lnTo>
                      <a:pt x="323" y="146"/>
                    </a:lnTo>
                    <a:lnTo>
                      <a:pt x="319" y="146"/>
                    </a:lnTo>
                    <a:lnTo>
                      <a:pt x="319" y="146"/>
                    </a:lnTo>
                    <a:lnTo>
                      <a:pt x="317" y="144"/>
                    </a:lnTo>
                    <a:lnTo>
                      <a:pt x="314" y="144"/>
                    </a:lnTo>
                    <a:lnTo>
                      <a:pt x="314" y="142"/>
                    </a:lnTo>
                    <a:lnTo>
                      <a:pt x="314" y="142"/>
                    </a:lnTo>
                    <a:lnTo>
                      <a:pt x="314" y="142"/>
                    </a:lnTo>
                    <a:lnTo>
                      <a:pt x="314" y="139"/>
                    </a:lnTo>
                    <a:lnTo>
                      <a:pt x="314" y="139"/>
                    </a:lnTo>
                    <a:lnTo>
                      <a:pt x="317" y="139"/>
                    </a:lnTo>
                    <a:lnTo>
                      <a:pt x="317" y="137"/>
                    </a:lnTo>
                    <a:lnTo>
                      <a:pt x="314" y="137"/>
                    </a:lnTo>
                    <a:lnTo>
                      <a:pt x="314" y="137"/>
                    </a:lnTo>
                    <a:lnTo>
                      <a:pt x="314" y="135"/>
                    </a:lnTo>
                    <a:lnTo>
                      <a:pt x="314" y="131"/>
                    </a:lnTo>
                    <a:lnTo>
                      <a:pt x="314" y="129"/>
                    </a:lnTo>
                    <a:lnTo>
                      <a:pt x="314" y="129"/>
                    </a:lnTo>
                    <a:lnTo>
                      <a:pt x="314" y="127"/>
                    </a:lnTo>
                    <a:lnTo>
                      <a:pt x="314" y="127"/>
                    </a:lnTo>
                    <a:lnTo>
                      <a:pt x="312" y="125"/>
                    </a:lnTo>
                    <a:lnTo>
                      <a:pt x="310" y="125"/>
                    </a:lnTo>
                    <a:lnTo>
                      <a:pt x="310" y="127"/>
                    </a:lnTo>
                    <a:lnTo>
                      <a:pt x="310" y="127"/>
                    </a:lnTo>
                    <a:lnTo>
                      <a:pt x="308" y="127"/>
                    </a:lnTo>
                    <a:lnTo>
                      <a:pt x="306" y="127"/>
                    </a:lnTo>
                    <a:lnTo>
                      <a:pt x="304" y="127"/>
                    </a:lnTo>
                    <a:lnTo>
                      <a:pt x="304" y="129"/>
                    </a:lnTo>
                    <a:lnTo>
                      <a:pt x="304" y="129"/>
                    </a:lnTo>
                    <a:lnTo>
                      <a:pt x="304" y="129"/>
                    </a:lnTo>
                    <a:lnTo>
                      <a:pt x="304" y="129"/>
                    </a:lnTo>
                    <a:lnTo>
                      <a:pt x="304" y="131"/>
                    </a:lnTo>
                    <a:lnTo>
                      <a:pt x="304" y="131"/>
                    </a:lnTo>
                    <a:lnTo>
                      <a:pt x="304" y="133"/>
                    </a:lnTo>
                    <a:lnTo>
                      <a:pt x="304" y="133"/>
                    </a:lnTo>
                    <a:lnTo>
                      <a:pt x="302" y="137"/>
                    </a:lnTo>
                    <a:lnTo>
                      <a:pt x="302" y="142"/>
                    </a:lnTo>
                    <a:lnTo>
                      <a:pt x="302" y="142"/>
                    </a:lnTo>
                    <a:lnTo>
                      <a:pt x="304" y="144"/>
                    </a:lnTo>
                    <a:lnTo>
                      <a:pt x="304" y="146"/>
                    </a:lnTo>
                    <a:lnTo>
                      <a:pt x="304" y="148"/>
                    </a:lnTo>
                    <a:lnTo>
                      <a:pt x="304" y="150"/>
                    </a:lnTo>
                    <a:lnTo>
                      <a:pt x="304" y="152"/>
                    </a:lnTo>
                    <a:lnTo>
                      <a:pt x="302" y="154"/>
                    </a:lnTo>
                    <a:lnTo>
                      <a:pt x="302" y="154"/>
                    </a:lnTo>
                    <a:lnTo>
                      <a:pt x="300" y="152"/>
                    </a:lnTo>
                    <a:lnTo>
                      <a:pt x="298" y="152"/>
                    </a:lnTo>
                    <a:lnTo>
                      <a:pt x="298" y="152"/>
                    </a:lnTo>
                    <a:lnTo>
                      <a:pt x="295" y="152"/>
                    </a:lnTo>
                    <a:lnTo>
                      <a:pt x="293" y="152"/>
                    </a:lnTo>
                    <a:lnTo>
                      <a:pt x="291" y="154"/>
                    </a:lnTo>
                    <a:lnTo>
                      <a:pt x="289" y="154"/>
                    </a:lnTo>
                    <a:lnTo>
                      <a:pt x="289" y="152"/>
                    </a:lnTo>
                    <a:lnTo>
                      <a:pt x="287" y="150"/>
                    </a:lnTo>
                    <a:lnTo>
                      <a:pt x="287" y="150"/>
                    </a:lnTo>
                    <a:lnTo>
                      <a:pt x="283" y="152"/>
                    </a:lnTo>
                    <a:lnTo>
                      <a:pt x="283" y="152"/>
                    </a:lnTo>
                    <a:lnTo>
                      <a:pt x="281" y="152"/>
                    </a:lnTo>
                    <a:lnTo>
                      <a:pt x="279" y="150"/>
                    </a:lnTo>
                    <a:lnTo>
                      <a:pt x="276" y="150"/>
                    </a:lnTo>
                    <a:lnTo>
                      <a:pt x="274" y="150"/>
                    </a:lnTo>
                    <a:lnTo>
                      <a:pt x="274" y="150"/>
                    </a:lnTo>
                    <a:lnTo>
                      <a:pt x="272" y="150"/>
                    </a:lnTo>
                    <a:lnTo>
                      <a:pt x="270" y="150"/>
                    </a:lnTo>
                    <a:lnTo>
                      <a:pt x="268" y="150"/>
                    </a:lnTo>
                    <a:lnTo>
                      <a:pt x="268" y="150"/>
                    </a:lnTo>
                    <a:lnTo>
                      <a:pt x="268" y="148"/>
                    </a:lnTo>
                    <a:lnTo>
                      <a:pt x="268" y="148"/>
                    </a:lnTo>
                    <a:lnTo>
                      <a:pt x="266" y="146"/>
                    </a:lnTo>
                    <a:lnTo>
                      <a:pt x="266" y="146"/>
                    </a:lnTo>
                    <a:lnTo>
                      <a:pt x="264" y="146"/>
                    </a:lnTo>
                    <a:lnTo>
                      <a:pt x="262" y="148"/>
                    </a:lnTo>
                    <a:lnTo>
                      <a:pt x="260" y="148"/>
                    </a:lnTo>
                    <a:lnTo>
                      <a:pt x="260" y="148"/>
                    </a:lnTo>
                    <a:lnTo>
                      <a:pt x="260" y="148"/>
                    </a:lnTo>
                    <a:lnTo>
                      <a:pt x="260" y="146"/>
                    </a:lnTo>
                    <a:lnTo>
                      <a:pt x="257" y="146"/>
                    </a:lnTo>
                    <a:lnTo>
                      <a:pt x="257" y="146"/>
                    </a:lnTo>
                    <a:lnTo>
                      <a:pt x="257" y="146"/>
                    </a:lnTo>
                    <a:lnTo>
                      <a:pt x="255" y="144"/>
                    </a:lnTo>
                    <a:lnTo>
                      <a:pt x="251" y="144"/>
                    </a:lnTo>
                    <a:lnTo>
                      <a:pt x="251" y="142"/>
                    </a:lnTo>
                    <a:lnTo>
                      <a:pt x="251" y="139"/>
                    </a:lnTo>
                    <a:lnTo>
                      <a:pt x="251" y="139"/>
                    </a:lnTo>
                    <a:lnTo>
                      <a:pt x="251" y="139"/>
                    </a:lnTo>
                    <a:lnTo>
                      <a:pt x="249" y="137"/>
                    </a:lnTo>
                    <a:lnTo>
                      <a:pt x="245" y="137"/>
                    </a:lnTo>
                    <a:lnTo>
                      <a:pt x="243" y="135"/>
                    </a:lnTo>
                    <a:lnTo>
                      <a:pt x="241" y="135"/>
                    </a:lnTo>
                    <a:lnTo>
                      <a:pt x="241" y="135"/>
                    </a:lnTo>
                    <a:lnTo>
                      <a:pt x="238" y="137"/>
                    </a:lnTo>
                    <a:lnTo>
                      <a:pt x="236" y="137"/>
                    </a:lnTo>
                    <a:lnTo>
                      <a:pt x="234" y="135"/>
                    </a:lnTo>
                    <a:lnTo>
                      <a:pt x="232" y="135"/>
                    </a:lnTo>
                    <a:lnTo>
                      <a:pt x="232" y="135"/>
                    </a:lnTo>
                    <a:lnTo>
                      <a:pt x="232" y="137"/>
                    </a:lnTo>
                    <a:lnTo>
                      <a:pt x="230" y="137"/>
                    </a:lnTo>
                    <a:lnTo>
                      <a:pt x="230" y="137"/>
                    </a:lnTo>
                    <a:lnTo>
                      <a:pt x="228" y="135"/>
                    </a:lnTo>
                    <a:lnTo>
                      <a:pt x="226" y="135"/>
                    </a:lnTo>
                    <a:lnTo>
                      <a:pt x="222" y="135"/>
                    </a:lnTo>
                    <a:lnTo>
                      <a:pt x="222" y="133"/>
                    </a:lnTo>
                    <a:lnTo>
                      <a:pt x="222" y="133"/>
                    </a:lnTo>
                    <a:lnTo>
                      <a:pt x="219" y="133"/>
                    </a:lnTo>
                    <a:lnTo>
                      <a:pt x="217" y="133"/>
                    </a:lnTo>
                    <a:lnTo>
                      <a:pt x="215" y="131"/>
                    </a:lnTo>
                    <a:lnTo>
                      <a:pt x="213" y="129"/>
                    </a:lnTo>
                    <a:lnTo>
                      <a:pt x="211" y="129"/>
                    </a:lnTo>
                    <a:lnTo>
                      <a:pt x="211" y="129"/>
                    </a:lnTo>
                    <a:lnTo>
                      <a:pt x="209" y="129"/>
                    </a:lnTo>
                    <a:lnTo>
                      <a:pt x="209" y="129"/>
                    </a:lnTo>
                    <a:lnTo>
                      <a:pt x="209" y="129"/>
                    </a:lnTo>
                    <a:lnTo>
                      <a:pt x="207" y="129"/>
                    </a:lnTo>
                    <a:lnTo>
                      <a:pt x="205" y="127"/>
                    </a:lnTo>
                    <a:lnTo>
                      <a:pt x="203" y="127"/>
                    </a:lnTo>
                    <a:lnTo>
                      <a:pt x="200" y="125"/>
                    </a:lnTo>
                    <a:lnTo>
                      <a:pt x="198" y="123"/>
                    </a:lnTo>
                    <a:lnTo>
                      <a:pt x="198" y="123"/>
                    </a:lnTo>
                    <a:lnTo>
                      <a:pt x="198" y="120"/>
                    </a:lnTo>
                    <a:lnTo>
                      <a:pt x="196" y="120"/>
                    </a:lnTo>
                    <a:lnTo>
                      <a:pt x="194" y="118"/>
                    </a:lnTo>
                    <a:lnTo>
                      <a:pt x="192" y="118"/>
                    </a:lnTo>
                    <a:lnTo>
                      <a:pt x="192" y="118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6" y="116"/>
                    </a:lnTo>
                    <a:lnTo>
                      <a:pt x="186" y="116"/>
                    </a:lnTo>
                    <a:lnTo>
                      <a:pt x="184" y="114"/>
                    </a:lnTo>
                    <a:lnTo>
                      <a:pt x="181" y="114"/>
                    </a:lnTo>
                    <a:lnTo>
                      <a:pt x="181" y="114"/>
                    </a:lnTo>
                    <a:lnTo>
                      <a:pt x="181" y="112"/>
                    </a:lnTo>
                    <a:lnTo>
                      <a:pt x="181" y="110"/>
                    </a:lnTo>
                    <a:lnTo>
                      <a:pt x="181" y="110"/>
                    </a:lnTo>
                    <a:lnTo>
                      <a:pt x="184" y="108"/>
                    </a:lnTo>
                    <a:lnTo>
                      <a:pt x="184" y="108"/>
                    </a:lnTo>
                    <a:lnTo>
                      <a:pt x="184" y="106"/>
                    </a:lnTo>
                    <a:lnTo>
                      <a:pt x="184" y="104"/>
                    </a:lnTo>
                    <a:lnTo>
                      <a:pt x="186" y="101"/>
                    </a:lnTo>
                    <a:lnTo>
                      <a:pt x="186" y="99"/>
                    </a:lnTo>
                    <a:lnTo>
                      <a:pt x="188" y="95"/>
                    </a:lnTo>
                    <a:lnTo>
                      <a:pt x="190" y="95"/>
                    </a:lnTo>
                    <a:lnTo>
                      <a:pt x="190" y="93"/>
                    </a:lnTo>
                    <a:lnTo>
                      <a:pt x="192" y="93"/>
                    </a:lnTo>
                    <a:lnTo>
                      <a:pt x="194" y="91"/>
                    </a:lnTo>
                    <a:lnTo>
                      <a:pt x="194" y="91"/>
                    </a:lnTo>
                    <a:lnTo>
                      <a:pt x="194" y="91"/>
                    </a:lnTo>
                    <a:lnTo>
                      <a:pt x="196" y="91"/>
                    </a:lnTo>
                    <a:lnTo>
                      <a:pt x="196" y="91"/>
                    </a:lnTo>
                    <a:lnTo>
                      <a:pt x="194" y="89"/>
                    </a:lnTo>
                    <a:lnTo>
                      <a:pt x="192" y="89"/>
                    </a:lnTo>
                    <a:lnTo>
                      <a:pt x="190" y="87"/>
                    </a:lnTo>
                    <a:lnTo>
                      <a:pt x="190" y="87"/>
                    </a:lnTo>
                    <a:lnTo>
                      <a:pt x="188" y="87"/>
                    </a:lnTo>
                    <a:lnTo>
                      <a:pt x="186" y="85"/>
                    </a:lnTo>
                    <a:lnTo>
                      <a:pt x="184" y="85"/>
                    </a:lnTo>
                    <a:lnTo>
                      <a:pt x="184" y="85"/>
                    </a:lnTo>
                    <a:lnTo>
                      <a:pt x="184" y="85"/>
                    </a:lnTo>
                    <a:lnTo>
                      <a:pt x="184" y="82"/>
                    </a:lnTo>
                    <a:lnTo>
                      <a:pt x="184" y="80"/>
                    </a:lnTo>
                    <a:lnTo>
                      <a:pt x="181" y="80"/>
                    </a:lnTo>
                    <a:lnTo>
                      <a:pt x="181" y="80"/>
                    </a:lnTo>
                    <a:lnTo>
                      <a:pt x="179" y="78"/>
                    </a:lnTo>
                    <a:lnTo>
                      <a:pt x="179" y="78"/>
                    </a:lnTo>
                    <a:lnTo>
                      <a:pt x="179" y="78"/>
                    </a:lnTo>
                    <a:lnTo>
                      <a:pt x="179" y="78"/>
                    </a:lnTo>
                    <a:lnTo>
                      <a:pt x="177" y="78"/>
                    </a:lnTo>
                    <a:lnTo>
                      <a:pt x="177" y="78"/>
                    </a:lnTo>
                    <a:lnTo>
                      <a:pt x="175" y="78"/>
                    </a:lnTo>
                    <a:lnTo>
                      <a:pt x="173" y="78"/>
                    </a:lnTo>
                    <a:lnTo>
                      <a:pt x="173" y="78"/>
                    </a:lnTo>
                    <a:lnTo>
                      <a:pt x="171" y="76"/>
                    </a:lnTo>
                    <a:lnTo>
                      <a:pt x="171" y="76"/>
                    </a:lnTo>
                    <a:lnTo>
                      <a:pt x="171" y="76"/>
                    </a:lnTo>
                    <a:lnTo>
                      <a:pt x="171" y="76"/>
                    </a:lnTo>
                    <a:lnTo>
                      <a:pt x="169" y="74"/>
                    </a:lnTo>
                    <a:lnTo>
                      <a:pt x="167" y="70"/>
                    </a:lnTo>
                    <a:lnTo>
                      <a:pt x="165" y="70"/>
                    </a:lnTo>
                    <a:lnTo>
                      <a:pt x="165" y="70"/>
                    </a:lnTo>
                    <a:lnTo>
                      <a:pt x="165" y="72"/>
                    </a:lnTo>
                    <a:lnTo>
                      <a:pt x="165" y="72"/>
                    </a:lnTo>
                    <a:lnTo>
                      <a:pt x="162" y="72"/>
                    </a:lnTo>
                    <a:lnTo>
                      <a:pt x="162" y="72"/>
                    </a:lnTo>
                    <a:lnTo>
                      <a:pt x="162" y="72"/>
                    </a:lnTo>
                    <a:lnTo>
                      <a:pt x="160" y="72"/>
                    </a:lnTo>
                    <a:lnTo>
                      <a:pt x="160" y="72"/>
                    </a:lnTo>
                    <a:lnTo>
                      <a:pt x="160" y="70"/>
                    </a:lnTo>
                    <a:lnTo>
                      <a:pt x="160" y="70"/>
                    </a:lnTo>
                    <a:lnTo>
                      <a:pt x="160" y="68"/>
                    </a:lnTo>
                    <a:lnTo>
                      <a:pt x="162" y="68"/>
                    </a:lnTo>
                    <a:lnTo>
                      <a:pt x="160" y="66"/>
                    </a:lnTo>
                    <a:lnTo>
                      <a:pt x="160" y="66"/>
                    </a:lnTo>
                    <a:lnTo>
                      <a:pt x="160" y="63"/>
                    </a:lnTo>
                    <a:lnTo>
                      <a:pt x="160" y="61"/>
                    </a:lnTo>
                    <a:lnTo>
                      <a:pt x="160" y="61"/>
                    </a:lnTo>
                    <a:lnTo>
                      <a:pt x="160" y="61"/>
                    </a:lnTo>
                    <a:lnTo>
                      <a:pt x="160" y="61"/>
                    </a:lnTo>
                    <a:lnTo>
                      <a:pt x="160" y="61"/>
                    </a:lnTo>
                    <a:lnTo>
                      <a:pt x="160" y="61"/>
                    </a:lnTo>
                    <a:lnTo>
                      <a:pt x="160" y="59"/>
                    </a:lnTo>
                    <a:lnTo>
                      <a:pt x="158" y="57"/>
                    </a:lnTo>
                    <a:lnTo>
                      <a:pt x="156" y="57"/>
                    </a:lnTo>
                    <a:lnTo>
                      <a:pt x="156" y="55"/>
                    </a:lnTo>
                    <a:lnTo>
                      <a:pt x="156" y="53"/>
                    </a:lnTo>
                    <a:lnTo>
                      <a:pt x="156" y="53"/>
                    </a:lnTo>
                    <a:lnTo>
                      <a:pt x="156" y="51"/>
                    </a:lnTo>
                    <a:lnTo>
                      <a:pt x="156" y="51"/>
                    </a:lnTo>
                    <a:lnTo>
                      <a:pt x="156" y="51"/>
                    </a:lnTo>
                    <a:lnTo>
                      <a:pt x="158" y="51"/>
                    </a:lnTo>
                    <a:lnTo>
                      <a:pt x="160" y="51"/>
                    </a:lnTo>
                    <a:lnTo>
                      <a:pt x="160" y="51"/>
                    </a:lnTo>
                    <a:lnTo>
                      <a:pt x="160" y="51"/>
                    </a:lnTo>
                    <a:lnTo>
                      <a:pt x="160" y="53"/>
                    </a:lnTo>
                    <a:lnTo>
                      <a:pt x="162" y="53"/>
                    </a:lnTo>
                    <a:lnTo>
                      <a:pt x="162" y="53"/>
                    </a:lnTo>
                    <a:lnTo>
                      <a:pt x="165" y="55"/>
                    </a:lnTo>
                    <a:lnTo>
                      <a:pt x="165" y="55"/>
                    </a:lnTo>
                    <a:lnTo>
                      <a:pt x="167" y="53"/>
                    </a:lnTo>
                    <a:lnTo>
                      <a:pt x="167" y="53"/>
                    </a:lnTo>
                    <a:lnTo>
                      <a:pt x="167" y="53"/>
                    </a:lnTo>
                    <a:lnTo>
                      <a:pt x="169" y="53"/>
                    </a:lnTo>
                    <a:lnTo>
                      <a:pt x="169" y="51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7"/>
                    </a:lnTo>
                    <a:lnTo>
                      <a:pt x="169" y="47"/>
                    </a:lnTo>
                    <a:lnTo>
                      <a:pt x="169" y="44"/>
                    </a:lnTo>
                    <a:lnTo>
                      <a:pt x="167" y="44"/>
                    </a:lnTo>
                    <a:lnTo>
                      <a:pt x="167" y="42"/>
                    </a:lnTo>
                    <a:lnTo>
                      <a:pt x="167" y="42"/>
                    </a:lnTo>
                    <a:lnTo>
                      <a:pt x="167" y="42"/>
                    </a:lnTo>
                    <a:lnTo>
                      <a:pt x="167" y="40"/>
                    </a:lnTo>
                    <a:lnTo>
                      <a:pt x="167" y="40"/>
                    </a:lnTo>
                    <a:lnTo>
                      <a:pt x="167" y="40"/>
                    </a:lnTo>
                    <a:lnTo>
                      <a:pt x="165" y="38"/>
                    </a:lnTo>
                    <a:lnTo>
                      <a:pt x="165" y="38"/>
                    </a:lnTo>
                    <a:lnTo>
                      <a:pt x="165" y="36"/>
                    </a:lnTo>
                    <a:lnTo>
                      <a:pt x="162" y="36"/>
                    </a:lnTo>
                    <a:lnTo>
                      <a:pt x="162" y="36"/>
                    </a:lnTo>
                    <a:lnTo>
                      <a:pt x="162" y="32"/>
                    </a:lnTo>
                    <a:lnTo>
                      <a:pt x="162" y="30"/>
                    </a:lnTo>
                    <a:lnTo>
                      <a:pt x="160" y="27"/>
                    </a:lnTo>
                    <a:lnTo>
                      <a:pt x="160" y="25"/>
                    </a:lnTo>
                    <a:lnTo>
                      <a:pt x="160" y="25"/>
                    </a:lnTo>
                    <a:lnTo>
                      <a:pt x="160" y="25"/>
                    </a:lnTo>
                    <a:lnTo>
                      <a:pt x="165" y="23"/>
                    </a:lnTo>
                    <a:lnTo>
                      <a:pt x="165" y="23"/>
                    </a:lnTo>
                    <a:lnTo>
                      <a:pt x="165" y="21"/>
                    </a:lnTo>
                    <a:lnTo>
                      <a:pt x="165" y="21"/>
                    </a:lnTo>
                    <a:lnTo>
                      <a:pt x="165" y="21"/>
                    </a:lnTo>
                    <a:lnTo>
                      <a:pt x="162" y="19"/>
                    </a:lnTo>
                    <a:lnTo>
                      <a:pt x="160" y="19"/>
                    </a:lnTo>
                    <a:lnTo>
                      <a:pt x="160" y="17"/>
                    </a:lnTo>
                    <a:lnTo>
                      <a:pt x="158" y="17"/>
                    </a:lnTo>
                    <a:lnTo>
                      <a:pt x="154" y="17"/>
                    </a:lnTo>
                    <a:lnTo>
                      <a:pt x="154" y="15"/>
                    </a:lnTo>
                    <a:lnTo>
                      <a:pt x="154" y="13"/>
                    </a:lnTo>
                    <a:lnTo>
                      <a:pt x="152" y="11"/>
                    </a:lnTo>
                    <a:lnTo>
                      <a:pt x="152" y="6"/>
                    </a:lnTo>
                    <a:lnTo>
                      <a:pt x="150" y="4"/>
                    </a:lnTo>
                    <a:lnTo>
                      <a:pt x="150" y="4"/>
                    </a:lnTo>
                    <a:lnTo>
                      <a:pt x="150" y="2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2"/>
                    </a:lnTo>
                    <a:lnTo>
                      <a:pt x="148" y="2"/>
                    </a:lnTo>
                    <a:lnTo>
                      <a:pt x="148" y="2"/>
                    </a:lnTo>
                    <a:lnTo>
                      <a:pt x="148" y="0"/>
                    </a:lnTo>
                    <a:lnTo>
                      <a:pt x="148" y="0"/>
                    </a:lnTo>
                    <a:lnTo>
                      <a:pt x="146" y="2"/>
                    </a:lnTo>
                    <a:lnTo>
                      <a:pt x="143" y="2"/>
                    </a:lnTo>
                    <a:lnTo>
                      <a:pt x="141" y="4"/>
                    </a:lnTo>
                    <a:lnTo>
                      <a:pt x="139" y="4"/>
                    </a:lnTo>
                    <a:lnTo>
                      <a:pt x="137" y="6"/>
                    </a:lnTo>
                    <a:lnTo>
                      <a:pt x="135" y="8"/>
                    </a:lnTo>
                    <a:lnTo>
                      <a:pt x="135" y="8"/>
                    </a:lnTo>
                    <a:lnTo>
                      <a:pt x="135" y="8"/>
                    </a:lnTo>
                    <a:lnTo>
                      <a:pt x="133" y="11"/>
                    </a:lnTo>
                    <a:lnTo>
                      <a:pt x="131" y="11"/>
                    </a:lnTo>
                    <a:lnTo>
                      <a:pt x="131" y="11"/>
                    </a:lnTo>
                    <a:lnTo>
                      <a:pt x="131" y="13"/>
                    </a:lnTo>
                    <a:lnTo>
                      <a:pt x="131" y="13"/>
                    </a:lnTo>
                    <a:lnTo>
                      <a:pt x="129" y="15"/>
                    </a:lnTo>
                    <a:lnTo>
                      <a:pt x="127" y="15"/>
                    </a:lnTo>
                    <a:lnTo>
                      <a:pt x="127" y="13"/>
                    </a:lnTo>
                    <a:lnTo>
                      <a:pt x="122" y="15"/>
                    </a:lnTo>
                    <a:lnTo>
                      <a:pt x="120" y="15"/>
                    </a:lnTo>
                    <a:lnTo>
                      <a:pt x="118" y="17"/>
                    </a:lnTo>
                    <a:lnTo>
                      <a:pt x="118" y="17"/>
                    </a:lnTo>
                    <a:lnTo>
                      <a:pt x="114" y="17"/>
                    </a:lnTo>
                    <a:lnTo>
                      <a:pt x="114" y="17"/>
                    </a:lnTo>
                    <a:lnTo>
                      <a:pt x="112" y="17"/>
                    </a:lnTo>
                    <a:lnTo>
                      <a:pt x="108" y="17"/>
                    </a:lnTo>
                    <a:lnTo>
                      <a:pt x="108" y="15"/>
                    </a:lnTo>
                    <a:lnTo>
                      <a:pt x="105" y="15"/>
                    </a:lnTo>
                    <a:lnTo>
                      <a:pt x="103" y="15"/>
                    </a:lnTo>
                    <a:lnTo>
                      <a:pt x="101" y="15"/>
                    </a:lnTo>
                    <a:lnTo>
                      <a:pt x="97" y="15"/>
                    </a:lnTo>
                    <a:lnTo>
                      <a:pt x="97" y="15"/>
                    </a:lnTo>
                    <a:lnTo>
                      <a:pt x="93" y="13"/>
                    </a:lnTo>
                    <a:lnTo>
                      <a:pt x="91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6" y="17"/>
                    </a:lnTo>
                    <a:lnTo>
                      <a:pt x="86" y="19"/>
                    </a:lnTo>
                    <a:lnTo>
                      <a:pt x="86" y="19"/>
                    </a:lnTo>
                    <a:lnTo>
                      <a:pt x="86" y="19"/>
                    </a:lnTo>
                    <a:lnTo>
                      <a:pt x="86" y="21"/>
                    </a:lnTo>
                    <a:lnTo>
                      <a:pt x="89" y="21"/>
                    </a:lnTo>
                    <a:lnTo>
                      <a:pt x="89" y="23"/>
                    </a:lnTo>
                    <a:lnTo>
                      <a:pt x="89" y="23"/>
                    </a:lnTo>
                    <a:lnTo>
                      <a:pt x="89" y="23"/>
                    </a:lnTo>
                    <a:lnTo>
                      <a:pt x="86" y="25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1" y="27"/>
                    </a:lnTo>
                    <a:lnTo>
                      <a:pt x="93" y="27"/>
                    </a:lnTo>
                    <a:lnTo>
                      <a:pt x="93" y="27"/>
                    </a:lnTo>
                    <a:lnTo>
                      <a:pt x="93" y="27"/>
                    </a:lnTo>
                    <a:lnTo>
                      <a:pt x="93" y="27"/>
                    </a:lnTo>
                    <a:lnTo>
                      <a:pt x="91" y="30"/>
                    </a:lnTo>
                    <a:lnTo>
                      <a:pt x="89" y="30"/>
                    </a:lnTo>
                    <a:lnTo>
                      <a:pt x="89" y="32"/>
                    </a:lnTo>
                    <a:lnTo>
                      <a:pt x="89" y="32"/>
                    </a:lnTo>
                    <a:lnTo>
                      <a:pt x="89" y="34"/>
                    </a:lnTo>
                    <a:lnTo>
                      <a:pt x="91" y="34"/>
                    </a:lnTo>
                    <a:lnTo>
                      <a:pt x="91" y="34"/>
                    </a:lnTo>
                    <a:lnTo>
                      <a:pt x="91" y="36"/>
                    </a:lnTo>
                    <a:lnTo>
                      <a:pt x="91" y="36"/>
                    </a:lnTo>
                    <a:lnTo>
                      <a:pt x="91" y="38"/>
                    </a:lnTo>
                    <a:lnTo>
                      <a:pt x="89" y="38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91" y="42"/>
                    </a:lnTo>
                    <a:lnTo>
                      <a:pt x="93" y="42"/>
                    </a:lnTo>
                    <a:lnTo>
                      <a:pt x="93" y="44"/>
                    </a:lnTo>
                    <a:lnTo>
                      <a:pt x="93" y="44"/>
                    </a:lnTo>
                    <a:lnTo>
                      <a:pt x="93" y="44"/>
                    </a:lnTo>
                    <a:lnTo>
                      <a:pt x="93" y="47"/>
                    </a:lnTo>
                    <a:lnTo>
                      <a:pt x="93" y="47"/>
                    </a:lnTo>
                    <a:lnTo>
                      <a:pt x="95" y="47"/>
                    </a:lnTo>
                    <a:lnTo>
                      <a:pt x="97" y="47"/>
                    </a:lnTo>
                    <a:lnTo>
                      <a:pt x="97" y="49"/>
                    </a:lnTo>
                    <a:lnTo>
                      <a:pt x="99" y="47"/>
                    </a:lnTo>
                    <a:lnTo>
                      <a:pt x="99" y="49"/>
                    </a:lnTo>
                    <a:lnTo>
                      <a:pt x="99" y="51"/>
                    </a:lnTo>
                    <a:lnTo>
                      <a:pt x="99" y="51"/>
                    </a:lnTo>
                    <a:lnTo>
                      <a:pt x="99" y="53"/>
                    </a:lnTo>
                    <a:lnTo>
                      <a:pt x="101" y="53"/>
                    </a:lnTo>
                    <a:lnTo>
                      <a:pt x="103" y="53"/>
                    </a:lnTo>
                    <a:lnTo>
                      <a:pt x="105" y="53"/>
                    </a:lnTo>
                    <a:lnTo>
                      <a:pt x="108" y="55"/>
                    </a:lnTo>
                    <a:lnTo>
                      <a:pt x="108" y="55"/>
                    </a:lnTo>
                    <a:lnTo>
                      <a:pt x="110" y="55"/>
                    </a:lnTo>
                    <a:lnTo>
                      <a:pt x="110" y="57"/>
                    </a:lnTo>
                    <a:lnTo>
                      <a:pt x="108" y="57"/>
                    </a:lnTo>
                    <a:lnTo>
                      <a:pt x="105" y="59"/>
                    </a:lnTo>
                    <a:lnTo>
                      <a:pt x="105" y="59"/>
                    </a:lnTo>
                    <a:lnTo>
                      <a:pt x="99" y="61"/>
                    </a:lnTo>
                    <a:lnTo>
                      <a:pt x="99" y="61"/>
                    </a:lnTo>
                    <a:lnTo>
                      <a:pt x="97" y="63"/>
                    </a:lnTo>
                    <a:lnTo>
                      <a:pt x="97" y="63"/>
                    </a:lnTo>
                    <a:lnTo>
                      <a:pt x="97" y="66"/>
                    </a:lnTo>
                    <a:lnTo>
                      <a:pt x="97" y="68"/>
                    </a:lnTo>
                    <a:lnTo>
                      <a:pt x="97" y="70"/>
                    </a:lnTo>
                    <a:lnTo>
                      <a:pt x="97" y="72"/>
                    </a:lnTo>
                    <a:lnTo>
                      <a:pt x="97" y="74"/>
                    </a:lnTo>
                    <a:lnTo>
                      <a:pt x="97" y="74"/>
                    </a:lnTo>
                    <a:lnTo>
                      <a:pt x="97" y="76"/>
                    </a:lnTo>
                    <a:lnTo>
                      <a:pt x="99" y="76"/>
                    </a:lnTo>
                    <a:lnTo>
                      <a:pt x="99" y="76"/>
                    </a:lnTo>
                    <a:lnTo>
                      <a:pt x="97" y="78"/>
                    </a:lnTo>
                    <a:lnTo>
                      <a:pt x="95" y="78"/>
                    </a:lnTo>
                    <a:lnTo>
                      <a:pt x="95" y="78"/>
                    </a:lnTo>
                    <a:lnTo>
                      <a:pt x="93" y="80"/>
                    </a:lnTo>
                    <a:lnTo>
                      <a:pt x="89" y="85"/>
                    </a:lnTo>
                    <a:lnTo>
                      <a:pt x="86" y="87"/>
                    </a:lnTo>
                    <a:lnTo>
                      <a:pt x="86" y="87"/>
                    </a:lnTo>
                    <a:lnTo>
                      <a:pt x="86" y="89"/>
                    </a:lnTo>
                    <a:lnTo>
                      <a:pt x="89" y="89"/>
                    </a:lnTo>
                    <a:lnTo>
                      <a:pt x="89" y="91"/>
                    </a:lnTo>
                    <a:lnTo>
                      <a:pt x="86" y="91"/>
                    </a:lnTo>
                    <a:lnTo>
                      <a:pt x="86" y="93"/>
                    </a:lnTo>
                    <a:lnTo>
                      <a:pt x="84" y="93"/>
                    </a:lnTo>
                    <a:lnTo>
                      <a:pt x="80" y="95"/>
                    </a:lnTo>
                    <a:lnTo>
                      <a:pt x="80" y="95"/>
                    </a:lnTo>
                    <a:lnTo>
                      <a:pt x="78" y="97"/>
                    </a:lnTo>
                    <a:lnTo>
                      <a:pt x="78" y="101"/>
                    </a:lnTo>
                    <a:lnTo>
                      <a:pt x="78" y="101"/>
                    </a:lnTo>
                    <a:lnTo>
                      <a:pt x="76" y="104"/>
                    </a:lnTo>
                    <a:lnTo>
                      <a:pt x="72" y="110"/>
                    </a:lnTo>
                    <a:lnTo>
                      <a:pt x="72" y="110"/>
                    </a:lnTo>
                    <a:lnTo>
                      <a:pt x="67" y="112"/>
                    </a:lnTo>
                    <a:lnTo>
                      <a:pt x="63" y="114"/>
                    </a:lnTo>
                    <a:lnTo>
                      <a:pt x="63" y="116"/>
                    </a:lnTo>
                    <a:lnTo>
                      <a:pt x="61" y="118"/>
                    </a:lnTo>
                    <a:lnTo>
                      <a:pt x="61" y="120"/>
                    </a:lnTo>
                    <a:lnTo>
                      <a:pt x="61" y="120"/>
                    </a:lnTo>
                    <a:lnTo>
                      <a:pt x="57" y="125"/>
                    </a:lnTo>
                    <a:lnTo>
                      <a:pt x="57" y="127"/>
                    </a:lnTo>
                    <a:lnTo>
                      <a:pt x="57" y="127"/>
                    </a:lnTo>
                    <a:lnTo>
                      <a:pt x="55" y="129"/>
                    </a:lnTo>
                    <a:lnTo>
                      <a:pt x="51" y="129"/>
                    </a:lnTo>
                    <a:lnTo>
                      <a:pt x="46" y="129"/>
                    </a:lnTo>
                    <a:lnTo>
                      <a:pt x="46" y="129"/>
                    </a:lnTo>
                    <a:lnTo>
                      <a:pt x="40" y="131"/>
                    </a:lnTo>
                    <a:lnTo>
                      <a:pt x="40" y="131"/>
                    </a:lnTo>
                    <a:lnTo>
                      <a:pt x="38" y="131"/>
                    </a:lnTo>
                    <a:lnTo>
                      <a:pt x="38" y="131"/>
                    </a:lnTo>
                    <a:lnTo>
                      <a:pt x="38" y="129"/>
                    </a:lnTo>
                    <a:lnTo>
                      <a:pt x="38" y="129"/>
                    </a:lnTo>
                    <a:lnTo>
                      <a:pt x="36" y="127"/>
                    </a:lnTo>
                    <a:lnTo>
                      <a:pt x="36" y="127"/>
                    </a:lnTo>
                    <a:lnTo>
                      <a:pt x="34" y="127"/>
                    </a:lnTo>
                    <a:lnTo>
                      <a:pt x="32" y="127"/>
                    </a:lnTo>
                    <a:lnTo>
                      <a:pt x="32" y="129"/>
                    </a:lnTo>
                    <a:lnTo>
                      <a:pt x="32" y="129"/>
                    </a:lnTo>
                    <a:lnTo>
                      <a:pt x="29" y="129"/>
                    </a:lnTo>
                    <a:lnTo>
                      <a:pt x="29" y="131"/>
                    </a:lnTo>
                    <a:lnTo>
                      <a:pt x="25" y="135"/>
                    </a:lnTo>
                    <a:lnTo>
                      <a:pt x="23" y="137"/>
                    </a:lnTo>
                    <a:lnTo>
                      <a:pt x="23" y="139"/>
                    </a:lnTo>
                    <a:lnTo>
                      <a:pt x="21" y="139"/>
                    </a:lnTo>
                    <a:lnTo>
                      <a:pt x="21" y="139"/>
                    </a:lnTo>
                    <a:lnTo>
                      <a:pt x="21" y="142"/>
                    </a:lnTo>
                    <a:lnTo>
                      <a:pt x="21" y="144"/>
                    </a:lnTo>
                    <a:lnTo>
                      <a:pt x="19" y="146"/>
                    </a:lnTo>
                    <a:lnTo>
                      <a:pt x="19" y="148"/>
                    </a:lnTo>
                    <a:lnTo>
                      <a:pt x="21" y="148"/>
                    </a:lnTo>
                    <a:lnTo>
                      <a:pt x="21" y="148"/>
                    </a:lnTo>
                    <a:lnTo>
                      <a:pt x="23" y="150"/>
                    </a:lnTo>
                    <a:lnTo>
                      <a:pt x="27" y="150"/>
                    </a:lnTo>
                    <a:lnTo>
                      <a:pt x="29" y="150"/>
                    </a:lnTo>
                    <a:lnTo>
                      <a:pt x="29" y="150"/>
                    </a:lnTo>
                    <a:lnTo>
                      <a:pt x="29" y="152"/>
                    </a:lnTo>
                    <a:lnTo>
                      <a:pt x="29" y="152"/>
                    </a:lnTo>
                    <a:lnTo>
                      <a:pt x="29" y="154"/>
                    </a:lnTo>
                    <a:lnTo>
                      <a:pt x="29" y="156"/>
                    </a:lnTo>
                    <a:lnTo>
                      <a:pt x="29" y="159"/>
                    </a:lnTo>
                    <a:lnTo>
                      <a:pt x="29" y="161"/>
                    </a:lnTo>
                    <a:lnTo>
                      <a:pt x="29" y="161"/>
                    </a:lnTo>
                    <a:lnTo>
                      <a:pt x="32" y="165"/>
                    </a:lnTo>
                    <a:lnTo>
                      <a:pt x="34" y="165"/>
                    </a:lnTo>
                    <a:lnTo>
                      <a:pt x="34" y="165"/>
                    </a:lnTo>
                    <a:lnTo>
                      <a:pt x="36" y="165"/>
                    </a:lnTo>
                    <a:lnTo>
                      <a:pt x="36" y="165"/>
                    </a:lnTo>
                    <a:lnTo>
                      <a:pt x="38" y="165"/>
                    </a:lnTo>
                    <a:lnTo>
                      <a:pt x="38" y="165"/>
                    </a:lnTo>
                    <a:lnTo>
                      <a:pt x="38" y="165"/>
                    </a:lnTo>
                    <a:lnTo>
                      <a:pt x="38" y="169"/>
                    </a:lnTo>
                    <a:lnTo>
                      <a:pt x="38" y="171"/>
                    </a:lnTo>
                    <a:lnTo>
                      <a:pt x="40" y="173"/>
                    </a:lnTo>
                    <a:lnTo>
                      <a:pt x="42" y="175"/>
                    </a:lnTo>
                    <a:lnTo>
                      <a:pt x="42" y="178"/>
                    </a:lnTo>
                    <a:lnTo>
                      <a:pt x="44" y="180"/>
                    </a:lnTo>
                    <a:lnTo>
                      <a:pt x="44" y="182"/>
                    </a:lnTo>
                    <a:lnTo>
                      <a:pt x="42" y="182"/>
                    </a:lnTo>
                    <a:lnTo>
                      <a:pt x="42" y="182"/>
                    </a:lnTo>
                    <a:lnTo>
                      <a:pt x="42" y="182"/>
                    </a:lnTo>
                    <a:lnTo>
                      <a:pt x="42" y="184"/>
                    </a:lnTo>
                    <a:lnTo>
                      <a:pt x="42" y="184"/>
                    </a:lnTo>
                    <a:lnTo>
                      <a:pt x="42" y="184"/>
                    </a:lnTo>
                    <a:lnTo>
                      <a:pt x="44" y="186"/>
                    </a:lnTo>
                    <a:lnTo>
                      <a:pt x="44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0" y="188"/>
                    </a:lnTo>
                    <a:lnTo>
                      <a:pt x="40" y="188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36" y="188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2" y="186"/>
                    </a:lnTo>
                    <a:lnTo>
                      <a:pt x="29" y="188"/>
                    </a:lnTo>
                    <a:lnTo>
                      <a:pt x="29" y="188"/>
                    </a:lnTo>
                    <a:lnTo>
                      <a:pt x="27" y="188"/>
                    </a:lnTo>
                    <a:lnTo>
                      <a:pt x="27" y="190"/>
                    </a:lnTo>
                    <a:lnTo>
                      <a:pt x="25" y="190"/>
                    </a:lnTo>
                    <a:lnTo>
                      <a:pt x="23" y="190"/>
                    </a:lnTo>
                    <a:lnTo>
                      <a:pt x="23" y="188"/>
                    </a:lnTo>
                    <a:lnTo>
                      <a:pt x="21" y="188"/>
                    </a:lnTo>
                    <a:lnTo>
                      <a:pt x="19" y="188"/>
                    </a:lnTo>
                    <a:lnTo>
                      <a:pt x="17" y="188"/>
                    </a:lnTo>
                    <a:lnTo>
                      <a:pt x="15" y="188"/>
                    </a:lnTo>
                    <a:lnTo>
                      <a:pt x="13" y="188"/>
                    </a:lnTo>
                    <a:lnTo>
                      <a:pt x="13" y="188"/>
                    </a:lnTo>
                    <a:lnTo>
                      <a:pt x="10" y="188"/>
                    </a:lnTo>
                    <a:lnTo>
                      <a:pt x="10" y="188"/>
                    </a:lnTo>
                    <a:lnTo>
                      <a:pt x="10" y="188"/>
                    </a:lnTo>
                    <a:lnTo>
                      <a:pt x="10" y="186"/>
                    </a:lnTo>
                    <a:lnTo>
                      <a:pt x="8" y="186"/>
                    </a:lnTo>
                    <a:lnTo>
                      <a:pt x="8" y="188"/>
                    </a:lnTo>
                    <a:lnTo>
                      <a:pt x="8" y="188"/>
                    </a:lnTo>
                    <a:lnTo>
                      <a:pt x="8" y="188"/>
                    </a:lnTo>
                    <a:lnTo>
                      <a:pt x="8" y="192"/>
                    </a:lnTo>
                    <a:lnTo>
                      <a:pt x="6" y="192"/>
                    </a:lnTo>
                    <a:lnTo>
                      <a:pt x="4" y="192"/>
                    </a:lnTo>
                    <a:lnTo>
                      <a:pt x="2" y="192"/>
                    </a:lnTo>
                    <a:lnTo>
                      <a:pt x="2" y="192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0" y="199"/>
                    </a:lnTo>
                    <a:lnTo>
                      <a:pt x="2" y="199"/>
                    </a:lnTo>
                    <a:lnTo>
                      <a:pt x="4" y="197"/>
                    </a:lnTo>
                    <a:lnTo>
                      <a:pt x="4" y="197"/>
                    </a:lnTo>
                    <a:lnTo>
                      <a:pt x="6" y="194"/>
                    </a:lnTo>
                    <a:lnTo>
                      <a:pt x="8" y="194"/>
                    </a:lnTo>
                    <a:lnTo>
                      <a:pt x="6" y="197"/>
                    </a:lnTo>
                    <a:lnTo>
                      <a:pt x="4" y="199"/>
                    </a:lnTo>
                    <a:lnTo>
                      <a:pt x="4" y="199"/>
                    </a:lnTo>
                    <a:lnTo>
                      <a:pt x="6" y="203"/>
                    </a:lnTo>
                    <a:lnTo>
                      <a:pt x="6" y="205"/>
                    </a:lnTo>
                    <a:lnTo>
                      <a:pt x="10" y="207"/>
                    </a:lnTo>
                    <a:lnTo>
                      <a:pt x="17" y="211"/>
                    </a:lnTo>
                    <a:lnTo>
                      <a:pt x="23" y="211"/>
                    </a:lnTo>
                    <a:lnTo>
                      <a:pt x="23" y="211"/>
                    </a:lnTo>
                    <a:lnTo>
                      <a:pt x="25" y="211"/>
                    </a:lnTo>
                    <a:lnTo>
                      <a:pt x="29" y="209"/>
                    </a:lnTo>
                    <a:lnTo>
                      <a:pt x="32" y="209"/>
                    </a:lnTo>
                    <a:lnTo>
                      <a:pt x="32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7"/>
                    </a:lnTo>
                    <a:lnTo>
                      <a:pt x="34" y="207"/>
                    </a:lnTo>
                    <a:lnTo>
                      <a:pt x="36" y="207"/>
                    </a:lnTo>
                    <a:lnTo>
                      <a:pt x="36" y="207"/>
                    </a:lnTo>
                    <a:lnTo>
                      <a:pt x="36" y="207"/>
                    </a:lnTo>
                    <a:lnTo>
                      <a:pt x="34" y="209"/>
                    </a:lnTo>
                    <a:lnTo>
                      <a:pt x="34" y="211"/>
                    </a:lnTo>
                    <a:lnTo>
                      <a:pt x="29" y="216"/>
                    </a:lnTo>
                    <a:lnTo>
                      <a:pt x="29" y="216"/>
                    </a:lnTo>
                    <a:lnTo>
                      <a:pt x="27" y="216"/>
                    </a:lnTo>
                    <a:lnTo>
                      <a:pt x="25" y="218"/>
                    </a:lnTo>
                    <a:lnTo>
                      <a:pt x="23" y="216"/>
                    </a:lnTo>
                    <a:lnTo>
                      <a:pt x="23" y="218"/>
                    </a:lnTo>
                    <a:lnTo>
                      <a:pt x="21" y="218"/>
                    </a:lnTo>
                    <a:lnTo>
                      <a:pt x="17" y="220"/>
                    </a:lnTo>
                    <a:lnTo>
                      <a:pt x="17" y="220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13" y="218"/>
                    </a:lnTo>
                    <a:lnTo>
                      <a:pt x="13" y="218"/>
                    </a:lnTo>
                    <a:lnTo>
                      <a:pt x="13" y="220"/>
                    </a:lnTo>
                    <a:lnTo>
                      <a:pt x="13" y="222"/>
                    </a:lnTo>
                    <a:lnTo>
                      <a:pt x="15" y="224"/>
                    </a:lnTo>
                    <a:lnTo>
                      <a:pt x="19" y="226"/>
                    </a:lnTo>
                    <a:lnTo>
                      <a:pt x="21" y="228"/>
                    </a:lnTo>
                    <a:lnTo>
                      <a:pt x="23" y="232"/>
                    </a:lnTo>
                    <a:lnTo>
                      <a:pt x="27" y="237"/>
                    </a:lnTo>
                    <a:lnTo>
                      <a:pt x="29" y="239"/>
                    </a:lnTo>
                    <a:lnTo>
                      <a:pt x="36" y="243"/>
                    </a:lnTo>
                    <a:lnTo>
                      <a:pt x="38" y="243"/>
                    </a:lnTo>
                    <a:lnTo>
                      <a:pt x="42" y="245"/>
                    </a:lnTo>
                    <a:lnTo>
                      <a:pt x="44" y="243"/>
                    </a:lnTo>
                    <a:lnTo>
                      <a:pt x="48" y="241"/>
                    </a:lnTo>
                    <a:lnTo>
                      <a:pt x="53" y="241"/>
                    </a:lnTo>
                    <a:lnTo>
                      <a:pt x="59" y="237"/>
                    </a:lnTo>
                    <a:lnTo>
                      <a:pt x="59" y="237"/>
                    </a:lnTo>
                    <a:lnTo>
                      <a:pt x="61" y="232"/>
                    </a:lnTo>
                    <a:lnTo>
                      <a:pt x="61" y="230"/>
                    </a:lnTo>
                    <a:lnTo>
                      <a:pt x="61" y="228"/>
                    </a:lnTo>
                    <a:lnTo>
                      <a:pt x="61" y="228"/>
                    </a:lnTo>
                    <a:lnTo>
                      <a:pt x="59" y="228"/>
                    </a:lnTo>
                    <a:lnTo>
                      <a:pt x="59" y="226"/>
                    </a:lnTo>
                    <a:lnTo>
                      <a:pt x="59" y="226"/>
                    </a:lnTo>
                    <a:lnTo>
                      <a:pt x="59" y="226"/>
                    </a:lnTo>
                    <a:lnTo>
                      <a:pt x="61" y="224"/>
                    </a:lnTo>
                    <a:lnTo>
                      <a:pt x="61" y="224"/>
                    </a:lnTo>
                    <a:lnTo>
                      <a:pt x="63" y="222"/>
                    </a:lnTo>
                    <a:lnTo>
                      <a:pt x="63" y="222"/>
                    </a:lnTo>
                    <a:lnTo>
                      <a:pt x="61" y="220"/>
                    </a:lnTo>
                    <a:lnTo>
                      <a:pt x="61" y="220"/>
                    </a:lnTo>
                    <a:lnTo>
                      <a:pt x="63" y="220"/>
                    </a:lnTo>
                    <a:lnTo>
                      <a:pt x="65" y="220"/>
                    </a:lnTo>
                    <a:lnTo>
                      <a:pt x="67" y="220"/>
                    </a:lnTo>
                    <a:lnTo>
                      <a:pt x="70" y="220"/>
                    </a:lnTo>
                    <a:lnTo>
                      <a:pt x="70" y="220"/>
                    </a:lnTo>
                    <a:lnTo>
                      <a:pt x="70" y="220"/>
                    </a:lnTo>
                    <a:lnTo>
                      <a:pt x="67" y="220"/>
                    </a:lnTo>
                    <a:lnTo>
                      <a:pt x="67" y="222"/>
                    </a:lnTo>
                    <a:lnTo>
                      <a:pt x="65" y="224"/>
                    </a:lnTo>
                    <a:lnTo>
                      <a:pt x="67" y="224"/>
                    </a:lnTo>
                    <a:lnTo>
                      <a:pt x="70" y="224"/>
                    </a:lnTo>
                    <a:lnTo>
                      <a:pt x="67" y="224"/>
                    </a:lnTo>
                    <a:lnTo>
                      <a:pt x="67" y="226"/>
                    </a:lnTo>
                    <a:lnTo>
                      <a:pt x="67" y="228"/>
                    </a:lnTo>
                    <a:lnTo>
                      <a:pt x="72" y="228"/>
                    </a:lnTo>
                    <a:lnTo>
                      <a:pt x="74" y="228"/>
                    </a:lnTo>
                    <a:lnTo>
                      <a:pt x="76" y="228"/>
                    </a:lnTo>
                    <a:lnTo>
                      <a:pt x="74" y="228"/>
                    </a:lnTo>
                    <a:lnTo>
                      <a:pt x="70" y="230"/>
                    </a:lnTo>
                    <a:lnTo>
                      <a:pt x="70" y="230"/>
                    </a:lnTo>
                    <a:lnTo>
                      <a:pt x="67" y="232"/>
                    </a:lnTo>
                    <a:lnTo>
                      <a:pt x="67" y="232"/>
                    </a:lnTo>
                    <a:lnTo>
                      <a:pt x="70" y="232"/>
                    </a:lnTo>
                    <a:lnTo>
                      <a:pt x="70" y="232"/>
                    </a:lnTo>
                    <a:lnTo>
                      <a:pt x="67" y="235"/>
                    </a:lnTo>
                    <a:lnTo>
                      <a:pt x="70" y="237"/>
                    </a:lnTo>
                    <a:lnTo>
                      <a:pt x="70" y="239"/>
                    </a:lnTo>
                    <a:lnTo>
                      <a:pt x="70" y="239"/>
                    </a:lnTo>
                    <a:lnTo>
                      <a:pt x="72" y="239"/>
                    </a:lnTo>
                    <a:lnTo>
                      <a:pt x="72" y="241"/>
                    </a:lnTo>
                    <a:lnTo>
                      <a:pt x="72" y="243"/>
                    </a:lnTo>
                    <a:lnTo>
                      <a:pt x="72" y="245"/>
                    </a:lnTo>
                    <a:lnTo>
                      <a:pt x="72" y="247"/>
                    </a:lnTo>
                    <a:lnTo>
                      <a:pt x="70" y="254"/>
                    </a:lnTo>
                    <a:lnTo>
                      <a:pt x="67" y="258"/>
                    </a:lnTo>
                    <a:lnTo>
                      <a:pt x="67" y="260"/>
                    </a:lnTo>
                    <a:lnTo>
                      <a:pt x="70" y="260"/>
                    </a:lnTo>
                    <a:lnTo>
                      <a:pt x="70" y="262"/>
                    </a:lnTo>
                    <a:lnTo>
                      <a:pt x="70" y="264"/>
                    </a:lnTo>
                    <a:lnTo>
                      <a:pt x="70" y="264"/>
                    </a:lnTo>
                    <a:lnTo>
                      <a:pt x="70" y="264"/>
                    </a:lnTo>
                    <a:lnTo>
                      <a:pt x="70" y="266"/>
                    </a:lnTo>
                    <a:lnTo>
                      <a:pt x="74" y="266"/>
                    </a:lnTo>
                    <a:lnTo>
                      <a:pt x="70" y="266"/>
                    </a:lnTo>
                    <a:lnTo>
                      <a:pt x="70" y="268"/>
                    </a:lnTo>
                    <a:lnTo>
                      <a:pt x="70" y="268"/>
                    </a:lnTo>
                    <a:lnTo>
                      <a:pt x="70" y="271"/>
                    </a:lnTo>
                    <a:lnTo>
                      <a:pt x="72" y="273"/>
                    </a:lnTo>
                    <a:lnTo>
                      <a:pt x="72" y="271"/>
                    </a:lnTo>
                    <a:lnTo>
                      <a:pt x="74" y="268"/>
                    </a:lnTo>
                    <a:lnTo>
                      <a:pt x="74" y="271"/>
                    </a:lnTo>
                    <a:lnTo>
                      <a:pt x="74" y="273"/>
                    </a:lnTo>
                    <a:lnTo>
                      <a:pt x="72" y="275"/>
                    </a:lnTo>
                    <a:lnTo>
                      <a:pt x="72" y="277"/>
                    </a:lnTo>
                    <a:lnTo>
                      <a:pt x="72" y="277"/>
                    </a:lnTo>
                    <a:lnTo>
                      <a:pt x="72" y="279"/>
                    </a:lnTo>
                    <a:lnTo>
                      <a:pt x="72" y="281"/>
                    </a:lnTo>
                    <a:lnTo>
                      <a:pt x="74" y="283"/>
                    </a:lnTo>
                    <a:lnTo>
                      <a:pt x="74" y="285"/>
                    </a:lnTo>
                    <a:lnTo>
                      <a:pt x="74" y="290"/>
                    </a:lnTo>
                    <a:lnTo>
                      <a:pt x="76" y="294"/>
                    </a:lnTo>
                    <a:lnTo>
                      <a:pt x="76" y="294"/>
                    </a:lnTo>
                    <a:lnTo>
                      <a:pt x="78" y="300"/>
                    </a:lnTo>
                    <a:lnTo>
                      <a:pt x="78" y="311"/>
                    </a:lnTo>
                    <a:lnTo>
                      <a:pt x="80" y="317"/>
                    </a:lnTo>
                    <a:lnTo>
                      <a:pt x="80" y="317"/>
                    </a:lnTo>
                    <a:lnTo>
                      <a:pt x="82" y="321"/>
                    </a:lnTo>
                    <a:lnTo>
                      <a:pt x="84" y="323"/>
                    </a:lnTo>
                    <a:lnTo>
                      <a:pt x="84" y="323"/>
                    </a:lnTo>
                    <a:lnTo>
                      <a:pt x="86" y="323"/>
                    </a:lnTo>
                    <a:lnTo>
                      <a:pt x="84" y="325"/>
                    </a:lnTo>
                    <a:lnTo>
                      <a:pt x="86" y="325"/>
                    </a:lnTo>
                    <a:lnTo>
                      <a:pt x="86" y="325"/>
                    </a:lnTo>
                    <a:lnTo>
                      <a:pt x="89" y="328"/>
                    </a:lnTo>
                    <a:lnTo>
                      <a:pt x="86" y="328"/>
                    </a:lnTo>
                    <a:lnTo>
                      <a:pt x="86" y="330"/>
                    </a:lnTo>
                    <a:lnTo>
                      <a:pt x="89" y="332"/>
                    </a:lnTo>
                    <a:lnTo>
                      <a:pt x="89" y="334"/>
                    </a:lnTo>
                    <a:lnTo>
                      <a:pt x="91" y="336"/>
                    </a:lnTo>
                    <a:lnTo>
                      <a:pt x="93" y="338"/>
                    </a:lnTo>
                    <a:lnTo>
                      <a:pt x="93" y="340"/>
                    </a:lnTo>
                    <a:lnTo>
                      <a:pt x="93" y="340"/>
                    </a:lnTo>
                    <a:lnTo>
                      <a:pt x="95" y="342"/>
                    </a:lnTo>
                    <a:lnTo>
                      <a:pt x="95" y="342"/>
                    </a:lnTo>
                    <a:lnTo>
                      <a:pt x="95" y="347"/>
                    </a:lnTo>
                    <a:lnTo>
                      <a:pt x="95" y="347"/>
                    </a:lnTo>
                    <a:lnTo>
                      <a:pt x="97" y="349"/>
                    </a:lnTo>
                    <a:lnTo>
                      <a:pt x="97" y="351"/>
                    </a:lnTo>
                    <a:lnTo>
                      <a:pt x="99" y="355"/>
                    </a:lnTo>
                    <a:lnTo>
                      <a:pt x="99" y="355"/>
                    </a:lnTo>
                    <a:lnTo>
                      <a:pt x="99" y="357"/>
                    </a:lnTo>
                    <a:lnTo>
                      <a:pt x="101" y="363"/>
                    </a:lnTo>
                    <a:lnTo>
                      <a:pt x="101" y="366"/>
                    </a:lnTo>
                    <a:lnTo>
                      <a:pt x="101" y="368"/>
                    </a:lnTo>
                    <a:lnTo>
                      <a:pt x="103" y="372"/>
                    </a:lnTo>
                    <a:lnTo>
                      <a:pt x="108" y="380"/>
                    </a:lnTo>
                    <a:lnTo>
                      <a:pt x="108" y="380"/>
                    </a:lnTo>
                    <a:lnTo>
                      <a:pt x="110" y="380"/>
                    </a:lnTo>
                    <a:lnTo>
                      <a:pt x="110" y="383"/>
                    </a:lnTo>
                    <a:lnTo>
                      <a:pt x="112" y="385"/>
                    </a:lnTo>
                    <a:lnTo>
                      <a:pt x="114" y="389"/>
                    </a:lnTo>
                    <a:lnTo>
                      <a:pt x="116" y="391"/>
                    </a:lnTo>
                    <a:lnTo>
                      <a:pt x="116" y="395"/>
                    </a:lnTo>
                    <a:lnTo>
                      <a:pt x="118" y="399"/>
                    </a:lnTo>
                    <a:lnTo>
                      <a:pt x="120" y="406"/>
                    </a:lnTo>
                    <a:lnTo>
                      <a:pt x="120" y="406"/>
                    </a:lnTo>
                    <a:lnTo>
                      <a:pt x="122" y="408"/>
                    </a:lnTo>
                    <a:lnTo>
                      <a:pt x="122" y="408"/>
                    </a:lnTo>
                    <a:lnTo>
                      <a:pt x="122" y="410"/>
                    </a:lnTo>
                    <a:lnTo>
                      <a:pt x="122" y="410"/>
                    </a:lnTo>
                    <a:lnTo>
                      <a:pt x="122" y="410"/>
                    </a:lnTo>
                    <a:lnTo>
                      <a:pt x="124" y="412"/>
                    </a:lnTo>
                    <a:lnTo>
                      <a:pt x="127" y="418"/>
                    </a:lnTo>
                    <a:lnTo>
                      <a:pt x="127" y="418"/>
                    </a:lnTo>
                    <a:lnTo>
                      <a:pt x="124" y="418"/>
                    </a:lnTo>
                    <a:lnTo>
                      <a:pt x="124" y="416"/>
                    </a:lnTo>
                    <a:lnTo>
                      <a:pt x="124" y="414"/>
                    </a:lnTo>
                    <a:lnTo>
                      <a:pt x="124" y="412"/>
                    </a:lnTo>
                    <a:lnTo>
                      <a:pt x="122" y="412"/>
                    </a:lnTo>
                    <a:lnTo>
                      <a:pt x="124" y="416"/>
                    </a:lnTo>
                    <a:lnTo>
                      <a:pt x="124" y="418"/>
                    </a:lnTo>
                    <a:lnTo>
                      <a:pt x="124" y="423"/>
                    </a:lnTo>
                    <a:lnTo>
                      <a:pt x="127" y="423"/>
                    </a:lnTo>
                    <a:lnTo>
                      <a:pt x="127" y="423"/>
                    </a:lnTo>
                    <a:lnTo>
                      <a:pt x="127" y="425"/>
                    </a:lnTo>
                    <a:lnTo>
                      <a:pt x="127" y="425"/>
                    </a:lnTo>
                    <a:lnTo>
                      <a:pt x="129" y="427"/>
                    </a:lnTo>
                    <a:lnTo>
                      <a:pt x="129" y="429"/>
                    </a:lnTo>
                    <a:lnTo>
                      <a:pt x="133" y="435"/>
                    </a:lnTo>
                    <a:lnTo>
                      <a:pt x="135" y="437"/>
                    </a:lnTo>
                    <a:lnTo>
                      <a:pt x="139" y="440"/>
                    </a:lnTo>
                    <a:lnTo>
                      <a:pt x="141" y="440"/>
                    </a:lnTo>
                    <a:lnTo>
                      <a:pt x="143" y="440"/>
                    </a:lnTo>
                    <a:lnTo>
                      <a:pt x="146" y="440"/>
                    </a:lnTo>
                    <a:lnTo>
                      <a:pt x="150" y="435"/>
                    </a:lnTo>
                    <a:lnTo>
                      <a:pt x="152" y="433"/>
                    </a:lnTo>
                    <a:lnTo>
                      <a:pt x="152" y="431"/>
                    </a:lnTo>
                    <a:lnTo>
                      <a:pt x="152" y="427"/>
                    </a:lnTo>
                    <a:lnTo>
                      <a:pt x="154" y="427"/>
                    </a:lnTo>
                    <a:lnTo>
                      <a:pt x="156" y="425"/>
                    </a:lnTo>
                    <a:lnTo>
                      <a:pt x="165" y="423"/>
                    </a:lnTo>
                    <a:lnTo>
                      <a:pt x="169" y="423"/>
                    </a:lnTo>
                    <a:lnTo>
                      <a:pt x="171" y="423"/>
                    </a:lnTo>
                    <a:lnTo>
                      <a:pt x="171" y="423"/>
                    </a:lnTo>
                    <a:lnTo>
                      <a:pt x="169" y="423"/>
                    </a:lnTo>
                    <a:lnTo>
                      <a:pt x="167" y="421"/>
                    </a:lnTo>
                    <a:lnTo>
                      <a:pt x="165" y="421"/>
                    </a:lnTo>
                    <a:lnTo>
                      <a:pt x="165" y="421"/>
                    </a:lnTo>
                    <a:lnTo>
                      <a:pt x="165" y="418"/>
                    </a:lnTo>
                    <a:lnTo>
                      <a:pt x="165" y="418"/>
                    </a:lnTo>
                    <a:lnTo>
                      <a:pt x="165" y="416"/>
                    </a:lnTo>
                    <a:lnTo>
                      <a:pt x="169" y="410"/>
                    </a:lnTo>
                    <a:lnTo>
                      <a:pt x="169" y="408"/>
                    </a:lnTo>
                    <a:lnTo>
                      <a:pt x="169" y="408"/>
                    </a:lnTo>
                    <a:lnTo>
                      <a:pt x="171" y="406"/>
                    </a:lnTo>
                    <a:lnTo>
                      <a:pt x="173" y="406"/>
                    </a:lnTo>
                    <a:lnTo>
                      <a:pt x="173" y="406"/>
                    </a:lnTo>
                    <a:lnTo>
                      <a:pt x="175" y="406"/>
                    </a:lnTo>
                    <a:lnTo>
                      <a:pt x="177" y="406"/>
                    </a:lnTo>
                    <a:lnTo>
                      <a:pt x="177" y="406"/>
                    </a:lnTo>
                    <a:lnTo>
                      <a:pt x="177" y="399"/>
                    </a:lnTo>
                    <a:lnTo>
                      <a:pt x="177" y="393"/>
                    </a:lnTo>
                    <a:lnTo>
                      <a:pt x="177" y="391"/>
                    </a:lnTo>
                    <a:lnTo>
                      <a:pt x="177" y="391"/>
                    </a:lnTo>
                    <a:lnTo>
                      <a:pt x="175" y="391"/>
                    </a:lnTo>
                    <a:lnTo>
                      <a:pt x="177" y="391"/>
                    </a:lnTo>
                    <a:lnTo>
                      <a:pt x="177" y="389"/>
                    </a:lnTo>
                    <a:lnTo>
                      <a:pt x="177" y="387"/>
                    </a:lnTo>
                    <a:lnTo>
                      <a:pt x="177" y="385"/>
                    </a:lnTo>
                    <a:lnTo>
                      <a:pt x="177" y="380"/>
                    </a:lnTo>
                    <a:lnTo>
                      <a:pt x="179" y="376"/>
                    </a:lnTo>
                    <a:lnTo>
                      <a:pt x="181" y="376"/>
                    </a:lnTo>
                    <a:lnTo>
                      <a:pt x="181" y="374"/>
                    </a:lnTo>
                    <a:lnTo>
                      <a:pt x="184" y="370"/>
                    </a:lnTo>
                    <a:lnTo>
                      <a:pt x="186" y="359"/>
                    </a:lnTo>
                    <a:lnTo>
                      <a:pt x="184" y="357"/>
                    </a:lnTo>
                    <a:lnTo>
                      <a:pt x="181" y="357"/>
                    </a:lnTo>
                    <a:lnTo>
                      <a:pt x="181" y="355"/>
                    </a:lnTo>
                    <a:lnTo>
                      <a:pt x="184" y="353"/>
                    </a:lnTo>
                    <a:lnTo>
                      <a:pt x="184" y="355"/>
                    </a:lnTo>
                    <a:lnTo>
                      <a:pt x="184" y="357"/>
                    </a:lnTo>
                    <a:lnTo>
                      <a:pt x="186" y="357"/>
                    </a:lnTo>
                    <a:lnTo>
                      <a:pt x="184" y="355"/>
                    </a:lnTo>
                    <a:lnTo>
                      <a:pt x="184" y="353"/>
                    </a:lnTo>
                    <a:lnTo>
                      <a:pt x="184" y="351"/>
                    </a:lnTo>
                    <a:lnTo>
                      <a:pt x="181" y="349"/>
                    </a:lnTo>
                    <a:lnTo>
                      <a:pt x="181" y="347"/>
                    </a:lnTo>
                    <a:lnTo>
                      <a:pt x="181" y="344"/>
                    </a:lnTo>
                    <a:lnTo>
                      <a:pt x="184" y="344"/>
                    </a:lnTo>
                    <a:lnTo>
                      <a:pt x="184" y="342"/>
                    </a:lnTo>
                    <a:lnTo>
                      <a:pt x="184" y="340"/>
                    </a:lnTo>
                    <a:lnTo>
                      <a:pt x="181" y="336"/>
                    </a:lnTo>
                    <a:lnTo>
                      <a:pt x="181" y="332"/>
                    </a:lnTo>
                    <a:lnTo>
                      <a:pt x="181" y="330"/>
                    </a:lnTo>
                    <a:lnTo>
                      <a:pt x="186" y="323"/>
                    </a:lnTo>
                    <a:lnTo>
                      <a:pt x="186" y="321"/>
                    </a:lnTo>
                    <a:lnTo>
                      <a:pt x="190" y="319"/>
                    </a:lnTo>
                    <a:lnTo>
                      <a:pt x="192" y="319"/>
                    </a:lnTo>
                    <a:lnTo>
                      <a:pt x="192" y="321"/>
                    </a:lnTo>
                    <a:lnTo>
                      <a:pt x="192" y="321"/>
                    </a:lnTo>
                    <a:lnTo>
                      <a:pt x="194" y="321"/>
                    </a:lnTo>
                    <a:lnTo>
                      <a:pt x="194" y="321"/>
                    </a:lnTo>
                    <a:lnTo>
                      <a:pt x="194" y="321"/>
                    </a:lnTo>
                    <a:lnTo>
                      <a:pt x="196" y="321"/>
                    </a:lnTo>
                    <a:lnTo>
                      <a:pt x="196" y="321"/>
                    </a:lnTo>
                    <a:lnTo>
                      <a:pt x="198" y="319"/>
                    </a:lnTo>
                    <a:lnTo>
                      <a:pt x="198" y="315"/>
                    </a:lnTo>
                    <a:lnTo>
                      <a:pt x="200" y="313"/>
                    </a:lnTo>
                    <a:lnTo>
                      <a:pt x="203" y="313"/>
                    </a:lnTo>
                    <a:lnTo>
                      <a:pt x="207" y="313"/>
                    </a:lnTo>
                    <a:lnTo>
                      <a:pt x="207" y="313"/>
                    </a:lnTo>
                    <a:lnTo>
                      <a:pt x="213" y="311"/>
                    </a:lnTo>
                    <a:lnTo>
                      <a:pt x="215" y="311"/>
                    </a:lnTo>
                    <a:lnTo>
                      <a:pt x="215" y="309"/>
                    </a:lnTo>
                    <a:lnTo>
                      <a:pt x="215" y="306"/>
                    </a:lnTo>
                    <a:lnTo>
                      <a:pt x="215" y="306"/>
                    </a:lnTo>
                    <a:lnTo>
                      <a:pt x="215" y="306"/>
                    </a:lnTo>
                    <a:lnTo>
                      <a:pt x="215" y="304"/>
                    </a:lnTo>
                    <a:lnTo>
                      <a:pt x="215" y="304"/>
                    </a:lnTo>
                    <a:lnTo>
                      <a:pt x="215" y="302"/>
                    </a:lnTo>
                    <a:lnTo>
                      <a:pt x="215" y="302"/>
                    </a:lnTo>
                    <a:lnTo>
                      <a:pt x="219" y="298"/>
                    </a:lnTo>
                    <a:lnTo>
                      <a:pt x="226" y="296"/>
                    </a:lnTo>
                    <a:lnTo>
                      <a:pt x="230" y="294"/>
                    </a:lnTo>
                    <a:lnTo>
                      <a:pt x="232" y="290"/>
                    </a:lnTo>
                    <a:lnTo>
                      <a:pt x="234" y="287"/>
                    </a:lnTo>
                    <a:lnTo>
                      <a:pt x="236" y="285"/>
                    </a:lnTo>
                    <a:lnTo>
                      <a:pt x="243" y="283"/>
                    </a:lnTo>
                    <a:lnTo>
                      <a:pt x="245" y="281"/>
                    </a:lnTo>
                    <a:lnTo>
                      <a:pt x="249" y="277"/>
                    </a:lnTo>
                    <a:lnTo>
                      <a:pt x="251" y="273"/>
                    </a:lnTo>
                    <a:lnTo>
                      <a:pt x="251" y="273"/>
                    </a:lnTo>
                    <a:lnTo>
                      <a:pt x="253" y="271"/>
                    </a:lnTo>
                    <a:lnTo>
                      <a:pt x="253" y="271"/>
                    </a:lnTo>
                    <a:lnTo>
                      <a:pt x="260" y="264"/>
                    </a:lnTo>
                    <a:lnTo>
                      <a:pt x="264" y="262"/>
                    </a:lnTo>
                    <a:lnTo>
                      <a:pt x="264" y="262"/>
                    </a:lnTo>
                    <a:lnTo>
                      <a:pt x="262" y="260"/>
                    </a:lnTo>
                    <a:lnTo>
                      <a:pt x="260" y="262"/>
                    </a:lnTo>
                    <a:lnTo>
                      <a:pt x="260" y="262"/>
                    </a:lnTo>
                    <a:lnTo>
                      <a:pt x="260" y="262"/>
                    </a:lnTo>
                    <a:lnTo>
                      <a:pt x="260" y="260"/>
                    </a:lnTo>
                    <a:lnTo>
                      <a:pt x="264" y="258"/>
                    </a:lnTo>
                    <a:lnTo>
                      <a:pt x="264" y="258"/>
                    </a:lnTo>
                    <a:lnTo>
                      <a:pt x="266" y="258"/>
                    </a:lnTo>
                    <a:lnTo>
                      <a:pt x="266" y="260"/>
                    </a:lnTo>
                    <a:lnTo>
                      <a:pt x="264" y="260"/>
                    </a:lnTo>
                    <a:lnTo>
                      <a:pt x="264" y="260"/>
                    </a:lnTo>
                    <a:lnTo>
                      <a:pt x="266" y="260"/>
                    </a:lnTo>
                    <a:lnTo>
                      <a:pt x="270" y="260"/>
                    </a:lnTo>
                    <a:lnTo>
                      <a:pt x="274" y="258"/>
                    </a:lnTo>
                    <a:lnTo>
                      <a:pt x="276" y="258"/>
                    </a:lnTo>
                    <a:lnTo>
                      <a:pt x="276" y="256"/>
                    </a:lnTo>
                    <a:lnTo>
                      <a:pt x="276" y="256"/>
                    </a:lnTo>
                    <a:lnTo>
                      <a:pt x="276" y="256"/>
                    </a:lnTo>
                    <a:lnTo>
                      <a:pt x="276" y="256"/>
                    </a:lnTo>
                    <a:lnTo>
                      <a:pt x="276" y="256"/>
                    </a:lnTo>
                    <a:lnTo>
                      <a:pt x="279" y="254"/>
                    </a:lnTo>
                    <a:lnTo>
                      <a:pt x="279" y="254"/>
                    </a:lnTo>
                    <a:lnTo>
                      <a:pt x="283" y="251"/>
                    </a:lnTo>
                    <a:lnTo>
                      <a:pt x="283" y="249"/>
                    </a:lnTo>
                    <a:lnTo>
                      <a:pt x="283" y="249"/>
                    </a:lnTo>
                    <a:lnTo>
                      <a:pt x="285" y="247"/>
                    </a:lnTo>
                    <a:lnTo>
                      <a:pt x="285" y="245"/>
                    </a:lnTo>
                    <a:lnTo>
                      <a:pt x="287" y="245"/>
                    </a:lnTo>
                    <a:lnTo>
                      <a:pt x="287" y="243"/>
                    </a:lnTo>
                    <a:lnTo>
                      <a:pt x="285" y="241"/>
                    </a:lnTo>
                    <a:lnTo>
                      <a:pt x="285" y="239"/>
                    </a:lnTo>
                    <a:lnTo>
                      <a:pt x="285" y="237"/>
                    </a:lnTo>
                    <a:lnTo>
                      <a:pt x="287" y="235"/>
                    </a:lnTo>
                    <a:lnTo>
                      <a:pt x="289" y="232"/>
                    </a:lnTo>
                    <a:lnTo>
                      <a:pt x="289" y="230"/>
                    </a:lnTo>
                    <a:lnTo>
                      <a:pt x="298" y="230"/>
                    </a:lnTo>
                    <a:lnTo>
                      <a:pt x="300" y="228"/>
                    </a:lnTo>
                    <a:lnTo>
                      <a:pt x="302" y="226"/>
                    </a:lnTo>
                    <a:lnTo>
                      <a:pt x="304" y="224"/>
                    </a:lnTo>
                    <a:lnTo>
                      <a:pt x="304" y="224"/>
                    </a:lnTo>
                    <a:lnTo>
                      <a:pt x="304" y="222"/>
                    </a:lnTo>
                    <a:lnTo>
                      <a:pt x="304" y="222"/>
                    </a:lnTo>
                    <a:lnTo>
                      <a:pt x="302" y="220"/>
                    </a:lnTo>
                    <a:lnTo>
                      <a:pt x="302" y="220"/>
                    </a:lnTo>
                    <a:lnTo>
                      <a:pt x="302" y="218"/>
                    </a:lnTo>
                    <a:lnTo>
                      <a:pt x="302" y="220"/>
                    </a:lnTo>
                    <a:lnTo>
                      <a:pt x="304" y="220"/>
                    </a:lnTo>
                    <a:lnTo>
                      <a:pt x="306" y="222"/>
                    </a:lnTo>
                    <a:lnTo>
                      <a:pt x="304" y="224"/>
                    </a:lnTo>
                    <a:lnTo>
                      <a:pt x="304" y="228"/>
                    </a:lnTo>
                    <a:lnTo>
                      <a:pt x="304" y="228"/>
                    </a:lnTo>
                    <a:lnTo>
                      <a:pt x="304" y="230"/>
                    </a:lnTo>
                    <a:lnTo>
                      <a:pt x="306" y="230"/>
                    </a:lnTo>
                    <a:lnTo>
                      <a:pt x="306" y="228"/>
                    </a:lnTo>
                    <a:lnTo>
                      <a:pt x="306" y="228"/>
                    </a:lnTo>
                    <a:lnTo>
                      <a:pt x="306" y="228"/>
                    </a:lnTo>
                    <a:lnTo>
                      <a:pt x="308" y="230"/>
                    </a:lnTo>
                    <a:lnTo>
                      <a:pt x="310" y="230"/>
                    </a:lnTo>
                    <a:lnTo>
                      <a:pt x="312" y="228"/>
                    </a:lnTo>
                    <a:lnTo>
                      <a:pt x="310" y="226"/>
                    </a:lnTo>
                    <a:lnTo>
                      <a:pt x="312" y="222"/>
                    </a:lnTo>
                    <a:lnTo>
                      <a:pt x="312" y="222"/>
                    </a:lnTo>
                    <a:lnTo>
                      <a:pt x="312" y="224"/>
                    </a:lnTo>
                    <a:lnTo>
                      <a:pt x="312" y="224"/>
                    </a:lnTo>
                    <a:lnTo>
                      <a:pt x="314" y="224"/>
                    </a:lnTo>
                    <a:lnTo>
                      <a:pt x="312" y="228"/>
                    </a:lnTo>
                    <a:lnTo>
                      <a:pt x="312" y="230"/>
                    </a:lnTo>
                    <a:lnTo>
                      <a:pt x="312" y="230"/>
                    </a:lnTo>
                    <a:lnTo>
                      <a:pt x="314" y="230"/>
                    </a:lnTo>
                    <a:lnTo>
                      <a:pt x="314" y="230"/>
                    </a:lnTo>
                    <a:lnTo>
                      <a:pt x="314" y="228"/>
                    </a:lnTo>
                    <a:lnTo>
                      <a:pt x="317" y="230"/>
                    </a:lnTo>
                    <a:lnTo>
                      <a:pt x="317" y="230"/>
                    </a:lnTo>
                    <a:lnTo>
                      <a:pt x="319" y="230"/>
                    </a:lnTo>
                    <a:lnTo>
                      <a:pt x="319" y="228"/>
                    </a:lnTo>
                    <a:lnTo>
                      <a:pt x="319" y="226"/>
                    </a:lnTo>
                    <a:lnTo>
                      <a:pt x="317" y="224"/>
                    </a:lnTo>
                    <a:lnTo>
                      <a:pt x="319" y="224"/>
                    </a:lnTo>
                    <a:lnTo>
                      <a:pt x="319" y="222"/>
                    </a:lnTo>
                    <a:lnTo>
                      <a:pt x="319" y="222"/>
                    </a:lnTo>
                    <a:lnTo>
                      <a:pt x="319" y="220"/>
                    </a:lnTo>
                    <a:lnTo>
                      <a:pt x="317" y="216"/>
                    </a:lnTo>
                    <a:lnTo>
                      <a:pt x="317" y="213"/>
                    </a:lnTo>
                    <a:lnTo>
                      <a:pt x="317" y="213"/>
                    </a:lnTo>
                    <a:lnTo>
                      <a:pt x="317" y="213"/>
                    </a:lnTo>
                    <a:lnTo>
                      <a:pt x="317" y="211"/>
                    </a:lnTo>
                    <a:lnTo>
                      <a:pt x="314" y="209"/>
                    </a:lnTo>
                    <a:lnTo>
                      <a:pt x="314" y="207"/>
                    </a:lnTo>
                    <a:lnTo>
                      <a:pt x="317" y="205"/>
                    </a:lnTo>
                    <a:lnTo>
                      <a:pt x="317" y="205"/>
                    </a:lnTo>
                    <a:lnTo>
                      <a:pt x="314" y="205"/>
                    </a:lnTo>
                    <a:lnTo>
                      <a:pt x="312" y="205"/>
                    </a:lnTo>
                    <a:lnTo>
                      <a:pt x="312" y="203"/>
                    </a:lnTo>
                    <a:lnTo>
                      <a:pt x="314" y="201"/>
                    </a:lnTo>
                    <a:lnTo>
                      <a:pt x="312" y="201"/>
                    </a:lnTo>
                    <a:lnTo>
                      <a:pt x="312" y="199"/>
                    </a:lnTo>
                    <a:lnTo>
                      <a:pt x="312" y="199"/>
                    </a:lnTo>
                    <a:lnTo>
                      <a:pt x="310" y="199"/>
                    </a:lnTo>
                    <a:lnTo>
                      <a:pt x="310" y="197"/>
                    </a:lnTo>
                    <a:lnTo>
                      <a:pt x="312" y="194"/>
                    </a:lnTo>
                    <a:lnTo>
                      <a:pt x="312" y="192"/>
                    </a:lnTo>
                    <a:lnTo>
                      <a:pt x="312" y="190"/>
                    </a:lnTo>
                    <a:lnTo>
                      <a:pt x="312" y="188"/>
                    </a:lnTo>
                    <a:lnTo>
                      <a:pt x="312" y="188"/>
                    </a:lnTo>
                    <a:lnTo>
                      <a:pt x="312" y="188"/>
                    </a:lnTo>
                    <a:lnTo>
                      <a:pt x="312" y="186"/>
                    </a:lnTo>
                    <a:lnTo>
                      <a:pt x="310" y="186"/>
                    </a:lnTo>
                    <a:lnTo>
                      <a:pt x="308" y="186"/>
                    </a:lnTo>
                    <a:lnTo>
                      <a:pt x="308" y="184"/>
                    </a:lnTo>
                    <a:lnTo>
                      <a:pt x="306" y="184"/>
                    </a:lnTo>
                    <a:lnTo>
                      <a:pt x="306" y="184"/>
                    </a:lnTo>
                    <a:lnTo>
                      <a:pt x="304" y="184"/>
                    </a:lnTo>
                    <a:lnTo>
                      <a:pt x="304" y="184"/>
                    </a:lnTo>
                    <a:lnTo>
                      <a:pt x="302" y="182"/>
                    </a:lnTo>
                    <a:lnTo>
                      <a:pt x="302" y="182"/>
                    </a:lnTo>
                    <a:lnTo>
                      <a:pt x="304" y="180"/>
                    </a:lnTo>
                    <a:lnTo>
                      <a:pt x="304" y="178"/>
                    </a:lnTo>
                    <a:lnTo>
                      <a:pt x="306" y="178"/>
                    </a:lnTo>
                    <a:lnTo>
                      <a:pt x="306" y="178"/>
                    </a:lnTo>
                    <a:lnTo>
                      <a:pt x="306" y="178"/>
                    </a:lnTo>
                    <a:lnTo>
                      <a:pt x="308" y="178"/>
                    </a:lnTo>
                    <a:lnTo>
                      <a:pt x="308" y="173"/>
                    </a:lnTo>
                    <a:lnTo>
                      <a:pt x="310" y="173"/>
                    </a:lnTo>
                    <a:lnTo>
                      <a:pt x="312" y="173"/>
                    </a:lnTo>
                    <a:lnTo>
                      <a:pt x="314" y="173"/>
                    </a:lnTo>
                    <a:lnTo>
                      <a:pt x="314" y="173"/>
                    </a:lnTo>
                    <a:lnTo>
                      <a:pt x="317" y="173"/>
                    </a:lnTo>
                    <a:lnTo>
                      <a:pt x="317" y="173"/>
                    </a:lnTo>
                    <a:lnTo>
                      <a:pt x="317" y="171"/>
                    </a:lnTo>
                    <a:lnTo>
                      <a:pt x="317" y="171"/>
                    </a:lnTo>
                    <a:lnTo>
                      <a:pt x="314" y="171"/>
                    </a:lnTo>
                    <a:lnTo>
                      <a:pt x="314" y="169"/>
                    </a:lnTo>
                    <a:lnTo>
                      <a:pt x="314" y="169"/>
                    </a:lnTo>
                    <a:lnTo>
                      <a:pt x="314" y="167"/>
                    </a:lnTo>
                    <a:lnTo>
                      <a:pt x="310" y="167"/>
                    </a:lnTo>
                    <a:lnTo>
                      <a:pt x="310" y="167"/>
                    </a:lnTo>
                    <a:lnTo>
                      <a:pt x="308" y="167"/>
                    </a:lnTo>
                    <a:lnTo>
                      <a:pt x="308" y="165"/>
                    </a:lnTo>
                    <a:lnTo>
                      <a:pt x="306" y="163"/>
                    </a:lnTo>
                    <a:lnTo>
                      <a:pt x="304" y="163"/>
                    </a:lnTo>
                    <a:lnTo>
                      <a:pt x="304" y="163"/>
                    </a:lnTo>
                    <a:lnTo>
                      <a:pt x="304" y="161"/>
                    </a:lnTo>
                    <a:lnTo>
                      <a:pt x="304" y="161"/>
                    </a:lnTo>
                    <a:lnTo>
                      <a:pt x="304" y="159"/>
                    </a:lnTo>
                    <a:lnTo>
                      <a:pt x="304" y="159"/>
                    </a:lnTo>
                    <a:lnTo>
                      <a:pt x="306" y="156"/>
                    </a:lnTo>
                    <a:lnTo>
                      <a:pt x="308" y="156"/>
                    </a:lnTo>
                    <a:lnTo>
                      <a:pt x="308" y="154"/>
                    </a:lnTo>
                    <a:lnTo>
                      <a:pt x="308" y="154"/>
                    </a:lnTo>
                    <a:lnTo>
                      <a:pt x="308" y="152"/>
                    </a:lnTo>
                    <a:lnTo>
                      <a:pt x="308" y="152"/>
                    </a:lnTo>
                    <a:lnTo>
                      <a:pt x="308" y="152"/>
                    </a:lnTo>
                    <a:lnTo>
                      <a:pt x="308" y="152"/>
                    </a:lnTo>
                    <a:lnTo>
                      <a:pt x="308" y="152"/>
                    </a:lnTo>
                    <a:lnTo>
                      <a:pt x="308" y="150"/>
                    </a:lnTo>
                    <a:lnTo>
                      <a:pt x="308" y="150"/>
                    </a:lnTo>
                    <a:lnTo>
                      <a:pt x="310" y="152"/>
                    </a:lnTo>
                    <a:lnTo>
                      <a:pt x="312" y="152"/>
                    </a:lnTo>
                    <a:lnTo>
                      <a:pt x="312" y="154"/>
                    </a:lnTo>
                    <a:lnTo>
                      <a:pt x="312" y="154"/>
                    </a:lnTo>
                    <a:lnTo>
                      <a:pt x="312" y="154"/>
                    </a:lnTo>
                    <a:lnTo>
                      <a:pt x="314" y="154"/>
                    </a:lnTo>
                    <a:lnTo>
                      <a:pt x="314" y="156"/>
                    </a:lnTo>
                    <a:lnTo>
                      <a:pt x="317" y="156"/>
                    </a:lnTo>
                    <a:lnTo>
                      <a:pt x="317" y="156"/>
                    </a:lnTo>
                    <a:lnTo>
                      <a:pt x="317" y="156"/>
                    </a:lnTo>
                    <a:lnTo>
                      <a:pt x="317" y="154"/>
                    </a:lnTo>
                    <a:lnTo>
                      <a:pt x="317" y="154"/>
                    </a:lnTo>
                    <a:lnTo>
                      <a:pt x="317" y="154"/>
                    </a:lnTo>
                    <a:lnTo>
                      <a:pt x="317" y="152"/>
                    </a:lnTo>
                    <a:lnTo>
                      <a:pt x="317" y="152"/>
                    </a:lnTo>
                    <a:lnTo>
                      <a:pt x="319" y="152"/>
                    </a:lnTo>
                    <a:lnTo>
                      <a:pt x="319" y="154"/>
                    </a:lnTo>
                    <a:lnTo>
                      <a:pt x="319" y="154"/>
                    </a:lnTo>
                    <a:lnTo>
                      <a:pt x="319" y="156"/>
                    </a:lnTo>
                    <a:lnTo>
                      <a:pt x="321" y="159"/>
                    </a:lnTo>
                    <a:lnTo>
                      <a:pt x="321" y="159"/>
                    </a:lnTo>
                    <a:lnTo>
                      <a:pt x="323" y="161"/>
                    </a:lnTo>
                    <a:lnTo>
                      <a:pt x="325" y="161"/>
                    </a:lnTo>
                    <a:lnTo>
                      <a:pt x="325" y="161"/>
                    </a:lnTo>
                    <a:lnTo>
                      <a:pt x="327" y="159"/>
                    </a:lnTo>
                    <a:lnTo>
                      <a:pt x="327" y="159"/>
                    </a:lnTo>
                    <a:lnTo>
                      <a:pt x="327" y="156"/>
                    </a:lnTo>
                    <a:lnTo>
                      <a:pt x="327" y="156"/>
                    </a:lnTo>
                    <a:lnTo>
                      <a:pt x="327" y="156"/>
                    </a:lnTo>
                    <a:lnTo>
                      <a:pt x="329" y="156"/>
                    </a:lnTo>
                    <a:lnTo>
                      <a:pt x="329" y="161"/>
                    </a:lnTo>
                    <a:lnTo>
                      <a:pt x="329" y="163"/>
                    </a:lnTo>
                    <a:lnTo>
                      <a:pt x="329" y="167"/>
                    </a:lnTo>
                    <a:lnTo>
                      <a:pt x="329" y="169"/>
                    </a:lnTo>
                    <a:lnTo>
                      <a:pt x="329" y="171"/>
                    </a:lnTo>
                    <a:lnTo>
                      <a:pt x="329" y="171"/>
                    </a:lnTo>
                    <a:lnTo>
                      <a:pt x="329" y="171"/>
                    </a:lnTo>
                    <a:lnTo>
                      <a:pt x="331" y="171"/>
                    </a:lnTo>
                    <a:lnTo>
                      <a:pt x="333" y="171"/>
                    </a:lnTo>
                    <a:lnTo>
                      <a:pt x="333" y="173"/>
                    </a:lnTo>
                    <a:lnTo>
                      <a:pt x="336" y="173"/>
                    </a:lnTo>
                    <a:lnTo>
                      <a:pt x="340" y="173"/>
                    </a:lnTo>
                    <a:lnTo>
                      <a:pt x="342" y="173"/>
                    </a:lnTo>
                    <a:lnTo>
                      <a:pt x="342" y="173"/>
                    </a:lnTo>
                    <a:lnTo>
                      <a:pt x="344" y="173"/>
                    </a:lnTo>
                    <a:lnTo>
                      <a:pt x="348" y="173"/>
                    </a:lnTo>
                    <a:lnTo>
                      <a:pt x="352" y="173"/>
                    </a:lnTo>
                    <a:lnTo>
                      <a:pt x="355" y="173"/>
                    </a:lnTo>
                    <a:lnTo>
                      <a:pt x="355" y="173"/>
                    </a:lnTo>
                    <a:lnTo>
                      <a:pt x="359" y="173"/>
                    </a:lnTo>
                    <a:lnTo>
                      <a:pt x="363" y="173"/>
                    </a:lnTo>
                    <a:lnTo>
                      <a:pt x="367" y="173"/>
                    </a:lnTo>
                    <a:lnTo>
                      <a:pt x="369" y="175"/>
                    </a:lnTo>
                    <a:lnTo>
                      <a:pt x="369" y="178"/>
                    </a:lnTo>
                    <a:lnTo>
                      <a:pt x="371" y="178"/>
                    </a:lnTo>
                    <a:lnTo>
                      <a:pt x="371" y="178"/>
                    </a:lnTo>
                    <a:lnTo>
                      <a:pt x="369" y="178"/>
                    </a:lnTo>
                    <a:lnTo>
                      <a:pt x="369" y="178"/>
                    </a:lnTo>
                    <a:lnTo>
                      <a:pt x="367" y="178"/>
                    </a:lnTo>
                    <a:lnTo>
                      <a:pt x="367" y="178"/>
                    </a:lnTo>
                    <a:lnTo>
                      <a:pt x="367" y="180"/>
                    </a:lnTo>
                    <a:lnTo>
                      <a:pt x="367" y="180"/>
                    </a:lnTo>
                    <a:lnTo>
                      <a:pt x="367" y="182"/>
                    </a:lnTo>
                    <a:lnTo>
                      <a:pt x="365" y="184"/>
                    </a:lnTo>
                    <a:lnTo>
                      <a:pt x="365" y="186"/>
                    </a:lnTo>
                    <a:lnTo>
                      <a:pt x="365" y="186"/>
                    </a:lnTo>
                    <a:lnTo>
                      <a:pt x="365" y="186"/>
                    </a:lnTo>
                    <a:lnTo>
                      <a:pt x="363" y="186"/>
                    </a:lnTo>
                    <a:lnTo>
                      <a:pt x="363" y="186"/>
                    </a:lnTo>
                    <a:lnTo>
                      <a:pt x="363" y="186"/>
                    </a:lnTo>
                    <a:lnTo>
                      <a:pt x="361" y="188"/>
                    </a:lnTo>
                    <a:lnTo>
                      <a:pt x="361" y="188"/>
                    </a:lnTo>
                    <a:lnTo>
                      <a:pt x="361" y="190"/>
                    </a:lnTo>
                    <a:lnTo>
                      <a:pt x="359" y="188"/>
                    </a:lnTo>
                    <a:lnTo>
                      <a:pt x="359" y="188"/>
                    </a:lnTo>
                    <a:lnTo>
                      <a:pt x="359" y="188"/>
                    </a:lnTo>
                    <a:lnTo>
                      <a:pt x="357" y="190"/>
                    </a:lnTo>
                    <a:lnTo>
                      <a:pt x="357" y="190"/>
                    </a:lnTo>
                    <a:lnTo>
                      <a:pt x="357" y="190"/>
                    </a:lnTo>
                    <a:lnTo>
                      <a:pt x="355" y="190"/>
                    </a:lnTo>
                    <a:lnTo>
                      <a:pt x="355" y="190"/>
                    </a:lnTo>
                    <a:lnTo>
                      <a:pt x="352" y="190"/>
                    </a:lnTo>
                    <a:lnTo>
                      <a:pt x="352" y="192"/>
                    </a:lnTo>
                    <a:lnTo>
                      <a:pt x="352" y="192"/>
                    </a:lnTo>
                    <a:lnTo>
                      <a:pt x="350" y="197"/>
                    </a:lnTo>
                    <a:lnTo>
                      <a:pt x="350" y="197"/>
                    </a:lnTo>
                    <a:lnTo>
                      <a:pt x="350" y="199"/>
                    </a:lnTo>
                    <a:lnTo>
                      <a:pt x="352" y="203"/>
                    </a:lnTo>
                    <a:lnTo>
                      <a:pt x="352" y="207"/>
                    </a:lnTo>
                    <a:lnTo>
                      <a:pt x="352" y="207"/>
                    </a:lnTo>
                    <a:lnTo>
                      <a:pt x="352" y="207"/>
                    </a:lnTo>
                    <a:lnTo>
                      <a:pt x="355" y="207"/>
                    </a:lnTo>
                    <a:lnTo>
                      <a:pt x="355" y="205"/>
                    </a:lnTo>
                    <a:lnTo>
                      <a:pt x="355" y="205"/>
                    </a:lnTo>
                    <a:lnTo>
                      <a:pt x="355" y="205"/>
                    </a:lnTo>
                    <a:lnTo>
                      <a:pt x="355" y="205"/>
                    </a:lnTo>
                    <a:lnTo>
                      <a:pt x="355" y="205"/>
                    </a:lnTo>
                    <a:lnTo>
                      <a:pt x="357" y="207"/>
                    </a:lnTo>
                    <a:lnTo>
                      <a:pt x="357" y="209"/>
                    </a:lnTo>
                    <a:lnTo>
                      <a:pt x="357" y="209"/>
                    </a:lnTo>
                    <a:lnTo>
                      <a:pt x="359" y="207"/>
                    </a:lnTo>
                    <a:lnTo>
                      <a:pt x="359" y="207"/>
                    </a:lnTo>
                    <a:lnTo>
                      <a:pt x="359" y="207"/>
                    </a:lnTo>
                    <a:lnTo>
                      <a:pt x="359" y="205"/>
                    </a:lnTo>
                    <a:lnTo>
                      <a:pt x="359" y="203"/>
                    </a:lnTo>
                    <a:lnTo>
                      <a:pt x="361" y="203"/>
                    </a:lnTo>
                    <a:lnTo>
                      <a:pt x="361" y="201"/>
                    </a:lnTo>
                    <a:lnTo>
                      <a:pt x="363" y="201"/>
                    </a:lnTo>
                    <a:lnTo>
                      <a:pt x="363" y="199"/>
                    </a:lnTo>
                    <a:lnTo>
                      <a:pt x="363" y="197"/>
                    </a:lnTo>
                    <a:lnTo>
                      <a:pt x="363" y="197"/>
                    </a:lnTo>
                    <a:lnTo>
                      <a:pt x="363" y="197"/>
                    </a:lnTo>
                    <a:lnTo>
                      <a:pt x="365" y="197"/>
                    </a:lnTo>
                    <a:lnTo>
                      <a:pt x="365" y="197"/>
                    </a:lnTo>
                    <a:lnTo>
                      <a:pt x="365" y="197"/>
                    </a:lnTo>
                    <a:lnTo>
                      <a:pt x="367" y="197"/>
                    </a:lnTo>
                    <a:lnTo>
                      <a:pt x="367" y="201"/>
                    </a:lnTo>
                    <a:lnTo>
                      <a:pt x="367" y="203"/>
                    </a:lnTo>
                    <a:lnTo>
                      <a:pt x="367" y="205"/>
                    </a:lnTo>
                    <a:lnTo>
                      <a:pt x="369" y="207"/>
                    </a:lnTo>
                    <a:lnTo>
                      <a:pt x="369" y="209"/>
                    </a:lnTo>
                    <a:lnTo>
                      <a:pt x="369" y="209"/>
                    </a:lnTo>
                    <a:lnTo>
                      <a:pt x="369" y="211"/>
                    </a:lnTo>
                    <a:lnTo>
                      <a:pt x="369" y="211"/>
                    </a:lnTo>
                    <a:lnTo>
                      <a:pt x="371" y="213"/>
                    </a:lnTo>
                    <a:lnTo>
                      <a:pt x="371" y="216"/>
                    </a:lnTo>
                    <a:lnTo>
                      <a:pt x="371" y="218"/>
                    </a:lnTo>
                    <a:lnTo>
                      <a:pt x="371" y="224"/>
                    </a:lnTo>
                    <a:lnTo>
                      <a:pt x="371" y="224"/>
                    </a:lnTo>
                    <a:lnTo>
                      <a:pt x="374" y="224"/>
                    </a:lnTo>
                    <a:lnTo>
                      <a:pt x="374" y="224"/>
                    </a:lnTo>
                    <a:lnTo>
                      <a:pt x="374" y="222"/>
                    </a:lnTo>
                    <a:lnTo>
                      <a:pt x="374" y="222"/>
                    </a:lnTo>
                    <a:lnTo>
                      <a:pt x="374" y="222"/>
                    </a:lnTo>
                    <a:lnTo>
                      <a:pt x="376" y="222"/>
                    </a:lnTo>
                    <a:lnTo>
                      <a:pt x="376" y="224"/>
                    </a:lnTo>
                    <a:lnTo>
                      <a:pt x="378" y="224"/>
                    </a:lnTo>
                    <a:lnTo>
                      <a:pt x="378" y="224"/>
                    </a:lnTo>
                    <a:lnTo>
                      <a:pt x="378" y="222"/>
                    </a:lnTo>
                    <a:lnTo>
                      <a:pt x="380" y="222"/>
                    </a:lnTo>
                    <a:lnTo>
                      <a:pt x="380" y="220"/>
                    </a:lnTo>
                    <a:lnTo>
                      <a:pt x="380" y="220"/>
                    </a:lnTo>
                    <a:lnTo>
                      <a:pt x="380" y="220"/>
                    </a:lnTo>
                    <a:lnTo>
                      <a:pt x="380" y="220"/>
                    </a:lnTo>
                    <a:lnTo>
                      <a:pt x="380" y="218"/>
                    </a:lnTo>
                    <a:lnTo>
                      <a:pt x="380" y="216"/>
                    </a:lnTo>
                    <a:lnTo>
                      <a:pt x="380" y="213"/>
                    </a:lnTo>
                    <a:lnTo>
                      <a:pt x="380" y="213"/>
                    </a:lnTo>
                    <a:lnTo>
                      <a:pt x="380" y="211"/>
                    </a:lnTo>
                    <a:lnTo>
                      <a:pt x="380" y="209"/>
                    </a:lnTo>
                    <a:lnTo>
                      <a:pt x="380" y="207"/>
                    </a:lnTo>
                    <a:lnTo>
                      <a:pt x="380" y="207"/>
                    </a:lnTo>
                    <a:lnTo>
                      <a:pt x="382" y="207"/>
                    </a:lnTo>
                    <a:lnTo>
                      <a:pt x="382" y="207"/>
                    </a:lnTo>
                    <a:lnTo>
                      <a:pt x="384" y="207"/>
                    </a:lnTo>
                    <a:lnTo>
                      <a:pt x="384" y="207"/>
                    </a:lnTo>
                    <a:lnTo>
                      <a:pt x="384" y="205"/>
                    </a:lnTo>
                    <a:lnTo>
                      <a:pt x="384" y="203"/>
                    </a:lnTo>
                    <a:lnTo>
                      <a:pt x="384" y="199"/>
                    </a:lnTo>
                    <a:lnTo>
                      <a:pt x="384" y="197"/>
                    </a:lnTo>
                    <a:lnTo>
                      <a:pt x="384" y="197"/>
                    </a:lnTo>
                    <a:lnTo>
                      <a:pt x="384" y="192"/>
                    </a:lnTo>
                    <a:lnTo>
                      <a:pt x="384" y="190"/>
                    </a:lnTo>
                    <a:lnTo>
                      <a:pt x="384" y="190"/>
                    </a:lnTo>
                    <a:lnTo>
                      <a:pt x="386" y="192"/>
                    </a:lnTo>
                    <a:lnTo>
                      <a:pt x="386" y="192"/>
                    </a:lnTo>
                    <a:lnTo>
                      <a:pt x="386" y="192"/>
                    </a:lnTo>
                    <a:lnTo>
                      <a:pt x="388" y="192"/>
                    </a:lnTo>
                    <a:lnTo>
                      <a:pt x="388" y="192"/>
                    </a:lnTo>
                    <a:lnTo>
                      <a:pt x="390" y="192"/>
                    </a:lnTo>
                    <a:lnTo>
                      <a:pt x="390" y="192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7" y="192"/>
                    </a:lnTo>
                    <a:lnTo>
                      <a:pt x="397" y="190"/>
                    </a:lnTo>
                    <a:lnTo>
                      <a:pt x="399" y="186"/>
                    </a:lnTo>
                    <a:lnTo>
                      <a:pt x="399" y="184"/>
                    </a:lnTo>
                    <a:lnTo>
                      <a:pt x="399" y="184"/>
                    </a:lnTo>
                    <a:lnTo>
                      <a:pt x="401" y="182"/>
                    </a:lnTo>
                    <a:lnTo>
                      <a:pt x="403" y="180"/>
                    </a:lnTo>
                    <a:lnTo>
                      <a:pt x="403" y="178"/>
                    </a:lnTo>
                    <a:lnTo>
                      <a:pt x="405" y="175"/>
                    </a:lnTo>
                    <a:lnTo>
                      <a:pt x="405" y="173"/>
                    </a:lnTo>
                    <a:lnTo>
                      <a:pt x="403" y="173"/>
                    </a:lnTo>
                    <a:lnTo>
                      <a:pt x="403" y="173"/>
                    </a:lnTo>
                    <a:lnTo>
                      <a:pt x="403" y="173"/>
                    </a:lnTo>
                    <a:lnTo>
                      <a:pt x="403" y="173"/>
                    </a:lnTo>
                    <a:lnTo>
                      <a:pt x="403" y="171"/>
                    </a:lnTo>
                    <a:lnTo>
                      <a:pt x="403" y="171"/>
                    </a:lnTo>
                    <a:lnTo>
                      <a:pt x="403" y="169"/>
                    </a:lnTo>
                    <a:lnTo>
                      <a:pt x="403" y="169"/>
                    </a:lnTo>
                    <a:lnTo>
                      <a:pt x="405" y="167"/>
                    </a:lnTo>
                    <a:lnTo>
                      <a:pt x="407" y="167"/>
                    </a:lnTo>
                    <a:lnTo>
                      <a:pt x="407" y="165"/>
                    </a:lnTo>
                    <a:lnTo>
                      <a:pt x="409" y="163"/>
                    </a:lnTo>
                    <a:lnTo>
                      <a:pt x="409" y="161"/>
                    </a:lnTo>
                    <a:lnTo>
                      <a:pt x="409" y="161"/>
                    </a:lnTo>
                    <a:lnTo>
                      <a:pt x="409" y="161"/>
                    </a:lnTo>
                    <a:lnTo>
                      <a:pt x="412" y="159"/>
                    </a:lnTo>
                    <a:lnTo>
                      <a:pt x="412" y="159"/>
                    </a:lnTo>
                    <a:lnTo>
                      <a:pt x="412" y="159"/>
                    </a:lnTo>
                    <a:lnTo>
                      <a:pt x="409" y="156"/>
                    </a:lnTo>
                    <a:lnTo>
                      <a:pt x="409" y="154"/>
                    </a:lnTo>
                    <a:lnTo>
                      <a:pt x="409" y="152"/>
                    </a:lnTo>
                    <a:lnTo>
                      <a:pt x="409" y="152"/>
                    </a:lnTo>
                    <a:lnTo>
                      <a:pt x="412" y="150"/>
                    </a:lnTo>
                    <a:lnTo>
                      <a:pt x="412" y="150"/>
                    </a:lnTo>
                    <a:lnTo>
                      <a:pt x="414" y="148"/>
                    </a:lnTo>
                    <a:lnTo>
                      <a:pt x="416" y="148"/>
                    </a:lnTo>
                    <a:lnTo>
                      <a:pt x="420" y="144"/>
                    </a:lnTo>
                    <a:lnTo>
                      <a:pt x="422" y="144"/>
                    </a:lnTo>
                    <a:lnTo>
                      <a:pt x="422" y="142"/>
                    </a:lnTo>
                    <a:lnTo>
                      <a:pt x="424" y="142"/>
                    </a:lnTo>
                    <a:lnTo>
                      <a:pt x="424" y="139"/>
                    </a:lnTo>
                    <a:lnTo>
                      <a:pt x="426" y="139"/>
                    </a:lnTo>
                    <a:lnTo>
                      <a:pt x="428" y="139"/>
                    </a:lnTo>
                    <a:lnTo>
                      <a:pt x="435" y="137"/>
                    </a:lnTo>
                    <a:lnTo>
                      <a:pt x="435" y="137"/>
                    </a:lnTo>
                    <a:lnTo>
                      <a:pt x="437" y="139"/>
                    </a:lnTo>
                    <a:lnTo>
                      <a:pt x="437" y="139"/>
                    </a:lnTo>
                    <a:lnTo>
                      <a:pt x="439" y="142"/>
                    </a:lnTo>
                    <a:lnTo>
                      <a:pt x="439" y="142"/>
                    </a:lnTo>
                    <a:lnTo>
                      <a:pt x="441" y="142"/>
                    </a:lnTo>
                    <a:lnTo>
                      <a:pt x="441" y="142"/>
                    </a:lnTo>
                    <a:lnTo>
                      <a:pt x="437" y="135"/>
                    </a:lnTo>
                    <a:lnTo>
                      <a:pt x="437" y="135"/>
                    </a:lnTo>
                    <a:lnTo>
                      <a:pt x="437" y="133"/>
                    </a:lnTo>
                    <a:lnTo>
                      <a:pt x="437" y="133"/>
                    </a:lnTo>
                    <a:lnTo>
                      <a:pt x="439" y="131"/>
                    </a:lnTo>
                    <a:lnTo>
                      <a:pt x="441" y="131"/>
                    </a:lnTo>
                    <a:lnTo>
                      <a:pt x="441" y="129"/>
                    </a:lnTo>
                    <a:lnTo>
                      <a:pt x="443" y="129"/>
                    </a:lnTo>
                    <a:lnTo>
                      <a:pt x="443" y="129"/>
                    </a:lnTo>
                    <a:lnTo>
                      <a:pt x="445" y="129"/>
                    </a:lnTo>
                    <a:lnTo>
                      <a:pt x="445" y="127"/>
                    </a:lnTo>
                    <a:lnTo>
                      <a:pt x="445" y="127"/>
                    </a:lnTo>
                    <a:close/>
                    <a:moveTo>
                      <a:pt x="388" y="450"/>
                    </a:moveTo>
                    <a:lnTo>
                      <a:pt x="388" y="450"/>
                    </a:lnTo>
                    <a:lnTo>
                      <a:pt x="388" y="452"/>
                    </a:lnTo>
                    <a:lnTo>
                      <a:pt x="388" y="452"/>
                    </a:lnTo>
                    <a:lnTo>
                      <a:pt x="388" y="452"/>
                    </a:lnTo>
                    <a:lnTo>
                      <a:pt x="390" y="452"/>
                    </a:lnTo>
                    <a:lnTo>
                      <a:pt x="388" y="450"/>
                    </a:lnTo>
                    <a:close/>
                    <a:moveTo>
                      <a:pt x="378" y="380"/>
                    </a:moveTo>
                    <a:lnTo>
                      <a:pt x="378" y="380"/>
                    </a:lnTo>
                    <a:lnTo>
                      <a:pt x="378" y="380"/>
                    </a:lnTo>
                    <a:lnTo>
                      <a:pt x="380" y="383"/>
                    </a:lnTo>
                    <a:lnTo>
                      <a:pt x="378" y="380"/>
                    </a:lnTo>
                    <a:lnTo>
                      <a:pt x="378" y="380"/>
                    </a:lnTo>
                    <a:close/>
                    <a:moveTo>
                      <a:pt x="380" y="435"/>
                    </a:moveTo>
                    <a:lnTo>
                      <a:pt x="380" y="437"/>
                    </a:lnTo>
                    <a:lnTo>
                      <a:pt x="380" y="437"/>
                    </a:lnTo>
                    <a:lnTo>
                      <a:pt x="380" y="437"/>
                    </a:lnTo>
                    <a:lnTo>
                      <a:pt x="382" y="437"/>
                    </a:lnTo>
                    <a:lnTo>
                      <a:pt x="380" y="437"/>
                    </a:lnTo>
                    <a:lnTo>
                      <a:pt x="380" y="435"/>
                    </a:lnTo>
                    <a:close/>
                    <a:moveTo>
                      <a:pt x="384" y="442"/>
                    </a:moveTo>
                    <a:lnTo>
                      <a:pt x="384" y="442"/>
                    </a:lnTo>
                    <a:lnTo>
                      <a:pt x="384" y="442"/>
                    </a:lnTo>
                    <a:lnTo>
                      <a:pt x="384" y="444"/>
                    </a:lnTo>
                    <a:lnTo>
                      <a:pt x="384" y="444"/>
                    </a:lnTo>
                    <a:lnTo>
                      <a:pt x="384" y="444"/>
                    </a:lnTo>
                    <a:lnTo>
                      <a:pt x="386" y="444"/>
                    </a:lnTo>
                    <a:lnTo>
                      <a:pt x="384" y="442"/>
                    </a:lnTo>
                    <a:lnTo>
                      <a:pt x="384" y="442"/>
                    </a:lnTo>
                    <a:close/>
                    <a:moveTo>
                      <a:pt x="386" y="437"/>
                    </a:moveTo>
                    <a:lnTo>
                      <a:pt x="386" y="437"/>
                    </a:lnTo>
                    <a:lnTo>
                      <a:pt x="386" y="440"/>
                    </a:lnTo>
                    <a:lnTo>
                      <a:pt x="386" y="440"/>
                    </a:lnTo>
                    <a:lnTo>
                      <a:pt x="386" y="440"/>
                    </a:lnTo>
                    <a:lnTo>
                      <a:pt x="386" y="442"/>
                    </a:lnTo>
                    <a:lnTo>
                      <a:pt x="386" y="442"/>
                    </a:lnTo>
                    <a:lnTo>
                      <a:pt x="386" y="442"/>
                    </a:lnTo>
                    <a:lnTo>
                      <a:pt x="386" y="442"/>
                    </a:lnTo>
                    <a:lnTo>
                      <a:pt x="386" y="440"/>
                    </a:lnTo>
                    <a:lnTo>
                      <a:pt x="386" y="437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/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8" name="Hong Kong" descr="" title="">
                <a:extLst>
                  <a:ext uri="{FF2B5EF4-FFF2-40B4-BE49-F238E27FC236}">
                    <a16:creationId xmlns:a16="http://schemas.microsoft.com/office/drawing/2014/main" id="{2659116B-706C-4E89-A3CF-DB215C902E9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631358" y="3331643"/>
                <a:ext cx="16698" cy="16698"/>
              </a:xfrm>
              <a:custGeom>
                <a:avLst/>
                <a:gdLst>
                  <a:gd name="T0" fmla="*/ 4 w 6"/>
                  <a:gd name="T1" fmla="*/ 4 h 6"/>
                  <a:gd name="T2" fmla="*/ 4 w 6"/>
                  <a:gd name="T3" fmla="*/ 4 h 6"/>
                  <a:gd name="T4" fmla="*/ 4 w 6"/>
                  <a:gd name="T5" fmla="*/ 6 h 6"/>
                  <a:gd name="T6" fmla="*/ 6 w 6"/>
                  <a:gd name="T7" fmla="*/ 4 h 6"/>
                  <a:gd name="T8" fmla="*/ 6 w 6"/>
                  <a:gd name="T9" fmla="*/ 4 h 6"/>
                  <a:gd name="T10" fmla="*/ 6 w 6"/>
                  <a:gd name="T11" fmla="*/ 4 h 6"/>
                  <a:gd name="T12" fmla="*/ 4 w 6"/>
                  <a:gd name="T13" fmla="*/ 4 h 6"/>
                  <a:gd name="T14" fmla="*/ 4 w 6"/>
                  <a:gd name="T15" fmla="*/ 4 h 6"/>
                  <a:gd name="T16" fmla="*/ 0 w 6"/>
                  <a:gd name="T17" fmla="*/ 4 h 6"/>
                  <a:gd name="T18" fmla="*/ 0 w 6"/>
                  <a:gd name="T19" fmla="*/ 4 h 6"/>
                  <a:gd name="T20" fmla="*/ 0 w 6"/>
                  <a:gd name="T21" fmla="*/ 4 h 6"/>
                  <a:gd name="T22" fmla="*/ 2 w 6"/>
                  <a:gd name="T23" fmla="*/ 4 h 6"/>
                  <a:gd name="T24" fmla="*/ 2 w 6"/>
                  <a:gd name="T25" fmla="*/ 4 h 6"/>
                  <a:gd name="T26" fmla="*/ 2 w 6"/>
                  <a:gd name="T27" fmla="*/ 2 h 6"/>
                  <a:gd name="T28" fmla="*/ 0 w 6"/>
                  <a:gd name="T29" fmla="*/ 4 h 6"/>
                  <a:gd name="T30" fmla="*/ 0 w 6"/>
                  <a:gd name="T31" fmla="*/ 4 h 6"/>
                  <a:gd name="T32" fmla="*/ 6 w 6"/>
                  <a:gd name="T33" fmla="*/ 2 h 6"/>
                  <a:gd name="T34" fmla="*/ 6 w 6"/>
                  <a:gd name="T35" fmla="*/ 2 h 6"/>
                  <a:gd name="T36" fmla="*/ 6 w 6"/>
                  <a:gd name="T37" fmla="*/ 0 h 6"/>
                  <a:gd name="T38" fmla="*/ 6 w 6"/>
                  <a:gd name="T39" fmla="*/ 0 h 6"/>
                  <a:gd name="T40" fmla="*/ 6 w 6"/>
                  <a:gd name="T41" fmla="*/ 0 h 6"/>
                  <a:gd name="T42" fmla="*/ 6 w 6"/>
                  <a:gd name="T43" fmla="*/ 0 h 6"/>
                  <a:gd name="T44" fmla="*/ 4 w 6"/>
                  <a:gd name="T45" fmla="*/ 0 h 6"/>
                  <a:gd name="T46" fmla="*/ 4 w 6"/>
                  <a:gd name="T47" fmla="*/ 0 h 6"/>
                  <a:gd name="T48" fmla="*/ 4 w 6"/>
                  <a:gd name="T49" fmla="*/ 0 h 6"/>
                  <a:gd name="T50" fmla="*/ 2 w 6"/>
                  <a:gd name="T51" fmla="*/ 0 h 6"/>
                  <a:gd name="T52" fmla="*/ 2 w 6"/>
                  <a:gd name="T53" fmla="*/ 0 h 6"/>
                  <a:gd name="T54" fmla="*/ 2 w 6"/>
                  <a:gd name="T55" fmla="*/ 0 h 6"/>
                  <a:gd name="T56" fmla="*/ 2 w 6"/>
                  <a:gd name="T57" fmla="*/ 0 h 6"/>
                  <a:gd name="T58" fmla="*/ 0 w 6"/>
                  <a:gd name="T59" fmla="*/ 2 h 6"/>
                  <a:gd name="T60" fmla="*/ 0 w 6"/>
                  <a:gd name="T61" fmla="*/ 2 h 6"/>
                  <a:gd name="T62" fmla="*/ 2 w 6"/>
                  <a:gd name="T63" fmla="*/ 2 h 6"/>
                  <a:gd name="T64" fmla="*/ 2 w 6"/>
                  <a:gd name="T65" fmla="*/ 2 h 6"/>
                  <a:gd name="T66" fmla="*/ 4 w 6"/>
                  <a:gd name="T67" fmla="*/ 2 h 6"/>
                  <a:gd name="T68" fmla="*/ 6 w 6"/>
                  <a:gd name="T69" fmla="*/ 4 h 6"/>
                  <a:gd name="T70" fmla="*/ 6 w 6"/>
                  <a:gd name="T71" fmla="*/ 4 h 6"/>
                  <a:gd name="T72" fmla="*/ 6 w 6"/>
                  <a:gd name="T73" fmla="*/ 2 h 6"/>
                  <a:gd name="T74" fmla="*/ 6 w 6"/>
                  <a:gd name="T75" fmla="*/ 2 h 6"/>
                  <a:gd name="T76" fmla="*/ 6 w 6"/>
                  <a:gd name="T7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" h="6">
                    <a:moveTo>
                      <a:pt x="4" y="4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  <a:moveTo>
                      <a:pt x="0" y="4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  <a:moveTo>
                      <a:pt x="6" y="2"/>
                    </a:moveTo>
                    <a:lnTo>
                      <a:pt x="6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89" name="Guam" descr="" title="">
                <a:extLst>
                  <a:ext uri="{FF2B5EF4-FFF2-40B4-BE49-F238E27FC236}">
                    <a16:creationId xmlns:a16="http://schemas.microsoft.com/office/drawing/2014/main" id="{8D8C29A9-0618-4DC7-8739-28C672BD9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781" y="3718473"/>
                <a:ext cx="11132" cy="16698"/>
              </a:xfrm>
              <a:custGeom>
                <a:avLst/>
                <a:gdLst>
                  <a:gd name="T0" fmla="*/ 4 w 4"/>
                  <a:gd name="T1" fmla="*/ 0 h 6"/>
                  <a:gd name="T2" fmla="*/ 4 w 4"/>
                  <a:gd name="T3" fmla="*/ 0 h 6"/>
                  <a:gd name="T4" fmla="*/ 4 w 4"/>
                  <a:gd name="T5" fmla="*/ 0 h 6"/>
                  <a:gd name="T6" fmla="*/ 2 w 4"/>
                  <a:gd name="T7" fmla="*/ 2 h 6"/>
                  <a:gd name="T8" fmla="*/ 0 w 4"/>
                  <a:gd name="T9" fmla="*/ 4 h 6"/>
                  <a:gd name="T10" fmla="*/ 0 w 4"/>
                  <a:gd name="T11" fmla="*/ 4 h 6"/>
                  <a:gd name="T12" fmla="*/ 0 w 4"/>
                  <a:gd name="T13" fmla="*/ 6 h 6"/>
                  <a:gd name="T14" fmla="*/ 2 w 4"/>
                  <a:gd name="T15" fmla="*/ 6 h 6"/>
                  <a:gd name="T16" fmla="*/ 2 w 4"/>
                  <a:gd name="T17" fmla="*/ 6 h 6"/>
                  <a:gd name="T18" fmla="*/ 2 w 4"/>
                  <a:gd name="T19" fmla="*/ 4 h 6"/>
                  <a:gd name="T20" fmla="*/ 4 w 4"/>
                  <a:gd name="T21" fmla="*/ 0 h 6"/>
                  <a:gd name="T22" fmla="*/ 4 w 4"/>
                  <a:gd name="T2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0" name="Georgia" descr="" title="">
                <a:extLst>
                  <a:ext uri="{FF2B5EF4-FFF2-40B4-BE49-F238E27FC236}">
                    <a16:creationId xmlns:a16="http://schemas.microsoft.com/office/drawing/2014/main" id="{525A8CF9-639D-49E6-BB97-CD8C7173D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2186" y="2329779"/>
                <a:ext cx="289427" cy="130800"/>
              </a:xfrm>
              <a:custGeom>
                <a:avLst/>
                <a:gdLst>
                  <a:gd name="T0" fmla="*/ 99 w 104"/>
                  <a:gd name="T1" fmla="*/ 38 h 47"/>
                  <a:gd name="T2" fmla="*/ 95 w 104"/>
                  <a:gd name="T3" fmla="*/ 36 h 47"/>
                  <a:gd name="T4" fmla="*/ 95 w 104"/>
                  <a:gd name="T5" fmla="*/ 34 h 47"/>
                  <a:gd name="T6" fmla="*/ 97 w 104"/>
                  <a:gd name="T7" fmla="*/ 34 h 47"/>
                  <a:gd name="T8" fmla="*/ 99 w 104"/>
                  <a:gd name="T9" fmla="*/ 32 h 47"/>
                  <a:gd name="T10" fmla="*/ 95 w 104"/>
                  <a:gd name="T11" fmla="*/ 30 h 47"/>
                  <a:gd name="T12" fmla="*/ 91 w 104"/>
                  <a:gd name="T13" fmla="*/ 28 h 47"/>
                  <a:gd name="T14" fmla="*/ 89 w 104"/>
                  <a:gd name="T15" fmla="*/ 26 h 47"/>
                  <a:gd name="T16" fmla="*/ 89 w 104"/>
                  <a:gd name="T17" fmla="*/ 24 h 47"/>
                  <a:gd name="T18" fmla="*/ 87 w 104"/>
                  <a:gd name="T19" fmla="*/ 19 h 47"/>
                  <a:gd name="T20" fmla="*/ 80 w 104"/>
                  <a:gd name="T21" fmla="*/ 17 h 47"/>
                  <a:gd name="T22" fmla="*/ 76 w 104"/>
                  <a:gd name="T23" fmla="*/ 15 h 47"/>
                  <a:gd name="T24" fmla="*/ 74 w 104"/>
                  <a:gd name="T25" fmla="*/ 17 h 47"/>
                  <a:gd name="T26" fmla="*/ 72 w 104"/>
                  <a:gd name="T27" fmla="*/ 15 h 47"/>
                  <a:gd name="T28" fmla="*/ 66 w 104"/>
                  <a:gd name="T29" fmla="*/ 17 h 47"/>
                  <a:gd name="T30" fmla="*/ 61 w 104"/>
                  <a:gd name="T31" fmla="*/ 19 h 47"/>
                  <a:gd name="T32" fmla="*/ 57 w 104"/>
                  <a:gd name="T33" fmla="*/ 17 h 47"/>
                  <a:gd name="T34" fmla="*/ 59 w 104"/>
                  <a:gd name="T35" fmla="*/ 15 h 47"/>
                  <a:gd name="T36" fmla="*/ 55 w 104"/>
                  <a:gd name="T37" fmla="*/ 13 h 47"/>
                  <a:gd name="T38" fmla="*/ 47 w 104"/>
                  <a:gd name="T39" fmla="*/ 11 h 47"/>
                  <a:gd name="T40" fmla="*/ 42 w 104"/>
                  <a:gd name="T41" fmla="*/ 9 h 47"/>
                  <a:gd name="T42" fmla="*/ 38 w 104"/>
                  <a:gd name="T43" fmla="*/ 7 h 47"/>
                  <a:gd name="T44" fmla="*/ 34 w 104"/>
                  <a:gd name="T45" fmla="*/ 7 h 47"/>
                  <a:gd name="T46" fmla="*/ 23 w 104"/>
                  <a:gd name="T47" fmla="*/ 7 h 47"/>
                  <a:gd name="T48" fmla="*/ 15 w 104"/>
                  <a:gd name="T49" fmla="*/ 2 h 47"/>
                  <a:gd name="T50" fmla="*/ 9 w 104"/>
                  <a:gd name="T51" fmla="*/ 2 h 47"/>
                  <a:gd name="T52" fmla="*/ 2 w 104"/>
                  <a:gd name="T53" fmla="*/ 0 h 47"/>
                  <a:gd name="T54" fmla="*/ 4 w 104"/>
                  <a:gd name="T55" fmla="*/ 5 h 47"/>
                  <a:gd name="T56" fmla="*/ 15 w 104"/>
                  <a:gd name="T57" fmla="*/ 9 h 47"/>
                  <a:gd name="T58" fmla="*/ 23 w 104"/>
                  <a:gd name="T59" fmla="*/ 15 h 47"/>
                  <a:gd name="T60" fmla="*/ 26 w 104"/>
                  <a:gd name="T61" fmla="*/ 26 h 47"/>
                  <a:gd name="T62" fmla="*/ 28 w 104"/>
                  <a:gd name="T63" fmla="*/ 32 h 47"/>
                  <a:gd name="T64" fmla="*/ 26 w 104"/>
                  <a:gd name="T65" fmla="*/ 38 h 47"/>
                  <a:gd name="T66" fmla="*/ 30 w 104"/>
                  <a:gd name="T67" fmla="*/ 40 h 47"/>
                  <a:gd name="T68" fmla="*/ 34 w 104"/>
                  <a:gd name="T69" fmla="*/ 38 h 47"/>
                  <a:gd name="T70" fmla="*/ 38 w 104"/>
                  <a:gd name="T71" fmla="*/ 40 h 47"/>
                  <a:gd name="T72" fmla="*/ 40 w 104"/>
                  <a:gd name="T73" fmla="*/ 36 h 47"/>
                  <a:gd name="T74" fmla="*/ 42 w 104"/>
                  <a:gd name="T75" fmla="*/ 36 h 47"/>
                  <a:gd name="T76" fmla="*/ 45 w 104"/>
                  <a:gd name="T77" fmla="*/ 38 h 47"/>
                  <a:gd name="T78" fmla="*/ 49 w 104"/>
                  <a:gd name="T79" fmla="*/ 43 h 47"/>
                  <a:gd name="T80" fmla="*/ 51 w 104"/>
                  <a:gd name="T81" fmla="*/ 45 h 47"/>
                  <a:gd name="T82" fmla="*/ 53 w 104"/>
                  <a:gd name="T83" fmla="*/ 45 h 47"/>
                  <a:gd name="T84" fmla="*/ 53 w 104"/>
                  <a:gd name="T85" fmla="*/ 45 h 47"/>
                  <a:gd name="T86" fmla="*/ 59 w 104"/>
                  <a:gd name="T87" fmla="*/ 45 h 47"/>
                  <a:gd name="T88" fmla="*/ 64 w 104"/>
                  <a:gd name="T89" fmla="*/ 45 h 47"/>
                  <a:gd name="T90" fmla="*/ 70 w 104"/>
                  <a:gd name="T91" fmla="*/ 45 h 47"/>
                  <a:gd name="T92" fmla="*/ 74 w 104"/>
                  <a:gd name="T93" fmla="*/ 43 h 47"/>
                  <a:gd name="T94" fmla="*/ 78 w 104"/>
                  <a:gd name="T95" fmla="*/ 43 h 47"/>
                  <a:gd name="T96" fmla="*/ 85 w 104"/>
                  <a:gd name="T97" fmla="*/ 40 h 47"/>
                  <a:gd name="T98" fmla="*/ 89 w 104"/>
                  <a:gd name="T99" fmla="*/ 43 h 47"/>
                  <a:gd name="T100" fmla="*/ 93 w 104"/>
                  <a:gd name="T101" fmla="*/ 45 h 47"/>
                  <a:gd name="T102" fmla="*/ 97 w 104"/>
                  <a:gd name="T103" fmla="*/ 45 h 47"/>
                  <a:gd name="T104" fmla="*/ 99 w 104"/>
                  <a:gd name="T105" fmla="*/ 47 h 47"/>
                  <a:gd name="T106" fmla="*/ 104 w 104"/>
                  <a:gd name="T107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04" h="47">
                    <a:moveTo>
                      <a:pt x="102" y="40"/>
                    </a:moveTo>
                    <a:lnTo>
                      <a:pt x="99" y="40"/>
                    </a:lnTo>
                    <a:lnTo>
                      <a:pt x="99" y="38"/>
                    </a:lnTo>
                    <a:lnTo>
                      <a:pt x="97" y="38"/>
                    </a:lnTo>
                    <a:lnTo>
                      <a:pt x="97" y="36"/>
                    </a:lnTo>
                    <a:lnTo>
                      <a:pt x="95" y="36"/>
                    </a:lnTo>
                    <a:lnTo>
                      <a:pt x="95" y="36"/>
                    </a:lnTo>
                    <a:lnTo>
                      <a:pt x="95" y="36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7" y="34"/>
                    </a:lnTo>
                    <a:lnTo>
                      <a:pt x="97" y="34"/>
                    </a:lnTo>
                    <a:lnTo>
                      <a:pt x="97" y="34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7" y="30"/>
                    </a:lnTo>
                    <a:lnTo>
                      <a:pt x="95" y="30"/>
                    </a:lnTo>
                    <a:lnTo>
                      <a:pt x="95" y="30"/>
                    </a:lnTo>
                    <a:lnTo>
                      <a:pt x="93" y="30"/>
                    </a:lnTo>
                    <a:lnTo>
                      <a:pt x="91" y="28"/>
                    </a:lnTo>
                    <a:lnTo>
                      <a:pt x="91" y="28"/>
                    </a:lnTo>
                    <a:lnTo>
                      <a:pt x="91" y="28"/>
                    </a:lnTo>
                    <a:lnTo>
                      <a:pt x="89" y="26"/>
                    </a:lnTo>
                    <a:lnTo>
                      <a:pt x="87" y="26"/>
                    </a:lnTo>
                    <a:lnTo>
                      <a:pt x="87" y="26"/>
                    </a:lnTo>
                    <a:lnTo>
                      <a:pt x="89" y="24"/>
                    </a:lnTo>
                    <a:lnTo>
                      <a:pt x="89" y="21"/>
                    </a:lnTo>
                    <a:lnTo>
                      <a:pt x="89" y="19"/>
                    </a:lnTo>
                    <a:lnTo>
                      <a:pt x="87" y="19"/>
                    </a:lnTo>
                    <a:lnTo>
                      <a:pt x="87" y="19"/>
                    </a:lnTo>
                    <a:lnTo>
                      <a:pt x="83" y="19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78" y="17"/>
                    </a:lnTo>
                    <a:lnTo>
                      <a:pt x="76" y="15"/>
                    </a:lnTo>
                    <a:lnTo>
                      <a:pt x="76" y="15"/>
                    </a:lnTo>
                    <a:lnTo>
                      <a:pt x="76" y="15"/>
                    </a:lnTo>
                    <a:lnTo>
                      <a:pt x="74" y="17"/>
                    </a:lnTo>
                    <a:lnTo>
                      <a:pt x="72" y="17"/>
                    </a:lnTo>
                    <a:lnTo>
                      <a:pt x="72" y="15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8" y="17"/>
                    </a:lnTo>
                    <a:lnTo>
                      <a:pt x="66" y="17"/>
                    </a:lnTo>
                    <a:lnTo>
                      <a:pt x="64" y="17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59" y="19"/>
                    </a:lnTo>
                    <a:lnTo>
                      <a:pt x="59" y="19"/>
                    </a:lnTo>
                    <a:lnTo>
                      <a:pt x="57" y="17"/>
                    </a:lnTo>
                    <a:lnTo>
                      <a:pt x="59" y="17"/>
                    </a:lnTo>
                    <a:lnTo>
                      <a:pt x="59" y="17"/>
                    </a:lnTo>
                    <a:lnTo>
                      <a:pt x="59" y="15"/>
                    </a:lnTo>
                    <a:lnTo>
                      <a:pt x="59" y="15"/>
                    </a:lnTo>
                    <a:lnTo>
                      <a:pt x="57" y="15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49" y="11"/>
                    </a:lnTo>
                    <a:lnTo>
                      <a:pt x="47" y="11"/>
                    </a:lnTo>
                    <a:lnTo>
                      <a:pt x="47" y="9"/>
                    </a:lnTo>
                    <a:lnTo>
                      <a:pt x="45" y="9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40" y="9"/>
                    </a:lnTo>
                    <a:lnTo>
                      <a:pt x="38" y="7"/>
                    </a:lnTo>
                    <a:lnTo>
                      <a:pt x="36" y="7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32" y="7"/>
                    </a:lnTo>
                    <a:lnTo>
                      <a:pt x="26" y="7"/>
                    </a:lnTo>
                    <a:lnTo>
                      <a:pt x="23" y="7"/>
                    </a:lnTo>
                    <a:lnTo>
                      <a:pt x="21" y="5"/>
                    </a:lnTo>
                    <a:lnTo>
                      <a:pt x="17" y="5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15" y="9"/>
                    </a:lnTo>
                    <a:lnTo>
                      <a:pt x="17" y="13"/>
                    </a:lnTo>
                    <a:lnTo>
                      <a:pt x="19" y="13"/>
                    </a:lnTo>
                    <a:lnTo>
                      <a:pt x="23" y="15"/>
                    </a:lnTo>
                    <a:lnTo>
                      <a:pt x="23" y="17"/>
                    </a:lnTo>
                    <a:lnTo>
                      <a:pt x="26" y="21"/>
                    </a:lnTo>
                    <a:lnTo>
                      <a:pt x="26" y="26"/>
                    </a:lnTo>
                    <a:lnTo>
                      <a:pt x="28" y="30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8" y="34"/>
                    </a:lnTo>
                    <a:lnTo>
                      <a:pt x="23" y="38"/>
                    </a:lnTo>
                    <a:lnTo>
                      <a:pt x="26" y="38"/>
                    </a:lnTo>
                    <a:lnTo>
                      <a:pt x="28" y="38"/>
                    </a:lnTo>
                    <a:lnTo>
                      <a:pt x="28" y="40"/>
                    </a:lnTo>
                    <a:lnTo>
                      <a:pt x="30" y="40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8" y="38"/>
                    </a:lnTo>
                    <a:lnTo>
                      <a:pt x="38" y="40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2" y="36"/>
                    </a:lnTo>
                    <a:lnTo>
                      <a:pt x="45" y="36"/>
                    </a:lnTo>
                    <a:lnTo>
                      <a:pt x="45" y="38"/>
                    </a:lnTo>
                    <a:lnTo>
                      <a:pt x="45" y="38"/>
                    </a:lnTo>
                    <a:lnTo>
                      <a:pt x="49" y="40"/>
                    </a:lnTo>
                    <a:lnTo>
                      <a:pt x="49" y="43"/>
                    </a:lnTo>
                    <a:lnTo>
                      <a:pt x="49" y="43"/>
                    </a:lnTo>
                    <a:lnTo>
                      <a:pt x="49" y="43"/>
                    </a:lnTo>
                    <a:lnTo>
                      <a:pt x="49" y="43"/>
                    </a:lnTo>
                    <a:lnTo>
                      <a:pt x="51" y="45"/>
                    </a:lnTo>
                    <a:lnTo>
                      <a:pt x="51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5" y="45"/>
                    </a:lnTo>
                    <a:lnTo>
                      <a:pt x="57" y="45"/>
                    </a:lnTo>
                    <a:lnTo>
                      <a:pt x="59" y="45"/>
                    </a:lnTo>
                    <a:lnTo>
                      <a:pt x="61" y="45"/>
                    </a:lnTo>
                    <a:lnTo>
                      <a:pt x="64" y="45"/>
                    </a:lnTo>
                    <a:lnTo>
                      <a:pt x="64" y="45"/>
                    </a:lnTo>
                    <a:lnTo>
                      <a:pt x="66" y="43"/>
                    </a:lnTo>
                    <a:lnTo>
                      <a:pt x="70" y="45"/>
                    </a:lnTo>
                    <a:lnTo>
                      <a:pt x="70" y="45"/>
                    </a:lnTo>
                    <a:lnTo>
                      <a:pt x="74" y="43"/>
                    </a:lnTo>
                    <a:lnTo>
                      <a:pt x="76" y="43"/>
                    </a:lnTo>
                    <a:lnTo>
                      <a:pt x="74" y="43"/>
                    </a:lnTo>
                    <a:lnTo>
                      <a:pt x="74" y="43"/>
                    </a:lnTo>
                    <a:lnTo>
                      <a:pt x="76" y="43"/>
                    </a:lnTo>
                    <a:lnTo>
                      <a:pt x="78" y="43"/>
                    </a:lnTo>
                    <a:lnTo>
                      <a:pt x="80" y="40"/>
                    </a:lnTo>
                    <a:lnTo>
                      <a:pt x="83" y="38"/>
                    </a:lnTo>
                    <a:lnTo>
                      <a:pt x="85" y="40"/>
                    </a:lnTo>
                    <a:lnTo>
                      <a:pt x="89" y="40"/>
                    </a:lnTo>
                    <a:lnTo>
                      <a:pt x="89" y="43"/>
                    </a:lnTo>
                    <a:lnTo>
                      <a:pt x="89" y="43"/>
                    </a:lnTo>
                    <a:lnTo>
                      <a:pt x="89" y="43"/>
                    </a:lnTo>
                    <a:lnTo>
                      <a:pt x="91" y="45"/>
                    </a:lnTo>
                    <a:lnTo>
                      <a:pt x="93" y="45"/>
                    </a:lnTo>
                    <a:lnTo>
                      <a:pt x="93" y="45"/>
                    </a:lnTo>
                    <a:lnTo>
                      <a:pt x="95" y="45"/>
                    </a:lnTo>
                    <a:lnTo>
                      <a:pt x="97" y="45"/>
                    </a:lnTo>
                    <a:lnTo>
                      <a:pt x="99" y="45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102" y="47"/>
                    </a:lnTo>
                    <a:lnTo>
                      <a:pt x="102" y="45"/>
                    </a:lnTo>
                    <a:lnTo>
                      <a:pt x="104" y="43"/>
                    </a:lnTo>
                    <a:lnTo>
                      <a:pt x="104" y="43"/>
                    </a:lnTo>
                    <a:lnTo>
                      <a:pt x="102" y="40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1" name="China" descr="" title="">
                <a:extLst>
                  <a:ext uri="{FF2B5EF4-FFF2-40B4-BE49-F238E27FC236}">
                    <a16:creationId xmlns:a16="http://schemas.microsoft.com/office/drawing/2014/main" id="{A7BCB453-8F45-404E-B680-386D5D37B4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19841" y="1784320"/>
                <a:ext cx="2596497" cy="1733782"/>
              </a:xfrm>
              <a:custGeom>
                <a:avLst/>
                <a:gdLst>
                  <a:gd name="T0" fmla="*/ 680 w 933"/>
                  <a:gd name="T1" fmla="*/ 524 h 623"/>
                  <a:gd name="T2" fmla="*/ 549 w 933"/>
                  <a:gd name="T3" fmla="*/ 598 h 623"/>
                  <a:gd name="T4" fmla="*/ 564 w 933"/>
                  <a:gd name="T5" fmla="*/ 613 h 623"/>
                  <a:gd name="T6" fmla="*/ 931 w 933"/>
                  <a:gd name="T7" fmla="*/ 108 h 623"/>
                  <a:gd name="T8" fmla="*/ 870 w 933"/>
                  <a:gd name="T9" fmla="*/ 95 h 623"/>
                  <a:gd name="T10" fmla="*/ 819 w 933"/>
                  <a:gd name="T11" fmla="*/ 61 h 623"/>
                  <a:gd name="T12" fmla="*/ 798 w 933"/>
                  <a:gd name="T13" fmla="*/ 15 h 623"/>
                  <a:gd name="T14" fmla="*/ 712 w 933"/>
                  <a:gd name="T15" fmla="*/ 15 h 623"/>
                  <a:gd name="T16" fmla="*/ 676 w 933"/>
                  <a:gd name="T17" fmla="*/ 82 h 623"/>
                  <a:gd name="T18" fmla="*/ 672 w 933"/>
                  <a:gd name="T19" fmla="*/ 116 h 623"/>
                  <a:gd name="T20" fmla="*/ 693 w 933"/>
                  <a:gd name="T21" fmla="*/ 137 h 623"/>
                  <a:gd name="T22" fmla="*/ 642 w 933"/>
                  <a:gd name="T23" fmla="*/ 160 h 623"/>
                  <a:gd name="T24" fmla="*/ 577 w 933"/>
                  <a:gd name="T25" fmla="*/ 182 h 623"/>
                  <a:gd name="T26" fmla="*/ 530 w 933"/>
                  <a:gd name="T27" fmla="*/ 217 h 623"/>
                  <a:gd name="T28" fmla="*/ 414 w 933"/>
                  <a:gd name="T29" fmla="*/ 215 h 623"/>
                  <a:gd name="T30" fmla="*/ 306 w 933"/>
                  <a:gd name="T31" fmla="*/ 171 h 623"/>
                  <a:gd name="T32" fmla="*/ 266 w 933"/>
                  <a:gd name="T33" fmla="*/ 137 h 623"/>
                  <a:gd name="T34" fmla="*/ 222 w 933"/>
                  <a:gd name="T35" fmla="*/ 101 h 623"/>
                  <a:gd name="T36" fmla="*/ 190 w 933"/>
                  <a:gd name="T37" fmla="*/ 103 h 623"/>
                  <a:gd name="T38" fmla="*/ 142 w 933"/>
                  <a:gd name="T39" fmla="*/ 139 h 623"/>
                  <a:gd name="T40" fmla="*/ 97 w 933"/>
                  <a:gd name="T41" fmla="*/ 173 h 623"/>
                  <a:gd name="T42" fmla="*/ 102 w 933"/>
                  <a:gd name="T43" fmla="*/ 213 h 623"/>
                  <a:gd name="T44" fmla="*/ 42 w 933"/>
                  <a:gd name="T45" fmla="*/ 255 h 623"/>
                  <a:gd name="T46" fmla="*/ 0 w 933"/>
                  <a:gd name="T47" fmla="*/ 272 h 623"/>
                  <a:gd name="T48" fmla="*/ 21 w 933"/>
                  <a:gd name="T49" fmla="*/ 310 h 623"/>
                  <a:gd name="T50" fmla="*/ 40 w 933"/>
                  <a:gd name="T51" fmla="*/ 336 h 623"/>
                  <a:gd name="T52" fmla="*/ 78 w 933"/>
                  <a:gd name="T53" fmla="*/ 365 h 623"/>
                  <a:gd name="T54" fmla="*/ 74 w 933"/>
                  <a:gd name="T55" fmla="*/ 395 h 623"/>
                  <a:gd name="T56" fmla="*/ 104 w 933"/>
                  <a:gd name="T57" fmla="*/ 425 h 623"/>
                  <a:gd name="T58" fmla="*/ 169 w 933"/>
                  <a:gd name="T59" fmla="*/ 456 h 623"/>
                  <a:gd name="T60" fmla="*/ 216 w 933"/>
                  <a:gd name="T61" fmla="*/ 469 h 623"/>
                  <a:gd name="T62" fmla="*/ 256 w 933"/>
                  <a:gd name="T63" fmla="*/ 465 h 623"/>
                  <a:gd name="T64" fmla="*/ 298 w 933"/>
                  <a:gd name="T65" fmla="*/ 458 h 623"/>
                  <a:gd name="T66" fmla="*/ 344 w 933"/>
                  <a:gd name="T67" fmla="*/ 450 h 623"/>
                  <a:gd name="T68" fmla="*/ 372 w 933"/>
                  <a:gd name="T69" fmla="*/ 463 h 623"/>
                  <a:gd name="T70" fmla="*/ 374 w 933"/>
                  <a:gd name="T71" fmla="*/ 511 h 623"/>
                  <a:gd name="T72" fmla="*/ 384 w 933"/>
                  <a:gd name="T73" fmla="*/ 539 h 623"/>
                  <a:gd name="T74" fmla="*/ 410 w 933"/>
                  <a:gd name="T75" fmla="*/ 572 h 623"/>
                  <a:gd name="T76" fmla="*/ 427 w 933"/>
                  <a:gd name="T77" fmla="*/ 560 h 623"/>
                  <a:gd name="T78" fmla="*/ 458 w 933"/>
                  <a:gd name="T79" fmla="*/ 551 h 623"/>
                  <a:gd name="T80" fmla="*/ 501 w 933"/>
                  <a:gd name="T81" fmla="*/ 549 h 623"/>
                  <a:gd name="T82" fmla="*/ 530 w 933"/>
                  <a:gd name="T83" fmla="*/ 568 h 623"/>
                  <a:gd name="T84" fmla="*/ 551 w 933"/>
                  <a:gd name="T85" fmla="*/ 583 h 623"/>
                  <a:gd name="T86" fmla="*/ 574 w 933"/>
                  <a:gd name="T87" fmla="*/ 572 h 623"/>
                  <a:gd name="T88" fmla="*/ 608 w 933"/>
                  <a:gd name="T89" fmla="*/ 560 h 623"/>
                  <a:gd name="T90" fmla="*/ 627 w 933"/>
                  <a:gd name="T91" fmla="*/ 551 h 623"/>
                  <a:gd name="T92" fmla="*/ 667 w 933"/>
                  <a:gd name="T93" fmla="*/ 539 h 623"/>
                  <a:gd name="T94" fmla="*/ 695 w 933"/>
                  <a:gd name="T95" fmla="*/ 509 h 623"/>
                  <a:gd name="T96" fmla="*/ 705 w 933"/>
                  <a:gd name="T97" fmla="*/ 486 h 623"/>
                  <a:gd name="T98" fmla="*/ 731 w 933"/>
                  <a:gd name="T99" fmla="*/ 452 h 623"/>
                  <a:gd name="T100" fmla="*/ 722 w 933"/>
                  <a:gd name="T101" fmla="*/ 427 h 623"/>
                  <a:gd name="T102" fmla="*/ 729 w 933"/>
                  <a:gd name="T103" fmla="*/ 397 h 623"/>
                  <a:gd name="T104" fmla="*/ 712 w 933"/>
                  <a:gd name="T105" fmla="*/ 329 h 623"/>
                  <a:gd name="T106" fmla="*/ 748 w 933"/>
                  <a:gd name="T107" fmla="*/ 306 h 623"/>
                  <a:gd name="T108" fmla="*/ 678 w 933"/>
                  <a:gd name="T109" fmla="*/ 294 h 623"/>
                  <a:gd name="T110" fmla="*/ 743 w 933"/>
                  <a:gd name="T111" fmla="*/ 253 h 623"/>
                  <a:gd name="T112" fmla="*/ 739 w 933"/>
                  <a:gd name="T113" fmla="*/ 277 h 623"/>
                  <a:gd name="T114" fmla="*/ 800 w 933"/>
                  <a:gd name="T115" fmla="*/ 243 h 623"/>
                  <a:gd name="T116" fmla="*/ 832 w 933"/>
                  <a:gd name="T117" fmla="*/ 228 h 623"/>
                  <a:gd name="T118" fmla="*/ 864 w 933"/>
                  <a:gd name="T119" fmla="*/ 211 h 623"/>
                  <a:gd name="T120" fmla="*/ 876 w 933"/>
                  <a:gd name="T121" fmla="*/ 173 h 623"/>
                  <a:gd name="T122" fmla="*/ 916 w 933"/>
                  <a:gd name="T123" fmla="*/ 152 h 623"/>
                  <a:gd name="T124" fmla="*/ 741 w 933"/>
                  <a:gd name="T125" fmla="*/ 43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33" h="623">
                    <a:moveTo>
                      <a:pt x="726" y="465"/>
                    </a:moveTo>
                    <a:lnTo>
                      <a:pt x="726" y="465"/>
                    </a:lnTo>
                    <a:lnTo>
                      <a:pt x="726" y="465"/>
                    </a:lnTo>
                    <a:lnTo>
                      <a:pt x="724" y="467"/>
                    </a:lnTo>
                    <a:lnTo>
                      <a:pt x="726" y="467"/>
                    </a:lnTo>
                    <a:lnTo>
                      <a:pt x="726" y="465"/>
                    </a:lnTo>
                    <a:lnTo>
                      <a:pt x="726" y="465"/>
                    </a:lnTo>
                    <a:lnTo>
                      <a:pt x="726" y="465"/>
                    </a:lnTo>
                    <a:close/>
                    <a:moveTo>
                      <a:pt x="598" y="568"/>
                    </a:moveTo>
                    <a:lnTo>
                      <a:pt x="598" y="568"/>
                    </a:lnTo>
                    <a:lnTo>
                      <a:pt x="598" y="568"/>
                    </a:lnTo>
                    <a:lnTo>
                      <a:pt x="598" y="568"/>
                    </a:lnTo>
                    <a:lnTo>
                      <a:pt x="598" y="570"/>
                    </a:lnTo>
                    <a:lnTo>
                      <a:pt x="598" y="570"/>
                    </a:lnTo>
                    <a:lnTo>
                      <a:pt x="598" y="570"/>
                    </a:lnTo>
                    <a:lnTo>
                      <a:pt x="598" y="568"/>
                    </a:lnTo>
                    <a:lnTo>
                      <a:pt x="598" y="568"/>
                    </a:lnTo>
                    <a:lnTo>
                      <a:pt x="600" y="568"/>
                    </a:lnTo>
                    <a:lnTo>
                      <a:pt x="600" y="568"/>
                    </a:lnTo>
                    <a:lnTo>
                      <a:pt x="598" y="568"/>
                    </a:lnTo>
                    <a:close/>
                    <a:moveTo>
                      <a:pt x="705" y="507"/>
                    </a:moveTo>
                    <a:lnTo>
                      <a:pt x="705" y="507"/>
                    </a:lnTo>
                    <a:lnTo>
                      <a:pt x="705" y="505"/>
                    </a:lnTo>
                    <a:lnTo>
                      <a:pt x="705" y="505"/>
                    </a:lnTo>
                    <a:lnTo>
                      <a:pt x="703" y="505"/>
                    </a:lnTo>
                    <a:lnTo>
                      <a:pt x="703" y="507"/>
                    </a:lnTo>
                    <a:lnTo>
                      <a:pt x="703" y="507"/>
                    </a:lnTo>
                    <a:lnTo>
                      <a:pt x="703" y="507"/>
                    </a:lnTo>
                    <a:lnTo>
                      <a:pt x="703" y="509"/>
                    </a:lnTo>
                    <a:lnTo>
                      <a:pt x="703" y="509"/>
                    </a:lnTo>
                    <a:lnTo>
                      <a:pt x="705" y="509"/>
                    </a:lnTo>
                    <a:lnTo>
                      <a:pt x="705" y="509"/>
                    </a:lnTo>
                    <a:lnTo>
                      <a:pt x="705" y="507"/>
                    </a:lnTo>
                    <a:lnTo>
                      <a:pt x="705" y="507"/>
                    </a:lnTo>
                    <a:lnTo>
                      <a:pt x="705" y="507"/>
                    </a:lnTo>
                    <a:close/>
                    <a:moveTo>
                      <a:pt x="680" y="524"/>
                    </a:moveTo>
                    <a:lnTo>
                      <a:pt x="680" y="524"/>
                    </a:lnTo>
                    <a:lnTo>
                      <a:pt x="678" y="524"/>
                    </a:lnTo>
                    <a:lnTo>
                      <a:pt x="680" y="524"/>
                    </a:lnTo>
                    <a:lnTo>
                      <a:pt x="680" y="524"/>
                    </a:lnTo>
                    <a:lnTo>
                      <a:pt x="680" y="526"/>
                    </a:lnTo>
                    <a:lnTo>
                      <a:pt x="680" y="524"/>
                    </a:lnTo>
                    <a:lnTo>
                      <a:pt x="680" y="524"/>
                    </a:lnTo>
                    <a:lnTo>
                      <a:pt x="680" y="524"/>
                    </a:lnTo>
                    <a:close/>
                    <a:moveTo>
                      <a:pt x="562" y="579"/>
                    </a:moveTo>
                    <a:lnTo>
                      <a:pt x="562" y="579"/>
                    </a:lnTo>
                    <a:lnTo>
                      <a:pt x="560" y="579"/>
                    </a:lnTo>
                    <a:lnTo>
                      <a:pt x="560" y="579"/>
                    </a:lnTo>
                    <a:lnTo>
                      <a:pt x="560" y="581"/>
                    </a:lnTo>
                    <a:lnTo>
                      <a:pt x="562" y="581"/>
                    </a:lnTo>
                    <a:lnTo>
                      <a:pt x="562" y="579"/>
                    </a:lnTo>
                    <a:lnTo>
                      <a:pt x="564" y="581"/>
                    </a:lnTo>
                    <a:lnTo>
                      <a:pt x="564" y="579"/>
                    </a:lnTo>
                    <a:lnTo>
                      <a:pt x="564" y="579"/>
                    </a:lnTo>
                    <a:lnTo>
                      <a:pt x="564" y="579"/>
                    </a:lnTo>
                    <a:lnTo>
                      <a:pt x="562" y="579"/>
                    </a:lnTo>
                    <a:close/>
                    <a:moveTo>
                      <a:pt x="593" y="570"/>
                    </a:moveTo>
                    <a:lnTo>
                      <a:pt x="593" y="570"/>
                    </a:lnTo>
                    <a:lnTo>
                      <a:pt x="596" y="570"/>
                    </a:lnTo>
                    <a:lnTo>
                      <a:pt x="596" y="568"/>
                    </a:lnTo>
                    <a:lnTo>
                      <a:pt x="596" y="568"/>
                    </a:lnTo>
                    <a:lnTo>
                      <a:pt x="593" y="570"/>
                    </a:lnTo>
                    <a:close/>
                    <a:moveTo>
                      <a:pt x="570" y="598"/>
                    </a:moveTo>
                    <a:lnTo>
                      <a:pt x="570" y="596"/>
                    </a:lnTo>
                    <a:lnTo>
                      <a:pt x="570" y="596"/>
                    </a:lnTo>
                    <a:lnTo>
                      <a:pt x="568" y="596"/>
                    </a:lnTo>
                    <a:lnTo>
                      <a:pt x="566" y="596"/>
                    </a:lnTo>
                    <a:lnTo>
                      <a:pt x="566" y="594"/>
                    </a:lnTo>
                    <a:lnTo>
                      <a:pt x="566" y="594"/>
                    </a:lnTo>
                    <a:lnTo>
                      <a:pt x="564" y="594"/>
                    </a:lnTo>
                    <a:lnTo>
                      <a:pt x="564" y="594"/>
                    </a:lnTo>
                    <a:lnTo>
                      <a:pt x="564" y="596"/>
                    </a:lnTo>
                    <a:lnTo>
                      <a:pt x="562" y="596"/>
                    </a:lnTo>
                    <a:lnTo>
                      <a:pt x="562" y="596"/>
                    </a:lnTo>
                    <a:lnTo>
                      <a:pt x="562" y="596"/>
                    </a:lnTo>
                    <a:lnTo>
                      <a:pt x="562" y="596"/>
                    </a:lnTo>
                    <a:lnTo>
                      <a:pt x="562" y="596"/>
                    </a:lnTo>
                    <a:lnTo>
                      <a:pt x="560" y="596"/>
                    </a:lnTo>
                    <a:lnTo>
                      <a:pt x="558" y="596"/>
                    </a:lnTo>
                    <a:lnTo>
                      <a:pt x="558" y="596"/>
                    </a:lnTo>
                    <a:lnTo>
                      <a:pt x="553" y="596"/>
                    </a:lnTo>
                    <a:lnTo>
                      <a:pt x="551" y="596"/>
                    </a:lnTo>
                    <a:lnTo>
                      <a:pt x="549" y="596"/>
                    </a:lnTo>
                    <a:lnTo>
                      <a:pt x="549" y="598"/>
                    </a:lnTo>
                    <a:lnTo>
                      <a:pt x="547" y="598"/>
                    </a:lnTo>
                    <a:lnTo>
                      <a:pt x="545" y="598"/>
                    </a:lnTo>
                    <a:lnTo>
                      <a:pt x="545" y="598"/>
                    </a:lnTo>
                    <a:lnTo>
                      <a:pt x="543" y="598"/>
                    </a:lnTo>
                    <a:lnTo>
                      <a:pt x="543" y="600"/>
                    </a:lnTo>
                    <a:lnTo>
                      <a:pt x="543" y="600"/>
                    </a:lnTo>
                    <a:lnTo>
                      <a:pt x="545" y="600"/>
                    </a:lnTo>
                    <a:lnTo>
                      <a:pt x="543" y="600"/>
                    </a:lnTo>
                    <a:lnTo>
                      <a:pt x="541" y="602"/>
                    </a:lnTo>
                    <a:lnTo>
                      <a:pt x="539" y="604"/>
                    </a:lnTo>
                    <a:lnTo>
                      <a:pt x="536" y="604"/>
                    </a:lnTo>
                    <a:lnTo>
                      <a:pt x="536" y="606"/>
                    </a:lnTo>
                    <a:lnTo>
                      <a:pt x="534" y="606"/>
                    </a:lnTo>
                    <a:lnTo>
                      <a:pt x="534" y="606"/>
                    </a:lnTo>
                    <a:lnTo>
                      <a:pt x="534" y="613"/>
                    </a:lnTo>
                    <a:lnTo>
                      <a:pt x="534" y="613"/>
                    </a:lnTo>
                    <a:lnTo>
                      <a:pt x="536" y="615"/>
                    </a:lnTo>
                    <a:lnTo>
                      <a:pt x="536" y="619"/>
                    </a:lnTo>
                    <a:lnTo>
                      <a:pt x="539" y="621"/>
                    </a:lnTo>
                    <a:lnTo>
                      <a:pt x="541" y="621"/>
                    </a:lnTo>
                    <a:lnTo>
                      <a:pt x="543" y="621"/>
                    </a:lnTo>
                    <a:lnTo>
                      <a:pt x="545" y="623"/>
                    </a:lnTo>
                    <a:lnTo>
                      <a:pt x="547" y="623"/>
                    </a:lnTo>
                    <a:lnTo>
                      <a:pt x="549" y="623"/>
                    </a:lnTo>
                    <a:lnTo>
                      <a:pt x="549" y="623"/>
                    </a:lnTo>
                    <a:lnTo>
                      <a:pt x="551" y="623"/>
                    </a:lnTo>
                    <a:lnTo>
                      <a:pt x="551" y="623"/>
                    </a:lnTo>
                    <a:lnTo>
                      <a:pt x="551" y="621"/>
                    </a:lnTo>
                    <a:lnTo>
                      <a:pt x="553" y="621"/>
                    </a:lnTo>
                    <a:lnTo>
                      <a:pt x="555" y="621"/>
                    </a:lnTo>
                    <a:lnTo>
                      <a:pt x="555" y="621"/>
                    </a:lnTo>
                    <a:lnTo>
                      <a:pt x="558" y="621"/>
                    </a:lnTo>
                    <a:lnTo>
                      <a:pt x="558" y="619"/>
                    </a:lnTo>
                    <a:lnTo>
                      <a:pt x="555" y="619"/>
                    </a:lnTo>
                    <a:lnTo>
                      <a:pt x="558" y="619"/>
                    </a:lnTo>
                    <a:lnTo>
                      <a:pt x="560" y="617"/>
                    </a:lnTo>
                    <a:lnTo>
                      <a:pt x="560" y="617"/>
                    </a:lnTo>
                    <a:lnTo>
                      <a:pt x="560" y="617"/>
                    </a:lnTo>
                    <a:lnTo>
                      <a:pt x="562" y="617"/>
                    </a:lnTo>
                    <a:lnTo>
                      <a:pt x="562" y="615"/>
                    </a:lnTo>
                    <a:lnTo>
                      <a:pt x="564" y="615"/>
                    </a:lnTo>
                    <a:lnTo>
                      <a:pt x="564" y="613"/>
                    </a:lnTo>
                    <a:lnTo>
                      <a:pt x="564" y="611"/>
                    </a:lnTo>
                    <a:lnTo>
                      <a:pt x="564" y="608"/>
                    </a:lnTo>
                    <a:lnTo>
                      <a:pt x="564" y="608"/>
                    </a:lnTo>
                    <a:lnTo>
                      <a:pt x="564" y="608"/>
                    </a:lnTo>
                    <a:lnTo>
                      <a:pt x="566" y="606"/>
                    </a:lnTo>
                    <a:lnTo>
                      <a:pt x="568" y="602"/>
                    </a:lnTo>
                    <a:lnTo>
                      <a:pt x="570" y="602"/>
                    </a:lnTo>
                    <a:lnTo>
                      <a:pt x="570" y="602"/>
                    </a:lnTo>
                    <a:lnTo>
                      <a:pt x="570" y="600"/>
                    </a:lnTo>
                    <a:lnTo>
                      <a:pt x="570" y="598"/>
                    </a:lnTo>
                    <a:close/>
                    <a:moveTo>
                      <a:pt x="733" y="406"/>
                    </a:moveTo>
                    <a:lnTo>
                      <a:pt x="731" y="406"/>
                    </a:lnTo>
                    <a:lnTo>
                      <a:pt x="731" y="406"/>
                    </a:lnTo>
                    <a:lnTo>
                      <a:pt x="731" y="406"/>
                    </a:lnTo>
                    <a:lnTo>
                      <a:pt x="729" y="403"/>
                    </a:lnTo>
                    <a:lnTo>
                      <a:pt x="726" y="403"/>
                    </a:lnTo>
                    <a:lnTo>
                      <a:pt x="726" y="406"/>
                    </a:lnTo>
                    <a:lnTo>
                      <a:pt x="729" y="406"/>
                    </a:lnTo>
                    <a:lnTo>
                      <a:pt x="731" y="408"/>
                    </a:lnTo>
                    <a:lnTo>
                      <a:pt x="735" y="410"/>
                    </a:lnTo>
                    <a:lnTo>
                      <a:pt x="737" y="410"/>
                    </a:lnTo>
                    <a:lnTo>
                      <a:pt x="737" y="408"/>
                    </a:lnTo>
                    <a:lnTo>
                      <a:pt x="735" y="408"/>
                    </a:lnTo>
                    <a:lnTo>
                      <a:pt x="733" y="406"/>
                    </a:lnTo>
                    <a:close/>
                    <a:moveTo>
                      <a:pt x="608" y="549"/>
                    </a:moveTo>
                    <a:lnTo>
                      <a:pt x="608" y="549"/>
                    </a:lnTo>
                    <a:lnTo>
                      <a:pt x="608" y="551"/>
                    </a:lnTo>
                    <a:lnTo>
                      <a:pt x="608" y="551"/>
                    </a:lnTo>
                    <a:lnTo>
                      <a:pt x="608" y="551"/>
                    </a:lnTo>
                    <a:lnTo>
                      <a:pt x="610" y="551"/>
                    </a:lnTo>
                    <a:lnTo>
                      <a:pt x="610" y="551"/>
                    </a:lnTo>
                    <a:lnTo>
                      <a:pt x="610" y="551"/>
                    </a:lnTo>
                    <a:lnTo>
                      <a:pt x="608" y="549"/>
                    </a:lnTo>
                    <a:close/>
                    <a:moveTo>
                      <a:pt x="931" y="116"/>
                    </a:moveTo>
                    <a:lnTo>
                      <a:pt x="931" y="114"/>
                    </a:lnTo>
                    <a:lnTo>
                      <a:pt x="931" y="112"/>
                    </a:lnTo>
                    <a:lnTo>
                      <a:pt x="931" y="112"/>
                    </a:lnTo>
                    <a:lnTo>
                      <a:pt x="931" y="110"/>
                    </a:lnTo>
                    <a:lnTo>
                      <a:pt x="931" y="110"/>
                    </a:lnTo>
                    <a:lnTo>
                      <a:pt x="931" y="110"/>
                    </a:lnTo>
                    <a:lnTo>
                      <a:pt x="931" y="108"/>
                    </a:lnTo>
                    <a:lnTo>
                      <a:pt x="931" y="108"/>
                    </a:lnTo>
                    <a:lnTo>
                      <a:pt x="931" y="105"/>
                    </a:lnTo>
                    <a:lnTo>
                      <a:pt x="929" y="105"/>
                    </a:lnTo>
                    <a:lnTo>
                      <a:pt x="927" y="105"/>
                    </a:lnTo>
                    <a:lnTo>
                      <a:pt x="927" y="105"/>
                    </a:lnTo>
                    <a:lnTo>
                      <a:pt x="925" y="105"/>
                    </a:lnTo>
                    <a:lnTo>
                      <a:pt x="919" y="108"/>
                    </a:lnTo>
                    <a:lnTo>
                      <a:pt x="916" y="108"/>
                    </a:lnTo>
                    <a:lnTo>
                      <a:pt x="914" y="110"/>
                    </a:lnTo>
                    <a:lnTo>
                      <a:pt x="914" y="110"/>
                    </a:lnTo>
                    <a:lnTo>
                      <a:pt x="910" y="110"/>
                    </a:lnTo>
                    <a:lnTo>
                      <a:pt x="908" y="110"/>
                    </a:lnTo>
                    <a:lnTo>
                      <a:pt x="906" y="112"/>
                    </a:lnTo>
                    <a:lnTo>
                      <a:pt x="904" y="112"/>
                    </a:lnTo>
                    <a:lnTo>
                      <a:pt x="904" y="114"/>
                    </a:lnTo>
                    <a:lnTo>
                      <a:pt x="902" y="114"/>
                    </a:lnTo>
                    <a:lnTo>
                      <a:pt x="902" y="114"/>
                    </a:lnTo>
                    <a:lnTo>
                      <a:pt x="900" y="116"/>
                    </a:lnTo>
                    <a:lnTo>
                      <a:pt x="897" y="118"/>
                    </a:lnTo>
                    <a:lnTo>
                      <a:pt x="897" y="118"/>
                    </a:lnTo>
                    <a:lnTo>
                      <a:pt x="893" y="118"/>
                    </a:lnTo>
                    <a:lnTo>
                      <a:pt x="887" y="118"/>
                    </a:lnTo>
                    <a:lnTo>
                      <a:pt x="885" y="118"/>
                    </a:lnTo>
                    <a:lnTo>
                      <a:pt x="883" y="118"/>
                    </a:lnTo>
                    <a:lnTo>
                      <a:pt x="881" y="118"/>
                    </a:lnTo>
                    <a:lnTo>
                      <a:pt x="878" y="118"/>
                    </a:lnTo>
                    <a:lnTo>
                      <a:pt x="876" y="118"/>
                    </a:lnTo>
                    <a:lnTo>
                      <a:pt x="874" y="118"/>
                    </a:lnTo>
                    <a:lnTo>
                      <a:pt x="874" y="116"/>
                    </a:lnTo>
                    <a:lnTo>
                      <a:pt x="874" y="116"/>
                    </a:lnTo>
                    <a:lnTo>
                      <a:pt x="874" y="114"/>
                    </a:lnTo>
                    <a:lnTo>
                      <a:pt x="872" y="112"/>
                    </a:lnTo>
                    <a:lnTo>
                      <a:pt x="872" y="110"/>
                    </a:lnTo>
                    <a:lnTo>
                      <a:pt x="872" y="108"/>
                    </a:lnTo>
                    <a:lnTo>
                      <a:pt x="872" y="105"/>
                    </a:lnTo>
                    <a:lnTo>
                      <a:pt x="872" y="105"/>
                    </a:lnTo>
                    <a:lnTo>
                      <a:pt x="872" y="103"/>
                    </a:lnTo>
                    <a:lnTo>
                      <a:pt x="870" y="103"/>
                    </a:lnTo>
                    <a:lnTo>
                      <a:pt x="870" y="101"/>
                    </a:lnTo>
                    <a:lnTo>
                      <a:pt x="870" y="101"/>
                    </a:lnTo>
                    <a:lnTo>
                      <a:pt x="870" y="99"/>
                    </a:lnTo>
                    <a:lnTo>
                      <a:pt x="870" y="97"/>
                    </a:lnTo>
                    <a:lnTo>
                      <a:pt x="870" y="95"/>
                    </a:lnTo>
                    <a:lnTo>
                      <a:pt x="866" y="95"/>
                    </a:lnTo>
                    <a:lnTo>
                      <a:pt x="864" y="95"/>
                    </a:lnTo>
                    <a:lnTo>
                      <a:pt x="862" y="93"/>
                    </a:lnTo>
                    <a:lnTo>
                      <a:pt x="857" y="89"/>
                    </a:lnTo>
                    <a:lnTo>
                      <a:pt x="855" y="86"/>
                    </a:lnTo>
                    <a:lnTo>
                      <a:pt x="855" y="86"/>
                    </a:lnTo>
                    <a:lnTo>
                      <a:pt x="853" y="86"/>
                    </a:lnTo>
                    <a:lnTo>
                      <a:pt x="853" y="84"/>
                    </a:lnTo>
                    <a:lnTo>
                      <a:pt x="853" y="84"/>
                    </a:lnTo>
                    <a:lnTo>
                      <a:pt x="851" y="84"/>
                    </a:lnTo>
                    <a:lnTo>
                      <a:pt x="851" y="86"/>
                    </a:lnTo>
                    <a:lnTo>
                      <a:pt x="851" y="86"/>
                    </a:lnTo>
                    <a:lnTo>
                      <a:pt x="849" y="84"/>
                    </a:lnTo>
                    <a:lnTo>
                      <a:pt x="849" y="84"/>
                    </a:lnTo>
                    <a:lnTo>
                      <a:pt x="847" y="86"/>
                    </a:lnTo>
                    <a:lnTo>
                      <a:pt x="847" y="84"/>
                    </a:lnTo>
                    <a:lnTo>
                      <a:pt x="845" y="84"/>
                    </a:lnTo>
                    <a:lnTo>
                      <a:pt x="845" y="84"/>
                    </a:lnTo>
                    <a:lnTo>
                      <a:pt x="843" y="84"/>
                    </a:lnTo>
                    <a:lnTo>
                      <a:pt x="843" y="82"/>
                    </a:lnTo>
                    <a:lnTo>
                      <a:pt x="843" y="82"/>
                    </a:lnTo>
                    <a:lnTo>
                      <a:pt x="843" y="82"/>
                    </a:lnTo>
                    <a:lnTo>
                      <a:pt x="840" y="80"/>
                    </a:lnTo>
                    <a:lnTo>
                      <a:pt x="838" y="80"/>
                    </a:lnTo>
                    <a:lnTo>
                      <a:pt x="834" y="82"/>
                    </a:lnTo>
                    <a:lnTo>
                      <a:pt x="830" y="82"/>
                    </a:lnTo>
                    <a:lnTo>
                      <a:pt x="828" y="80"/>
                    </a:lnTo>
                    <a:lnTo>
                      <a:pt x="826" y="80"/>
                    </a:lnTo>
                    <a:lnTo>
                      <a:pt x="826" y="78"/>
                    </a:lnTo>
                    <a:lnTo>
                      <a:pt x="824" y="78"/>
                    </a:lnTo>
                    <a:lnTo>
                      <a:pt x="824" y="76"/>
                    </a:lnTo>
                    <a:lnTo>
                      <a:pt x="824" y="76"/>
                    </a:lnTo>
                    <a:lnTo>
                      <a:pt x="821" y="74"/>
                    </a:lnTo>
                    <a:lnTo>
                      <a:pt x="824" y="72"/>
                    </a:lnTo>
                    <a:lnTo>
                      <a:pt x="824" y="70"/>
                    </a:lnTo>
                    <a:lnTo>
                      <a:pt x="821" y="67"/>
                    </a:lnTo>
                    <a:lnTo>
                      <a:pt x="819" y="65"/>
                    </a:lnTo>
                    <a:lnTo>
                      <a:pt x="819" y="65"/>
                    </a:lnTo>
                    <a:lnTo>
                      <a:pt x="819" y="65"/>
                    </a:lnTo>
                    <a:lnTo>
                      <a:pt x="819" y="63"/>
                    </a:lnTo>
                    <a:lnTo>
                      <a:pt x="819" y="63"/>
                    </a:lnTo>
                    <a:lnTo>
                      <a:pt x="819" y="61"/>
                    </a:lnTo>
                    <a:lnTo>
                      <a:pt x="819" y="61"/>
                    </a:lnTo>
                    <a:lnTo>
                      <a:pt x="819" y="59"/>
                    </a:lnTo>
                    <a:lnTo>
                      <a:pt x="817" y="57"/>
                    </a:lnTo>
                    <a:lnTo>
                      <a:pt x="815" y="53"/>
                    </a:lnTo>
                    <a:lnTo>
                      <a:pt x="813" y="51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13" y="48"/>
                    </a:lnTo>
                    <a:lnTo>
                      <a:pt x="813" y="46"/>
                    </a:lnTo>
                    <a:lnTo>
                      <a:pt x="813" y="46"/>
                    </a:lnTo>
                    <a:lnTo>
                      <a:pt x="813" y="44"/>
                    </a:lnTo>
                    <a:lnTo>
                      <a:pt x="811" y="44"/>
                    </a:lnTo>
                    <a:lnTo>
                      <a:pt x="811" y="42"/>
                    </a:lnTo>
                    <a:lnTo>
                      <a:pt x="811" y="42"/>
                    </a:lnTo>
                    <a:lnTo>
                      <a:pt x="811" y="42"/>
                    </a:lnTo>
                    <a:lnTo>
                      <a:pt x="811" y="40"/>
                    </a:lnTo>
                    <a:lnTo>
                      <a:pt x="811" y="38"/>
                    </a:lnTo>
                    <a:lnTo>
                      <a:pt x="809" y="38"/>
                    </a:lnTo>
                    <a:lnTo>
                      <a:pt x="807" y="34"/>
                    </a:lnTo>
                    <a:lnTo>
                      <a:pt x="807" y="31"/>
                    </a:lnTo>
                    <a:lnTo>
                      <a:pt x="807" y="29"/>
                    </a:lnTo>
                    <a:lnTo>
                      <a:pt x="807" y="29"/>
                    </a:lnTo>
                    <a:lnTo>
                      <a:pt x="805" y="27"/>
                    </a:lnTo>
                    <a:lnTo>
                      <a:pt x="805" y="27"/>
                    </a:lnTo>
                    <a:lnTo>
                      <a:pt x="805" y="27"/>
                    </a:lnTo>
                    <a:lnTo>
                      <a:pt x="805" y="25"/>
                    </a:lnTo>
                    <a:lnTo>
                      <a:pt x="805" y="25"/>
                    </a:lnTo>
                    <a:lnTo>
                      <a:pt x="805" y="25"/>
                    </a:lnTo>
                    <a:lnTo>
                      <a:pt x="802" y="23"/>
                    </a:lnTo>
                    <a:lnTo>
                      <a:pt x="802" y="23"/>
                    </a:lnTo>
                    <a:lnTo>
                      <a:pt x="802" y="21"/>
                    </a:lnTo>
                    <a:lnTo>
                      <a:pt x="802" y="21"/>
                    </a:lnTo>
                    <a:lnTo>
                      <a:pt x="800" y="21"/>
                    </a:lnTo>
                    <a:lnTo>
                      <a:pt x="800" y="21"/>
                    </a:lnTo>
                    <a:lnTo>
                      <a:pt x="800" y="19"/>
                    </a:lnTo>
                    <a:lnTo>
                      <a:pt x="800" y="19"/>
                    </a:lnTo>
                    <a:lnTo>
                      <a:pt x="800" y="19"/>
                    </a:lnTo>
                    <a:lnTo>
                      <a:pt x="800" y="19"/>
                    </a:lnTo>
                    <a:lnTo>
                      <a:pt x="800" y="17"/>
                    </a:lnTo>
                    <a:lnTo>
                      <a:pt x="800" y="17"/>
                    </a:lnTo>
                    <a:lnTo>
                      <a:pt x="798" y="17"/>
                    </a:lnTo>
                    <a:lnTo>
                      <a:pt x="798" y="15"/>
                    </a:lnTo>
                    <a:lnTo>
                      <a:pt x="796" y="15"/>
                    </a:lnTo>
                    <a:lnTo>
                      <a:pt x="796" y="15"/>
                    </a:lnTo>
                    <a:lnTo>
                      <a:pt x="794" y="12"/>
                    </a:lnTo>
                    <a:lnTo>
                      <a:pt x="794" y="12"/>
                    </a:lnTo>
                    <a:lnTo>
                      <a:pt x="794" y="12"/>
                    </a:lnTo>
                    <a:lnTo>
                      <a:pt x="794" y="10"/>
                    </a:lnTo>
                    <a:lnTo>
                      <a:pt x="794" y="10"/>
                    </a:lnTo>
                    <a:lnTo>
                      <a:pt x="792" y="10"/>
                    </a:lnTo>
                    <a:lnTo>
                      <a:pt x="790" y="10"/>
                    </a:lnTo>
                    <a:lnTo>
                      <a:pt x="788" y="8"/>
                    </a:lnTo>
                    <a:lnTo>
                      <a:pt x="786" y="8"/>
                    </a:lnTo>
                    <a:lnTo>
                      <a:pt x="783" y="8"/>
                    </a:lnTo>
                    <a:lnTo>
                      <a:pt x="783" y="8"/>
                    </a:lnTo>
                    <a:lnTo>
                      <a:pt x="783" y="10"/>
                    </a:lnTo>
                    <a:lnTo>
                      <a:pt x="781" y="8"/>
                    </a:lnTo>
                    <a:lnTo>
                      <a:pt x="779" y="8"/>
                    </a:lnTo>
                    <a:lnTo>
                      <a:pt x="777" y="8"/>
                    </a:lnTo>
                    <a:lnTo>
                      <a:pt x="775" y="6"/>
                    </a:lnTo>
                    <a:lnTo>
                      <a:pt x="773" y="4"/>
                    </a:lnTo>
                    <a:lnTo>
                      <a:pt x="773" y="4"/>
                    </a:lnTo>
                    <a:lnTo>
                      <a:pt x="771" y="4"/>
                    </a:lnTo>
                    <a:lnTo>
                      <a:pt x="769" y="4"/>
                    </a:lnTo>
                    <a:lnTo>
                      <a:pt x="764" y="2"/>
                    </a:lnTo>
                    <a:lnTo>
                      <a:pt x="762" y="0"/>
                    </a:lnTo>
                    <a:lnTo>
                      <a:pt x="762" y="2"/>
                    </a:lnTo>
                    <a:lnTo>
                      <a:pt x="762" y="2"/>
                    </a:lnTo>
                    <a:lnTo>
                      <a:pt x="762" y="2"/>
                    </a:lnTo>
                    <a:lnTo>
                      <a:pt x="760" y="2"/>
                    </a:lnTo>
                    <a:lnTo>
                      <a:pt x="758" y="0"/>
                    </a:lnTo>
                    <a:lnTo>
                      <a:pt x="756" y="0"/>
                    </a:lnTo>
                    <a:lnTo>
                      <a:pt x="754" y="2"/>
                    </a:lnTo>
                    <a:lnTo>
                      <a:pt x="750" y="2"/>
                    </a:lnTo>
                    <a:lnTo>
                      <a:pt x="745" y="2"/>
                    </a:lnTo>
                    <a:lnTo>
                      <a:pt x="745" y="2"/>
                    </a:lnTo>
                    <a:lnTo>
                      <a:pt x="743" y="2"/>
                    </a:lnTo>
                    <a:lnTo>
                      <a:pt x="739" y="2"/>
                    </a:lnTo>
                    <a:lnTo>
                      <a:pt x="735" y="4"/>
                    </a:lnTo>
                    <a:lnTo>
                      <a:pt x="729" y="6"/>
                    </a:lnTo>
                    <a:lnTo>
                      <a:pt x="722" y="6"/>
                    </a:lnTo>
                    <a:lnTo>
                      <a:pt x="718" y="8"/>
                    </a:lnTo>
                    <a:lnTo>
                      <a:pt x="714" y="12"/>
                    </a:lnTo>
                    <a:lnTo>
                      <a:pt x="712" y="15"/>
                    </a:lnTo>
                    <a:lnTo>
                      <a:pt x="710" y="17"/>
                    </a:lnTo>
                    <a:lnTo>
                      <a:pt x="710" y="19"/>
                    </a:lnTo>
                    <a:lnTo>
                      <a:pt x="710" y="19"/>
                    </a:lnTo>
                    <a:lnTo>
                      <a:pt x="712" y="21"/>
                    </a:lnTo>
                    <a:lnTo>
                      <a:pt x="714" y="19"/>
                    </a:lnTo>
                    <a:lnTo>
                      <a:pt x="716" y="21"/>
                    </a:lnTo>
                    <a:lnTo>
                      <a:pt x="718" y="21"/>
                    </a:lnTo>
                    <a:lnTo>
                      <a:pt x="718" y="23"/>
                    </a:lnTo>
                    <a:lnTo>
                      <a:pt x="718" y="25"/>
                    </a:lnTo>
                    <a:lnTo>
                      <a:pt x="718" y="27"/>
                    </a:lnTo>
                    <a:lnTo>
                      <a:pt x="720" y="29"/>
                    </a:lnTo>
                    <a:lnTo>
                      <a:pt x="720" y="31"/>
                    </a:lnTo>
                    <a:lnTo>
                      <a:pt x="718" y="34"/>
                    </a:lnTo>
                    <a:lnTo>
                      <a:pt x="716" y="36"/>
                    </a:lnTo>
                    <a:lnTo>
                      <a:pt x="712" y="38"/>
                    </a:lnTo>
                    <a:lnTo>
                      <a:pt x="710" y="40"/>
                    </a:lnTo>
                    <a:lnTo>
                      <a:pt x="707" y="44"/>
                    </a:lnTo>
                    <a:lnTo>
                      <a:pt x="705" y="48"/>
                    </a:lnTo>
                    <a:lnTo>
                      <a:pt x="705" y="48"/>
                    </a:lnTo>
                    <a:lnTo>
                      <a:pt x="703" y="51"/>
                    </a:lnTo>
                    <a:lnTo>
                      <a:pt x="703" y="53"/>
                    </a:lnTo>
                    <a:lnTo>
                      <a:pt x="701" y="55"/>
                    </a:lnTo>
                    <a:lnTo>
                      <a:pt x="701" y="55"/>
                    </a:lnTo>
                    <a:lnTo>
                      <a:pt x="701" y="57"/>
                    </a:lnTo>
                    <a:lnTo>
                      <a:pt x="699" y="59"/>
                    </a:lnTo>
                    <a:lnTo>
                      <a:pt x="699" y="61"/>
                    </a:lnTo>
                    <a:lnTo>
                      <a:pt x="697" y="61"/>
                    </a:lnTo>
                    <a:lnTo>
                      <a:pt x="697" y="63"/>
                    </a:lnTo>
                    <a:lnTo>
                      <a:pt x="697" y="63"/>
                    </a:lnTo>
                    <a:lnTo>
                      <a:pt x="695" y="65"/>
                    </a:lnTo>
                    <a:lnTo>
                      <a:pt x="695" y="65"/>
                    </a:lnTo>
                    <a:lnTo>
                      <a:pt x="697" y="65"/>
                    </a:lnTo>
                    <a:lnTo>
                      <a:pt x="699" y="67"/>
                    </a:lnTo>
                    <a:lnTo>
                      <a:pt x="697" y="70"/>
                    </a:lnTo>
                    <a:lnTo>
                      <a:pt x="697" y="72"/>
                    </a:lnTo>
                    <a:lnTo>
                      <a:pt x="695" y="72"/>
                    </a:lnTo>
                    <a:lnTo>
                      <a:pt x="693" y="74"/>
                    </a:lnTo>
                    <a:lnTo>
                      <a:pt x="688" y="74"/>
                    </a:lnTo>
                    <a:lnTo>
                      <a:pt x="684" y="76"/>
                    </a:lnTo>
                    <a:lnTo>
                      <a:pt x="680" y="78"/>
                    </a:lnTo>
                    <a:lnTo>
                      <a:pt x="676" y="82"/>
                    </a:lnTo>
                    <a:lnTo>
                      <a:pt x="676" y="82"/>
                    </a:lnTo>
                    <a:lnTo>
                      <a:pt x="674" y="82"/>
                    </a:lnTo>
                    <a:lnTo>
                      <a:pt x="669" y="80"/>
                    </a:lnTo>
                    <a:lnTo>
                      <a:pt x="665" y="80"/>
                    </a:lnTo>
                    <a:lnTo>
                      <a:pt x="663" y="78"/>
                    </a:lnTo>
                    <a:lnTo>
                      <a:pt x="661" y="78"/>
                    </a:lnTo>
                    <a:lnTo>
                      <a:pt x="657" y="76"/>
                    </a:lnTo>
                    <a:lnTo>
                      <a:pt x="657" y="80"/>
                    </a:lnTo>
                    <a:lnTo>
                      <a:pt x="653" y="84"/>
                    </a:lnTo>
                    <a:lnTo>
                      <a:pt x="650" y="89"/>
                    </a:lnTo>
                    <a:lnTo>
                      <a:pt x="650" y="93"/>
                    </a:lnTo>
                    <a:lnTo>
                      <a:pt x="648" y="95"/>
                    </a:lnTo>
                    <a:lnTo>
                      <a:pt x="648" y="95"/>
                    </a:lnTo>
                    <a:lnTo>
                      <a:pt x="648" y="97"/>
                    </a:lnTo>
                    <a:lnTo>
                      <a:pt x="646" y="99"/>
                    </a:lnTo>
                    <a:lnTo>
                      <a:pt x="644" y="101"/>
                    </a:lnTo>
                    <a:lnTo>
                      <a:pt x="644" y="103"/>
                    </a:lnTo>
                    <a:lnTo>
                      <a:pt x="644" y="105"/>
                    </a:lnTo>
                    <a:lnTo>
                      <a:pt x="644" y="108"/>
                    </a:lnTo>
                    <a:lnTo>
                      <a:pt x="642" y="108"/>
                    </a:lnTo>
                    <a:lnTo>
                      <a:pt x="640" y="110"/>
                    </a:lnTo>
                    <a:lnTo>
                      <a:pt x="640" y="114"/>
                    </a:lnTo>
                    <a:lnTo>
                      <a:pt x="642" y="114"/>
                    </a:lnTo>
                    <a:lnTo>
                      <a:pt x="642" y="116"/>
                    </a:lnTo>
                    <a:lnTo>
                      <a:pt x="644" y="118"/>
                    </a:lnTo>
                    <a:lnTo>
                      <a:pt x="646" y="118"/>
                    </a:lnTo>
                    <a:lnTo>
                      <a:pt x="646" y="118"/>
                    </a:lnTo>
                    <a:lnTo>
                      <a:pt x="648" y="116"/>
                    </a:lnTo>
                    <a:lnTo>
                      <a:pt x="650" y="114"/>
                    </a:lnTo>
                    <a:lnTo>
                      <a:pt x="653" y="114"/>
                    </a:lnTo>
                    <a:lnTo>
                      <a:pt x="653" y="116"/>
                    </a:lnTo>
                    <a:lnTo>
                      <a:pt x="655" y="116"/>
                    </a:lnTo>
                    <a:lnTo>
                      <a:pt x="657" y="114"/>
                    </a:lnTo>
                    <a:lnTo>
                      <a:pt x="659" y="114"/>
                    </a:lnTo>
                    <a:lnTo>
                      <a:pt x="661" y="116"/>
                    </a:lnTo>
                    <a:lnTo>
                      <a:pt x="661" y="116"/>
                    </a:lnTo>
                    <a:lnTo>
                      <a:pt x="663" y="116"/>
                    </a:lnTo>
                    <a:lnTo>
                      <a:pt x="665" y="118"/>
                    </a:lnTo>
                    <a:lnTo>
                      <a:pt x="667" y="118"/>
                    </a:lnTo>
                    <a:lnTo>
                      <a:pt x="667" y="118"/>
                    </a:lnTo>
                    <a:lnTo>
                      <a:pt x="667" y="118"/>
                    </a:lnTo>
                    <a:lnTo>
                      <a:pt x="669" y="118"/>
                    </a:lnTo>
                    <a:lnTo>
                      <a:pt x="672" y="116"/>
                    </a:lnTo>
                    <a:lnTo>
                      <a:pt x="674" y="114"/>
                    </a:lnTo>
                    <a:lnTo>
                      <a:pt x="674" y="112"/>
                    </a:lnTo>
                    <a:lnTo>
                      <a:pt x="676" y="112"/>
                    </a:lnTo>
                    <a:lnTo>
                      <a:pt x="678" y="112"/>
                    </a:lnTo>
                    <a:lnTo>
                      <a:pt x="678" y="112"/>
                    </a:lnTo>
                    <a:lnTo>
                      <a:pt x="680" y="112"/>
                    </a:lnTo>
                    <a:lnTo>
                      <a:pt x="682" y="112"/>
                    </a:lnTo>
                    <a:lnTo>
                      <a:pt x="684" y="112"/>
                    </a:lnTo>
                    <a:lnTo>
                      <a:pt x="686" y="114"/>
                    </a:lnTo>
                    <a:lnTo>
                      <a:pt x="688" y="116"/>
                    </a:lnTo>
                    <a:lnTo>
                      <a:pt x="688" y="116"/>
                    </a:lnTo>
                    <a:lnTo>
                      <a:pt x="691" y="118"/>
                    </a:lnTo>
                    <a:lnTo>
                      <a:pt x="693" y="118"/>
                    </a:lnTo>
                    <a:lnTo>
                      <a:pt x="693" y="118"/>
                    </a:lnTo>
                    <a:lnTo>
                      <a:pt x="695" y="118"/>
                    </a:lnTo>
                    <a:lnTo>
                      <a:pt x="695" y="120"/>
                    </a:lnTo>
                    <a:lnTo>
                      <a:pt x="695" y="120"/>
                    </a:lnTo>
                    <a:lnTo>
                      <a:pt x="695" y="122"/>
                    </a:lnTo>
                    <a:lnTo>
                      <a:pt x="697" y="122"/>
                    </a:lnTo>
                    <a:lnTo>
                      <a:pt x="697" y="122"/>
                    </a:lnTo>
                    <a:lnTo>
                      <a:pt x="697" y="122"/>
                    </a:lnTo>
                    <a:lnTo>
                      <a:pt x="697" y="124"/>
                    </a:lnTo>
                    <a:lnTo>
                      <a:pt x="699" y="124"/>
                    </a:lnTo>
                    <a:lnTo>
                      <a:pt x="701" y="127"/>
                    </a:lnTo>
                    <a:lnTo>
                      <a:pt x="701" y="127"/>
                    </a:lnTo>
                    <a:lnTo>
                      <a:pt x="703" y="129"/>
                    </a:lnTo>
                    <a:lnTo>
                      <a:pt x="705" y="131"/>
                    </a:lnTo>
                    <a:lnTo>
                      <a:pt x="705" y="131"/>
                    </a:lnTo>
                    <a:lnTo>
                      <a:pt x="705" y="133"/>
                    </a:lnTo>
                    <a:lnTo>
                      <a:pt x="705" y="133"/>
                    </a:lnTo>
                    <a:lnTo>
                      <a:pt x="707" y="135"/>
                    </a:lnTo>
                    <a:lnTo>
                      <a:pt x="705" y="135"/>
                    </a:lnTo>
                    <a:lnTo>
                      <a:pt x="707" y="137"/>
                    </a:lnTo>
                    <a:lnTo>
                      <a:pt x="705" y="137"/>
                    </a:lnTo>
                    <a:lnTo>
                      <a:pt x="703" y="139"/>
                    </a:lnTo>
                    <a:lnTo>
                      <a:pt x="703" y="139"/>
                    </a:lnTo>
                    <a:lnTo>
                      <a:pt x="703" y="139"/>
                    </a:lnTo>
                    <a:lnTo>
                      <a:pt x="701" y="139"/>
                    </a:lnTo>
                    <a:lnTo>
                      <a:pt x="697" y="139"/>
                    </a:lnTo>
                    <a:lnTo>
                      <a:pt x="695" y="139"/>
                    </a:lnTo>
                    <a:lnTo>
                      <a:pt x="693" y="137"/>
                    </a:lnTo>
                    <a:lnTo>
                      <a:pt x="693" y="137"/>
                    </a:lnTo>
                    <a:lnTo>
                      <a:pt x="691" y="137"/>
                    </a:lnTo>
                    <a:lnTo>
                      <a:pt x="691" y="137"/>
                    </a:lnTo>
                    <a:lnTo>
                      <a:pt x="688" y="137"/>
                    </a:lnTo>
                    <a:lnTo>
                      <a:pt x="688" y="137"/>
                    </a:lnTo>
                    <a:lnTo>
                      <a:pt x="686" y="137"/>
                    </a:lnTo>
                    <a:lnTo>
                      <a:pt x="684" y="137"/>
                    </a:lnTo>
                    <a:lnTo>
                      <a:pt x="682" y="137"/>
                    </a:lnTo>
                    <a:lnTo>
                      <a:pt x="680" y="137"/>
                    </a:lnTo>
                    <a:lnTo>
                      <a:pt x="678" y="137"/>
                    </a:lnTo>
                    <a:lnTo>
                      <a:pt x="676" y="139"/>
                    </a:lnTo>
                    <a:lnTo>
                      <a:pt x="676" y="141"/>
                    </a:lnTo>
                    <a:lnTo>
                      <a:pt x="674" y="141"/>
                    </a:lnTo>
                    <a:lnTo>
                      <a:pt x="672" y="141"/>
                    </a:lnTo>
                    <a:lnTo>
                      <a:pt x="672" y="139"/>
                    </a:lnTo>
                    <a:lnTo>
                      <a:pt x="672" y="139"/>
                    </a:lnTo>
                    <a:lnTo>
                      <a:pt x="669" y="139"/>
                    </a:lnTo>
                    <a:lnTo>
                      <a:pt x="669" y="139"/>
                    </a:lnTo>
                    <a:lnTo>
                      <a:pt x="667" y="141"/>
                    </a:lnTo>
                    <a:lnTo>
                      <a:pt x="667" y="141"/>
                    </a:lnTo>
                    <a:lnTo>
                      <a:pt x="667" y="143"/>
                    </a:lnTo>
                    <a:lnTo>
                      <a:pt x="667" y="143"/>
                    </a:lnTo>
                    <a:lnTo>
                      <a:pt x="667" y="143"/>
                    </a:lnTo>
                    <a:lnTo>
                      <a:pt x="665" y="143"/>
                    </a:lnTo>
                    <a:lnTo>
                      <a:pt x="661" y="143"/>
                    </a:lnTo>
                    <a:lnTo>
                      <a:pt x="661" y="143"/>
                    </a:lnTo>
                    <a:lnTo>
                      <a:pt x="659" y="143"/>
                    </a:lnTo>
                    <a:lnTo>
                      <a:pt x="657" y="143"/>
                    </a:lnTo>
                    <a:lnTo>
                      <a:pt x="657" y="146"/>
                    </a:lnTo>
                    <a:lnTo>
                      <a:pt x="655" y="146"/>
                    </a:lnTo>
                    <a:lnTo>
                      <a:pt x="655" y="148"/>
                    </a:lnTo>
                    <a:lnTo>
                      <a:pt x="655" y="148"/>
                    </a:lnTo>
                    <a:lnTo>
                      <a:pt x="653" y="150"/>
                    </a:lnTo>
                    <a:lnTo>
                      <a:pt x="650" y="152"/>
                    </a:lnTo>
                    <a:lnTo>
                      <a:pt x="650" y="152"/>
                    </a:lnTo>
                    <a:lnTo>
                      <a:pt x="650" y="154"/>
                    </a:lnTo>
                    <a:lnTo>
                      <a:pt x="650" y="154"/>
                    </a:lnTo>
                    <a:lnTo>
                      <a:pt x="650" y="156"/>
                    </a:lnTo>
                    <a:lnTo>
                      <a:pt x="648" y="156"/>
                    </a:lnTo>
                    <a:lnTo>
                      <a:pt x="648" y="156"/>
                    </a:lnTo>
                    <a:lnTo>
                      <a:pt x="646" y="158"/>
                    </a:lnTo>
                    <a:lnTo>
                      <a:pt x="644" y="160"/>
                    </a:lnTo>
                    <a:lnTo>
                      <a:pt x="642" y="160"/>
                    </a:lnTo>
                    <a:lnTo>
                      <a:pt x="640" y="160"/>
                    </a:lnTo>
                    <a:lnTo>
                      <a:pt x="638" y="163"/>
                    </a:lnTo>
                    <a:lnTo>
                      <a:pt x="636" y="163"/>
                    </a:lnTo>
                    <a:lnTo>
                      <a:pt x="634" y="163"/>
                    </a:lnTo>
                    <a:lnTo>
                      <a:pt x="631" y="163"/>
                    </a:lnTo>
                    <a:lnTo>
                      <a:pt x="627" y="163"/>
                    </a:lnTo>
                    <a:lnTo>
                      <a:pt x="627" y="163"/>
                    </a:lnTo>
                    <a:lnTo>
                      <a:pt x="625" y="163"/>
                    </a:lnTo>
                    <a:lnTo>
                      <a:pt x="625" y="163"/>
                    </a:lnTo>
                    <a:lnTo>
                      <a:pt x="625" y="165"/>
                    </a:lnTo>
                    <a:lnTo>
                      <a:pt x="625" y="165"/>
                    </a:lnTo>
                    <a:lnTo>
                      <a:pt x="623" y="167"/>
                    </a:lnTo>
                    <a:lnTo>
                      <a:pt x="621" y="167"/>
                    </a:lnTo>
                    <a:lnTo>
                      <a:pt x="619" y="169"/>
                    </a:lnTo>
                    <a:lnTo>
                      <a:pt x="619" y="171"/>
                    </a:lnTo>
                    <a:lnTo>
                      <a:pt x="617" y="171"/>
                    </a:lnTo>
                    <a:lnTo>
                      <a:pt x="615" y="171"/>
                    </a:lnTo>
                    <a:lnTo>
                      <a:pt x="615" y="171"/>
                    </a:lnTo>
                    <a:lnTo>
                      <a:pt x="612" y="173"/>
                    </a:lnTo>
                    <a:lnTo>
                      <a:pt x="610" y="173"/>
                    </a:lnTo>
                    <a:lnTo>
                      <a:pt x="610" y="175"/>
                    </a:lnTo>
                    <a:lnTo>
                      <a:pt x="608" y="173"/>
                    </a:lnTo>
                    <a:lnTo>
                      <a:pt x="608" y="173"/>
                    </a:lnTo>
                    <a:lnTo>
                      <a:pt x="606" y="173"/>
                    </a:lnTo>
                    <a:lnTo>
                      <a:pt x="604" y="173"/>
                    </a:lnTo>
                    <a:lnTo>
                      <a:pt x="602" y="173"/>
                    </a:lnTo>
                    <a:lnTo>
                      <a:pt x="598" y="171"/>
                    </a:lnTo>
                    <a:lnTo>
                      <a:pt x="596" y="171"/>
                    </a:lnTo>
                    <a:lnTo>
                      <a:pt x="593" y="169"/>
                    </a:lnTo>
                    <a:lnTo>
                      <a:pt x="593" y="169"/>
                    </a:lnTo>
                    <a:lnTo>
                      <a:pt x="591" y="169"/>
                    </a:lnTo>
                    <a:lnTo>
                      <a:pt x="587" y="169"/>
                    </a:lnTo>
                    <a:lnTo>
                      <a:pt x="587" y="169"/>
                    </a:lnTo>
                    <a:lnTo>
                      <a:pt x="585" y="169"/>
                    </a:lnTo>
                    <a:lnTo>
                      <a:pt x="583" y="171"/>
                    </a:lnTo>
                    <a:lnTo>
                      <a:pt x="581" y="171"/>
                    </a:lnTo>
                    <a:lnTo>
                      <a:pt x="581" y="173"/>
                    </a:lnTo>
                    <a:lnTo>
                      <a:pt x="579" y="175"/>
                    </a:lnTo>
                    <a:lnTo>
                      <a:pt x="579" y="177"/>
                    </a:lnTo>
                    <a:lnTo>
                      <a:pt x="579" y="179"/>
                    </a:lnTo>
                    <a:lnTo>
                      <a:pt x="577" y="182"/>
                    </a:lnTo>
                    <a:lnTo>
                      <a:pt x="577" y="182"/>
                    </a:lnTo>
                    <a:lnTo>
                      <a:pt x="577" y="182"/>
                    </a:lnTo>
                    <a:lnTo>
                      <a:pt x="579" y="184"/>
                    </a:lnTo>
                    <a:lnTo>
                      <a:pt x="579" y="186"/>
                    </a:lnTo>
                    <a:lnTo>
                      <a:pt x="581" y="186"/>
                    </a:lnTo>
                    <a:lnTo>
                      <a:pt x="581" y="188"/>
                    </a:lnTo>
                    <a:lnTo>
                      <a:pt x="583" y="190"/>
                    </a:lnTo>
                    <a:lnTo>
                      <a:pt x="585" y="190"/>
                    </a:lnTo>
                    <a:lnTo>
                      <a:pt x="585" y="192"/>
                    </a:lnTo>
                    <a:lnTo>
                      <a:pt x="585" y="192"/>
                    </a:lnTo>
                    <a:lnTo>
                      <a:pt x="585" y="194"/>
                    </a:lnTo>
                    <a:lnTo>
                      <a:pt x="585" y="194"/>
                    </a:lnTo>
                    <a:lnTo>
                      <a:pt x="583" y="194"/>
                    </a:lnTo>
                    <a:lnTo>
                      <a:pt x="583" y="196"/>
                    </a:lnTo>
                    <a:lnTo>
                      <a:pt x="581" y="196"/>
                    </a:lnTo>
                    <a:lnTo>
                      <a:pt x="579" y="198"/>
                    </a:lnTo>
                    <a:lnTo>
                      <a:pt x="579" y="198"/>
                    </a:lnTo>
                    <a:lnTo>
                      <a:pt x="579" y="198"/>
                    </a:lnTo>
                    <a:lnTo>
                      <a:pt x="574" y="201"/>
                    </a:lnTo>
                    <a:lnTo>
                      <a:pt x="572" y="201"/>
                    </a:lnTo>
                    <a:lnTo>
                      <a:pt x="570" y="201"/>
                    </a:lnTo>
                    <a:lnTo>
                      <a:pt x="570" y="203"/>
                    </a:lnTo>
                    <a:lnTo>
                      <a:pt x="568" y="203"/>
                    </a:lnTo>
                    <a:lnTo>
                      <a:pt x="566" y="205"/>
                    </a:lnTo>
                    <a:lnTo>
                      <a:pt x="566" y="205"/>
                    </a:lnTo>
                    <a:lnTo>
                      <a:pt x="566" y="207"/>
                    </a:lnTo>
                    <a:lnTo>
                      <a:pt x="564" y="209"/>
                    </a:lnTo>
                    <a:lnTo>
                      <a:pt x="562" y="209"/>
                    </a:lnTo>
                    <a:lnTo>
                      <a:pt x="562" y="211"/>
                    </a:lnTo>
                    <a:lnTo>
                      <a:pt x="562" y="211"/>
                    </a:lnTo>
                    <a:lnTo>
                      <a:pt x="560" y="211"/>
                    </a:lnTo>
                    <a:lnTo>
                      <a:pt x="560" y="213"/>
                    </a:lnTo>
                    <a:lnTo>
                      <a:pt x="558" y="213"/>
                    </a:lnTo>
                    <a:lnTo>
                      <a:pt x="553" y="213"/>
                    </a:lnTo>
                    <a:lnTo>
                      <a:pt x="551" y="215"/>
                    </a:lnTo>
                    <a:lnTo>
                      <a:pt x="549" y="215"/>
                    </a:lnTo>
                    <a:lnTo>
                      <a:pt x="547" y="217"/>
                    </a:lnTo>
                    <a:lnTo>
                      <a:pt x="545" y="217"/>
                    </a:lnTo>
                    <a:lnTo>
                      <a:pt x="543" y="217"/>
                    </a:lnTo>
                    <a:lnTo>
                      <a:pt x="539" y="217"/>
                    </a:lnTo>
                    <a:lnTo>
                      <a:pt x="536" y="217"/>
                    </a:lnTo>
                    <a:lnTo>
                      <a:pt x="534" y="217"/>
                    </a:lnTo>
                    <a:lnTo>
                      <a:pt x="530" y="217"/>
                    </a:lnTo>
                    <a:lnTo>
                      <a:pt x="528" y="217"/>
                    </a:lnTo>
                    <a:lnTo>
                      <a:pt x="526" y="217"/>
                    </a:lnTo>
                    <a:lnTo>
                      <a:pt x="522" y="217"/>
                    </a:lnTo>
                    <a:lnTo>
                      <a:pt x="522" y="217"/>
                    </a:lnTo>
                    <a:lnTo>
                      <a:pt x="515" y="220"/>
                    </a:lnTo>
                    <a:lnTo>
                      <a:pt x="511" y="220"/>
                    </a:lnTo>
                    <a:lnTo>
                      <a:pt x="509" y="220"/>
                    </a:lnTo>
                    <a:lnTo>
                      <a:pt x="507" y="220"/>
                    </a:lnTo>
                    <a:lnTo>
                      <a:pt x="505" y="220"/>
                    </a:lnTo>
                    <a:lnTo>
                      <a:pt x="503" y="222"/>
                    </a:lnTo>
                    <a:lnTo>
                      <a:pt x="503" y="222"/>
                    </a:lnTo>
                    <a:lnTo>
                      <a:pt x="498" y="222"/>
                    </a:lnTo>
                    <a:lnTo>
                      <a:pt x="492" y="226"/>
                    </a:lnTo>
                    <a:lnTo>
                      <a:pt x="488" y="228"/>
                    </a:lnTo>
                    <a:lnTo>
                      <a:pt x="488" y="228"/>
                    </a:lnTo>
                    <a:lnTo>
                      <a:pt x="484" y="230"/>
                    </a:lnTo>
                    <a:lnTo>
                      <a:pt x="482" y="230"/>
                    </a:lnTo>
                    <a:lnTo>
                      <a:pt x="482" y="232"/>
                    </a:lnTo>
                    <a:lnTo>
                      <a:pt x="479" y="232"/>
                    </a:lnTo>
                    <a:lnTo>
                      <a:pt x="479" y="232"/>
                    </a:lnTo>
                    <a:lnTo>
                      <a:pt x="477" y="232"/>
                    </a:lnTo>
                    <a:lnTo>
                      <a:pt x="475" y="232"/>
                    </a:lnTo>
                    <a:lnTo>
                      <a:pt x="471" y="232"/>
                    </a:lnTo>
                    <a:lnTo>
                      <a:pt x="471" y="228"/>
                    </a:lnTo>
                    <a:lnTo>
                      <a:pt x="469" y="228"/>
                    </a:lnTo>
                    <a:lnTo>
                      <a:pt x="465" y="228"/>
                    </a:lnTo>
                    <a:lnTo>
                      <a:pt x="460" y="230"/>
                    </a:lnTo>
                    <a:lnTo>
                      <a:pt x="456" y="228"/>
                    </a:lnTo>
                    <a:lnTo>
                      <a:pt x="452" y="226"/>
                    </a:lnTo>
                    <a:lnTo>
                      <a:pt x="450" y="226"/>
                    </a:lnTo>
                    <a:lnTo>
                      <a:pt x="446" y="224"/>
                    </a:lnTo>
                    <a:lnTo>
                      <a:pt x="441" y="224"/>
                    </a:lnTo>
                    <a:lnTo>
                      <a:pt x="435" y="222"/>
                    </a:lnTo>
                    <a:lnTo>
                      <a:pt x="433" y="222"/>
                    </a:lnTo>
                    <a:lnTo>
                      <a:pt x="431" y="220"/>
                    </a:lnTo>
                    <a:lnTo>
                      <a:pt x="429" y="217"/>
                    </a:lnTo>
                    <a:lnTo>
                      <a:pt x="429" y="215"/>
                    </a:lnTo>
                    <a:lnTo>
                      <a:pt x="427" y="215"/>
                    </a:lnTo>
                    <a:lnTo>
                      <a:pt x="427" y="215"/>
                    </a:lnTo>
                    <a:lnTo>
                      <a:pt x="422" y="215"/>
                    </a:lnTo>
                    <a:lnTo>
                      <a:pt x="420" y="215"/>
                    </a:lnTo>
                    <a:lnTo>
                      <a:pt x="414" y="215"/>
                    </a:lnTo>
                    <a:lnTo>
                      <a:pt x="412" y="213"/>
                    </a:lnTo>
                    <a:lnTo>
                      <a:pt x="403" y="213"/>
                    </a:lnTo>
                    <a:lnTo>
                      <a:pt x="403" y="213"/>
                    </a:lnTo>
                    <a:lnTo>
                      <a:pt x="399" y="213"/>
                    </a:lnTo>
                    <a:lnTo>
                      <a:pt x="395" y="215"/>
                    </a:lnTo>
                    <a:lnTo>
                      <a:pt x="387" y="213"/>
                    </a:lnTo>
                    <a:lnTo>
                      <a:pt x="384" y="213"/>
                    </a:lnTo>
                    <a:lnTo>
                      <a:pt x="376" y="213"/>
                    </a:lnTo>
                    <a:lnTo>
                      <a:pt x="368" y="211"/>
                    </a:lnTo>
                    <a:lnTo>
                      <a:pt x="361" y="211"/>
                    </a:lnTo>
                    <a:lnTo>
                      <a:pt x="355" y="211"/>
                    </a:lnTo>
                    <a:lnTo>
                      <a:pt x="351" y="211"/>
                    </a:lnTo>
                    <a:lnTo>
                      <a:pt x="349" y="211"/>
                    </a:lnTo>
                    <a:lnTo>
                      <a:pt x="349" y="211"/>
                    </a:lnTo>
                    <a:lnTo>
                      <a:pt x="346" y="209"/>
                    </a:lnTo>
                    <a:lnTo>
                      <a:pt x="346" y="209"/>
                    </a:lnTo>
                    <a:lnTo>
                      <a:pt x="344" y="207"/>
                    </a:lnTo>
                    <a:lnTo>
                      <a:pt x="344" y="205"/>
                    </a:lnTo>
                    <a:lnTo>
                      <a:pt x="340" y="203"/>
                    </a:lnTo>
                    <a:lnTo>
                      <a:pt x="340" y="203"/>
                    </a:lnTo>
                    <a:lnTo>
                      <a:pt x="340" y="201"/>
                    </a:lnTo>
                    <a:lnTo>
                      <a:pt x="338" y="194"/>
                    </a:lnTo>
                    <a:lnTo>
                      <a:pt x="336" y="192"/>
                    </a:lnTo>
                    <a:lnTo>
                      <a:pt x="336" y="190"/>
                    </a:lnTo>
                    <a:lnTo>
                      <a:pt x="336" y="190"/>
                    </a:lnTo>
                    <a:lnTo>
                      <a:pt x="334" y="188"/>
                    </a:lnTo>
                    <a:lnTo>
                      <a:pt x="332" y="188"/>
                    </a:lnTo>
                    <a:lnTo>
                      <a:pt x="332" y="188"/>
                    </a:lnTo>
                    <a:lnTo>
                      <a:pt x="332" y="186"/>
                    </a:lnTo>
                    <a:lnTo>
                      <a:pt x="332" y="184"/>
                    </a:lnTo>
                    <a:lnTo>
                      <a:pt x="332" y="184"/>
                    </a:lnTo>
                    <a:lnTo>
                      <a:pt x="332" y="184"/>
                    </a:lnTo>
                    <a:lnTo>
                      <a:pt x="327" y="184"/>
                    </a:lnTo>
                    <a:lnTo>
                      <a:pt x="325" y="184"/>
                    </a:lnTo>
                    <a:lnTo>
                      <a:pt x="323" y="182"/>
                    </a:lnTo>
                    <a:lnTo>
                      <a:pt x="319" y="179"/>
                    </a:lnTo>
                    <a:lnTo>
                      <a:pt x="317" y="179"/>
                    </a:lnTo>
                    <a:lnTo>
                      <a:pt x="315" y="177"/>
                    </a:lnTo>
                    <a:lnTo>
                      <a:pt x="311" y="175"/>
                    </a:lnTo>
                    <a:lnTo>
                      <a:pt x="311" y="175"/>
                    </a:lnTo>
                    <a:lnTo>
                      <a:pt x="308" y="173"/>
                    </a:lnTo>
                    <a:lnTo>
                      <a:pt x="306" y="171"/>
                    </a:lnTo>
                    <a:lnTo>
                      <a:pt x="304" y="171"/>
                    </a:lnTo>
                    <a:lnTo>
                      <a:pt x="300" y="171"/>
                    </a:lnTo>
                    <a:lnTo>
                      <a:pt x="296" y="169"/>
                    </a:lnTo>
                    <a:lnTo>
                      <a:pt x="294" y="169"/>
                    </a:lnTo>
                    <a:lnTo>
                      <a:pt x="289" y="169"/>
                    </a:lnTo>
                    <a:lnTo>
                      <a:pt x="287" y="169"/>
                    </a:lnTo>
                    <a:lnTo>
                      <a:pt x="283" y="169"/>
                    </a:lnTo>
                    <a:lnTo>
                      <a:pt x="281" y="169"/>
                    </a:lnTo>
                    <a:lnTo>
                      <a:pt x="279" y="169"/>
                    </a:lnTo>
                    <a:lnTo>
                      <a:pt x="277" y="169"/>
                    </a:lnTo>
                    <a:lnTo>
                      <a:pt x="275" y="169"/>
                    </a:lnTo>
                    <a:lnTo>
                      <a:pt x="275" y="167"/>
                    </a:lnTo>
                    <a:lnTo>
                      <a:pt x="273" y="167"/>
                    </a:lnTo>
                    <a:lnTo>
                      <a:pt x="270" y="167"/>
                    </a:lnTo>
                    <a:lnTo>
                      <a:pt x="268" y="167"/>
                    </a:lnTo>
                    <a:lnTo>
                      <a:pt x="268" y="167"/>
                    </a:lnTo>
                    <a:lnTo>
                      <a:pt x="266" y="165"/>
                    </a:lnTo>
                    <a:lnTo>
                      <a:pt x="266" y="165"/>
                    </a:lnTo>
                    <a:lnTo>
                      <a:pt x="264" y="167"/>
                    </a:lnTo>
                    <a:lnTo>
                      <a:pt x="264" y="167"/>
                    </a:lnTo>
                    <a:lnTo>
                      <a:pt x="264" y="165"/>
                    </a:lnTo>
                    <a:lnTo>
                      <a:pt x="262" y="163"/>
                    </a:lnTo>
                    <a:lnTo>
                      <a:pt x="262" y="163"/>
                    </a:lnTo>
                    <a:lnTo>
                      <a:pt x="262" y="160"/>
                    </a:lnTo>
                    <a:lnTo>
                      <a:pt x="260" y="160"/>
                    </a:lnTo>
                    <a:lnTo>
                      <a:pt x="260" y="158"/>
                    </a:lnTo>
                    <a:lnTo>
                      <a:pt x="262" y="156"/>
                    </a:lnTo>
                    <a:lnTo>
                      <a:pt x="262" y="154"/>
                    </a:lnTo>
                    <a:lnTo>
                      <a:pt x="264" y="152"/>
                    </a:lnTo>
                    <a:lnTo>
                      <a:pt x="264" y="152"/>
                    </a:lnTo>
                    <a:lnTo>
                      <a:pt x="266" y="152"/>
                    </a:lnTo>
                    <a:lnTo>
                      <a:pt x="266" y="150"/>
                    </a:lnTo>
                    <a:lnTo>
                      <a:pt x="266" y="148"/>
                    </a:lnTo>
                    <a:lnTo>
                      <a:pt x="264" y="148"/>
                    </a:lnTo>
                    <a:lnTo>
                      <a:pt x="264" y="146"/>
                    </a:lnTo>
                    <a:lnTo>
                      <a:pt x="264" y="143"/>
                    </a:lnTo>
                    <a:lnTo>
                      <a:pt x="266" y="143"/>
                    </a:lnTo>
                    <a:lnTo>
                      <a:pt x="266" y="141"/>
                    </a:lnTo>
                    <a:lnTo>
                      <a:pt x="266" y="139"/>
                    </a:lnTo>
                    <a:lnTo>
                      <a:pt x="266" y="139"/>
                    </a:lnTo>
                    <a:lnTo>
                      <a:pt x="266" y="137"/>
                    </a:lnTo>
                    <a:lnTo>
                      <a:pt x="266" y="137"/>
                    </a:lnTo>
                    <a:lnTo>
                      <a:pt x="264" y="133"/>
                    </a:lnTo>
                    <a:lnTo>
                      <a:pt x="264" y="133"/>
                    </a:lnTo>
                    <a:lnTo>
                      <a:pt x="262" y="131"/>
                    </a:lnTo>
                    <a:lnTo>
                      <a:pt x="262" y="131"/>
                    </a:lnTo>
                    <a:lnTo>
                      <a:pt x="260" y="129"/>
                    </a:lnTo>
                    <a:lnTo>
                      <a:pt x="260" y="127"/>
                    </a:lnTo>
                    <a:lnTo>
                      <a:pt x="258" y="127"/>
                    </a:lnTo>
                    <a:lnTo>
                      <a:pt x="258" y="124"/>
                    </a:lnTo>
                    <a:lnTo>
                      <a:pt x="258" y="124"/>
                    </a:lnTo>
                    <a:lnTo>
                      <a:pt x="258" y="122"/>
                    </a:lnTo>
                    <a:lnTo>
                      <a:pt x="256" y="120"/>
                    </a:lnTo>
                    <a:lnTo>
                      <a:pt x="256" y="120"/>
                    </a:lnTo>
                    <a:lnTo>
                      <a:pt x="256" y="118"/>
                    </a:lnTo>
                    <a:lnTo>
                      <a:pt x="256" y="118"/>
                    </a:lnTo>
                    <a:lnTo>
                      <a:pt x="254" y="118"/>
                    </a:lnTo>
                    <a:lnTo>
                      <a:pt x="251" y="118"/>
                    </a:lnTo>
                    <a:lnTo>
                      <a:pt x="251" y="116"/>
                    </a:lnTo>
                    <a:lnTo>
                      <a:pt x="251" y="116"/>
                    </a:lnTo>
                    <a:lnTo>
                      <a:pt x="251" y="114"/>
                    </a:lnTo>
                    <a:lnTo>
                      <a:pt x="249" y="114"/>
                    </a:lnTo>
                    <a:lnTo>
                      <a:pt x="249" y="116"/>
                    </a:lnTo>
                    <a:lnTo>
                      <a:pt x="247" y="116"/>
                    </a:lnTo>
                    <a:lnTo>
                      <a:pt x="247" y="116"/>
                    </a:lnTo>
                    <a:lnTo>
                      <a:pt x="247" y="116"/>
                    </a:lnTo>
                    <a:lnTo>
                      <a:pt x="245" y="114"/>
                    </a:lnTo>
                    <a:lnTo>
                      <a:pt x="245" y="114"/>
                    </a:lnTo>
                    <a:lnTo>
                      <a:pt x="243" y="112"/>
                    </a:lnTo>
                    <a:lnTo>
                      <a:pt x="243" y="112"/>
                    </a:lnTo>
                    <a:lnTo>
                      <a:pt x="241" y="112"/>
                    </a:lnTo>
                    <a:lnTo>
                      <a:pt x="239" y="112"/>
                    </a:lnTo>
                    <a:lnTo>
                      <a:pt x="237" y="112"/>
                    </a:lnTo>
                    <a:lnTo>
                      <a:pt x="237" y="112"/>
                    </a:lnTo>
                    <a:lnTo>
                      <a:pt x="235" y="112"/>
                    </a:lnTo>
                    <a:lnTo>
                      <a:pt x="235" y="110"/>
                    </a:lnTo>
                    <a:lnTo>
                      <a:pt x="232" y="110"/>
                    </a:lnTo>
                    <a:lnTo>
                      <a:pt x="230" y="110"/>
                    </a:lnTo>
                    <a:lnTo>
                      <a:pt x="228" y="108"/>
                    </a:lnTo>
                    <a:lnTo>
                      <a:pt x="228" y="105"/>
                    </a:lnTo>
                    <a:lnTo>
                      <a:pt x="228" y="105"/>
                    </a:lnTo>
                    <a:lnTo>
                      <a:pt x="226" y="103"/>
                    </a:lnTo>
                    <a:lnTo>
                      <a:pt x="224" y="103"/>
                    </a:lnTo>
                    <a:lnTo>
                      <a:pt x="222" y="101"/>
                    </a:lnTo>
                    <a:lnTo>
                      <a:pt x="222" y="101"/>
                    </a:lnTo>
                    <a:lnTo>
                      <a:pt x="220" y="101"/>
                    </a:lnTo>
                    <a:lnTo>
                      <a:pt x="220" y="101"/>
                    </a:lnTo>
                    <a:lnTo>
                      <a:pt x="220" y="101"/>
                    </a:lnTo>
                    <a:lnTo>
                      <a:pt x="220" y="99"/>
                    </a:lnTo>
                    <a:lnTo>
                      <a:pt x="222" y="99"/>
                    </a:lnTo>
                    <a:lnTo>
                      <a:pt x="222" y="99"/>
                    </a:lnTo>
                    <a:lnTo>
                      <a:pt x="220" y="97"/>
                    </a:lnTo>
                    <a:lnTo>
                      <a:pt x="220" y="97"/>
                    </a:lnTo>
                    <a:lnTo>
                      <a:pt x="218" y="97"/>
                    </a:lnTo>
                    <a:lnTo>
                      <a:pt x="218" y="95"/>
                    </a:lnTo>
                    <a:lnTo>
                      <a:pt x="216" y="95"/>
                    </a:lnTo>
                    <a:lnTo>
                      <a:pt x="216" y="95"/>
                    </a:lnTo>
                    <a:lnTo>
                      <a:pt x="218" y="93"/>
                    </a:lnTo>
                    <a:lnTo>
                      <a:pt x="218" y="93"/>
                    </a:lnTo>
                    <a:lnTo>
                      <a:pt x="218" y="93"/>
                    </a:lnTo>
                    <a:lnTo>
                      <a:pt x="218" y="93"/>
                    </a:lnTo>
                    <a:lnTo>
                      <a:pt x="218" y="91"/>
                    </a:lnTo>
                    <a:lnTo>
                      <a:pt x="218" y="91"/>
                    </a:lnTo>
                    <a:lnTo>
                      <a:pt x="218" y="89"/>
                    </a:lnTo>
                    <a:lnTo>
                      <a:pt x="216" y="89"/>
                    </a:lnTo>
                    <a:lnTo>
                      <a:pt x="216" y="91"/>
                    </a:lnTo>
                    <a:lnTo>
                      <a:pt x="213" y="91"/>
                    </a:lnTo>
                    <a:lnTo>
                      <a:pt x="213" y="91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9" y="91"/>
                    </a:lnTo>
                    <a:lnTo>
                      <a:pt x="209" y="91"/>
                    </a:lnTo>
                    <a:lnTo>
                      <a:pt x="205" y="91"/>
                    </a:lnTo>
                    <a:lnTo>
                      <a:pt x="205" y="91"/>
                    </a:lnTo>
                    <a:lnTo>
                      <a:pt x="203" y="91"/>
                    </a:lnTo>
                    <a:lnTo>
                      <a:pt x="203" y="91"/>
                    </a:lnTo>
                    <a:lnTo>
                      <a:pt x="201" y="93"/>
                    </a:lnTo>
                    <a:lnTo>
                      <a:pt x="201" y="95"/>
                    </a:lnTo>
                    <a:lnTo>
                      <a:pt x="201" y="95"/>
                    </a:lnTo>
                    <a:lnTo>
                      <a:pt x="201" y="99"/>
                    </a:lnTo>
                    <a:lnTo>
                      <a:pt x="201" y="99"/>
                    </a:lnTo>
                    <a:lnTo>
                      <a:pt x="199" y="101"/>
                    </a:lnTo>
                    <a:lnTo>
                      <a:pt x="197" y="103"/>
                    </a:lnTo>
                    <a:lnTo>
                      <a:pt x="194" y="103"/>
                    </a:lnTo>
                    <a:lnTo>
                      <a:pt x="194" y="103"/>
                    </a:lnTo>
                    <a:lnTo>
                      <a:pt x="190" y="103"/>
                    </a:lnTo>
                    <a:lnTo>
                      <a:pt x="188" y="103"/>
                    </a:lnTo>
                    <a:lnTo>
                      <a:pt x="186" y="105"/>
                    </a:lnTo>
                    <a:lnTo>
                      <a:pt x="186" y="105"/>
                    </a:lnTo>
                    <a:lnTo>
                      <a:pt x="184" y="108"/>
                    </a:lnTo>
                    <a:lnTo>
                      <a:pt x="184" y="108"/>
                    </a:lnTo>
                    <a:lnTo>
                      <a:pt x="184" y="112"/>
                    </a:lnTo>
                    <a:lnTo>
                      <a:pt x="182" y="114"/>
                    </a:lnTo>
                    <a:lnTo>
                      <a:pt x="184" y="118"/>
                    </a:lnTo>
                    <a:lnTo>
                      <a:pt x="184" y="120"/>
                    </a:lnTo>
                    <a:lnTo>
                      <a:pt x="184" y="122"/>
                    </a:lnTo>
                    <a:lnTo>
                      <a:pt x="184" y="124"/>
                    </a:lnTo>
                    <a:lnTo>
                      <a:pt x="184" y="124"/>
                    </a:lnTo>
                    <a:lnTo>
                      <a:pt x="184" y="127"/>
                    </a:lnTo>
                    <a:lnTo>
                      <a:pt x="184" y="129"/>
                    </a:lnTo>
                    <a:lnTo>
                      <a:pt x="182" y="129"/>
                    </a:lnTo>
                    <a:lnTo>
                      <a:pt x="182" y="131"/>
                    </a:lnTo>
                    <a:lnTo>
                      <a:pt x="180" y="131"/>
                    </a:lnTo>
                    <a:lnTo>
                      <a:pt x="178" y="131"/>
                    </a:lnTo>
                    <a:lnTo>
                      <a:pt x="175" y="133"/>
                    </a:lnTo>
                    <a:lnTo>
                      <a:pt x="175" y="133"/>
                    </a:lnTo>
                    <a:lnTo>
                      <a:pt x="171" y="135"/>
                    </a:lnTo>
                    <a:lnTo>
                      <a:pt x="171" y="135"/>
                    </a:lnTo>
                    <a:lnTo>
                      <a:pt x="171" y="135"/>
                    </a:lnTo>
                    <a:lnTo>
                      <a:pt x="169" y="133"/>
                    </a:lnTo>
                    <a:lnTo>
                      <a:pt x="169" y="133"/>
                    </a:lnTo>
                    <a:lnTo>
                      <a:pt x="169" y="133"/>
                    </a:lnTo>
                    <a:lnTo>
                      <a:pt x="167" y="133"/>
                    </a:lnTo>
                    <a:lnTo>
                      <a:pt x="165" y="131"/>
                    </a:lnTo>
                    <a:lnTo>
                      <a:pt x="163" y="131"/>
                    </a:lnTo>
                    <a:lnTo>
                      <a:pt x="161" y="133"/>
                    </a:lnTo>
                    <a:lnTo>
                      <a:pt x="159" y="133"/>
                    </a:lnTo>
                    <a:lnTo>
                      <a:pt x="156" y="131"/>
                    </a:lnTo>
                    <a:lnTo>
                      <a:pt x="154" y="131"/>
                    </a:lnTo>
                    <a:lnTo>
                      <a:pt x="154" y="131"/>
                    </a:lnTo>
                    <a:lnTo>
                      <a:pt x="150" y="129"/>
                    </a:lnTo>
                    <a:lnTo>
                      <a:pt x="146" y="129"/>
                    </a:lnTo>
                    <a:lnTo>
                      <a:pt x="146" y="127"/>
                    </a:lnTo>
                    <a:lnTo>
                      <a:pt x="144" y="129"/>
                    </a:lnTo>
                    <a:lnTo>
                      <a:pt x="144" y="129"/>
                    </a:lnTo>
                    <a:lnTo>
                      <a:pt x="144" y="131"/>
                    </a:lnTo>
                    <a:lnTo>
                      <a:pt x="144" y="133"/>
                    </a:lnTo>
                    <a:lnTo>
                      <a:pt x="142" y="139"/>
                    </a:lnTo>
                    <a:lnTo>
                      <a:pt x="140" y="143"/>
                    </a:lnTo>
                    <a:lnTo>
                      <a:pt x="137" y="148"/>
                    </a:lnTo>
                    <a:lnTo>
                      <a:pt x="137" y="150"/>
                    </a:lnTo>
                    <a:lnTo>
                      <a:pt x="135" y="154"/>
                    </a:lnTo>
                    <a:lnTo>
                      <a:pt x="133" y="156"/>
                    </a:lnTo>
                    <a:lnTo>
                      <a:pt x="133" y="158"/>
                    </a:lnTo>
                    <a:lnTo>
                      <a:pt x="133" y="158"/>
                    </a:lnTo>
                    <a:lnTo>
                      <a:pt x="133" y="160"/>
                    </a:lnTo>
                    <a:lnTo>
                      <a:pt x="135" y="160"/>
                    </a:lnTo>
                    <a:lnTo>
                      <a:pt x="137" y="160"/>
                    </a:lnTo>
                    <a:lnTo>
                      <a:pt x="137" y="163"/>
                    </a:lnTo>
                    <a:lnTo>
                      <a:pt x="137" y="163"/>
                    </a:lnTo>
                    <a:lnTo>
                      <a:pt x="137" y="165"/>
                    </a:lnTo>
                    <a:lnTo>
                      <a:pt x="137" y="165"/>
                    </a:lnTo>
                    <a:lnTo>
                      <a:pt x="137" y="167"/>
                    </a:lnTo>
                    <a:lnTo>
                      <a:pt x="137" y="167"/>
                    </a:lnTo>
                    <a:lnTo>
                      <a:pt x="135" y="167"/>
                    </a:lnTo>
                    <a:lnTo>
                      <a:pt x="135" y="167"/>
                    </a:lnTo>
                    <a:lnTo>
                      <a:pt x="133" y="167"/>
                    </a:lnTo>
                    <a:lnTo>
                      <a:pt x="133" y="165"/>
                    </a:lnTo>
                    <a:lnTo>
                      <a:pt x="131" y="167"/>
                    </a:lnTo>
                    <a:lnTo>
                      <a:pt x="129" y="167"/>
                    </a:lnTo>
                    <a:lnTo>
                      <a:pt x="127" y="167"/>
                    </a:lnTo>
                    <a:lnTo>
                      <a:pt x="127" y="167"/>
                    </a:lnTo>
                    <a:lnTo>
                      <a:pt x="125" y="165"/>
                    </a:lnTo>
                    <a:lnTo>
                      <a:pt x="125" y="165"/>
                    </a:lnTo>
                    <a:lnTo>
                      <a:pt x="125" y="163"/>
                    </a:lnTo>
                    <a:lnTo>
                      <a:pt x="123" y="165"/>
                    </a:lnTo>
                    <a:lnTo>
                      <a:pt x="118" y="165"/>
                    </a:lnTo>
                    <a:lnTo>
                      <a:pt x="114" y="167"/>
                    </a:lnTo>
                    <a:lnTo>
                      <a:pt x="112" y="167"/>
                    </a:lnTo>
                    <a:lnTo>
                      <a:pt x="110" y="167"/>
                    </a:lnTo>
                    <a:lnTo>
                      <a:pt x="108" y="167"/>
                    </a:lnTo>
                    <a:lnTo>
                      <a:pt x="106" y="167"/>
                    </a:lnTo>
                    <a:lnTo>
                      <a:pt x="104" y="169"/>
                    </a:lnTo>
                    <a:lnTo>
                      <a:pt x="102" y="169"/>
                    </a:lnTo>
                    <a:lnTo>
                      <a:pt x="99" y="169"/>
                    </a:lnTo>
                    <a:lnTo>
                      <a:pt x="97" y="171"/>
                    </a:lnTo>
                    <a:lnTo>
                      <a:pt x="95" y="171"/>
                    </a:lnTo>
                    <a:lnTo>
                      <a:pt x="95" y="173"/>
                    </a:lnTo>
                    <a:lnTo>
                      <a:pt x="97" y="173"/>
                    </a:lnTo>
                    <a:lnTo>
                      <a:pt x="97" y="173"/>
                    </a:lnTo>
                    <a:lnTo>
                      <a:pt x="99" y="173"/>
                    </a:lnTo>
                    <a:lnTo>
                      <a:pt x="102" y="173"/>
                    </a:lnTo>
                    <a:lnTo>
                      <a:pt x="104" y="173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4" y="175"/>
                    </a:lnTo>
                    <a:lnTo>
                      <a:pt x="104" y="175"/>
                    </a:lnTo>
                    <a:lnTo>
                      <a:pt x="104" y="177"/>
                    </a:lnTo>
                    <a:lnTo>
                      <a:pt x="104" y="177"/>
                    </a:lnTo>
                    <a:lnTo>
                      <a:pt x="104" y="179"/>
                    </a:lnTo>
                    <a:lnTo>
                      <a:pt x="104" y="182"/>
                    </a:lnTo>
                    <a:lnTo>
                      <a:pt x="104" y="184"/>
                    </a:lnTo>
                    <a:lnTo>
                      <a:pt x="104" y="186"/>
                    </a:lnTo>
                    <a:lnTo>
                      <a:pt x="104" y="186"/>
                    </a:lnTo>
                    <a:lnTo>
                      <a:pt x="104" y="188"/>
                    </a:lnTo>
                    <a:lnTo>
                      <a:pt x="106" y="190"/>
                    </a:lnTo>
                    <a:lnTo>
                      <a:pt x="106" y="190"/>
                    </a:lnTo>
                    <a:lnTo>
                      <a:pt x="108" y="194"/>
                    </a:lnTo>
                    <a:lnTo>
                      <a:pt x="108" y="196"/>
                    </a:lnTo>
                    <a:lnTo>
                      <a:pt x="108" y="198"/>
                    </a:lnTo>
                    <a:lnTo>
                      <a:pt x="108" y="201"/>
                    </a:lnTo>
                    <a:lnTo>
                      <a:pt x="108" y="201"/>
                    </a:lnTo>
                    <a:lnTo>
                      <a:pt x="110" y="203"/>
                    </a:lnTo>
                    <a:lnTo>
                      <a:pt x="110" y="203"/>
                    </a:lnTo>
                    <a:lnTo>
                      <a:pt x="110" y="205"/>
                    </a:lnTo>
                    <a:lnTo>
                      <a:pt x="110" y="205"/>
                    </a:lnTo>
                    <a:lnTo>
                      <a:pt x="110" y="205"/>
                    </a:lnTo>
                    <a:lnTo>
                      <a:pt x="108" y="205"/>
                    </a:lnTo>
                    <a:lnTo>
                      <a:pt x="106" y="205"/>
                    </a:lnTo>
                    <a:lnTo>
                      <a:pt x="104" y="207"/>
                    </a:lnTo>
                    <a:lnTo>
                      <a:pt x="104" y="207"/>
                    </a:lnTo>
                    <a:lnTo>
                      <a:pt x="104" y="207"/>
                    </a:lnTo>
                    <a:lnTo>
                      <a:pt x="104" y="207"/>
                    </a:lnTo>
                    <a:lnTo>
                      <a:pt x="106" y="209"/>
                    </a:lnTo>
                    <a:lnTo>
                      <a:pt x="106" y="209"/>
                    </a:lnTo>
                    <a:lnTo>
                      <a:pt x="106" y="209"/>
                    </a:lnTo>
                    <a:lnTo>
                      <a:pt x="104" y="209"/>
                    </a:lnTo>
                    <a:lnTo>
                      <a:pt x="102" y="211"/>
                    </a:lnTo>
                    <a:lnTo>
                      <a:pt x="102" y="211"/>
                    </a:lnTo>
                    <a:lnTo>
                      <a:pt x="102" y="213"/>
                    </a:lnTo>
                    <a:lnTo>
                      <a:pt x="102" y="213"/>
                    </a:lnTo>
                    <a:lnTo>
                      <a:pt x="102" y="215"/>
                    </a:lnTo>
                    <a:lnTo>
                      <a:pt x="102" y="217"/>
                    </a:lnTo>
                    <a:lnTo>
                      <a:pt x="102" y="220"/>
                    </a:lnTo>
                    <a:lnTo>
                      <a:pt x="102" y="222"/>
                    </a:lnTo>
                    <a:lnTo>
                      <a:pt x="102" y="222"/>
                    </a:lnTo>
                    <a:lnTo>
                      <a:pt x="102" y="222"/>
                    </a:lnTo>
                    <a:lnTo>
                      <a:pt x="102" y="224"/>
                    </a:lnTo>
                    <a:lnTo>
                      <a:pt x="102" y="224"/>
                    </a:lnTo>
                    <a:lnTo>
                      <a:pt x="102" y="224"/>
                    </a:lnTo>
                    <a:lnTo>
                      <a:pt x="102" y="224"/>
                    </a:lnTo>
                    <a:lnTo>
                      <a:pt x="97" y="226"/>
                    </a:lnTo>
                    <a:lnTo>
                      <a:pt x="95" y="226"/>
                    </a:lnTo>
                    <a:lnTo>
                      <a:pt x="95" y="228"/>
                    </a:lnTo>
                    <a:lnTo>
                      <a:pt x="91" y="228"/>
                    </a:lnTo>
                    <a:lnTo>
                      <a:pt x="89" y="230"/>
                    </a:lnTo>
                    <a:lnTo>
                      <a:pt x="87" y="230"/>
                    </a:lnTo>
                    <a:lnTo>
                      <a:pt x="85" y="230"/>
                    </a:lnTo>
                    <a:lnTo>
                      <a:pt x="78" y="232"/>
                    </a:lnTo>
                    <a:lnTo>
                      <a:pt x="76" y="234"/>
                    </a:lnTo>
                    <a:lnTo>
                      <a:pt x="74" y="236"/>
                    </a:lnTo>
                    <a:lnTo>
                      <a:pt x="74" y="236"/>
                    </a:lnTo>
                    <a:lnTo>
                      <a:pt x="72" y="239"/>
                    </a:lnTo>
                    <a:lnTo>
                      <a:pt x="72" y="239"/>
                    </a:lnTo>
                    <a:lnTo>
                      <a:pt x="70" y="243"/>
                    </a:lnTo>
                    <a:lnTo>
                      <a:pt x="68" y="243"/>
                    </a:lnTo>
                    <a:lnTo>
                      <a:pt x="66" y="243"/>
                    </a:lnTo>
                    <a:lnTo>
                      <a:pt x="64" y="243"/>
                    </a:lnTo>
                    <a:lnTo>
                      <a:pt x="61" y="243"/>
                    </a:lnTo>
                    <a:lnTo>
                      <a:pt x="57" y="243"/>
                    </a:lnTo>
                    <a:lnTo>
                      <a:pt x="55" y="243"/>
                    </a:lnTo>
                    <a:lnTo>
                      <a:pt x="53" y="243"/>
                    </a:lnTo>
                    <a:lnTo>
                      <a:pt x="51" y="243"/>
                    </a:lnTo>
                    <a:lnTo>
                      <a:pt x="49" y="243"/>
                    </a:lnTo>
                    <a:lnTo>
                      <a:pt x="49" y="247"/>
                    </a:lnTo>
                    <a:lnTo>
                      <a:pt x="47" y="247"/>
                    </a:lnTo>
                    <a:lnTo>
                      <a:pt x="47" y="249"/>
                    </a:lnTo>
                    <a:lnTo>
                      <a:pt x="47" y="249"/>
                    </a:lnTo>
                    <a:lnTo>
                      <a:pt x="47" y="251"/>
                    </a:lnTo>
                    <a:lnTo>
                      <a:pt x="45" y="251"/>
                    </a:lnTo>
                    <a:lnTo>
                      <a:pt x="45" y="253"/>
                    </a:lnTo>
                    <a:lnTo>
                      <a:pt x="42" y="255"/>
                    </a:lnTo>
                    <a:lnTo>
                      <a:pt x="42" y="255"/>
                    </a:lnTo>
                    <a:lnTo>
                      <a:pt x="40" y="253"/>
                    </a:lnTo>
                    <a:lnTo>
                      <a:pt x="40" y="253"/>
                    </a:lnTo>
                    <a:lnTo>
                      <a:pt x="40" y="255"/>
                    </a:lnTo>
                    <a:lnTo>
                      <a:pt x="38" y="255"/>
                    </a:lnTo>
                    <a:lnTo>
                      <a:pt x="38" y="255"/>
                    </a:lnTo>
                    <a:lnTo>
                      <a:pt x="36" y="255"/>
                    </a:lnTo>
                    <a:lnTo>
                      <a:pt x="32" y="255"/>
                    </a:lnTo>
                    <a:lnTo>
                      <a:pt x="32" y="255"/>
                    </a:lnTo>
                    <a:lnTo>
                      <a:pt x="32" y="251"/>
                    </a:lnTo>
                    <a:lnTo>
                      <a:pt x="30" y="251"/>
                    </a:lnTo>
                    <a:lnTo>
                      <a:pt x="30" y="251"/>
                    </a:lnTo>
                    <a:lnTo>
                      <a:pt x="30" y="249"/>
                    </a:lnTo>
                    <a:lnTo>
                      <a:pt x="26" y="253"/>
                    </a:lnTo>
                    <a:lnTo>
                      <a:pt x="23" y="253"/>
                    </a:lnTo>
                    <a:lnTo>
                      <a:pt x="21" y="253"/>
                    </a:lnTo>
                    <a:lnTo>
                      <a:pt x="19" y="253"/>
                    </a:lnTo>
                    <a:lnTo>
                      <a:pt x="19" y="253"/>
                    </a:lnTo>
                    <a:lnTo>
                      <a:pt x="19" y="253"/>
                    </a:lnTo>
                    <a:lnTo>
                      <a:pt x="19" y="253"/>
                    </a:lnTo>
                    <a:lnTo>
                      <a:pt x="19" y="255"/>
                    </a:lnTo>
                    <a:lnTo>
                      <a:pt x="19" y="255"/>
                    </a:lnTo>
                    <a:lnTo>
                      <a:pt x="19" y="255"/>
                    </a:lnTo>
                    <a:lnTo>
                      <a:pt x="17" y="255"/>
                    </a:lnTo>
                    <a:lnTo>
                      <a:pt x="15" y="258"/>
                    </a:lnTo>
                    <a:lnTo>
                      <a:pt x="13" y="260"/>
                    </a:lnTo>
                    <a:lnTo>
                      <a:pt x="11" y="260"/>
                    </a:lnTo>
                    <a:lnTo>
                      <a:pt x="9" y="260"/>
                    </a:lnTo>
                    <a:lnTo>
                      <a:pt x="7" y="260"/>
                    </a:lnTo>
                    <a:lnTo>
                      <a:pt x="7" y="260"/>
                    </a:lnTo>
                    <a:lnTo>
                      <a:pt x="7" y="262"/>
                    </a:lnTo>
                    <a:lnTo>
                      <a:pt x="4" y="264"/>
                    </a:lnTo>
                    <a:lnTo>
                      <a:pt x="4" y="264"/>
                    </a:lnTo>
                    <a:lnTo>
                      <a:pt x="4" y="266"/>
                    </a:lnTo>
                    <a:lnTo>
                      <a:pt x="4" y="266"/>
                    </a:lnTo>
                    <a:lnTo>
                      <a:pt x="4" y="266"/>
                    </a:lnTo>
                    <a:lnTo>
                      <a:pt x="4" y="268"/>
                    </a:lnTo>
                    <a:lnTo>
                      <a:pt x="4" y="268"/>
                    </a:lnTo>
                    <a:lnTo>
                      <a:pt x="4" y="270"/>
                    </a:lnTo>
                    <a:lnTo>
                      <a:pt x="4" y="270"/>
                    </a:lnTo>
                    <a:lnTo>
                      <a:pt x="2" y="270"/>
                    </a:lnTo>
                    <a:lnTo>
                      <a:pt x="0" y="272"/>
                    </a:lnTo>
                    <a:lnTo>
                      <a:pt x="0" y="272"/>
                    </a:lnTo>
                    <a:lnTo>
                      <a:pt x="0" y="275"/>
                    </a:lnTo>
                    <a:lnTo>
                      <a:pt x="0" y="275"/>
                    </a:lnTo>
                    <a:lnTo>
                      <a:pt x="2" y="277"/>
                    </a:lnTo>
                    <a:lnTo>
                      <a:pt x="2" y="279"/>
                    </a:lnTo>
                    <a:lnTo>
                      <a:pt x="4" y="279"/>
                    </a:lnTo>
                    <a:lnTo>
                      <a:pt x="4" y="281"/>
                    </a:lnTo>
                    <a:lnTo>
                      <a:pt x="4" y="281"/>
                    </a:lnTo>
                    <a:lnTo>
                      <a:pt x="2" y="281"/>
                    </a:lnTo>
                    <a:lnTo>
                      <a:pt x="2" y="281"/>
                    </a:lnTo>
                    <a:lnTo>
                      <a:pt x="2" y="283"/>
                    </a:lnTo>
                    <a:lnTo>
                      <a:pt x="2" y="283"/>
                    </a:lnTo>
                    <a:lnTo>
                      <a:pt x="2" y="285"/>
                    </a:lnTo>
                    <a:lnTo>
                      <a:pt x="4" y="287"/>
                    </a:lnTo>
                    <a:lnTo>
                      <a:pt x="4" y="287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9" y="287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5"/>
                    </a:lnTo>
                    <a:lnTo>
                      <a:pt x="15" y="287"/>
                    </a:lnTo>
                    <a:lnTo>
                      <a:pt x="17" y="287"/>
                    </a:lnTo>
                    <a:lnTo>
                      <a:pt x="19" y="289"/>
                    </a:lnTo>
                    <a:lnTo>
                      <a:pt x="19" y="289"/>
                    </a:lnTo>
                    <a:lnTo>
                      <a:pt x="19" y="291"/>
                    </a:lnTo>
                    <a:lnTo>
                      <a:pt x="19" y="294"/>
                    </a:lnTo>
                    <a:lnTo>
                      <a:pt x="19" y="296"/>
                    </a:lnTo>
                    <a:lnTo>
                      <a:pt x="19" y="296"/>
                    </a:lnTo>
                    <a:lnTo>
                      <a:pt x="19" y="298"/>
                    </a:lnTo>
                    <a:lnTo>
                      <a:pt x="21" y="300"/>
                    </a:lnTo>
                    <a:lnTo>
                      <a:pt x="21" y="300"/>
                    </a:lnTo>
                    <a:lnTo>
                      <a:pt x="21" y="302"/>
                    </a:lnTo>
                    <a:lnTo>
                      <a:pt x="21" y="302"/>
                    </a:lnTo>
                    <a:lnTo>
                      <a:pt x="21" y="304"/>
                    </a:lnTo>
                    <a:lnTo>
                      <a:pt x="21" y="304"/>
                    </a:lnTo>
                    <a:lnTo>
                      <a:pt x="21" y="306"/>
                    </a:lnTo>
                    <a:lnTo>
                      <a:pt x="23" y="306"/>
                    </a:lnTo>
                    <a:lnTo>
                      <a:pt x="23" y="308"/>
                    </a:lnTo>
                    <a:lnTo>
                      <a:pt x="23" y="308"/>
                    </a:lnTo>
                    <a:lnTo>
                      <a:pt x="21" y="310"/>
                    </a:lnTo>
                    <a:lnTo>
                      <a:pt x="21" y="310"/>
                    </a:lnTo>
                    <a:lnTo>
                      <a:pt x="21" y="310"/>
                    </a:lnTo>
                    <a:lnTo>
                      <a:pt x="19" y="310"/>
                    </a:lnTo>
                    <a:lnTo>
                      <a:pt x="19" y="310"/>
                    </a:lnTo>
                    <a:lnTo>
                      <a:pt x="17" y="310"/>
                    </a:lnTo>
                    <a:lnTo>
                      <a:pt x="17" y="310"/>
                    </a:lnTo>
                    <a:lnTo>
                      <a:pt x="17" y="310"/>
                    </a:lnTo>
                    <a:lnTo>
                      <a:pt x="15" y="310"/>
                    </a:lnTo>
                    <a:lnTo>
                      <a:pt x="13" y="313"/>
                    </a:lnTo>
                    <a:lnTo>
                      <a:pt x="13" y="313"/>
                    </a:lnTo>
                    <a:lnTo>
                      <a:pt x="15" y="315"/>
                    </a:lnTo>
                    <a:lnTo>
                      <a:pt x="15" y="315"/>
                    </a:lnTo>
                    <a:lnTo>
                      <a:pt x="15" y="315"/>
                    </a:lnTo>
                    <a:lnTo>
                      <a:pt x="15" y="315"/>
                    </a:lnTo>
                    <a:lnTo>
                      <a:pt x="17" y="315"/>
                    </a:lnTo>
                    <a:lnTo>
                      <a:pt x="19" y="315"/>
                    </a:lnTo>
                    <a:lnTo>
                      <a:pt x="19" y="315"/>
                    </a:lnTo>
                    <a:lnTo>
                      <a:pt x="19" y="315"/>
                    </a:lnTo>
                    <a:lnTo>
                      <a:pt x="21" y="315"/>
                    </a:lnTo>
                    <a:lnTo>
                      <a:pt x="23" y="315"/>
                    </a:lnTo>
                    <a:lnTo>
                      <a:pt x="23" y="315"/>
                    </a:lnTo>
                    <a:lnTo>
                      <a:pt x="28" y="317"/>
                    </a:lnTo>
                    <a:lnTo>
                      <a:pt x="28" y="317"/>
                    </a:lnTo>
                    <a:lnTo>
                      <a:pt x="28" y="319"/>
                    </a:lnTo>
                    <a:lnTo>
                      <a:pt x="30" y="319"/>
                    </a:lnTo>
                    <a:lnTo>
                      <a:pt x="30" y="319"/>
                    </a:lnTo>
                    <a:lnTo>
                      <a:pt x="32" y="319"/>
                    </a:lnTo>
                    <a:lnTo>
                      <a:pt x="34" y="321"/>
                    </a:lnTo>
                    <a:lnTo>
                      <a:pt x="34" y="321"/>
                    </a:lnTo>
                    <a:lnTo>
                      <a:pt x="36" y="321"/>
                    </a:lnTo>
                    <a:lnTo>
                      <a:pt x="36" y="323"/>
                    </a:lnTo>
                    <a:lnTo>
                      <a:pt x="36" y="323"/>
                    </a:lnTo>
                    <a:lnTo>
                      <a:pt x="36" y="325"/>
                    </a:lnTo>
                    <a:lnTo>
                      <a:pt x="36" y="329"/>
                    </a:lnTo>
                    <a:lnTo>
                      <a:pt x="36" y="329"/>
                    </a:lnTo>
                    <a:lnTo>
                      <a:pt x="36" y="332"/>
                    </a:lnTo>
                    <a:lnTo>
                      <a:pt x="36" y="332"/>
                    </a:lnTo>
                    <a:lnTo>
                      <a:pt x="36" y="332"/>
                    </a:lnTo>
                    <a:lnTo>
                      <a:pt x="38" y="332"/>
                    </a:lnTo>
                    <a:lnTo>
                      <a:pt x="38" y="332"/>
                    </a:lnTo>
                    <a:lnTo>
                      <a:pt x="38" y="334"/>
                    </a:lnTo>
                    <a:lnTo>
                      <a:pt x="40" y="336"/>
                    </a:lnTo>
                    <a:lnTo>
                      <a:pt x="40" y="336"/>
                    </a:lnTo>
                    <a:lnTo>
                      <a:pt x="40" y="336"/>
                    </a:lnTo>
                    <a:lnTo>
                      <a:pt x="42" y="336"/>
                    </a:lnTo>
                    <a:lnTo>
                      <a:pt x="45" y="334"/>
                    </a:lnTo>
                    <a:lnTo>
                      <a:pt x="45" y="334"/>
                    </a:lnTo>
                    <a:lnTo>
                      <a:pt x="47" y="336"/>
                    </a:lnTo>
                    <a:lnTo>
                      <a:pt x="47" y="336"/>
                    </a:lnTo>
                    <a:lnTo>
                      <a:pt x="49" y="338"/>
                    </a:lnTo>
                    <a:lnTo>
                      <a:pt x="49" y="338"/>
                    </a:lnTo>
                    <a:lnTo>
                      <a:pt x="51" y="338"/>
                    </a:lnTo>
                    <a:lnTo>
                      <a:pt x="53" y="340"/>
                    </a:lnTo>
                    <a:lnTo>
                      <a:pt x="57" y="340"/>
                    </a:lnTo>
                    <a:lnTo>
                      <a:pt x="59" y="342"/>
                    </a:lnTo>
                    <a:lnTo>
                      <a:pt x="59" y="342"/>
                    </a:lnTo>
                    <a:lnTo>
                      <a:pt x="61" y="342"/>
                    </a:lnTo>
                    <a:lnTo>
                      <a:pt x="64" y="340"/>
                    </a:lnTo>
                    <a:lnTo>
                      <a:pt x="66" y="340"/>
                    </a:lnTo>
                    <a:lnTo>
                      <a:pt x="66" y="340"/>
                    </a:lnTo>
                    <a:lnTo>
                      <a:pt x="66" y="340"/>
                    </a:lnTo>
                    <a:lnTo>
                      <a:pt x="66" y="342"/>
                    </a:lnTo>
                    <a:lnTo>
                      <a:pt x="66" y="342"/>
                    </a:lnTo>
                    <a:lnTo>
                      <a:pt x="68" y="342"/>
                    </a:lnTo>
                    <a:lnTo>
                      <a:pt x="68" y="340"/>
                    </a:lnTo>
                    <a:lnTo>
                      <a:pt x="68" y="340"/>
                    </a:lnTo>
                    <a:lnTo>
                      <a:pt x="68" y="342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70" y="346"/>
                    </a:lnTo>
                    <a:lnTo>
                      <a:pt x="70" y="351"/>
                    </a:lnTo>
                    <a:lnTo>
                      <a:pt x="72" y="353"/>
                    </a:lnTo>
                    <a:lnTo>
                      <a:pt x="72" y="355"/>
                    </a:lnTo>
                    <a:lnTo>
                      <a:pt x="72" y="357"/>
                    </a:lnTo>
                    <a:lnTo>
                      <a:pt x="76" y="357"/>
                    </a:lnTo>
                    <a:lnTo>
                      <a:pt x="78" y="357"/>
                    </a:lnTo>
                    <a:lnTo>
                      <a:pt x="78" y="359"/>
                    </a:lnTo>
                    <a:lnTo>
                      <a:pt x="80" y="359"/>
                    </a:lnTo>
                    <a:lnTo>
                      <a:pt x="83" y="361"/>
                    </a:lnTo>
                    <a:lnTo>
                      <a:pt x="83" y="361"/>
                    </a:lnTo>
                    <a:lnTo>
                      <a:pt x="83" y="361"/>
                    </a:lnTo>
                    <a:lnTo>
                      <a:pt x="83" y="363"/>
                    </a:lnTo>
                    <a:lnTo>
                      <a:pt x="83" y="363"/>
                    </a:lnTo>
                    <a:lnTo>
                      <a:pt x="78" y="365"/>
                    </a:lnTo>
                    <a:lnTo>
                      <a:pt x="78" y="365"/>
                    </a:lnTo>
                    <a:lnTo>
                      <a:pt x="78" y="365"/>
                    </a:lnTo>
                    <a:lnTo>
                      <a:pt x="78" y="367"/>
                    </a:lnTo>
                    <a:lnTo>
                      <a:pt x="80" y="370"/>
                    </a:lnTo>
                    <a:lnTo>
                      <a:pt x="80" y="372"/>
                    </a:lnTo>
                    <a:lnTo>
                      <a:pt x="80" y="376"/>
                    </a:lnTo>
                    <a:lnTo>
                      <a:pt x="80" y="376"/>
                    </a:lnTo>
                    <a:lnTo>
                      <a:pt x="83" y="376"/>
                    </a:lnTo>
                    <a:lnTo>
                      <a:pt x="83" y="378"/>
                    </a:lnTo>
                    <a:lnTo>
                      <a:pt x="83" y="378"/>
                    </a:lnTo>
                    <a:lnTo>
                      <a:pt x="85" y="380"/>
                    </a:lnTo>
                    <a:lnTo>
                      <a:pt x="85" y="380"/>
                    </a:lnTo>
                    <a:lnTo>
                      <a:pt x="85" y="380"/>
                    </a:lnTo>
                    <a:lnTo>
                      <a:pt x="85" y="380"/>
                    </a:lnTo>
                    <a:lnTo>
                      <a:pt x="85" y="382"/>
                    </a:lnTo>
                    <a:lnTo>
                      <a:pt x="85" y="382"/>
                    </a:lnTo>
                    <a:lnTo>
                      <a:pt x="85" y="382"/>
                    </a:lnTo>
                    <a:lnTo>
                      <a:pt x="85" y="384"/>
                    </a:lnTo>
                    <a:lnTo>
                      <a:pt x="87" y="384"/>
                    </a:lnTo>
                    <a:lnTo>
                      <a:pt x="87" y="387"/>
                    </a:lnTo>
                    <a:lnTo>
                      <a:pt x="87" y="387"/>
                    </a:lnTo>
                    <a:lnTo>
                      <a:pt x="87" y="389"/>
                    </a:lnTo>
                    <a:lnTo>
                      <a:pt x="87" y="389"/>
                    </a:lnTo>
                    <a:lnTo>
                      <a:pt x="87" y="391"/>
                    </a:lnTo>
                    <a:lnTo>
                      <a:pt x="87" y="393"/>
                    </a:lnTo>
                    <a:lnTo>
                      <a:pt x="87" y="393"/>
                    </a:lnTo>
                    <a:lnTo>
                      <a:pt x="85" y="393"/>
                    </a:lnTo>
                    <a:lnTo>
                      <a:pt x="85" y="393"/>
                    </a:lnTo>
                    <a:lnTo>
                      <a:pt x="85" y="393"/>
                    </a:lnTo>
                    <a:lnTo>
                      <a:pt x="83" y="395"/>
                    </a:lnTo>
                    <a:lnTo>
                      <a:pt x="83" y="395"/>
                    </a:lnTo>
                    <a:lnTo>
                      <a:pt x="80" y="393"/>
                    </a:lnTo>
                    <a:lnTo>
                      <a:pt x="80" y="393"/>
                    </a:lnTo>
                    <a:lnTo>
                      <a:pt x="78" y="393"/>
                    </a:lnTo>
                    <a:lnTo>
                      <a:pt x="78" y="391"/>
                    </a:lnTo>
                    <a:lnTo>
                      <a:pt x="78" y="391"/>
                    </a:lnTo>
                    <a:lnTo>
                      <a:pt x="78" y="391"/>
                    </a:lnTo>
                    <a:lnTo>
                      <a:pt x="76" y="391"/>
                    </a:lnTo>
                    <a:lnTo>
                      <a:pt x="74" y="391"/>
                    </a:lnTo>
                    <a:lnTo>
                      <a:pt x="74" y="391"/>
                    </a:lnTo>
                    <a:lnTo>
                      <a:pt x="74" y="391"/>
                    </a:lnTo>
                    <a:lnTo>
                      <a:pt x="74" y="393"/>
                    </a:lnTo>
                    <a:lnTo>
                      <a:pt x="74" y="393"/>
                    </a:lnTo>
                    <a:lnTo>
                      <a:pt x="74" y="395"/>
                    </a:lnTo>
                    <a:lnTo>
                      <a:pt x="74" y="397"/>
                    </a:lnTo>
                    <a:lnTo>
                      <a:pt x="76" y="397"/>
                    </a:lnTo>
                    <a:lnTo>
                      <a:pt x="78" y="399"/>
                    </a:lnTo>
                    <a:lnTo>
                      <a:pt x="78" y="401"/>
                    </a:lnTo>
                    <a:lnTo>
                      <a:pt x="78" y="401"/>
                    </a:lnTo>
                    <a:lnTo>
                      <a:pt x="78" y="401"/>
                    </a:lnTo>
                    <a:lnTo>
                      <a:pt x="78" y="403"/>
                    </a:lnTo>
                    <a:lnTo>
                      <a:pt x="78" y="406"/>
                    </a:lnTo>
                    <a:lnTo>
                      <a:pt x="78" y="406"/>
                    </a:lnTo>
                    <a:lnTo>
                      <a:pt x="80" y="408"/>
                    </a:lnTo>
                    <a:lnTo>
                      <a:pt x="78" y="408"/>
                    </a:lnTo>
                    <a:lnTo>
                      <a:pt x="78" y="410"/>
                    </a:lnTo>
                    <a:lnTo>
                      <a:pt x="78" y="410"/>
                    </a:lnTo>
                    <a:lnTo>
                      <a:pt x="78" y="412"/>
                    </a:lnTo>
                    <a:lnTo>
                      <a:pt x="78" y="412"/>
                    </a:lnTo>
                    <a:lnTo>
                      <a:pt x="80" y="412"/>
                    </a:lnTo>
                    <a:lnTo>
                      <a:pt x="80" y="412"/>
                    </a:lnTo>
                    <a:lnTo>
                      <a:pt x="80" y="412"/>
                    </a:lnTo>
                    <a:lnTo>
                      <a:pt x="83" y="412"/>
                    </a:lnTo>
                    <a:lnTo>
                      <a:pt x="83" y="412"/>
                    </a:lnTo>
                    <a:lnTo>
                      <a:pt x="83" y="410"/>
                    </a:lnTo>
                    <a:lnTo>
                      <a:pt x="83" y="410"/>
                    </a:lnTo>
                    <a:lnTo>
                      <a:pt x="85" y="410"/>
                    </a:lnTo>
                    <a:lnTo>
                      <a:pt x="87" y="414"/>
                    </a:lnTo>
                    <a:lnTo>
                      <a:pt x="89" y="416"/>
                    </a:lnTo>
                    <a:lnTo>
                      <a:pt x="89" y="416"/>
                    </a:lnTo>
                    <a:lnTo>
                      <a:pt x="89" y="416"/>
                    </a:lnTo>
                    <a:lnTo>
                      <a:pt x="91" y="418"/>
                    </a:lnTo>
                    <a:lnTo>
                      <a:pt x="91" y="418"/>
                    </a:lnTo>
                    <a:lnTo>
                      <a:pt x="93" y="418"/>
                    </a:lnTo>
                    <a:lnTo>
                      <a:pt x="95" y="418"/>
                    </a:lnTo>
                    <a:lnTo>
                      <a:pt x="95" y="418"/>
                    </a:lnTo>
                    <a:lnTo>
                      <a:pt x="97" y="418"/>
                    </a:lnTo>
                    <a:lnTo>
                      <a:pt x="97" y="418"/>
                    </a:lnTo>
                    <a:lnTo>
                      <a:pt x="99" y="420"/>
                    </a:lnTo>
                    <a:lnTo>
                      <a:pt x="99" y="420"/>
                    </a:lnTo>
                    <a:lnTo>
                      <a:pt x="102" y="420"/>
                    </a:lnTo>
                    <a:lnTo>
                      <a:pt x="102" y="422"/>
                    </a:lnTo>
                    <a:lnTo>
                      <a:pt x="102" y="425"/>
                    </a:lnTo>
                    <a:lnTo>
                      <a:pt x="102" y="425"/>
                    </a:lnTo>
                    <a:lnTo>
                      <a:pt x="102" y="425"/>
                    </a:lnTo>
                    <a:lnTo>
                      <a:pt x="104" y="425"/>
                    </a:lnTo>
                    <a:lnTo>
                      <a:pt x="106" y="427"/>
                    </a:lnTo>
                    <a:lnTo>
                      <a:pt x="108" y="427"/>
                    </a:lnTo>
                    <a:lnTo>
                      <a:pt x="108" y="427"/>
                    </a:lnTo>
                    <a:lnTo>
                      <a:pt x="110" y="429"/>
                    </a:lnTo>
                    <a:lnTo>
                      <a:pt x="112" y="429"/>
                    </a:lnTo>
                    <a:lnTo>
                      <a:pt x="114" y="431"/>
                    </a:lnTo>
                    <a:lnTo>
                      <a:pt x="114" y="431"/>
                    </a:lnTo>
                    <a:lnTo>
                      <a:pt x="114" y="433"/>
                    </a:lnTo>
                    <a:lnTo>
                      <a:pt x="114" y="433"/>
                    </a:lnTo>
                    <a:lnTo>
                      <a:pt x="116" y="433"/>
                    </a:lnTo>
                    <a:lnTo>
                      <a:pt x="116" y="433"/>
                    </a:lnTo>
                    <a:lnTo>
                      <a:pt x="121" y="429"/>
                    </a:lnTo>
                    <a:lnTo>
                      <a:pt x="123" y="427"/>
                    </a:lnTo>
                    <a:lnTo>
                      <a:pt x="127" y="429"/>
                    </a:lnTo>
                    <a:lnTo>
                      <a:pt x="129" y="429"/>
                    </a:lnTo>
                    <a:lnTo>
                      <a:pt x="131" y="431"/>
                    </a:lnTo>
                    <a:lnTo>
                      <a:pt x="131" y="431"/>
                    </a:lnTo>
                    <a:lnTo>
                      <a:pt x="131" y="433"/>
                    </a:lnTo>
                    <a:lnTo>
                      <a:pt x="131" y="433"/>
                    </a:lnTo>
                    <a:lnTo>
                      <a:pt x="135" y="435"/>
                    </a:lnTo>
                    <a:lnTo>
                      <a:pt x="137" y="437"/>
                    </a:lnTo>
                    <a:lnTo>
                      <a:pt x="142" y="439"/>
                    </a:lnTo>
                    <a:lnTo>
                      <a:pt x="144" y="439"/>
                    </a:lnTo>
                    <a:lnTo>
                      <a:pt x="146" y="439"/>
                    </a:lnTo>
                    <a:lnTo>
                      <a:pt x="148" y="441"/>
                    </a:lnTo>
                    <a:lnTo>
                      <a:pt x="150" y="444"/>
                    </a:lnTo>
                    <a:lnTo>
                      <a:pt x="150" y="446"/>
                    </a:lnTo>
                    <a:lnTo>
                      <a:pt x="152" y="448"/>
                    </a:lnTo>
                    <a:lnTo>
                      <a:pt x="154" y="448"/>
                    </a:lnTo>
                    <a:lnTo>
                      <a:pt x="156" y="448"/>
                    </a:lnTo>
                    <a:lnTo>
                      <a:pt x="159" y="446"/>
                    </a:lnTo>
                    <a:lnTo>
                      <a:pt x="159" y="446"/>
                    </a:lnTo>
                    <a:lnTo>
                      <a:pt x="161" y="448"/>
                    </a:lnTo>
                    <a:lnTo>
                      <a:pt x="161" y="448"/>
                    </a:lnTo>
                    <a:lnTo>
                      <a:pt x="163" y="450"/>
                    </a:lnTo>
                    <a:lnTo>
                      <a:pt x="163" y="452"/>
                    </a:lnTo>
                    <a:lnTo>
                      <a:pt x="165" y="452"/>
                    </a:lnTo>
                    <a:lnTo>
                      <a:pt x="165" y="454"/>
                    </a:lnTo>
                    <a:lnTo>
                      <a:pt x="167" y="454"/>
                    </a:lnTo>
                    <a:lnTo>
                      <a:pt x="169" y="456"/>
                    </a:lnTo>
                    <a:lnTo>
                      <a:pt x="169" y="456"/>
                    </a:lnTo>
                    <a:lnTo>
                      <a:pt x="169" y="456"/>
                    </a:lnTo>
                    <a:lnTo>
                      <a:pt x="171" y="458"/>
                    </a:lnTo>
                    <a:lnTo>
                      <a:pt x="171" y="458"/>
                    </a:lnTo>
                    <a:lnTo>
                      <a:pt x="171" y="458"/>
                    </a:lnTo>
                    <a:lnTo>
                      <a:pt x="175" y="456"/>
                    </a:lnTo>
                    <a:lnTo>
                      <a:pt x="175" y="456"/>
                    </a:lnTo>
                    <a:lnTo>
                      <a:pt x="178" y="456"/>
                    </a:lnTo>
                    <a:lnTo>
                      <a:pt x="178" y="458"/>
                    </a:lnTo>
                    <a:lnTo>
                      <a:pt x="175" y="458"/>
                    </a:lnTo>
                    <a:lnTo>
                      <a:pt x="175" y="460"/>
                    </a:lnTo>
                    <a:lnTo>
                      <a:pt x="175" y="463"/>
                    </a:lnTo>
                    <a:lnTo>
                      <a:pt x="178" y="463"/>
                    </a:lnTo>
                    <a:lnTo>
                      <a:pt x="180" y="463"/>
                    </a:lnTo>
                    <a:lnTo>
                      <a:pt x="184" y="463"/>
                    </a:lnTo>
                    <a:lnTo>
                      <a:pt x="186" y="463"/>
                    </a:lnTo>
                    <a:lnTo>
                      <a:pt x="188" y="465"/>
                    </a:lnTo>
                    <a:lnTo>
                      <a:pt x="188" y="467"/>
                    </a:lnTo>
                    <a:lnTo>
                      <a:pt x="188" y="469"/>
                    </a:lnTo>
                    <a:lnTo>
                      <a:pt x="190" y="469"/>
                    </a:lnTo>
                    <a:lnTo>
                      <a:pt x="190" y="469"/>
                    </a:lnTo>
                    <a:lnTo>
                      <a:pt x="190" y="467"/>
                    </a:lnTo>
                    <a:lnTo>
                      <a:pt x="190" y="465"/>
                    </a:lnTo>
                    <a:lnTo>
                      <a:pt x="192" y="465"/>
                    </a:lnTo>
                    <a:lnTo>
                      <a:pt x="192" y="465"/>
                    </a:lnTo>
                    <a:lnTo>
                      <a:pt x="192" y="467"/>
                    </a:lnTo>
                    <a:lnTo>
                      <a:pt x="194" y="467"/>
                    </a:lnTo>
                    <a:lnTo>
                      <a:pt x="197" y="469"/>
                    </a:lnTo>
                    <a:lnTo>
                      <a:pt x="197" y="469"/>
                    </a:lnTo>
                    <a:lnTo>
                      <a:pt x="197" y="467"/>
                    </a:lnTo>
                    <a:lnTo>
                      <a:pt x="199" y="465"/>
                    </a:lnTo>
                    <a:lnTo>
                      <a:pt x="199" y="465"/>
                    </a:lnTo>
                    <a:lnTo>
                      <a:pt x="201" y="465"/>
                    </a:lnTo>
                    <a:lnTo>
                      <a:pt x="201" y="467"/>
                    </a:lnTo>
                    <a:lnTo>
                      <a:pt x="201" y="467"/>
                    </a:lnTo>
                    <a:lnTo>
                      <a:pt x="203" y="467"/>
                    </a:lnTo>
                    <a:lnTo>
                      <a:pt x="203" y="467"/>
                    </a:lnTo>
                    <a:lnTo>
                      <a:pt x="205" y="469"/>
                    </a:lnTo>
                    <a:lnTo>
                      <a:pt x="207" y="469"/>
                    </a:lnTo>
                    <a:lnTo>
                      <a:pt x="209" y="469"/>
                    </a:lnTo>
                    <a:lnTo>
                      <a:pt x="211" y="469"/>
                    </a:lnTo>
                    <a:lnTo>
                      <a:pt x="213" y="469"/>
                    </a:lnTo>
                    <a:lnTo>
                      <a:pt x="213" y="471"/>
                    </a:lnTo>
                    <a:lnTo>
                      <a:pt x="216" y="469"/>
                    </a:lnTo>
                    <a:lnTo>
                      <a:pt x="218" y="469"/>
                    </a:lnTo>
                    <a:lnTo>
                      <a:pt x="220" y="469"/>
                    </a:lnTo>
                    <a:lnTo>
                      <a:pt x="220" y="469"/>
                    </a:lnTo>
                    <a:lnTo>
                      <a:pt x="222" y="469"/>
                    </a:lnTo>
                    <a:lnTo>
                      <a:pt x="222" y="469"/>
                    </a:lnTo>
                    <a:lnTo>
                      <a:pt x="222" y="469"/>
                    </a:lnTo>
                    <a:lnTo>
                      <a:pt x="222" y="467"/>
                    </a:lnTo>
                    <a:lnTo>
                      <a:pt x="224" y="467"/>
                    </a:lnTo>
                    <a:lnTo>
                      <a:pt x="226" y="467"/>
                    </a:lnTo>
                    <a:lnTo>
                      <a:pt x="228" y="467"/>
                    </a:lnTo>
                    <a:lnTo>
                      <a:pt x="228" y="467"/>
                    </a:lnTo>
                    <a:lnTo>
                      <a:pt x="228" y="465"/>
                    </a:lnTo>
                    <a:lnTo>
                      <a:pt x="230" y="465"/>
                    </a:lnTo>
                    <a:lnTo>
                      <a:pt x="232" y="467"/>
                    </a:lnTo>
                    <a:lnTo>
                      <a:pt x="232" y="467"/>
                    </a:lnTo>
                    <a:lnTo>
                      <a:pt x="232" y="469"/>
                    </a:lnTo>
                    <a:lnTo>
                      <a:pt x="232" y="469"/>
                    </a:lnTo>
                    <a:lnTo>
                      <a:pt x="232" y="471"/>
                    </a:lnTo>
                    <a:lnTo>
                      <a:pt x="232" y="475"/>
                    </a:lnTo>
                    <a:lnTo>
                      <a:pt x="232" y="477"/>
                    </a:lnTo>
                    <a:lnTo>
                      <a:pt x="232" y="477"/>
                    </a:lnTo>
                    <a:lnTo>
                      <a:pt x="235" y="477"/>
                    </a:lnTo>
                    <a:lnTo>
                      <a:pt x="235" y="475"/>
                    </a:lnTo>
                    <a:lnTo>
                      <a:pt x="237" y="475"/>
                    </a:lnTo>
                    <a:lnTo>
                      <a:pt x="237" y="473"/>
                    </a:lnTo>
                    <a:lnTo>
                      <a:pt x="239" y="471"/>
                    </a:lnTo>
                    <a:lnTo>
                      <a:pt x="239" y="469"/>
                    </a:lnTo>
                    <a:lnTo>
                      <a:pt x="241" y="467"/>
                    </a:lnTo>
                    <a:lnTo>
                      <a:pt x="243" y="467"/>
                    </a:lnTo>
                    <a:lnTo>
                      <a:pt x="243" y="465"/>
                    </a:lnTo>
                    <a:lnTo>
                      <a:pt x="245" y="465"/>
                    </a:lnTo>
                    <a:lnTo>
                      <a:pt x="247" y="465"/>
                    </a:lnTo>
                    <a:lnTo>
                      <a:pt x="247" y="463"/>
                    </a:lnTo>
                    <a:lnTo>
                      <a:pt x="249" y="463"/>
                    </a:lnTo>
                    <a:lnTo>
                      <a:pt x="249" y="463"/>
                    </a:lnTo>
                    <a:lnTo>
                      <a:pt x="251" y="463"/>
                    </a:lnTo>
                    <a:lnTo>
                      <a:pt x="254" y="463"/>
                    </a:lnTo>
                    <a:lnTo>
                      <a:pt x="256" y="463"/>
                    </a:lnTo>
                    <a:lnTo>
                      <a:pt x="256" y="463"/>
                    </a:lnTo>
                    <a:lnTo>
                      <a:pt x="256" y="465"/>
                    </a:lnTo>
                    <a:lnTo>
                      <a:pt x="256" y="465"/>
                    </a:lnTo>
                    <a:lnTo>
                      <a:pt x="256" y="465"/>
                    </a:lnTo>
                    <a:lnTo>
                      <a:pt x="256" y="465"/>
                    </a:lnTo>
                    <a:lnTo>
                      <a:pt x="258" y="467"/>
                    </a:lnTo>
                    <a:lnTo>
                      <a:pt x="260" y="465"/>
                    </a:lnTo>
                    <a:lnTo>
                      <a:pt x="262" y="467"/>
                    </a:lnTo>
                    <a:lnTo>
                      <a:pt x="264" y="467"/>
                    </a:lnTo>
                    <a:lnTo>
                      <a:pt x="266" y="467"/>
                    </a:lnTo>
                    <a:lnTo>
                      <a:pt x="266" y="467"/>
                    </a:lnTo>
                    <a:lnTo>
                      <a:pt x="266" y="467"/>
                    </a:lnTo>
                    <a:lnTo>
                      <a:pt x="268" y="467"/>
                    </a:lnTo>
                    <a:lnTo>
                      <a:pt x="268" y="467"/>
                    </a:lnTo>
                    <a:lnTo>
                      <a:pt x="270" y="465"/>
                    </a:lnTo>
                    <a:lnTo>
                      <a:pt x="270" y="467"/>
                    </a:lnTo>
                    <a:lnTo>
                      <a:pt x="273" y="467"/>
                    </a:lnTo>
                    <a:lnTo>
                      <a:pt x="273" y="467"/>
                    </a:lnTo>
                    <a:lnTo>
                      <a:pt x="275" y="467"/>
                    </a:lnTo>
                    <a:lnTo>
                      <a:pt x="275" y="469"/>
                    </a:lnTo>
                    <a:lnTo>
                      <a:pt x="275" y="471"/>
                    </a:lnTo>
                    <a:lnTo>
                      <a:pt x="275" y="471"/>
                    </a:lnTo>
                    <a:lnTo>
                      <a:pt x="277" y="471"/>
                    </a:lnTo>
                    <a:lnTo>
                      <a:pt x="279" y="471"/>
                    </a:lnTo>
                    <a:lnTo>
                      <a:pt x="279" y="471"/>
                    </a:lnTo>
                    <a:lnTo>
                      <a:pt x="281" y="471"/>
                    </a:lnTo>
                    <a:lnTo>
                      <a:pt x="283" y="471"/>
                    </a:lnTo>
                    <a:lnTo>
                      <a:pt x="283" y="471"/>
                    </a:lnTo>
                    <a:lnTo>
                      <a:pt x="285" y="469"/>
                    </a:lnTo>
                    <a:lnTo>
                      <a:pt x="285" y="469"/>
                    </a:lnTo>
                    <a:lnTo>
                      <a:pt x="285" y="469"/>
                    </a:lnTo>
                    <a:lnTo>
                      <a:pt x="287" y="469"/>
                    </a:lnTo>
                    <a:lnTo>
                      <a:pt x="287" y="469"/>
                    </a:lnTo>
                    <a:lnTo>
                      <a:pt x="289" y="469"/>
                    </a:lnTo>
                    <a:lnTo>
                      <a:pt x="289" y="469"/>
                    </a:lnTo>
                    <a:lnTo>
                      <a:pt x="292" y="467"/>
                    </a:lnTo>
                    <a:lnTo>
                      <a:pt x="292" y="467"/>
                    </a:lnTo>
                    <a:lnTo>
                      <a:pt x="292" y="467"/>
                    </a:lnTo>
                    <a:lnTo>
                      <a:pt x="292" y="467"/>
                    </a:lnTo>
                    <a:lnTo>
                      <a:pt x="292" y="467"/>
                    </a:lnTo>
                    <a:lnTo>
                      <a:pt x="292" y="465"/>
                    </a:lnTo>
                    <a:lnTo>
                      <a:pt x="292" y="465"/>
                    </a:lnTo>
                    <a:lnTo>
                      <a:pt x="294" y="463"/>
                    </a:lnTo>
                    <a:lnTo>
                      <a:pt x="298" y="463"/>
                    </a:lnTo>
                    <a:lnTo>
                      <a:pt x="298" y="460"/>
                    </a:lnTo>
                    <a:lnTo>
                      <a:pt x="298" y="458"/>
                    </a:lnTo>
                    <a:lnTo>
                      <a:pt x="300" y="456"/>
                    </a:lnTo>
                    <a:lnTo>
                      <a:pt x="300" y="456"/>
                    </a:lnTo>
                    <a:lnTo>
                      <a:pt x="302" y="456"/>
                    </a:lnTo>
                    <a:lnTo>
                      <a:pt x="306" y="456"/>
                    </a:lnTo>
                    <a:lnTo>
                      <a:pt x="308" y="454"/>
                    </a:lnTo>
                    <a:lnTo>
                      <a:pt x="311" y="454"/>
                    </a:lnTo>
                    <a:lnTo>
                      <a:pt x="311" y="452"/>
                    </a:lnTo>
                    <a:lnTo>
                      <a:pt x="313" y="452"/>
                    </a:lnTo>
                    <a:lnTo>
                      <a:pt x="313" y="452"/>
                    </a:lnTo>
                    <a:lnTo>
                      <a:pt x="313" y="450"/>
                    </a:lnTo>
                    <a:lnTo>
                      <a:pt x="315" y="450"/>
                    </a:lnTo>
                    <a:lnTo>
                      <a:pt x="317" y="448"/>
                    </a:lnTo>
                    <a:lnTo>
                      <a:pt x="319" y="448"/>
                    </a:lnTo>
                    <a:lnTo>
                      <a:pt x="321" y="446"/>
                    </a:lnTo>
                    <a:lnTo>
                      <a:pt x="321" y="446"/>
                    </a:lnTo>
                    <a:lnTo>
                      <a:pt x="323" y="446"/>
                    </a:lnTo>
                    <a:lnTo>
                      <a:pt x="323" y="448"/>
                    </a:lnTo>
                    <a:lnTo>
                      <a:pt x="323" y="448"/>
                    </a:lnTo>
                    <a:lnTo>
                      <a:pt x="327" y="448"/>
                    </a:lnTo>
                    <a:lnTo>
                      <a:pt x="327" y="448"/>
                    </a:lnTo>
                    <a:lnTo>
                      <a:pt x="330" y="448"/>
                    </a:lnTo>
                    <a:lnTo>
                      <a:pt x="332" y="450"/>
                    </a:lnTo>
                    <a:lnTo>
                      <a:pt x="332" y="450"/>
                    </a:lnTo>
                    <a:lnTo>
                      <a:pt x="334" y="450"/>
                    </a:lnTo>
                    <a:lnTo>
                      <a:pt x="334" y="450"/>
                    </a:lnTo>
                    <a:lnTo>
                      <a:pt x="334" y="448"/>
                    </a:lnTo>
                    <a:lnTo>
                      <a:pt x="334" y="448"/>
                    </a:lnTo>
                    <a:lnTo>
                      <a:pt x="334" y="448"/>
                    </a:lnTo>
                    <a:lnTo>
                      <a:pt x="334" y="448"/>
                    </a:lnTo>
                    <a:lnTo>
                      <a:pt x="338" y="446"/>
                    </a:lnTo>
                    <a:lnTo>
                      <a:pt x="340" y="444"/>
                    </a:lnTo>
                    <a:lnTo>
                      <a:pt x="342" y="444"/>
                    </a:lnTo>
                    <a:lnTo>
                      <a:pt x="344" y="444"/>
                    </a:lnTo>
                    <a:lnTo>
                      <a:pt x="344" y="444"/>
                    </a:lnTo>
                    <a:lnTo>
                      <a:pt x="344" y="446"/>
                    </a:lnTo>
                    <a:lnTo>
                      <a:pt x="346" y="446"/>
                    </a:lnTo>
                    <a:lnTo>
                      <a:pt x="346" y="446"/>
                    </a:lnTo>
                    <a:lnTo>
                      <a:pt x="349" y="446"/>
                    </a:lnTo>
                    <a:lnTo>
                      <a:pt x="346" y="448"/>
                    </a:lnTo>
                    <a:lnTo>
                      <a:pt x="346" y="448"/>
                    </a:lnTo>
                    <a:lnTo>
                      <a:pt x="344" y="448"/>
                    </a:lnTo>
                    <a:lnTo>
                      <a:pt x="344" y="450"/>
                    </a:lnTo>
                    <a:lnTo>
                      <a:pt x="344" y="452"/>
                    </a:lnTo>
                    <a:lnTo>
                      <a:pt x="344" y="452"/>
                    </a:lnTo>
                    <a:lnTo>
                      <a:pt x="344" y="452"/>
                    </a:lnTo>
                    <a:lnTo>
                      <a:pt x="346" y="450"/>
                    </a:lnTo>
                    <a:lnTo>
                      <a:pt x="349" y="450"/>
                    </a:lnTo>
                    <a:lnTo>
                      <a:pt x="349" y="450"/>
                    </a:lnTo>
                    <a:lnTo>
                      <a:pt x="349" y="452"/>
                    </a:lnTo>
                    <a:lnTo>
                      <a:pt x="351" y="454"/>
                    </a:lnTo>
                    <a:lnTo>
                      <a:pt x="351" y="454"/>
                    </a:lnTo>
                    <a:lnTo>
                      <a:pt x="349" y="456"/>
                    </a:lnTo>
                    <a:lnTo>
                      <a:pt x="346" y="458"/>
                    </a:lnTo>
                    <a:lnTo>
                      <a:pt x="346" y="458"/>
                    </a:lnTo>
                    <a:lnTo>
                      <a:pt x="346" y="458"/>
                    </a:lnTo>
                    <a:lnTo>
                      <a:pt x="346" y="460"/>
                    </a:lnTo>
                    <a:lnTo>
                      <a:pt x="346" y="460"/>
                    </a:lnTo>
                    <a:lnTo>
                      <a:pt x="346" y="460"/>
                    </a:lnTo>
                    <a:lnTo>
                      <a:pt x="349" y="460"/>
                    </a:lnTo>
                    <a:lnTo>
                      <a:pt x="349" y="460"/>
                    </a:lnTo>
                    <a:lnTo>
                      <a:pt x="349" y="460"/>
                    </a:lnTo>
                    <a:lnTo>
                      <a:pt x="351" y="460"/>
                    </a:lnTo>
                    <a:lnTo>
                      <a:pt x="353" y="460"/>
                    </a:lnTo>
                    <a:lnTo>
                      <a:pt x="355" y="460"/>
                    </a:lnTo>
                    <a:lnTo>
                      <a:pt x="355" y="460"/>
                    </a:lnTo>
                    <a:lnTo>
                      <a:pt x="357" y="460"/>
                    </a:lnTo>
                    <a:lnTo>
                      <a:pt x="359" y="460"/>
                    </a:lnTo>
                    <a:lnTo>
                      <a:pt x="359" y="460"/>
                    </a:lnTo>
                    <a:lnTo>
                      <a:pt x="361" y="463"/>
                    </a:lnTo>
                    <a:lnTo>
                      <a:pt x="363" y="463"/>
                    </a:lnTo>
                    <a:lnTo>
                      <a:pt x="363" y="463"/>
                    </a:lnTo>
                    <a:lnTo>
                      <a:pt x="363" y="460"/>
                    </a:lnTo>
                    <a:lnTo>
                      <a:pt x="365" y="460"/>
                    </a:lnTo>
                    <a:lnTo>
                      <a:pt x="365" y="460"/>
                    </a:lnTo>
                    <a:lnTo>
                      <a:pt x="365" y="458"/>
                    </a:lnTo>
                    <a:lnTo>
                      <a:pt x="368" y="458"/>
                    </a:lnTo>
                    <a:lnTo>
                      <a:pt x="368" y="458"/>
                    </a:lnTo>
                    <a:lnTo>
                      <a:pt x="368" y="458"/>
                    </a:lnTo>
                    <a:lnTo>
                      <a:pt x="368" y="460"/>
                    </a:lnTo>
                    <a:lnTo>
                      <a:pt x="370" y="460"/>
                    </a:lnTo>
                    <a:lnTo>
                      <a:pt x="370" y="460"/>
                    </a:lnTo>
                    <a:lnTo>
                      <a:pt x="370" y="460"/>
                    </a:lnTo>
                    <a:lnTo>
                      <a:pt x="372" y="460"/>
                    </a:lnTo>
                    <a:lnTo>
                      <a:pt x="372" y="463"/>
                    </a:lnTo>
                    <a:lnTo>
                      <a:pt x="374" y="463"/>
                    </a:lnTo>
                    <a:lnTo>
                      <a:pt x="374" y="465"/>
                    </a:lnTo>
                    <a:lnTo>
                      <a:pt x="374" y="465"/>
                    </a:lnTo>
                    <a:lnTo>
                      <a:pt x="374" y="467"/>
                    </a:lnTo>
                    <a:lnTo>
                      <a:pt x="374" y="467"/>
                    </a:lnTo>
                    <a:lnTo>
                      <a:pt x="376" y="473"/>
                    </a:lnTo>
                    <a:lnTo>
                      <a:pt x="376" y="473"/>
                    </a:lnTo>
                    <a:lnTo>
                      <a:pt x="378" y="475"/>
                    </a:lnTo>
                    <a:lnTo>
                      <a:pt x="378" y="475"/>
                    </a:lnTo>
                    <a:lnTo>
                      <a:pt x="378" y="473"/>
                    </a:lnTo>
                    <a:lnTo>
                      <a:pt x="378" y="473"/>
                    </a:lnTo>
                    <a:lnTo>
                      <a:pt x="380" y="473"/>
                    </a:lnTo>
                    <a:lnTo>
                      <a:pt x="380" y="473"/>
                    </a:lnTo>
                    <a:lnTo>
                      <a:pt x="382" y="473"/>
                    </a:lnTo>
                    <a:lnTo>
                      <a:pt x="382" y="473"/>
                    </a:lnTo>
                    <a:lnTo>
                      <a:pt x="382" y="477"/>
                    </a:lnTo>
                    <a:lnTo>
                      <a:pt x="382" y="479"/>
                    </a:lnTo>
                    <a:lnTo>
                      <a:pt x="382" y="479"/>
                    </a:lnTo>
                    <a:lnTo>
                      <a:pt x="384" y="482"/>
                    </a:lnTo>
                    <a:lnTo>
                      <a:pt x="384" y="486"/>
                    </a:lnTo>
                    <a:lnTo>
                      <a:pt x="384" y="486"/>
                    </a:lnTo>
                    <a:lnTo>
                      <a:pt x="384" y="488"/>
                    </a:lnTo>
                    <a:lnTo>
                      <a:pt x="384" y="490"/>
                    </a:lnTo>
                    <a:lnTo>
                      <a:pt x="384" y="492"/>
                    </a:lnTo>
                    <a:lnTo>
                      <a:pt x="382" y="494"/>
                    </a:lnTo>
                    <a:lnTo>
                      <a:pt x="382" y="496"/>
                    </a:lnTo>
                    <a:lnTo>
                      <a:pt x="382" y="496"/>
                    </a:lnTo>
                    <a:lnTo>
                      <a:pt x="382" y="499"/>
                    </a:lnTo>
                    <a:lnTo>
                      <a:pt x="380" y="499"/>
                    </a:lnTo>
                    <a:lnTo>
                      <a:pt x="382" y="501"/>
                    </a:lnTo>
                    <a:lnTo>
                      <a:pt x="382" y="501"/>
                    </a:lnTo>
                    <a:lnTo>
                      <a:pt x="382" y="503"/>
                    </a:lnTo>
                    <a:lnTo>
                      <a:pt x="382" y="503"/>
                    </a:lnTo>
                    <a:lnTo>
                      <a:pt x="380" y="503"/>
                    </a:lnTo>
                    <a:lnTo>
                      <a:pt x="380" y="503"/>
                    </a:lnTo>
                    <a:lnTo>
                      <a:pt x="378" y="505"/>
                    </a:lnTo>
                    <a:lnTo>
                      <a:pt x="378" y="507"/>
                    </a:lnTo>
                    <a:lnTo>
                      <a:pt x="378" y="507"/>
                    </a:lnTo>
                    <a:lnTo>
                      <a:pt x="376" y="507"/>
                    </a:lnTo>
                    <a:lnTo>
                      <a:pt x="374" y="507"/>
                    </a:lnTo>
                    <a:lnTo>
                      <a:pt x="374" y="509"/>
                    </a:lnTo>
                    <a:lnTo>
                      <a:pt x="374" y="511"/>
                    </a:lnTo>
                    <a:lnTo>
                      <a:pt x="372" y="511"/>
                    </a:lnTo>
                    <a:lnTo>
                      <a:pt x="372" y="511"/>
                    </a:lnTo>
                    <a:lnTo>
                      <a:pt x="372" y="511"/>
                    </a:lnTo>
                    <a:lnTo>
                      <a:pt x="370" y="511"/>
                    </a:lnTo>
                    <a:lnTo>
                      <a:pt x="370" y="513"/>
                    </a:lnTo>
                    <a:lnTo>
                      <a:pt x="368" y="515"/>
                    </a:lnTo>
                    <a:lnTo>
                      <a:pt x="368" y="515"/>
                    </a:lnTo>
                    <a:lnTo>
                      <a:pt x="370" y="518"/>
                    </a:lnTo>
                    <a:lnTo>
                      <a:pt x="368" y="518"/>
                    </a:lnTo>
                    <a:lnTo>
                      <a:pt x="368" y="520"/>
                    </a:lnTo>
                    <a:lnTo>
                      <a:pt x="365" y="520"/>
                    </a:lnTo>
                    <a:lnTo>
                      <a:pt x="365" y="522"/>
                    </a:lnTo>
                    <a:lnTo>
                      <a:pt x="365" y="524"/>
                    </a:lnTo>
                    <a:lnTo>
                      <a:pt x="365" y="524"/>
                    </a:lnTo>
                    <a:lnTo>
                      <a:pt x="368" y="526"/>
                    </a:lnTo>
                    <a:lnTo>
                      <a:pt x="368" y="526"/>
                    </a:lnTo>
                    <a:lnTo>
                      <a:pt x="368" y="526"/>
                    </a:lnTo>
                    <a:lnTo>
                      <a:pt x="368" y="528"/>
                    </a:lnTo>
                    <a:lnTo>
                      <a:pt x="368" y="530"/>
                    </a:lnTo>
                    <a:lnTo>
                      <a:pt x="365" y="532"/>
                    </a:lnTo>
                    <a:lnTo>
                      <a:pt x="365" y="534"/>
                    </a:lnTo>
                    <a:lnTo>
                      <a:pt x="368" y="534"/>
                    </a:lnTo>
                    <a:lnTo>
                      <a:pt x="368" y="534"/>
                    </a:lnTo>
                    <a:lnTo>
                      <a:pt x="370" y="532"/>
                    </a:lnTo>
                    <a:lnTo>
                      <a:pt x="370" y="532"/>
                    </a:lnTo>
                    <a:lnTo>
                      <a:pt x="374" y="530"/>
                    </a:lnTo>
                    <a:lnTo>
                      <a:pt x="376" y="530"/>
                    </a:lnTo>
                    <a:lnTo>
                      <a:pt x="378" y="530"/>
                    </a:lnTo>
                    <a:lnTo>
                      <a:pt x="380" y="530"/>
                    </a:lnTo>
                    <a:lnTo>
                      <a:pt x="380" y="530"/>
                    </a:lnTo>
                    <a:lnTo>
                      <a:pt x="382" y="530"/>
                    </a:lnTo>
                    <a:lnTo>
                      <a:pt x="384" y="530"/>
                    </a:lnTo>
                    <a:lnTo>
                      <a:pt x="384" y="530"/>
                    </a:lnTo>
                    <a:lnTo>
                      <a:pt x="384" y="530"/>
                    </a:lnTo>
                    <a:lnTo>
                      <a:pt x="384" y="530"/>
                    </a:lnTo>
                    <a:lnTo>
                      <a:pt x="382" y="532"/>
                    </a:lnTo>
                    <a:lnTo>
                      <a:pt x="382" y="534"/>
                    </a:lnTo>
                    <a:lnTo>
                      <a:pt x="382" y="534"/>
                    </a:lnTo>
                    <a:lnTo>
                      <a:pt x="384" y="534"/>
                    </a:lnTo>
                    <a:lnTo>
                      <a:pt x="384" y="537"/>
                    </a:lnTo>
                    <a:lnTo>
                      <a:pt x="384" y="539"/>
                    </a:lnTo>
                    <a:lnTo>
                      <a:pt x="384" y="539"/>
                    </a:lnTo>
                    <a:lnTo>
                      <a:pt x="384" y="541"/>
                    </a:lnTo>
                    <a:lnTo>
                      <a:pt x="387" y="541"/>
                    </a:lnTo>
                    <a:lnTo>
                      <a:pt x="387" y="543"/>
                    </a:lnTo>
                    <a:lnTo>
                      <a:pt x="387" y="543"/>
                    </a:lnTo>
                    <a:lnTo>
                      <a:pt x="387" y="545"/>
                    </a:lnTo>
                    <a:lnTo>
                      <a:pt x="389" y="545"/>
                    </a:lnTo>
                    <a:lnTo>
                      <a:pt x="391" y="547"/>
                    </a:lnTo>
                    <a:lnTo>
                      <a:pt x="393" y="547"/>
                    </a:lnTo>
                    <a:lnTo>
                      <a:pt x="395" y="547"/>
                    </a:lnTo>
                    <a:lnTo>
                      <a:pt x="395" y="547"/>
                    </a:lnTo>
                    <a:lnTo>
                      <a:pt x="395" y="547"/>
                    </a:lnTo>
                    <a:lnTo>
                      <a:pt x="395" y="549"/>
                    </a:lnTo>
                    <a:lnTo>
                      <a:pt x="395" y="549"/>
                    </a:lnTo>
                    <a:lnTo>
                      <a:pt x="393" y="551"/>
                    </a:lnTo>
                    <a:lnTo>
                      <a:pt x="393" y="553"/>
                    </a:lnTo>
                    <a:lnTo>
                      <a:pt x="393" y="556"/>
                    </a:lnTo>
                    <a:lnTo>
                      <a:pt x="393" y="556"/>
                    </a:lnTo>
                    <a:lnTo>
                      <a:pt x="391" y="558"/>
                    </a:lnTo>
                    <a:lnTo>
                      <a:pt x="391" y="560"/>
                    </a:lnTo>
                    <a:lnTo>
                      <a:pt x="391" y="562"/>
                    </a:lnTo>
                    <a:lnTo>
                      <a:pt x="391" y="562"/>
                    </a:lnTo>
                    <a:lnTo>
                      <a:pt x="391" y="562"/>
                    </a:lnTo>
                    <a:lnTo>
                      <a:pt x="391" y="562"/>
                    </a:lnTo>
                    <a:lnTo>
                      <a:pt x="393" y="562"/>
                    </a:lnTo>
                    <a:lnTo>
                      <a:pt x="393" y="562"/>
                    </a:lnTo>
                    <a:lnTo>
                      <a:pt x="397" y="562"/>
                    </a:lnTo>
                    <a:lnTo>
                      <a:pt x="401" y="564"/>
                    </a:lnTo>
                    <a:lnTo>
                      <a:pt x="401" y="564"/>
                    </a:lnTo>
                    <a:lnTo>
                      <a:pt x="401" y="564"/>
                    </a:lnTo>
                    <a:lnTo>
                      <a:pt x="401" y="566"/>
                    </a:lnTo>
                    <a:lnTo>
                      <a:pt x="401" y="566"/>
                    </a:lnTo>
                    <a:lnTo>
                      <a:pt x="401" y="568"/>
                    </a:lnTo>
                    <a:lnTo>
                      <a:pt x="403" y="568"/>
                    </a:lnTo>
                    <a:lnTo>
                      <a:pt x="403" y="568"/>
                    </a:lnTo>
                    <a:lnTo>
                      <a:pt x="406" y="570"/>
                    </a:lnTo>
                    <a:lnTo>
                      <a:pt x="406" y="570"/>
                    </a:lnTo>
                    <a:lnTo>
                      <a:pt x="406" y="570"/>
                    </a:lnTo>
                    <a:lnTo>
                      <a:pt x="406" y="572"/>
                    </a:lnTo>
                    <a:lnTo>
                      <a:pt x="406" y="572"/>
                    </a:lnTo>
                    <a:lnTo>
                      <a:pt x="406" y="572"/>
                    </a:lnTo>
                    <a:lnTo>
                      <a:pt x="408" y="572"/>
                    </a:lnTo>
                    <a:lnTo>
                      <a:pt x="410" y="572"/>
                    </a:lnTo>
                    <a:lnTo>
                      <a:pt x="412" y="572"/>
                    </a:lnTo>
                    <a:lnTo>
                      <a:pt x="412" y="572"/>
                    </a:lnTo>
                    <a:lnTo>
                      <a:pt x="414" y="572"/>
                    </a:lnTo>
                    <a:lnTo>
                      <a:pt x="416" y="570"/>
                    </a:lnTo>
                    <a:lnTo>
                      <a:pt x="418" y="568"/>
                    </a:lnTo>
                    <a:lnTo>
                      <a:pt x="420" y="568"/>
                    </a:lnTo>
                    <a:lnTo>
                      <a:pt x="420" y="568"/>
                    </a:lnTo>
                    <a:lnTo>
                      <a:pt x="420" y="568"/>
                    </a:lnTo>
                    <a:lnTo>
                      <a:pt x="420" y="568"/>
                    </a:lnTo>
                    <a:lnTo>
                      <a:pt x="420" y="570"/>
                    </a:lnTo>
                    <a:lnTo>
                      <a:pt x="420" y="570"/>
                    </a:lnTo>
                    <a:lnTo>
                      <a:pt x="422" y="572"/>
                    </a:lnTo>
                    <a:lnTo>
                      <a:pt x="420" y="572"/>
                    </a:lnTo>
                    <a:lnTo>
                      <a:pt x="422" y="575"/>
                    </a:lnTo>
                    <a:lnTo>
                      <a:pt x="422" y="575"/>
                    </a:lnTo>
                    <a:lnTo>
                      <a:pt x="422" y="575"/>
                    </a:lnTo>
                    <a:lnTo>
                      <a:pt x="422" y="577"/>
                    </a:lnTo>
                    <a:lnTo>
                      <a:pt x="422" y="577"/>
                    </a:lnTo>
                    <a:lnTo>
                      <a:pt x="422" y="577"/>
                    </a:lnTo>
                    <a:lnTo>
                      <a:pt x="425" y="577"/>
                    </a:lnTo>
                    <a:lnTo>
                      <a:pt x="427" y="577"/>
                    </a:lnTo>
                    <a:lnTo>
                      <a:pt x="427" y="577"/>
                    </a:lnTo>
                    <a:lnTo>
                      <a:pt x="429" y="577"/>
                    </a:lnTo>
                    <a:lnTo>
                      <a:pt x="429" y="577"/>
                    </a:lnTo>
                    <a:lnTo>
                      <a:pt x="429" y="577"/>
                    </a:lnTo>
                    <a:lnTo>
                      <a:pt x="429" y="577"/>
                    </a:lnTo>
                    <a:lnTo>
                      <a:pt x="431" y="577"/>
                    </a:lnTo>
                    <a:lnTo>
                      <a:pt x="431" y="577"/>
                    </a:lnTo>
                    <a:lnTo>
                      <a:pt x="431" y="577"/>
                    </a:lnTo>
                    <a:lnTo>
                      <a:pt x="431" y="575"/>
                    </a:lnTo>
                    <a:lnTo>
                      <a:pt x="429" y="575"/>
                    </a:lnTo>
                    <a:lnTo>
                      <a:pt x="429" y="575"/>
                    </a:lnTo>
                    <a:lnTo>
                      <a:pt x="429" y="572"/>
                    </a:lnTo>
                    <a:lnTo>
                      <a:pt x="429" y="570"/>
                    </a:lnTo>
                    <a:lnTo>
                      <a:pt x="429" y="568"/>
                    </a:lnTo>
                    <a:lnTo>
                      <a:pt x="429" y="566"/>
                    </a:lnTo>
                    <a:lnTo>
                      <a:pt x="429" y="566"/>
                    </a:lnTo>
                    <a:lnTo>
                      <a:pt x="427" y="564"/>
                    </a:lnTo>
                    <a:lnTo>
                      <a:pt x="427" y="564"/>
                    </a:lnTo>
                    <a:lnTo>
                      <a:pt x="427" y="562"/>
                    </a:lnTo>
                    <a:lnTo>
                      <a:pt x="427" y="562"/>
                    </a:lnTo>
                    <a:lnTo>
                      <a:pt x="427" y="560"/>
                    </a:lnTo>
                    <a:lnTo>
                      <a:pt x="427" y="560"/>
                    </a:lnTo>
                    <a:lnTo>
                      <a:pt x="427" y="560"/>
                    </a:lnTo>
                    <a:lnTo>
                      <a:pt x="429" y="560"/>
                    </a:lnTo>
                    <a:lnTo>
                      <a:pt x="429" y="558"/>
                    </a:lnTo>
                    <a:lnTo>
                      <a:pt x="429" y="558"/>
                    </a:lnTo>
                    <a:lnTo>
                      <a:pt x="429" y="556"/>
                    </a:lnTo>
                    <a:lnTo>
                      <a:pt x="429" y="556"/>
                    </a:lnTo>
                    <a:lnTo>
                      <a:pt x="431" y="556"/>
                    </a:lnTo>
                    <a:lnTo>
                      <a:pt x="431" y="558"/>
                    </a:lnTo>
                    <a:lnTo>
                      <a:pt x="433" y="558"/>
                    </a:lnTo>
                    <a:lnTo>
                      <a:pt x="433" y="558"/>
                    </a:lnTo>
                    <a:lnTo>
                      <a:pt x="435" y="558"/>
                    </a:lnTo>
                    <a:lnTo>
                      <a:pt x="435" y="558"/>
                    </a:lnTo>
                    <a:lnTo>
                      <a:pt x="437" y="558"/>
                    </a:lnTo>
                    <a:lnTo>
                      <a:pt x="437" y="556"/>
                    </a:lnTo>
                    <a:lnTo>
                      <a:pt x="437" y="556"/>
                    </a:lnTo>
                    <a:lnTo>
                      <a:pt x="439" y="553"/>
                    </a:lnTo>
                    <a:lnTo>
                      <a:pt x="439" y="553"/>
                    </a:lnTo>
                    <a:lnTo>
                      <a:pt x="439" y="551"/>
                    </a:lnTo>
                    <a:lnTo>
                      <a:pt x="441" y="551"/>
                    </a:lnTo>
                    <a:lnTo>
                      <a:pt x="441" y="551"/>
                    </a:lnTo>
                    <a:lnTo>
                      <a:pt x="444" y="553"/>
                    </a:lnTo>
                    <a:lnTo>
                      <a:pt x="446" y="553"/>
                    </a:lnTo>
                    <a:lnTo>
                      <a:pt x="446" y="556"/>
                    </a:lnTo>
                    <a:lnTo>
                      <a:pt x="448" y="556"/>
                    </a:lnTo>
                    <a:lnTo>
                      <a:pt x="448" y="556"/>
                    </a:lnTo>
                    <a:lnTo>
                      <a:pt x="448" y="558"/>
                    </a:lnTo>
                    <a:lnTo>
                      <a:pt x="450" y="558"/>
                    </a:lnTo>
                    <a:lnTo>
                      <a:pt x="450" y="556"/>
                    </a:lnTo>
                    <a:lnTo>
                      <a:pt x="452" y="556"/>
                    </a:lnTo>
                    <a:lnTo>
                      <a:pt x="452" y="556"/>
                    </a:lnTo>
                    <a:lnTo>
                      <a:pt x="452" y="553"/>
                    </a:lnTo>
                    <a:lnTo>
                      <a:pt x="452" y="553"/>
                    </a:lnTo>
                    <a:lnTo>
                      <a:pt x="454" y="551"/>
                    </a:lnTo>
                    <a:lnTo>
                      <a:pt x="454" y="551"/>
                    </a:lnTo>
                    <a:lnTo>
                      <a:pt x="454" y="551"/>
                    </a:lnTo>
                    <a:lnTo>
                      <a:pt x="456" y="553"/>
                    </a:lnTo>
                    <a:lnTo>
                      <a:pt x="456" y="556"/>
                    </a:lnTo>
                    <a:lnTo>
                      <a:pt x="456" y="553"/>
                    </a:lnTo>
                    <a:lnTo>
                      <a:pt x="458" y="551"/>
                    </a:lnTo>
                    <a:lnTo>
                      <a:pt x="458" y="551"/>
                    </a:lnTo>
                    <a:lnTo>
                      <a:pt x="458" y="551"/>
                    </a:lnTo>
                    <a:lnTo>
                      <a:pt x="463" y="556"/>
                    </a:lnTo>
                    <a:lnTo>
                      <a:pt x="463" y="556"/>
                    </a:lnTo>
                    <a:lnTo>
                      <a:pt x="465" y="556"/>
                    </a:lnTo>
                    <a:lnTo>
                      <a:pt x="465" y="556"/>
                    </a:lnTo>
                    <a:lnTo>
                      <a:pt x="465" y="553"/>
                    </a:lnTo>
                    <a:lnTo>
                      <a:pt x="465" y="551"/>
                    </a:lnTo>
                    <a:lnTo>
                      <a:pt x="467" y="551"/>
                    </a:lnTo>
                    <a:lnTo>
                      <a:pt x="467" y="551"/>
                    </a:lnTo>
                    <a:lnTo>
                      <a:pt x="467" y="551"/>
                    </a:lnTo>
                    <a:lnTo>
                      <a:pt x="469" y="553"/>
                    </a:lnTo>
                    <a:lnTo>
                      <a:pt x="469" y="553"/>
                    </a:lnTo>
                    <a:lnTo>
                      <a:pt x="473" y="551"/>
                    </a:lnTo>
                    <a:lnTo>
                      <a:pt x="473" y="551"/>
                    </a:lnTo>
                    <a:lnTo>
                      <a:pt x="473" y="551"/>
                    </a:lnTo>
                    <a:lnTo>
                      <a:pt x="475" y="551"/>
                    </a:lnTo>
                    <a:lnTo>
                      <a:pt x="475" y="549"/>
                    </a:lnTo>
                    <a:lnTo>
                      <a:pt x="475" y="549"/>
                    </a:lnTo>
                    <a:lnTo>
                      <a:pt x="477" y="547"/>
                    </a:lnTo>
                    <a:lnTo>
                      <a:pt x="477" y="547"/>
                    </a:lnTo>
                    <a:lnTo>
                      <a:pt x="477" y="545"/>
                    </a:lnTo>
                    <a:lnTo>
                      <a:pt x="477" y="545"/>
                    </a:lnTo>
                    <a:lnTo>
                      <a:pt x="479" y="545"/>
                    </a:lnTo>
                    <a:lnTo>
                      <a:pt x="482" y="543"/>
                    </a:lnTo>
                    <a:lnTo>
                      <a:pt x="484" y="543"/>
                    </a:lnTo>
                    <a:lnTo>
                      <a:pt x="484" y="543"/>
                    </a:lnTo>
                    <a:lnTo>
                      <a:pt x="486" y="543"/>
                    </a:lnTo>
                    <a:lnTo>
                      <a:pt x="486" y="545"/>
                    </a:lnTo>
                    <a:lnTo>
                      <a:pt x="488" y="545"/>
                    </a:lnTo>
                    <a:lnTo>
                      <a:pt x="488" y="547"/>
                    </a:lnTo>
                    <a:lnTo>
                      <a:pt x="488" y="547"/>
                    </a:lnTo>
                    <a:lnTo>
                      <a:pt x="490" y="547"/>
                    </a:lnTo>
                    <a:lnTo>
                      <a:pt x="492" y="549"/>
                    </a:lnTo>
                    <a:lnTo>
                      <a:pt x="492" y="549"/>
                    </a:lnTo>
                    <a:lnTo>
                      <a:pt x="492" y="549"/>
                    </a:lnTo>
                    <a:lnTo>
                      <a:pt x="494" y="549"/>
                    </a:lnTo>
                    <a:lnTo>
                      <a:pt x="494" y="549"/>
                    </a:lnTo>
                    <a:lnTo>
                      <a:pt x="496" y="549"/>
                    </a:lnTo>
                    <a:lnTo>
                      <a:pt x="496" y="549"/>
                    </a:lnTo>
                    <a:lnTo>
                      <a:pt x="498" y="549"/>
                    </a:lnTo>
                    <a:lnTo>
                      <a:pt x="498" y="549"/>
                    </a:lnTo>
                    <a:lnTo>
                      <a:pt x="498" y="551"/>
                    </a:lnTo>
                    <a:lnTo>
                      <a:pt x="501" y="549"/>
                    </a:lnTo>
                    <a:lnTo>
                      <a:pt x="501" y="549"/>
                    </a:lnTo>
                    <a:lnTo>
                      <a:pt x="503" y="549"/>
                    </a:lnTo>
                    <a:lnTo>
                      <a:pt x="505" y="549"/>
                    </a:lnTo>
                    <a:lnTo>
                      <a:pt x="507" y="551"/>
                    </a:lnTo>
                    <a:lnTo>
                      <a:pt x="507" y="553"/>
                    </a:lnTo>
                    <a:lnTo>
                      <a:pt x="505" y="553"/>
                    </a:lnTo>
                    <a:lnTo>
                      <a:pt x="505" y="556"/>
                    </a:lnTo>
                    <a:lnTo>
                      <a:pt x="503" y="556"/>
                    </a:lnTo>
                    <a:lnTo>
                      <a:pt x="503" y="556"/>
                    </a:lnTo>
                    <a:lnTo>
                      <a:pt x="503" y="558"/>
                    </a:lnTo>
                    <a:lnTo>
                      <a:pt x="503" y="558"/>
                    </a:lnTo>
                    <a:lnTo>
                      <a:pt x="503" y="560"/>
                    </a:lnTo>
                    <a:lnTo>
                      <a:pt x="505" y="560"/>
                    </a:lnTo>
                    <a:lnTo>
                      <a:pt x="505" y="560"/>
                    </a:lnTo>
                    <a:lnTo>
                      <a:pt x="505" y="562"/>
                    </a:lnTo>
                    <a:lnTo>
                      <a:pt x="505" y="564"/>
                    </a:lnTo>
                    <a:lnTo>
                      <a:pt x="505" y="564"/>
                    </a:lnTo>
                    <a:lnTo>
                      <a:pt x="505" y="564"/>
                    </a:lnTo>
                    <a:lnTo>
                      <a:pt x="505" y="564"/>
                    </a:lnTo>
                    <a:lnTo>
                      <a:pt x="507" y="564"/>
                    </a:lnTo>
                    <a:lnTo>
                      <a:pt x="509" y="564"/>
                    </a:lnTo>
                    <a:lnTo>
                      <a:pt x="509" y="566"/>
                    </a:lnTo>
                    <a:lnTo>
                      <a:pt x="509" y="566"/>
                    </a:lnTo>
                    <a:lnTo>
                      <a:pt x="509" y="566"/>
                    </a:lnTo>
                    <a:lnTo>
                      <a:pt x="511" y="566"/>
                    </a:lnTo>
                    <a:lnTo>
                      <a:pt x="511" y="568"/>
                    </a:lnTo>
                    <a:lnTo>
                      <a:pt x="513" y="568"/>
                    </a:lnTo>
                    <a:lnTo>
                      <a:pt x="513" y="568"/>
                    </a:lnTo>
                    <a:lnTo>
                      <a:pt x="515" y="570"/>
                    </a:lnTo>
                    <a:lnTo>
                      <a:pt x="517" y="570"/>
                    </a:lnTo>
                    <a:lnTo>
                      <a:pt x="517" y="570"/>
                    </a:lnTo>
                    <a:lnTo>
                      <a:pt x="520" y="570"/>
                    </a:lnTo>
                    <a:lnTo>
                      <a:pt x="522" y="570"/>
                    </a:lnTo>
                    <a:lnTo>
                      <a:pt x="522" y="570"/>
                    </a:lnTo>
                    <a:lnTo>
                      <a:pt x="524" y="570"/>
                    </a:lnTo>
                    <a:lnTo>
                      <a:pt x="524" y="572"/>
                    </a:lnTo>
                    <a:lnTo>
                      <a:pt x="526" y="572"/>
                    </a:lnTo>
                    <a:lnTo>
                      <a:pt x="528" y="570"/>
                    </a:lnTo>
                    <a:lnTo>
                      <a:pt x="528" y="570"/>
                    </a:lnTo>
                    <a:lnTo>
                      <a:pt x="530" y="570"/>
                    </a:lnTo>
                    <a:lnTo>
                      <a:pt x="530" y="568"/>
                    </a:lnTo>
                    <a:lnTo>
                      <a:pt x="530" y="568"/>
                    </a:lnTo>
                    <a:lnTo>
                      <a:pt x="530" y="568"/>
                    </a:lnTo>
                    <a:lnTo>
                      <a:pt x="532" y="570"/>
                    </a:lnTo>
                    <a:lnTo>
                      <a:pt x="532" y="570"/>
                    </a:lnTo>
                    <a:lnTo>
                      <a:pt x="532" y="568"/>
                    </a:lnTo>
                    <a:lnTo>
                      <a:pt x="532" y="568"/>
                    </a:lnTo>
                    <a:lnTo>
                      <a:pt x="532" y="566"/>
                    </a:lnTo>
                    <a:lnTo>
                      <a:pt x="532" y="566"/>
                    </a:lnTo>
                    <a:lnTo>
                      <a:pt x="534" y="566"/>
                    </a:lnTo>
                    <a:lnTo>
                      <a:pt x="534" y="566"/>
                    </a:lnTo>
                    <a:lnTo>
                      <a:pt x="534" y="566"/>
                    </a:lnTo>
                    <a:lnTo>
                      <a:pt x="534" y="568"/>
                    </a:lnTo>
                    <a:lnTo>
                      <a:pt x="536" y="568"/>
                    </a:lnTo>
                    <a:lnTo>
                      <a:pt x="536" y="570"/>
                    </a:lnTo>
                    <a:lnTo>
                      <a:pt x="536" y="570"/>
                    </a:lnTo>
                    <a:lnTo>
                      <a:pt x="539" y="570"/>
                    </a:lnTo>
                    <a:lnTo>
                      <a:pt x="539" y="570"/>
                    </a:lnTo>
                    <a:lnTo>
                      <a:pt x="541" y="570"/>
                    </a:lnTo>
                    <a:lnTo>
                      <a:pt x="543" y="570"/>
                    </a:lnTo>
                    <a:lnTo>
                      <a:pt x="543" y="570"/>
                    </a:lnTo>
                    <a:lnTo>
                      <a:pt x="543" y="572"/>
                    </a:lnTo>
                    <a:lnTo>
                      <a:pt x="541" y="572"/>
                    </a:lnTo>
                    <a:lnTo>
                      <a:pt x="543" y="572"/>
                    </a:lnTo>
                    <a:lnTo>
                      <a:pt x="543" y="572"/>
                    </a:lnTo>
                    <a:lnTo>
                      <a:pt x="545" y="572"/>
                    </a:lnTo>
                    <a:lnTo>
                      <a:pt x="547" y="572"/>
                    </a:lnTo>
                    <a:lnTo>
                      <a:pt x="549" y="570"/>
                    </a:lnTo>
                    <a:lnTo>
                      <a:pt x="549" y="568"/>
                    </a:lnTo>
                    <a:lnTo>
                      <a:pt x="549" y="568"/>
                    </a:lnTo>
                    <a:lnTo>
                      <a:pt x="549" y="568"/>
                    </a:lnTo>
                    <a:lnTo>
                      <a:pt x="551" y="572"/>
                    </a:lnTo>
                    <a:lnTo>
                      <a:pt x="551" y="572"/>
                    </a:lnTo>
                    <a:lnTo>
                      <a:pt x="551" y="570"/>
                    </a:lnTo>
                    <a:lnTo>
                      <a:pt x="553" y="572"/>
                    </a:lnTo>
                    <a:lnTo>
                      <a:pt x="555" y="572"/>
                    </a:lnTo>
                    <a:lnTo>
                      <a:pt x="555" y="575"/>
                    </a:lnTo>
                    <a:lnTo>
                      <a:pt x="551" y="575"/>
                    </a:lnTo>
                    <a:lnTo>
                      <a:pt x="551" y="577"/>
                    </a:lnTo>
                    <a:lnTo>
                      <a:pt x="551" y="579"/>
                    </a:lnTo>
                    <a:lnTo>
                      <a:pt x="551" y="579"/>
                    </a:lnTo>
                    <a:lnTo>
                      <a:pt x="551" y="581"/>
                    </a:lnTo>
                    <a:lnTo>
                      <a:pt x="551" y="581"/>
                    </a:lnTo>
                    <a:lnTo>
                      <a:pt x="551" y="583"/>
                    </a:lnTo>
                    <a:lnTo>
                      <a:pt x="551" y="583"/>
                    </a:lnTo>
                    <a:lnTo>
                      <a:pt x="553" y="585"/>
                    </a:lnTo>
                    <a:lnTo>
                      <a:pt x="553" y="585"/>
                    </a:lnTo>
                    <a:lnTo>
                      <a:pt x="553" y="587"/>
                    </a:lnTo>
                    <a:lnTo>
                      <a:pt x="555" y="587"/>
                    </a:lnTo>
                    <a:lnTo>
                      <a:pt x="555" y="589"/>
                    </a:lnTo>
                    <a:lnTo>
                      <a:pt x="555" y="589"/>
                    </a:lnTo>
                    <a:lnTo>
                      <a:pt x="555" y="589"/>
                    </a:lnTo>
                    <a:lnTo>
                      <a:pt x="553" y="589"/>
                    </a:lnTo>
                    <a:lnTo>
                      <a:pt x="553" y="589"/>
                    </a:lnTo>
                    <a:lnTo>
                      <a:pt x="555" y="591"/>
                    </a:lnTo>
                    <a:lnTo>
                      <a:pt x="558" y="591"/>
                    </a:lnTo>
                    <a:lnTo>
                      <a:pt x="562" y="591"/>
                    </a:lnTo>
                    <a:lnTo>
                      <a:pt x="562" y="589"/>
                    </a:lnTo>
                    <a:lnTo>
                      <a:pt x="564" y="589"/>
                    </a:lnTo>
                    <a:lnTo>
                      <a:pt x="564" y="589"/>
                    </a:lnTo>
                    <a:lnTo>
                      <a:pt x="564" y="587"/>
                    </a:lnTo>
                    <a:lnTo>
                      <a:pt x="560" y="585"/>
                    </a:lnTo>
                    <a:lnTo>
                      <a:pt x="560" y="585"/>
                    </a:lnTo>
                    <a:lnTo>
                      <a:pt x="562" y="583"/>
                    </a:lnTo>
                    <a:lnTo>
                      <a:pt x="562" y="583"/>
                    </a:lnTo>
                    <a:lnTo>
                      <a:pt x="562" y="583"/>
                    </a:lnTo>
                    <a:lnTo>
                      <a:pt x="558" y="583"/>
                    </a:lnTo>
                    <a:lnTo>
                      <a:pt x="558" y="581"/>
                    </a:lnTo>
                    <a:lnTo>
                      <a:pt x="558" y="579"/>
                    </a:lnTo>
                    <a:lnTo>
                      <a:pt x="560" y="579"/>
                    </a:lnTo>
                    <a:lnTo>
                      <a:pt x="562" y="577"/>
                    </a:lnTo>
                    <a:lnTo>
                      <a:pt x="562" y="577"/>
                    </a:lnTo>
                    <a:lnTo>
                      <a:pt x="562" y="575"/>
                    </a:lnTo>
                    <a:lnTo>
                      <a:pt x="562" y="575"/>
                    </a:lnTo>
                    <a:lnTo>
                      <a:pt x="562" y="577"/>
                    </a:lnTo>
                    <a:lnTo>
                      <a:pt x="564" y="577"/>
                    </a:lnTo>
                    <a:lnTo>
                      <a:pt x="564" y="577"/>
                    </a:lnTo>
                    <a:lnTo>
                      <a:pt x="566" y="575"/>
                    </a:lnTo>
                    <a:lnTo>
                      <a:pt x="568" y="575"/>
                    </a:lnTo>
                    <a:lnTo>
                      <a:pt x="568" y="575"/>
                    </a:lnTo>
                    <a:lnTo>
                      <a:pt x="570" y="572"/>
                    </a:lnTo>
                    <a:lnTo>
                      <a:pt x="570" y="572"/>
                    </a:lnTo>
                    <a:lnTo>
                      <a:pt x="572" y="572"/>
                    </a:lnTo>
                    <a:lnTo>
                      <a:pt x="572" y="572"/>
                    </a:lnTo>
                    <a:lnTo>
                      <a:pt x="572" y="572"/>
                    </a:lnTo>
                    <a:lnTo>
                      <a:pt x="574" y="572"/>
                    </a:lnTo>
                    <a:lnTo>
                      <a:pt x="577" y="572"/>
                    </a:lnTo>
                    <a:lnTo>
                      <a:pt x="577" y="570"/>
                    </a:lnTo>
                    <a:lnTo>
                      <a:pt x="581" y="570"/>
                    </a:lnTo>
                    <a:lnTo>
                      <a:pt x="581" y="570"/>
                    </a:lnTo>
                    <a:lnTo>
                      <a:pt x="581" y="570"/>
                    </a:lnTo>
                    <a:lnTo>
                      <a:pt x="583" y="568"/>
                    </a:lnTo>
                    <a:lnTo>
                      <a:pt x="583" y="568"/>
                    </a:lnTo>
                    <a:lnTo>
                      <a:pt x="585" y="568"/>
                    </a:lnTo>
                    <a:lnTo>
                      <a:pt x="585" y="568"/>
                    </a:lnTo>
                    <a:lnTo>
                      <a:pt x="585" y="566"/>
                    </a:lnTo>
                    <a:lnTo>
                      <a:pt x="587" y="566"/>
                    </a:lnTo>
                    <a:lnTo>
                      <a:pt x="587" y="566"/>
                    </a:lnTo>
                    <a:lnTo>
                      <a:pt x="589" y="568"/>
                    </a:lnTo>
                    <a:lnTo>
                      <a:pt x="591" y="568"/>
                    </a:lnTo>
                    <a:lnTo>
                      <a:pt x="591" y="568"/>
                    </a:lnTo>
                    <a:lnTo>
                      <a:pt x="591" y="566"/>
                    </a:lnTo>
                    <a:lnTo>
                      <a:pt x="591" y="566"/>
                    </a:lnTo>
                    <a:lnTo>
                      <a:pt x="591" y="564"/>
                    </a:lnTo>
                    <a:lnTo>
                      <a:pt x="591" y="564"/>
                    </a:lnTo>
                    <a:lnTo>
                      <a:pt x="593" y="564"/>
                    </a:lnTo>
                    <a:lnTo>
                      <a:pt x="593" y="566"/>
                    </a:lnTo>
                    <a:lnTo>
                      <a:pt x="593" y="566"/>
                    </a:lnTo>
                    <a:lnTo>
                      <a:pt x="593" y="566"/>
                    </a:lnTo>
                    <a:lnTo>
                      <a:pt x="596" y="568"/>
                    </a:lnTo>
                    <a:lnTo>
                      <a:pt x="596" y="566"/>
                    </a:lnTo>
                    <a:lnTo>
                      <a:pt x="596" y="566"/>
                    </a:lnTo>
                    <a:lnTo>
                      <a:pt x="598" y="566"/>
                    </a:lnTo>
                    <a:lnTo>
                      <a:pt x="598" y="564"/>
                    </a:lnTo>
                    <a:lnTo>
                      <a:pt x="600" y="566"/>
                    </a:lnTo>
                    <a:lnTo>
                      <a:pt x="600" y="566"/>
                    </a:lnTo>
                    <a:lnTo>
                      <a:pt x="602" y="564"/>
                    </a:lnTo>
                    <a:lnTo>
                      <a:pt x="602" y="562"/>
                    </a:lnTo>
                    <a:lnTo>
                      <a:pt x="602" y="560"/>
                    </a:lnTo>
                    <a:lnTo>
                      <a:pt x="604" y="562"/>
                    </a:lnTo>
                    <a:lnTo>
                      <a:pt x="606" y="562"/>
                    </a:lnTo>
                    <a:lnTo>
                      <a:pt x="606" y="562"/>
                    </a:lnTo>
                    <a:lnTo>
                      <a:pt x="606" y="562"/>
                    </a:lnTo>
                    <a:lnTo>
                      <a:pt x="608" y="562"/>
                    </a:lnTo>
                    <a:lnTo>
                      <a:pt x="608" y="562"/>
                    </a:lnTo>
                    <a:lnTo>
                      <a:pt x="608" y="562"/>
                    </a:lnTo>
                    <a:lnTo>
                      <a:pt x="608" y="560"/>
                    </a:lnTo>
                    <a:lnTo>
                      <a:pt x="608" y="560"/>
                    </a:lnTo>
                    <a:lnTo>
                      <a:pt x="610" y="560"/>
                    </a:lnTo>
                    <a:lnTo>
                      <a:pt x="610" y="560"/>
                    </a:lnTo>
                    <a:lnTo>
                      <a:pt x="610" y="560"/>
                    </a:lnTo>
                    <a:lnTo>
                      <a:pt x="610" y="560"/>
                    </a:lnTo>
                    <a:lnTo>
                      <a:pt x="610" y="558"/>
                    </a:lnTo>
                    <a:lnTo>
                      <a:pt x="610" y="558"/>
                    </a:lnTo>
                    <a:lnTo>
                      <a:pt x="610" y="556"/>
                    </a:lnTo>
                    <a:lnTo>
                      <a:pt x="608" y="553"/>
                    </a:lnTo>
                    <a:lnTo>
                      <a:pt x="608" y="553"/>
                    </a:lnTo>
                    <a:lnTo>
                      <a:pt x="608" y="551"/>
                    </a:lnTo>
                    <a:lnTo>
                      <a:pt x="606" y="549"/>
                    </a:lnTo>
                    <a:lnTo>
                      <a:pt x="606" y="549"/>
                    </a:lnTo>
                    <a:lnTo>
                      <a:pt x="606" y="549"/>
                    </a:lnTo>
                    <a:lnTo>
                      <a:pt x="608" y="549"/>
                    </a:lnTo>
                    <a:lnTo>
                      <a:pt x="608" y="547"/>
                    </a:lnTo>
                    <a:lnTo>
                      <a:pt x="608" y="547"/>
                    </a:lnTo>
                    <a:lnTo>
                      <a:pt x="610" y="547"/>
                    </a:lnTo>
                    <a:lnTo>
                      <a:pt x="610" y="545"/>
                    </a:lnTo>
                    <a:lnTo>
                      <a:pt x="610" y="547"/>
                    </a:lnTo>
                    <a:lnTo>
                      <a:pt x="610" y="547"/>
                    </a:lnTo>
                    <a:lnTo>
                      <a:pt x="610" y="549"/>
                    </a:lnTo>
                    <a:lnTo>
                      <a:pt x="610" y="549"/>
                    </a:lnTo>
                    <a:lnTo>
                      <a:pt x="612" y="551"/>
                    </a:lnTo>
                    <a:lnTo>
                      <a:pt x="612" y="551"/>
                    </a:lnTo>
                    <a:lnTo>
                      <a:pt x="615" y="553"/>
                    </a:lnTo>
                    <a:lnTo>
                      <a:pt x="615" y="556"/>
                    </a:lnTo>
                    <a:lnTo>
                      <a:pt x="617" y="556"/>
                    </a:lnTo>
                    <a:lnTo>
                      <a:pt x="617" y="556"/>
                    </a:lnTo>
                    <a:lnTo>
                      <a:pt x="617" y="556"/>
                    </a:lnTo>
                    <a:lnTo>
                      <a:pt x="619" y="556"/>
                    </a:lnTo>
                    <a:lnTo>
                      <a:pt x="619" y="556"/>
                    </a:lnTo>
                    <a:lnTo>
                      <a:pt x="619" y="556"/>
                    </a:lnTo>
                    <a:lnTo>
                      <a:pt x="621" y="556"/>
                    </a:lnTo>
                    <a:lnTo>
                      <a:pt x="621" y="556"/>
                    </a:lnTo>
                    <a:lnTo>
                      <a:pt x="621" y="556"/>
                    </a:lnTo>
                    <a:lnTo>
                      <a:pt x="623" y="556"/>
                    </a:lnTo>
                    <a:lnTo>
                      <a:pt x="625" y="556"/>
                    </a:lnTo>
                    <a:lnTo>
                      <a:pt x="625" y="556"/>
                    </a:lnTo>
                    <a:lnTo>
                      <a:pt x="625" y="553"/>
                    </a:lnTo>
                    <a:lnTo>
                      <a:pt x="625" y="553"/>
                    </a:lnTo>
                    <a:lnTo>
                      <a:pt x="625" y="553"/>
                    </a:lnTo>
                    <a:lnTo>
                      <a:pt x="627" y="551"/>
                    </a:lnTo>
                    <a:lnTo>
                      <a:pt x="627" y="551"/>
                    </a:lnTo>
                    <a:lnTo>
                      <a:pt x="627" y="553"/>
                    </a:lnTo>
                    <a:lnTo>
                      <a:pt x="629" y="553"/>
                    </a:lnTo>
                    <a:lnTo>
                      <a:pt x="629" y="553"/>
                    </a:lnTo>
                    <a:lnTo>
                      <a:pt x="631" y="553"/>
                    </a:lnTo>
                    <a:lnTo>
                      <a:pt x="631" y="553"/>
                    </a:lnTo>
                    <a:lnTo>
                      <a:pt x="634" y="551"/>
                    </a:lnTo>
                    <a:lnTo>
                      <a:pt x="636" y="551"/>
                    </a:lnTo>
                    <a:lnTo>
                      <a:pt x="636" y="551"/>
                    </a:lnTo>
                    <a:lnTo>
                      <a:pt x="638" y="553"/>
                    </a:lnTo>
                    <a:lnTo>
                      <a:pt x="640" y="553"/>
                    </a:lnTo>
                    <a:lnTo>
                      <a:pt x="640" y="551"/>
                    </a:lnTo>
                    <a:lnTo>
                      <a:pt x="640" y="551"/>
                    </a:lnTo>
                    <a:lnTo>
                      <a:pt x="642" y="551"/>
                    </a:lnTo>
                    <a:lnTo>
                      <a:pt x="644" y="551"/>
                    </a:lnTo>
                    <a:lnTo>
                      <a:pt x="644" y="551"/>
                    </a:lnTo>
                    <a:lnTo>
                      <a:pt x="648" y="549"/>
                    </a:lnTo>
                    <a:lnTo>
                      <a:pt x="650" y="549"/>
                    </a:lnTo>
                    <a:lnTo>
                      <a:pt x="650" y="549"/>
                    </a:lnTo>
                    <a:lnTo>
                      <a:pt x="650" y="549"/>
                    </a:lnTo>
                    <a:lnTo>
                      <a:pt x="650" y="549"/>
                    </a:lnTo>
                    <a:lnTo>
                      <a:pt x="653" y="549"/>
                    </a:lnTo>
                    <a:lnTo>
                      <a:pt x="655" y="549"/>
                    </a:lnTo>
                    <a:lnTo>
                      <a:pt x="655" y="547"/>
                    </a:lnTo>
                    <a:lnTo>
                      <a:pt x="655" y="545"/>
                    </a:lnTo>
                    <a:lnTo>
                      <a:pt x="657" y="545"/>
                    </a:lnTo>
                    <a:lnTo>
                      <a:pt x="657" y="545"/>
                    </a:lnTo>
                    <a:lnTo>
                      <a:pt x="657" y="543"/>
                    </a:lnTo>
                    <a:lnTo>
                      <a:pt x="657" y="543"/>
                    </a:lnTo>
                    <a:lnTo>
                      <a:pt x="657" y="543"/>
                    </a:lnTo>
                    <a:lnTo>
                      <a:pt x="659" y="543"/>
                    </a:lnTo>
                    <a:lnTo>
                      <a:pt x="659" y="543"/>
                    </a:lnTo>
                    <a:lnTo>
                      <a:pt x="661" y="541"/>
                    </a:lnTo>
                    <a:lnTo>
                      <a:pt x="661" y="539"/>
                    </a:lnTo>
                    <a:lnTo>
                      <a:pt x="663" y="539"/>
                    </a:lnTo>
                    <a:lnTo>
                      <a:pt x="663" y="539"/>
                    </a:lnTo>
                    <a:lnTo>
                      <a:pt x="665" y="539"/>
                    </a:lnTo>
                    <a:lnTo>
                      <a:pt x="665" y="539"/>
                    </a:lnTo>
                    <a:lnTo>
                      <a:pt x="667" y="537"/>
                    </a:lnTo>
                    <a:lnTo>
                      <a:pt x="667" y="537"/>
                    </a:lnTo>
                    <a:lnTo>
                      <a:pt x="667" y="539"/>
                    </a:lnTo>
                    <a:lnTo>
                      <a:pt x="667" y="539"/>
                    </a:lnTo>
                    <a:lnTo>
                      <a:pt x="669" y="539"/>
                    </a:lnTo>
                    <a:lnTo>
                      <a:pt x="669" y="537"/>
                    </a:lnTo>
                    <a:lnTo>
                      <a:pt x="669" y="537"/>
                    </a:lnTo>
                    <a:lnTo>
                      <a:pt x="669" y="534"/>
                    </a:lnTo>
                    <a:lnTo>
                      <a:pt x="669" y="534"/>
                    </a:lnTo>
                    <a:lnTo>
                      <a:pt x="672" y="534"/>
                    </a:lnTo>
                    <a:lnTo>
                      <a:pt x="672" y="534"/>
                    </a:lnTo>
                    <a:lnTo>
                      <a:pt x="672" y="532"/>
                    </a:lnTo>
                    <a:lnTo>
                      <a:pt x="674" y="532"/>
                    </a:lnTo>
                    <a:lnTo>
                      <a:pt x="676" y="532"/>
                    </a:lnTo>
                    <a:lnTo>
                      <a:pt x="676" y="530"/>
                    </a:lnTo>
                    <a:lnTo>
                      <a:pt x="678" y="528"/>
                    </a:lnTo>
                    <a:lnTo>
                      <a:pt x="678" y="526"/>
                    </a:lnTo>
                    <a:lnTo>
                      <a:pt x="678" y="526"/>
                    </a:lnTo>
                    <a:lnTo>
                      <a:pt x="676" y="526"/>
                    </a:lnTo>
                    <a:lnTo>
                      <a:pt x="676" y="526"/>
                    </a:lnTo>
                    <a:lnTo>
                      <a:pt x="676" y="524"/>
                    </a:lnTo>
                    <a:lnTo>
                      <a:pt x="676" y="524"/>
                    </a:lnTo>
                    <a:lnTo>
                      <a:pt x="676" y="524"/>
                    </a:lnTo>
                    <a:lnTo>
                      <a:pt x="678" y="524"/>
                    </a:lnTo>
                    <a:lnTo>
                      <a:pt x="678" y="524"/>
                    </a:lnTo>
                    <a:lnTo>
                      <a:pt x="680" y="522"/>
                    </a:lnTo>
                    <a:lnTo>
                      <a:pt x="680" y="522"/>
                    </a:lnTo>
                    <a:lnTo>
                      <a:pt x="682" y="522"/>
                    </a:lnTo>
                    <a:lnTo>
                      <a:pt x="684" y="522"/>
                    </a:lnTo>
                    <a:lnTo>
                      <a:pt x="686" y="522"/>
                    </a:lnTo>
                    <a:lnTo>
                      <a:pt x="688" y="522"/>
                    </a:lnTo>
                    <a:lnTo>
                      <a:pt x="688" y="520"/>
                    </a:lnTo>
                    <a:lnTo>
                      <a:pt x="688" y="520"/>
                    </a:lnTo>
                    <a:lnTo>
                      <a:pt x="686" y="520"/>
                    </a:lnTo>
                    <a:lnTo>
                      <a:pt x="686" y="518"/>
                    </a:lnTo>
                    <a:lnTo>
                      <a:pt x="688" y="518"/>
                    </a:lnTo>
                    <a:lnTo>
                      <a:pt x="691" y="518"/>
                    </a:lnTo>
                    <a:lnTo>
                      <a:pt x="691" y="518"/>
                    </a:lnTo>
                    <a:lnTo>
                      <a:pt x="693" y="515"/>
                    </a:lnTo>
                    <a:lnTo>
                      <a:pt x="691" y="513"/>
                    </a:lnTo>
                    <a:lnTo>
                      <a:pt x="693" y="513"/>
                    </a:lnTo>
                    <a:lnTo>
                      <a:pt x="693" y="513"/>
                    </a:lnTo>
                    <a:lnTo>
                      <a:pt x="697" y="513"/>
                    </a:lnTo>
                    <a:lnTo>
                      <a:pt x="697" y="511"/>
                    </a:lnTo>
                    <a:lnTo>
                      <a:pt x="697" y="511"/>
                    </a:lnTo>
                    <a:lnTo>
                      <a:pt x="695" y="509"/>
                    </a:lnTo>
                    <a:lnTo>
                      <a:pt x="695" y="509"/>
                    </a:lnTo>
                    <a:lnTo>
                      <a:pt x="695" y="509"/>
                    </a:lnTo>
                    <a:lnTo>
                      <a:pt x="697" y="509"/>
                    </a:lnTo>
                    <a:lnTo>
                      <a:pt x="699" y="509"/>
                    </a:lnTo>
                    <a:lnTo>
                      <a:pt x="699" y="509"/>
                    </a:lnTo>
                    <a:lnTo>
                      <a:pt x="701" y="509"/>
                    </a:lnTo>
                    <a:lnTo>
                      <a:pt x="701" y="509"/>
                    </a:lnTo>
                    <a:lnTo>
                      <a:pt x="703" y="509"/>
                    </a:lnTo>
                    <a:lnTo>
                      <a:pt x="703" y="509"/>
                    </a:lnTo>
                    <a:lnTo>
                      <a:pt x="701" y="507"/>
                    </a:lnTo>
                    <a:lnTo>
                      <a:pt x="701" y="505"/>
                    </a:lnTo>
                    <a:lnTo>
                      <a:pt x="703" y="503"/>
                    </a:lnTo>
                    <a:lnTo>
                      <a:pt x="703" y="501"/>
                    </a:lnTo>
                    <a:lnTo>
                      <a:pt x="703" y="501"/>
                    </a:lnTo>
                    <a:lnTo>
                      <a:pt x="701" y="499"/>
                    </a:lnTo>
                    <a:lnTo>
                      <a:pt x="699" y="501"/>
                    </a:lnTo>
                    <a:lnTo>
                      <a:pt x="697" y="501"/>
                    </a:lnTo>
                    <a:lnTo>
                      <a:pt x="697" y="501"/>
                    </a:lnTo>
                    <a:lnTo>
                      <a:pt x="695" y="499"/>
                    </a:lnTo>
                    <a:lnTo>
                      <a:pt x="697" y="499"/>
                    </a:lnTo>
                    <a:lnTo>
                      <a:pt x="697" y="499"/>
                    </a:lnTo>
                    <a:lnTo>
                      <a:pt x="699" y="499"/>
                    </a:lnTo>
                    <a:lnTo>
                      <a:pt x="699" y="499"/>
                    </a:lnTo>
                    <a:lnTo>
                      <a:pt x="701" y="499"/>
                    </a:lnTo>
                    <a:lnTo>
                      <a:pt x="703" y="496"/>
                    </a:lnTo>
                    <a:lnTo>
                      <a:pt x="705" y="494"/>
                    </a:lnTo>
                    <a:lnTo>
                      <a:pt x="705" y="494"/>
                    </a:lnTo>
                    <a:lnTo>
                      <a:pt x="705" y="494"/>
                    </a:lnTo>
                    <a:lnTo>
                      <a:pt x="705" y="492"/>
                    </a:lnTo>
                    <a:lnTo>
                      <a:pt x="705" y="492"/>
                    </a:lnTo>
                    <a:lnTo>
                      <a:pt x="705" y="490"/>
                    </a:lnTo>
                    <a:lnTo>
                      <a:pt x="703" y="490"/>
                    </a:lnTo>
                    <a:lnTo>
                      <a:pt x="703" y="490"/>
                    </a:lnTo>
                    <a:lnTo>
                      <a:pt x="703" y="488"/>
                    </a:lnTo>
                    <a:lnTo>
                      <a:pt x="701" y="488"/>
                    </a:lnTo>
                    <a:lnTo>
                      <a:pt x="701" y="488"/>
                    </a:lnTo>
                    <a:lnTo>
                      <a:pt x="703" y="488"/>
                    </a:lnTo>
                    <a:lnTo>
                      <a:pt x="703" y="488"/>
                    </a:lnTo>
                    <a:lnTo>
                      <a:pt x="705" y="488"/>
                    </a:lnTo>
                    <a:lnTo>
                      <a:pt x="705" y="486"/>
                    </a:lnTo>
                    <a:lnTo>
                      <a:pt x="705" y="486"/>
                    </a:lnTo>
                    <a:lnTo>
                      <a:pt x="705" y="486"/>
                    </a:lnTo>
                    <a:lnTo>
                      <a:pt x="705" y="488"/>
                    </a:lnTo>
                    <a:lnTo>
                      <a:pt x="705" y="488"/>
                    </a:lnTo>
                    <a:lnTo>
                      <a:pt x="705" y="488"/>
                    </a:lnTo>
                    <a:lnTo>
                      <a:pt x="705" y="490"/>
                    </a:lnTo>
                    <a:lnTo>
                      <a:pt x="707" y="490"/>
                    </a:lnTo>
                    <a:lnTo>
                      <a:pt x="710" y="490"/>
                    </a:lnTo>
                    <a:lnTo>
                      <a:pt x="710" y="488"/>
                    </a:lnTo>
                    <a:lnTo>
                      <a:pt x="710" y="488"/>
                    </a:lnTo>
                    <a:lnTo>
                      <a:pt x="710" y="486"/>
                    </a:lnTo>
                    <a:lnTo>
                      <a:pt x="712" y="482"/>
                    </a:lnTo>
                    <a:lnTo>
                      <a:pt x="714" y="482"/>
                    </a:lnTo>
                    <a:lnTo>
                      <a:pt x="716" y="479"/>
                    </a:lnTo>
                    <a:lnTo>
                      <a:pt x="716" y="477"/>
                    </a:lnTo>
                    <a:lnTo>
                      <a:pt x="718" y="477"/>
                    </a:lnTo>
                    <a:lnTo>
                      <a:pt x="718" y="475"/>
                    </a:lnTo>
                    <a:lnTo>
                      <a:pt x="718" y="473"/>
                    </a:lnTo>
                    <a:lnTo>
                      <a:pt x="718" y="473"/>
                    </a:lnTo>
                    <a:lnTo>
                      <a:pt x="718" y="473"/>
                    </a:lnTo>
                    <a:lnTo>
                      <a:pt x="718" y="471"/>
                    </a:lnTo>
                    <a:lnTo>
                      <a:pt x="720" y="469"/>
                    </a:lnTo>
                    <a:lnTo>
                      <a:pt x="720" y="469"/>
                    </a:lnTo>
                    <a:lnTo>
                      <a:pt x="720" y="467"/>
                    </a:lnTo>
                    <a:lnTo>
                      <a:pt x="720" y="467"/>
                    </a:lnTo>
                    <a:lnTo>
                      <a:pt x="720" y="467"/>
                    </a:lnTo>
                    <a:lnTo>
                      <a:pt x="722" y="467"/>
                    </a:lnTo>
                    <a:lnTo>
                      <a:pt x="722" y="467"/>
                    </a:lnTo>
                    <a:lnTo>
                      <a:pt x="724" y="465"/>
                    </a:lnTo>
                    <a:lnTo>
                      <a:pt x="724" y="463"/>
                    </a:lnTo>
                    <a:lnTo>
                      <a:pt x="726" y="463"/>
                    </a:lnTo>
                    <a:lnTo>
                      <a:pt x="726" y="460"/>
                    </a:lnTo>
                    <a:lnTo>
                      <a:pt x="729" y="463"/>
                    </a:lnTo>
                    <a:lnTo>
                      <a:pt x="729" y="463"/>
                    </a:lnTo>
                    <a:lnTo>
                      <a:pt x="731" y="463"/>
                    </a:lnTo>
                    <a:lnTo>
                      <a:pt x="733" y="463"/>
                    </a:lnTo>
                    <a:lnTo>
                      <a:pt x="733" y="460"/>
                    </a:lnTo>
                    <a:lnTo>
                      <a:pt x="731" y="458"/>
                    </a:lnTo>
                    <a:lnTo>
                      <a:pt x="731" y="456"/>
                    </a:lnTo>
                    <a:lnTo>
                      <a:pt x="731" y="456"/>
                    </a:lnTo>
                    <a:lnTo>
                      <a:pt x="733" y="454"/>
                    </a:lnTo>
                    <a:lnTo>
                      <a:pt x="733" y="454"/>
                    </a:lnTo>
                    <a:lnTo>
                      <a:pt x="733" y="452"/>
                    </a:lnTo>
                    <a:lnTo>
                      <a:pt x="731" y="452"/>
                    </a:lnTo>
                    <a:lnTo>
                      <a:pt x="733" y="452"/>
                    </a:lnTo>
                    <a:lnTo>
                      <a:pt x="733" y="452"/>
                    </a:lnTo>
                    <a:lnTo>
                      <a:pt x="733" y="450"/>
                    </a:lnTo>
                    <a:lnTo>
                      <a:pt x="731" y="448"/>
                    </a:lnTo>
                    <a:lnTo>
                      <a:pt x="731" y="448"/>
                    </a:lnTo>
                    <a:lnTo>
                      <a:pt x="731" y="448"/>
                    </a:lnTo>
                    <a:lnTo>
                      <a:pt x="731" y="446"/>
                    </a:lnTo>
                    <a:lnTo>
                      <a:pt x="733" y="446"/>
                    </a:lnTo>
                    <a:lnTo>
                      <a:pt x="735" y="446"/>
                    </a:lnTo>
                    <a:lnTo>
                      <a:pt x="735" y="448"/>
                    </a:lnTo>
                    <a:lnTo>
                      <a:pt x="737" y="448"/>
                    </a:lnTo>
                    <a:lnTo>
                      <a:pt x="737" y="448"/>
                    </a:lnTo>
                    <a:lnTo>
                      <a:pt x="739" y="441"/>
                    </a:lnTo>
                    <a:lnTo>
                      <a:pt x="737" y="441"/>
                    </a:lnTo>
                    <a:lnTo>
                      <a:pt x="737" y="439"/>
                    </a:lnTo>
                    <a:lnTo>
                      <a:pt x="735" y="441"/>
                    </a:lnTo>
                    <a:lnTo>
                      <a:pt x="735" y="441"/>
                    </a:lnTo>
                    <a:lnTo>
                      <a:pt x="731" y="441"/>
                    </a:lnTo>
                    <a:lnTo>
                      <a:pt x="733" y="441"/>
                    </a:lnTo>
                    <a:lnTo>
                      <a:pt x="733" y="441"/>
                    </a:lnTo>
                    <a:lnTo>
                      <a:pt x="737" y="437"/>
                    </a:lnTo>
                    <a:lnTo>
                      <a:pt x="739" y="435"/>
                    </a:lnTo>
                    <a:lnTo>
                      <a:pt x="739" y="435"/>
                    </a:lnTo>
                    <a:lnTo>
                      <a:pt x="737" y="435"/>
                    </a:lnTo>
                    <a:lnTo>
                      <a:pt x="735" y="435"/>
                    </a:lnTo>
                    <a:lnTo>
                      <a:pt x="733" y="435"/>
                    </a:lnTo>
                    <a:lnTo>
                      <a:pt x="731" y="431"/>
                    </a:lnTo>
                    <a:lnTo>
                      <a:pt x="729" y="429"/>
                    </a:lnTo>
                    <a:lnTo>
                      <a:pt x="726" y="429"/>
                    </a:lnTo>
                    <a:lnTo>
                      <a:pt x="726" y="429"/>
                    </a:lnTo>
                    <a:lnTo>
                      <a:pt x="722" y="431"/>
                    </a:lnTo>
                    <a:lnTo>
                      <a:pt x="718" y="431"/>
                    </a:lnTo>
                    <a:lnTo>
                      <a:pt x="716" y="429"/>
                    </a:lnTo>
                    <a:lnTo>
                      <a:pt x="714" y="429"/>
                    </a:lnTo>
                    <a:lnTo>
                      <a:pt x="712" y="429"/>
                    </a:lnTo>
                    <a:lnTo>
                      <a:pt x="712" y="429"/>
                    </a:lnTo>
                    <a:lnTo>
                      <a:pt x="712" y="431"/>
                    </a:lnTo>
                    <a:lnTo>
                      <a:pt x="712" y="429"/>
                    </a:lnTo>
                    <a:lnTo>
                      <a:pt x="716" y="427"/>
                    </a:lnTo>
                    <a:lnTo>
                      <a:pt x="718" y="427"/>
                    </a:lnTo>
                    <a:lnTo>
                      <a:pt x="720" y="429"/>
                    </a:lnTo>
                    <a:lnTo>
                      <a:pt x="722" y="427"/>
                    </a:lnTo>
                    <a:lnTo>
                      <a:pt x="722" y="427"/>
                    </a:lnTo>
                    <a:lnTo>
                      <a:pt x="724" y="425"/>
                    </a:lnTo>
                    <a:lnTo>
                      <a:pt x="729" y="422"/>
                    </a:lnTo>
                    <a:lnTo>
                      <a:pt x="731" y="420"/>
                    </a:lnTo>
                    <a:lnTo>
                      <a:pt x="731" y="420"/>
                    </a:lnTo>
                    <a:lnTo>
                      <a:pt x="733" y="420"/>
                    </a:lnTo>
                    <a:lnTo>
                      <a:pt x="735" y="420"/>
                    </a:lnTo>
                    <a:lnTo>
                      <a:pt x="737" y="418"/>
                    </a:lnTo>
                    <a:lnTo>
                      <a:pt x="737" y="416"/>
                    </a:lnTo>
                    <a:lnTo>
                      <a:pt x="735" y="414"/>
                    </a:lnTo>
                    <a:lnTo>
                      <a:pt x="733" y="412"/>
                    </a:lnTo>
                    <a:lnTo>
                      <a:pt x="729" y="410"/>
                    </a:lnTo>
                    <a:lnTo>
                      <a:pt x="726" y="408"/>
                    </a:lnTo>
                    <a:lnTo>
                      <a:pt x="724" y="406"/>
                    </a:lnTo>
                    <a:lnTo>
                      <a:pt x="722" y="406"/>
                    </a:lnTo>
                    <a:lnTo>
                      <a:pt x="720" y="403"/>
                    </a:lnTo>
                    <a:lnTo>
                      <a:pt x="720" y="401"/>
                    </a:lnTo>
                    <a:lnTo>
                      <a:pt x="718" y="401"/>
                    </a:lnTo>
                    <a:lnTo>
                      <a:pt x="716" y="399"/>
                    </a:lnTo>
                    <a:lnTo>
                      <a:pt x="714" y="401"/>
                    </a:lnTo>
                    <a:lnTo>
                      <a:pt x="712" y="401"/>
                    </a:lnTo>
                    <a:lnTo>
                      <a:pt x="710" y="401"/>
                    </a:lnTo>
                    <a:lnTo>
                      <a:pt x="710" y="401"/>
                    </a:lnTo>
                    <a:lnTo>
                      <a:pt x="710" y="401"/>
                    </a:lnTo>
                    <a:lnTo>
                      <a:pt x="712" y="401"/>
                    </a:lnTo>
                    <a:lnTo>
                      <a:pt x="716" y="399"/>
                    </a:lnTo>
                    <a:lnTo>
                      <a:pt x="718" y="399"/>
                    </a:lnTo>
                    <a:lnTo>
                      <a:pt x="720" y="399"/>
                    </a:lnTo>
                    <a:lnTo>
                      <a:pt x="722" y="403"/>
                    </a:lnTo>
                    <a:lnTo>
                      <a:pt x="726" y="403"/>
                    </a:lnTo>
                    <a:lnTo>
                      <a:pt x="726" y="403"/>
                    </a:lnTo>
                    <a:lnTo>
                      <a:pt x="729" y="403"/>
                    </a:lnTo>
                    <a:lnTo>
                      <a:pt x="733" y="406"/>
                    </a:lnTo>
                    <a:lnTo>
                      <a:pt x="735" y="406"/>
                    </a:lnTo>
                    <a:lnTo>
                      <a:pt x="737" y="406"/>
                    </a:lnTo>
                    <a:lnTo>
                      <a:pt x="737" y="403"/>
                    </a:lnTo>
                    <a:lnTo>
                      <a:pt x="737" y="401"/>
                    </a:lnTo>
                    <a:lnTo>
                      <a:pt x="735" y="401"/>
                    </a:lnTo>
                    <a:lnTo>
                      <a:pt x="733" y="399"/>
                    </a:lnTo>
                    <a:lnTo>
                      <a:pt x="731" y="399"/>
                    </a:lnTo>
                    <a:lnTo>
                      <a:pt x="731" y="397"/>
                    </a:lnTo>
                    <a:lnTo>
                      <a:pt x="729" y="397"/>
                    </a:lnTo>
                    <a:lnTo>
                      <a:pt x="729" y="395"/>
                    </a:lnTo>
                    <a:lnTo>
                      <a:pt x="729" y="393"/>
                    </a:lnTo>
                    <a:lnTo>
                      <a:pt x="729" y="393"/>
                    </a:lnTo>
                    <a:lnTo>
                      <a:pt x="722" y="391"/>
                    </a:lnTo>
                    <a:lnTo>
                      <a:pt x="720" y="389"/>
                    </a:lnTo>
                    <a:lnTo>
                      <a:pt x="720" y="387"/>
                    </a:lnTo>
                    <a:lnTo>
                      <a:pt x="722" y="387"/>
                    </a:lnTo>
                    <a:lnTo>
                      <a:pt x="722" y="382"/>
                    </a:lnTo>
                    <a:lnTo>
                      <a:pt x="720" y="380"/>
                    </a:lnTo>
                    <a:lnTo>
                      <a:pt x="718" y="376"/>
                    </a:lnTo>
                    <a:lnTo>
                      <a:pt x="716" y="372"/>
                    </a:lnTo>
                    <a:lnTo>
                      <a:pt x="716" y="372"/>
                    </a:lnTo>
                    <a:lnTo>
                      <a:pt x="714" y="370"/>
                    </a:lnTo>
                    <a:lnTo>
                      <a:pt x="714" y="363"/>
                    </a:lnTo>
                    <a:lnTo>
                      <a:pt x="712" y="361"/>
                    </a:lnTo>
                    <a:lnTo>
                      <a:pt x="712" y="361"/>
                    </a:lnTo>
                    <a:lnTo>
                      <a:pt x="707" y="359"/>
                    </a:lnTo>
                    <a:lnTo>
                      <a:pt x="705" y="359"/>
                    </a:lnTo>
                    <a:lnTo>
                      <a:pt x="701" y="357"/>
                    </a:lnTo>
                    <a:lnTo>
                      <a:pt x="699" y="355"/>
                    </a:lnTo>
                    <a:lnTo>
                      <a:pt x="699" y="353"/>
                    </a:lnTo>
                    <a:lnTo>
                      <a:pt x="697" y="353"/>
                    </a:lnTo>
                    <a:lnTo>
                      <a:pt x="695" y="353"/>
                    </a:lnTo>
                    <a:lnTo>
                      <a:pt x="697" y="348"/>
                    </a:lnTo>
                    <a:lnTo>
                      <a:pt x="699" y="346"/>
                    </a:lnTo>
                    <a:lnTo>
                      <a:pt x="699" y="344"/>
                    </a:lnTo>
                    <a:lnTo>
                      <a:pt x="701" y="342"/>
                    </a:lnTo>
                    <a:lnTo>
                      <a:pt x="701" y="342"/>
                    </a:lnTo>
                    <a:lnTo>
                      <a:pt x="703" y="340"/>
                    </a:lnTo>
                    <a:lnTo>
                      <a:pt x="705" y="338"/>
                    </a:lnTo>
                    <a:lnTo>
                      <a:pt x="705" y="338"/>
                    </a:lnTo>
                    <a:lnTo>
                      <a:pt x="707" y="338"/>
                    </a:lnTo>
                    <a:lnTo>
                      <a:pt x="707" y="336"/>
                    </a:lnTo>
                    <a:lnTo>
                      <a:pt x="710" y="336"/>
                    </a:lnTo>
                    <a:lnTo>
                      <a:pt x="710" y="334"/>
                    </a:lnTo>
                    <a:lnTo>
                      <a:pt x="712" y="334"/>
                    </a:lnTo>
                    <a:lnTo>
                      <a:pt x="712" y="332"/>
                    </a:lnTo>
                    <a:lnTo>
                      <a:pt x="712" y="332"/>
                    </a:lnTo>
                    <a:lnTo>
                      <a:pt x="712" y="332"/>
                    </a:lnTo>
                    <a:lnTo>
                      <a:pt x="710" y="329"/>
                    </a:lnTo>
                    <a:lnTo>
                      <a:pt x="710" y="329"/>
                    </a:lnTo>
                    <a:lnTo>
                      <a:pt x="712" y="329"/>
                    </a:lnTo>
                    <a:lnTo>
                      <a:pt x="712" y="327"/>
                    </a:lnTo>
                    <a:lnTo>
                      <a:pt x="714" y="327"/>
                    </a:lnTo>
                    <a:lnTo>
                      <a:pt x="714" y="329"/>
                    </a:lnTo>
                    <a:lnTo>
                      <a:pt x="714" y="329"/>
                    </a:lnTo>
                    <a:lnTo>
                      <a:pt x="714" y="332"/>
                    </a:lnTo>
                    <a:lnTo>
                      <a:pt x="714" y="332"/>
                    </a:lnTo>
                    <a:lnTo>
                      <a:pt x="716" y="329"/>
                    </a:lnTo>
                    <a:lnTo>
                      <a:pt x="718" y="329"/>
                    </a:lnTo>
                    <a:lnTo>
                      <a:pt x="718" y="329"/>
                    </a:lnTo>
                    <a:lnTo>
                      <a:pt x="718" y="325"/>
                    </a:lnTo>
                    <a:lnTo>
                      <a:pt x="718" y="325"/>
                    </a:lnTo>
                    <a:lnTo>
                      <a:pt x="720" y="323"/>
                    </a:lnTo>
                    <a:lnTo>
                      <a:pt x="720" y="325"/>
                    </a:lnTo>
                    <a:lnTo>
                      <a:pt x="722" y="325"/>
                    </a:lnTo>
                    <a:lnTo>
                      <a:pt x="722" y="323"/>
                    </a:lnTo>
                    <a:lnTo>
                      <a:pt x="722" y="323"/>
                    </a:lnTo>
                    <a:lnTo>
                      <a:pt x="720" y="321"/>
                    </a:lnTo>
                    <a:lnTo>
                      <a:pt x="720" y="321"/>
                    </a:lnTo>
                    <a:lnTo>
                      <a:pt x="722" y="321"/>
                    </a:lnTo>
                    <a:lnTo>
                      <a:pt x="722" y="321"/>
                    </a:lnTo>
                    <a:lnTo>
                      <a:pt x="724" y="321"/>
                    </a:lnTo>
                    <a:lnTo>
                      <a:pt x="726" y="321"/>
                    </a:lnTo>
                    <a:lnTo>
                      <a:pt x="731" y="319"/>
                    </a:lnTo>
                    <a:lnTo>
                      <a:pt x="733" y="317"/>
                    </a:lnTo>
                    <a:lnTo>
                      <a:pt x="737" y="315"/>
                    </a:lnTo>
                    <a:lnTo>
                      <a:pt x="739" y="315"/>
                    </a:lnTo>
                    <a:lnTo>
                      <a:pt x="741" y="315"/>
                    </a:lnTo>
                    <a:lnTo>
                      <a:pt x="741" y="317"/>
                    </a:lnTo>
                    <a:lnTo>
                      <a:pt x="741" y="317"/>
                    </a:lnTo>
                    <a:lnTo>
                      <a:pt x="743" y="317"/>
                    </a:lnTo>
                    <a:lnTo>
                      <a:pt x="743" y="317"/>
                    </a:lnTo>
                    <a:lnTo>
                      <a:pt x="743" y="317"/>
                    </a:lnTo>
                    <a:lnTo>
                      <a:pt x="745" y="317"/>
                    </a:lnTo>
                    <a:lnTo>
                      <a:pt x="748" y="315"/>
                    </a:lnTo>
                    <a:lnTo>
                      <a:pt x="748" y="315"/>
                    </a:lnTo>
                    <a:lnTo>
                      <a:pt x="745" y="315"/>
                    </a:lnTo>
                    <a:lnTo>
                      <a:pt x="745" y="313"/>
                    </a:lnTo>
                    <a:lnTo>
                      <a:pt x="745" y="313"/>
                    </a:lnTo>
                    <a:lnTo>
                      <a:pt x="748" y="310"/>
                    </a:lnTo>
                    <a:lnTo>
                      <a:pt x="748" y="308"/>
                    </a:lnTo>
                    <a:lnTo>
                      <a:pt x="750" y="308"/>
                    </a:lnTo>
                    <a:lnTo>
                      <a:pt x="748" y="306"/>
                    </a:lnTo>
                    <a:lnTo>
                      <a:pt x="745" y="308"/>
                    </a:lnTo>
                    <a:lnTo>
                      <a:pt x="743" y="308"/>
                    </a:lnTo>
                    <a:lnTo>
                      <a:pt x="741" y="306"/>
                    </a:lnTo>
                    <a:lnTo>
                      <a:pt x="741" y="306"/>
                    </a:lnTo>
                    <a:lnTo>
                      <a:pt x="739" y="306"/>
                    </a:lnTo>
                    <a:lnTo>
                      <a:pt x="739" y="306"/>
                    </a:lnTo>
                    <a:lnTo>
                      <a:pt x="739" y="306"/>
                    </a:lnTo>
                    <a:lnTo>
                      <a:pt x="735" y="306"/>
                    </a:lnTo>
                    <a:lnTo>
                      <a:pt x="733" y="306"/>
                    </a:lnTo>
                    <a:lnTo>
                      <a:pt x="731" y="306"/>
                    </a:lnTo>
                    <a:lnTo>
                      <a:pt x="729" y="304"/>
                    </a:lnTo>
                    <a:lnTo>
                      <a:pt x="726" y="304"/>
                    </a:lnTo>
                    <a:lnTo>
                      <a:pt x="724" y="302"/>
                    </a:lnTo>
                    <a:lnTo>
                      <a:pt x="720" y="300"/>
                    </a:lnTo>
                    <a:lnTo>
                      <a:pt x="714" y="302"/>
                    </a:lnTo>
                    <a:lnTo>
                      <a:pt x="712" y="302"/>
                    </a:lnTo>
                    <a:lnTo>
                      <a:pt x="712" y="302"/>
                    </a:lnTo>
                    <a:lnTo>
                      <a:pt x="712" y="304"/>
                    </a:lnTo>
                    <a:lnTo>
                      <a:pt x="714" y="304"/>
                    </a:lnTo>
                    <a:lnTo>
                      <a:pt x="710" y="306"/>
                    </a:lnTo>
                    <a:lnTo>
                      <a:pt x="705" y="308"/>
                    </a:lnTo>
                    <a:lnTo>
                      <a:pt x="705" y="310"/>
                    </a:lnTo>
                    <a:lnTo>
                      <a:pt x="707" y="310"/>
                    </a:lnTo>
                    <a:lnTo>
                      <a:pt x="705" y="313"/>
                    </a:lnTo>
                    <a:lnTo>
                      <a:pt x="699" y="313"/>
                    </a:lnTo>
                    <a:lnTo>
                      <a:pt x="697" y="313"/>
                    </a:lnTo>
                    <a:lnTo>
                      <a:pt x="695" y="310"/>
                    </a:lnTo>
                    <a:lnTo>
                      <a:pt x="693" y="310"/>
                    </a:lnTo>
                    <a:lnTo>
                      <a:pt x="693" y="308"/>
                    </a:lnTo>
                    <a:lnTo>
                      <a:pt x="693" y="306"/>
                    </a:lnTo>
                    <a:lnTo>
                      <a:pt x="693" y="304"/>
                    </a:lnTo>
                    <a:lnTo>
                      <a:pt x="693" y="302"/>
                    </a:lnTo>
                    <a:lnTo>
                      <a:pt x="695" y="302"/>
                    </a:lnTo>
                    <a:lnTo>
                      <a:pt x="695" y="302"/>
                    </a:lnTo>
                    <a:lnTo>
                      <a:pt x="693" y="302"/>
                    </a:lnTo>
                    <a:lnTo>
                      <a:pt x="693" y="300"/>
                    </a:lnTo>
                    <a:lnTo>
                      <a:pt x="693" y="298"/>
                    </a:lnTo>
                    <a:lnTo>
                      <a:pt x="693" y="296"/>
                    </a:lnTo>
                    <a:lnTo>
                      <a:pt x="691" y="296"/>
                    </a:lnTo>
                    <a:lnTo>
                      <a:pt x="688" y="296"/>
                    </a:lnTo>
                    <a:lnTo>
                      <a:pt x="686" y="296"/>
                    </a:lnTo>
                    <a:lnTo>
                      <a:pt x="678" y="294"/>
                    </a:lnTo>
                    <a:lnTo>
                      <a:pt x="674" y="291"/>
                    </a:lnTo>
                    <a:lnTo>
                      <a:pt x="672" y="289"/>
                    </a:lnTo>
                    <a:lnTo>
                      <a:pt x="672" y="285"/>
                    </a:lnTo>
                    <a:lnTo>
                      <a:pt x="672" y="285"/>
                    </a:lnTo>
                    <a:lnTo>
                      <a:pt x="672" y="283"/>
                    </a:lnTo>
                    <a:lnTo>
                      <a:pt x="674" y="277"/>
                    </a:lnTo>
                    <a:lnTo>
                      <a:pt x="676" y="277"/>
                    </a:lnTo>
                    <a:lnTo>
                      <a:pt x="678" y="275"/>
                    </a:lnTo>
                    <a:lnTo>
                      <a:pt x="680" y="277"/>
                    </a:lnTo>
                    <a:lnTo>
                      <a:pt x="682" y="279"/>
                    </a:lnTo>
                    <a:lnTo>
                      <a:pt x="684" y="277"/>
                    </a:lnTo>
                    <a:lnTo>
                      <a:pt x="686" y="277"/>
                    </a:lnTo>
                    <a:lnTo>
                      <a:pt x="688" y="277"/>
                    </a:lnTo>
                    <a:lnTo>
                      <a:pt x="691" y="277"/>
                    </a:lnTo>
                    <a:lnTo>
                      <a:pt x="691" y="277"/>
                    </a:lnTo>
                    <a:lnTo>
                      <a:pt x="693" y="277"/>
                    </a:lnTo>
                    <a:lnTo>
                      <a:pt x="693" y="275"/>
                    </a:lnTo>
                    <a:lnTo>
                      <a:pt x="697" y="272"/>
                    </a:lnTo>
                    <a:lnTo>
                      <a:pt x="697" y="270"/>
                    </a:lnTo>
                    <a:lnTo>
                      <a:pt x="697" y="268"/>
                    </a:lnTo>
                    <a:lnTo>
                      <a:pt x="699" y="266"/>
                    </a:lnTo>
                    <a:lnTo>
                      <a:pt x="701" y="264"/>
                    </a:lnTo>
                    <a:lnTo>
                      <a:pt x="705" y="262"/>
                    </a:lnTo>
                    <a:lnTo>
                      <a:pt x="714" y="258"/>
                    </a:lnTo>
                    <a:lnTo>
                      <a:pt x="716" y="258"/>
                    </a:lnTo>
                    <a:lnTo>
                      <a:pt x="720" y="251"/>
                    </a:lnTo>
                    <a:lnTo>
                      <a:pt x="720" y="249"/>
                    </a:lnTo>
                    <a:lnTo>
                      <a:pt x="722" y="249"/>
                    </a:lnTo>
                    <a:lnTo>
                      <a:pt x="724" y="247"/>
                    </a:lnTo>
                    <a:lnTo>
                      <a:pt x="724" y="247"/>
                    </a:lnTo>
                    <a:lnTo>
                      <a:pt x="726" y="245"/>
                    </a:lnTo>
                    <a:lnTo>
                      <a:pt x="731" y="245"/>
                    </a:lnTo>
                    <a:lnTo>
                      <a:pt x="733" y="247"/>
                    </a:lnTo>
                    <a:lnTo>
                      <a:pt x="735" y="247"/>
                    </a:lnTo>
                    <a:lnTo>
                      <a:pt x="735" y="245"/>
                    </a:lnTo>
                    <a:lnTo>
                      <a:pt x="735" y="245"/>
                    </a:lnTo>
                    <a:lnTo>
                      <a:pt x="737" y="245"/>
                    </a:lnTo>
                    <a:lnTo>
                      <a:pt x="737" y="247"/>
                    </a:lnTo>
                    <a:lnTo>
                      <a:pt x="741" y="249"/>
                    </a:lnTo>
                    <a:lnTo>
                      <a:pt x="741" y="251"/>
                    </a:lnTo>
                    <a:lnTo>
                      <a:pt x="743" y="251"/>
                    </a:lnTo>
                    <a:lnTo>
                      <a:pt x="743" y="253"/>
                    </a:lnTo>
                    <a:lnTo>
                      <a:pt x="741" y="253"/>
                    </a:lnTo>
                    <a:lnTo>
                      <a:pt x="741" y="255"/>
                    </a:lnTo>
                    <a:lnTo>
                      <a:pt x="739" y="260"/>
                    </a:lnTo>
                    <a:lnTo>
                      <a:pt x="737" y="260"/>
                    </a:lnTo>
                    <a:lnTo>
                      <a:pt x="735" y="262"/>
                    </a:lnTo>
                    <a:lnTo>
                      <a:pt x="731" y="264"/>
                    </a:lnTo>
                    <a:lnTo>
                      <a:pt x="731" y="266"/>
                    </a:lnTo>
                    <a:lnTo>
                      <a:pt x="731" y="268"/>
                    </a:lnTo>
                    <a:lnTo>
                      <a:pt x="731" y="268"/>
                    </a:lnTo>
                    <a:lnTo>
                      <a:pt x="731" y="268"/>
                    </a:lnTo>
                    <a:lnTo>
                      <a:pt x="729" y="268"/>
                    </a:lnTo>
                    <a:lnTo>
                      <a:pt x="726" y="270"/>
                    </a:lnTo>
                    <a:lnTo>
                      <a:pt x="729" y="270"/>
                    </a:lnTo>
                    <a:lnTo>
                      <a:pt x="729" y="270"/>
                    </a:lnTo>
                    <a:lnTo>
                      <a:pt x="729" y="272"/>
                    </a:lnTo>
                    <a:lnTo>
                      <a:pt x="729" y="272"/>
                    </a:lnTo>
                    <a:lnTo>
                      <a:pt x="731" y="272"/>
                    </a:lnTo>
                    <a:lnTo>
                      <a:pt x="735" y="272"/>
                    </a:lnTo>
                    <a:lnTo>
                      <a:pt x="735" y="272"/>
                    </a:lnTo>
                    <a:lnTo>
                      <a:pt x="735" y="272"/>
                    </a:lnTo>
                    <a:lnTo>
                      <a:pt x="733" y="275"/>
                    </a:lnTo>
                    <a:lnTo>
                      <a:pt x="733" y="275"/>
                    </a:lnTo>
                    <a:lnTo>
                      <a:pt x="733" y="277"/>
                    </a:lnTo>
                    <a:lnTo>
                      <a:pt x="726" y="281"/>
                    </a:lnTo>
                    <a:lnTo>
                      <a:pt x="726" y="281"/>
                    </a:lnTo>
                    <a:lnTo>
                      <a:pt x="724" y="281"/>
                    </a:lnTo>
                    <a:lnTo>
                      <a:pt x="724" y="283"/>
                    </a:lnTo>
                    <a:lnTo>
                      <a:pt x="726" y="285"/>
                    </a:lnTo>
                    <a:lnTo>
                      <a:pt x="726" y="283"/>
                    </a:lnTo>
                    <a:lnTo>
                      <a:pt x="726" y="283"/>
                    </a:lnTo>
                    <a:lnTo>
                      <a:pt x="729" y="283"/>
                    </a:lnTo>
                    <a:lnTo>
                      <a:pt x="731" y="283"/>
                    </a:lnTo>
                    <a:lnTo>
                      <a:pt x="733" y="281"/>
                    </a:lnTo>
                    <a:lnTo>
                      <a:pt x="733" y="281"/>
                    </a:lnTo>
                    <a:lnTo>
                      <a:pt x="733" y="281"/>
                    </a:lnTo>
                    <a:lnTo>
                      <a:pt x="733" y="279"/>
                    </a:lnTo>
                    <a:lnTo>
                      <a:pt x="735" y="279"/>
                    </a:lnTo>
                    <a:lnTo>
                      <a:pt x="735" y="279"/>
                    </a:lnTo>
                    <a:lnTo>
                      <a:pt x="737" y="279"/>
                    </a:lnTo>
                    <a:lnTo>
                      <a:pt x="737" y="279"/>
                    </a:lnTo>
                    <a:lnTo>
                      <a:pt x="739" y="279"/>
                    </a:lnTo>
                    <a:lnTo>
                      <a:pt x="739" y="277"/>
                    </a:lnTo>
                    <a:lnTo>
                      <a:pt x="741" y="277"/>
                    </a:lnTo>
                    <a:lnTo>
                      <a:pt x="741" y="275"/>
                    </a:lnTo>
                    <a:lnTo>
                      <a:pt x="743" y="272"/>
                    </a:lnTo>
                    <a:lnTo>
                      <a:pt x="752" y="268"/>
                    </a:lnTo>
                    <a:lnTo>
                      <a:pt x="754" y="268"/>
                    </a:lnTo>
                    <a:lnTo>
                      <a:pt x="754" y="268"/>
                    </a:lnTo>
                    <a:lnTo>
                      <a:pt x="758" y="266"/>
                    </a:lnTo>
                    <a:lnTo>
                      <a:pt x="758" y="266"/>
                    </a:lnTo>
                    <a:lnTo>
                      <a:pt x="760" y="266"/>
                    </a:lnTo>
                    <a:lnTo>
                      <a:pt x="762" y="266"/>
                    </a:lnTo>
                    <a:lnTo>
                      <a:pt x="762" y="266"/>
                    </a:lnTo>
                    <a:lnTo>
                      <a:pt x="762" y="264"/>
                    </a:lnTo>
                    <a:lnTo>
                      <a:pt x="764" y="264"/>
                    </a:lnTo>
                    <a:lnTo>
                      <a:pt x="764" y="264"/>
                    </a:lnTo>
                    <a:lnTo>
                      <a:pt x="771" y="264"/>
                    </a:lnTo>
                    <a:lnTo>
                      <a:pt x="773" y="262"/>
                    </a:lnTo>
                    <a:lnTo>
                      <a:pt x="775" y="262"/>
                    </a:lnTo>
                    <a:lnTo>
                      <a:pt x="775" y="262"/>
                    </a:lnTo>
                    <a:lnTo>
                      <a:pt x="775" y="260"/>
                    </a:lnTo>
                    <a:lnTo>
                      <a:pt x="777" y="258"/>
                    </a:lnTo>
                    <a:lnTo>
                      <a:pt x="779" y="255"/>
                    </a:lnTo>
                    <a:lnTo>
                      <a:pt x="781" y="255"/>
                    </a:lnTo>
                    <a:lnTo>
                      <a:pt x="783" y="253"/>
                    </a:lnTo>
                    <a:lnTo>
                      <a:pt x="783" y="253"/>
                    </a:lnTo>
                    <a:lnTo>
                      <a:pt x="783" y="253"/>
                    </a:lnTo>
                    <a:lnTo>
                      <a:pt x="786" y="253"/>
                    </a:lnTo>
                    <a:lnTo>
                      <a:pt x="786" y="251"/>
                    </a:lnTo>
                    <a:lnTo>
                      <a:pt x="786" y="251"/>
                    </a:lnTo>
                    <a:lnTo>
                      <a:pt x="788" y="251"/>
                    </a:lnTo>
                    <a:lnTo>
                      <a:pt x="790" y="249"/>
                    </a:lnTo>
                    <a:lnTo>
                      <a:pt x="790" y="249"/>
                    </a:lnTo>
                    <a:lnTo>
                      <a:pt x="792" y="249"/>
                    </a:lnTo>
                    <a:lnTo>
                      <a:pt x="794" y="247"/>
                    </a:lnTo>
                    <a:lnTo>
                      <a:pt x="794" y="247"/>
                    </a:lnTo>
                    <a:lnTo>
                      <a:pt x="794" y="247"/>
                    </a:lnTo>
                    <a:lnTo>
                      <a:pt x="794" y="247"/>
                    </a:lnTo>
                    <a:lnTo>
                      <a:pt x="796" y="245"/>
                    </a:lnTo>
                    <a:lnTo>
                      <a:pt x="796" y="245"/>
                    </a:lnTo>
                    <a:lnTo>
                      <a:pt x="798" y="245"/>
                    </a:lnTo>
                    <a:lnTo>
                      <a:pt x="800" y="245"/>
                    </a:lnTo>
                    <a:lnTo>
                      <a:pt x="800" y="245"/>
                    </a:lnTo>
                    <a:lnTo>
                      <a:pt x="800" y="243"/>
                    </a:lnTo>
                    <a:lnTo>
                      <a:pt x="802" y="243"/>
                    </a:lnTo>
                    <a:lnTo>
                      <a:pt x="802" y="241"/>
                    </a:lnTo>
                    <a:lnTo>
                      <a:pt x="805" y="239"/>
                    </a:lnTo>
                    <a:lnTo>
                      <a:pt x="807" y="239"/>
                    </a:lnTo>
                    <a:lnTo>
                      <a:pt x="807" y="236"/>
                    </a:lnTo>
                    <a:lnTo>
                      <a:pt x="807" y="236"/>
                    </a:lnTo>
                    <a:lnTo>
                      <a:pt x="807" y="236"/>
                    </a:lnTo>
                    <a:lnTo>
                      <a:pt x="809" y="234"/>
                    </a:lnTo>
                    <a:lnTo>
                      <a:pt x="809" y="232"/>
                    </a:lnTo>
                    <a:lnTo>
                      <a:pt x="809" y="232"/>
                    </a:lnTo>
                    <a:lnTo>
                      <a:pt x="811" y="230"/>
                    </a:lnTo>
                    <a:lnTo>
                      <a:pt x="811" y="230"/>
                    </a:lnTo>
                    <a:lnTo>
                      <a:pt x="811" y="230"/>
                    </a:lnTo>
                    <a:lnTo>
                      <a:pt x="811" y="230"/>
                    </a:lnTo>
                    <a:lnTo>
                      <a:pt x="813" y="230"/>
                    </a:lnTo>
                    <a:lnTo>
                      <a:pt x="813" y="230"/>
                    </a:lnTo>
                    <a:lnTo>
                      <a:pt x="815" y="230"/>
                    </a:lnTo>
                    <a:lnTo>
                      <a:pt x="815" y="230"/>
                    </a:lnTo>
                    <a:lnTo>
                      <a:pt x="815" y="230"/>
                    </a:lnTo>
                    <a:lnTo>
                      <a:pt x="815" y="232"/>
                    </a:lnTo>
                    <a:lnTo>
                      <a:pt x="817" y="232"/>
                    </a:lnTo>
                    <a:lnTo>
                      <a:pt x="817" y="234"/>
                    </a:lnTo>
                    <a:lnTo>
                      <a:pt x="817" y="234"/>
                    </a:lnTo>
                    <a:lnTo>
                      <a:pt x="819" y="234"/>
                    </a:lnTo>
                    <a:lnTo>
                      <a:pt x="821" y="234"/>
                    </a:lnTo>
                    <a:lnTo>
                      <a:pt x="824" y="234"/>
                    </a:lnTo>
                    <a:lnTo>
                      <a:pt x="824" y="234"/>
                    </a:lnTo>
                    <a:lnTo>
                      <a:pt x="826" y="236"/>
                    </a:lnTo>
                    <a:lnTo>
                      <a:pt x="830" y="234"/>
                    </a:lnTo>
                    <a:lnTo>
                      <a:pt x="830" y="234"/>
                    </a:lnTo>
                    <a:lnTo>
                      <a:pt x="830" y="236"/>
                    </a:lnTo>
                    <a:lnTo>
                      <a:pt x="832" y="236"/>
                    </a:lnTo>
                    <a:lnTo>
                      <a:pt x="832" y="236"/>
                    </a:lnTo>
                    <a:lnTo>
                      <a:pt x="834" y="236"/>
                    </a:lnTo>
                    <a:lnTo>
                      <a:pt x="834" y="234"/>
                    </a:lnTo>
                    <a:lnTo>
                      <a:pt x="834" y="232"/>
                    </a:lnTo>
                    <a:lnTo>
                      <a:pt x="834" y="232"/>
                    </a:lnTo>
                    <a:lnTo>
                      <a:pt x="834" y="232"/>
                    </a:lnTo>
                    <a:lnTo>
                      <a:pt x="832" y="230"/>
                    </a:lnTo>
                    <a:lnTo>
                      <a:pt x="832" y="230"/>
                    </a:lnTo>
                    <a:lnTo>
                      <a:pt x="832" y="228"/>
                    </a:lnTo>
                    <a:lnTo>
                      <a:pt x="832" y="228"/>
                    </a:lnTo>
                    <a:lnTo>
                      <a:pt x="830" y="228"/>
                    </a:lnTo>
                    <a:lnTo>
                      <a:pt x="830" y="226"/>
                    </a:lnTo>
                    <a:lnTo>
                      <a:pt x="830" y="226"/>
                    </a:lnTo>
                    <a:lnTo>
                      <a:pt x="832" y="226"/>
                    </a:lnTo>
                    <a:lnTo>
                      <a:pt x="834" y="224"/>
                    </a:lnTo>
                    <a:lnTo>
                      <a:pt x="836" y="226"/>
                    </a:lnTo>
                    <a:lnTo>
                      <a:pt x="840" y="226"/>
                    </a:lnTo>
                    <a:lnTo>
                      <a:pt x="843" y="224"/>
                    </a:lnTo>
                    <a:lnTo>
                      <a:pt x="843" y="224"/>
                    </a:lnTo>
                    <a:lnTo>
                      <a:pt x="845" y="224"/>
                    </a:lnTo>
                    <a:lnTo>
                      <a:pt x="845" y="224"/>
                    </a:lnTo>
                    <a:lnTo>
                      <a:pt x="847" y="222"/>
                    </a:lnTo>
                    <a:lnTo>
                      <a:pt x="847" y="222"/>
                    </a:lnTo>
                    <a:lnTo>
                      <a:pt x="849" y="222"/>
                    </a:lnTo>
                    <a:lnTo>
                      <a:pt x="849" y="220"/>
                    </a:lnTo>
                    <a:lnTo>
                      <a:pt x="849" y="220"/>
                    </a:lnTo>
                    <a:lnTo>
                      <a:pt x="849" y="220"/>
                    </a:lnTo>
                    <a:lnTo>
                      <a:pt x="851" y="217"/>
                    </a:lnTo>
                    <a:lnTo>
                      <a:pt x="851" y="217"/>
                    </a:lnTo>
                    <a:lnTo>
                      <a:pt x="851" y="217"/>
                    </a:lnTo>
                    <a:lnTo>
                      <a:pt x="853" y="217"/>
                    </a:lnTo>
                    <a:lnTo>
                      <a:pt x="853" y="217"/>
                    </a:lnTo>
                    <a:lnTo>
                      <a:pt x="853" y="217"/>
                    </a:lnTo>
                    <a:lnTo>
                      <a:pt x="855" y="217"/>
                    </a:lnTo>
                    <a:lnTo>
                      <a:pt x="855" y="217"/>
                    </a:lnTo>
                    <a:lnTo>
                      <a:pt x="855" y="217"/>
                    </a:lnTo>
                    <a:lnTo>
                      <a:pt x="857" y="217"/>
                    </a:lnTo>
                    <a:lnTo>
                      <a:pt x="857" y="213"/>
                    </a:lnTo>
                    <a:lnTo>
                      <a:pt x="857" y="213"/>
                    </a:lnTo>
                    <a:lnTo>
                      <a:pt x="857" y="211"/>
                    </a:lnTo>
                    <a:lnTo>
                      <a:pt x="857" y="209"/>
                    </a:lnTo>
                    <a:lnTo>
                      <a:pt x="859" y="207"/>
                    </a:lnTo>
                    <a:lnTo>
                      <a:pt x="859" y="207"/>
                    </a:lnTo>
                    <a:lnTo>
                      <a:pt x="859" y="207"/>
                    </a:lnTo>
                    <a:lnTo>
                      <a:pt x="859" y="207"/>
                    </a:lnTo>
                    <a:lnTo>
                      <a:pt x="862" y="207"/>
                    </a:lnTo>
                    <a:lnTo>
                      <a:pt x="862" y="207"/>
                    </a:lnTo>
                    <a:lnTo>
                      <a:pt x="862" y="207"/>
                    </a:lnTo>
                    <a:lnTo>
                      <a:pt x="864" y="209"/>
                    </a:lnTo>
                    <a:lnTo>
                      <a:pt x="864" y="209"/>
                    </a:lnTo>
                    <a:lnTo>
                      <a:pt x="864" y="209"/>
                    </a:lnTo>
                    <a:lnTo>
                      <a:pt x="864" y="211"/>
                    </a:lnTo>
                    <a:lnTo>
                      <a:pt x="866" y="213"/>
                    </a:lnTo>
                    <a:lnTo>
                      <a:pt x="866" y="213"/>
                    </a:lnTo>
                    <a:lnTo>
                      <a:pt x="868" y="215"/>
                    </a:lnTo>
                    <a:lnTo>
                      <a:pt x="868" y="215"/>
                    </a:lnTo>
                    <a:lnTo>
                      <a:pt x="868" y="215"/>
                    </a:lnTo>
                    <a:lnTo>
                      <a:pt x="870" y="215"/>
                    </a:lnTo>
                    <a:lnTo>
                      <a:pt x="870" y="213"/>
                    </a:lnTo>
                    <a:lnTo>
                      <a:pt x="868" y="213"/>
                    </a:lnTo>
                    <a:lnTo>
                      <a:pt x="868" y="213"/>
                    </a:lnTo>
                    <a:lnTo>
                      <a:pt x="868" y="213"/>
                    </a:lnTo>
                    <a:lnTo>
                      <a:pt x="868" y="211"/>
                    </a:lnTo>
                    <a:lnTo>
                      <a:pt x="868" y="211"/>
                    </a:lnTo>
                    <a:lnTo>
                      <a:pt x="868" y="211"/>
                    </a:lnTo>
                    <a:lnTo>
                      <a:pt x="870" y="211"/>
                    </a:lnTo>
                    <a:lnTo>
                      <a:pt x="872" y="209"/>
                    </a:lnTo>
                    <a:lnTo>
                      <a:pt x="872" y="209"/>
                    </a:lnTo>
                    <a:lnTo>
                      <a:pt x="874" y="209"/>
                    </a:lnTo>
                    <a:lnTo>
                      <a:pt x="874" y="209"/>
                    </a:lnTo>
                    <a:lnTo>
                      <a:pt x="876" y="209"/>
                    </a:lnTo>
                    <a:lnTo>
                      <a:pt x="876" y="209"/>
                    </a:lnTo>
                    <a:lnTo>
                      <a:pt x="876" y="207"/>
                    </a:lnTo>
                    <a:lnTo>
                      <a:pt x="876" y="207"/>
                    </a:lnTo>
                    <a:lnTo>
                      <a:pt x="878" y="205"/>
                    </a:lnTo>
                    <a:lnTo>
                      <a:pt x="878" y="205"/>
                    </a:lnTo>
                    <a:lnTo>
                      <a:pt x="878" y="205"/>
                    </a:lnTo>
                    <a:lnTo>
                      <a:pt x="878" y="203"/>
                    </a:lnTo>
                    <a:lnTo>
                      <a:pt x="881" y="201"/>
                    </a:lnTo>
                    <a:lnTo>
                      <a:pt x="881" y="201"/>
                    </a:lnTo>
                    <a:lnTo>
                      <a:pt x="881" y="198"/>
                    </a:lnTo>
                    <a:lnTo>
                      <a:pt x="881" y="198"/>
                    </a:lnTo>
                    <a:lnTo>
                      <a:pt x="878" y="198"/>
                    </a:lnTo>
                    <a:lnTo>
                      <a:pt x="878" y="198"/>
                    </a:lnTo>
                    <a:lnTo>
                      <a:pt x="878" y="196"/>
                    </a:lnTo>
                    <a:lnTo>
                      <a:pt x="878" y="194"/>
                    </a:lnTo>
                    <a:lnTo>
                      <a:pt x="878" y="194"/>
                    </a:lnTo>
                    <a:lnTo>
                      <a:pt x="878" y="188"/>
                    </a:lnTo>
                    <a:lnTo>
                      <a:pt x="881" y="188"/>
                    </a:lnTo>
                    <a:lnTo>
                      <a:pt x="878" y="179"/>
                    </a:lnTo>
                    <a:lnTo>
                      <a:pt x="876" y="177"/>
                    </a:lnTo>
                    <a:lnTo>
                      <a:pt x="876" y="175"/>
                    </a:lnTo>
                    <a:lnTo>
                      <a:pt x="876" y="175"/>
                    </a:lnTo>
                    <a:lnTo>
                      <a:pt x="876" y="173"/>
                    </a:lnTo>
                    <a:lnTo>
                      <a:pt x="876" y="173"/>
                    </a:lnTo>
                    <a:lnTo>
                      <a:pt x="876" y="171"/>
                    </a:lnTo>
                    <a:lnTo>
                      <a:pt x="876" y="171"/>
                    </a:lnTo>
                    <a:lnTo>
                      <a:pt x="878" y="171"/>
                    </a:lnTo>
                    <a:lnTo>
                      <a:pt x="881" y="171"/>
                    </a:lnTo>
                    <a:lnTo>
                      <a:pt x="883" y="169"/>
                    </a:lnTo>
                    <a:lnTo>
                      <a:pt x="883" y="169"/>
                    </a:lnTo>
                    <a:lnTo>
                      <a:pt x="885" y="169"/>
                    </a:lnTo>
                    <a:lnTo>
                      <a:pt x="885" y="167"/>
                    </a:lnTo>
                    <a:lnTo>
                      <a:pt x="885" y="167"/>
                    </a:lnTo>
                    <a:lnTo>
                      <a:pt x="887" y="165"/>
                    </a:lnTo>
                    <a:lnTo>
                      <a:pt x="889" y="165"/>
                    </a:lnTo>
                    <a:lnTo>
                      <a:pt x="889" y="163"/>
                    </a:lnTo>
                    <a:lnTo>
                      <a:pt x="889" y="165"/>
                    </a:lnTo>
                    <a:lnTo>
                      <a:pt x="891" y="165"/>
                    </a:lnTo>
                    <a:lnTo>
                      <a:pt x="891" y="165"/>
                    </a:lnTo>
                    <a:lnTo>
                      <a:pt x="893" y="165"/>
                    </a:lnTo>
                    <a:lnTo>
                      <a:pt x="895" y="163"/>
                    </a:lnTo>
                    <a:lnTo>
                      <a:pt x="897" y="163"/>
                    </a:lnTo>
                    <a:lnTo>
                      <a:pt x="900" y="165"/>
                    </a:lnTo>
                    <a:lnTo>
                      <a:pt x="902" y="165"/>
                    </a:lnTo>
                    <a:lnTo>
                      <a:pt x="904" y="167"/>
                    </a:lnTo>
                    <a:lnTo>
                      <a:pt x="904" y="169"/>
                    </a:lnTo>
                    <a:lnTo>
                      <a:pt x="904" y="169"/>
                    </a:lnTo>
                    <a:lnTo>
                      <a:pt x="904" y="169"/>
                    </a:lnTo>
                    <a:lnTo>
                      <a:pt x="906" y="169"/>
                    </a:lnTo>
                    <a:lnTo>
                      <a:pt x="906" y="169"/>
                    </a:lnTo>
                    <a:lnTo>
                      <a:pt x="908" y="167"/>
                    </a:lnTo>
                    <a:lnTo>
                      <a:pt x="908" y="165"/>
                    </a:lnTo>
                    <a:lnTo>
                      <a:pt x="908" y="163"/>
                    </a:lnTo>
                    <a:lnTo>
                      <a:pt x="910" y="160"/>
                    </a:lnTo>
                    <a:lnTo>
                      <a:pt x="910" y="158"/>
                    </a:lnTo>
                    <a:lnTo>
                      <a:pt x="910" y="158"/>
                    </a:lnTo>
                    <a:lnTo>
                      <a:pt x="912" y="158"/>
                    </a:lnTo>
                    <a:lnTo>
                      <a:pt x="912" y="158"/>
                    </a:lnTo>
                    <a:lnTo>
                      <a:pt x="914" y="158"/>
                    </a:lnTo>
                    <a:lnTo>
                      <a:pt x="912" y="156"/>
                    </a:lnTo>
                    <a:lnTo>
                      <a:pt x="914" y="156"/>
                    </a:lnTo>
                    <a:lnTo>
                      <a:pt x="914" y="154"/>
                    </a:lnTo>
                    <a:lnTo>
                      <a:pt x="914" y="152"/>
                    </a:lnTo>
                    <a:lnTo>
                      <a:pt x="914" y="152"/>
                    </a:lnTo>
                    <a:lnTo>
                      <a:pt x="916" y="152"/>
                    </a:lnTo>
                    <a:lnTo>
                      <a:pt x="916" y="152"/>
                    </a:lnTo>
                    <a:lnTo>
                      <a:pt x="916" y="150"/>
                    </a:lnTo>
                    <a:lnTo>
                      <a:pt x="916" y="150"/>
                    </a:lnTo>
                    <a:lnTo>
                      <a:pt x="916" y="148"/>
                    </a:lnTo>
                    <a:lnTo>
                      <a:pt x="919" y="148"/>
                    </a:lnTo>
                    <a:lnTo>
                      <a:pt x="919" y="146"/>
                    </a:lnTo>
                    <a:lnTo>
                      <a:pt x="919" y="146"/>
                    </a:lnTo>
                    <a:lnTo>
                      <a:pt x="921" y="146"/>
                    </a:lnTo>
                    <a:lnTo>
                      <a:pt x="921" y="143"/>
                    </a:lnTo>
                    <a:lnTo>
                      <a:pt x="921" y="143"/>
                    </a:lnTo>
                    <a:lnTo>
                      <a:pt x="921" y="143"/>
                    </a:lnTo>
                    <a:lnTo>
                      <a:pt x="919" y="141"/>
                    </a:lnTo>
                    <a:lnTo>
                      <a:pt x="921" y="139"/>
                    </a:lnTo>
                    <a:lnTo>
                      <a:pt x="923" y="137"/>
                    </a:lnTo>
                    <a:lnTo>
                      <a:pt x="923" y="135"/>
                    </a:lnTo>
                    <a:lnTo>
                      <a:pt x="923" y="133"/>
                    </a:lnTo>
                    <a:lnTo>
                      <a:pt x="923" y="133"/>
                    </a:lnTo>
                    <a:lnTo>
                      <a:pt x="923" y="133"/>
                    </a:lnTo>
                    <a:lnTo>
                      <a:pt x="923" y="131"/>
                    </a:lnTo>
                    <a:lnTo>
                      <a:pt x="925" y="129"/>
                    </a:lnTo>
                    <a:lnTo>
                      <a:pt x="925" y="129"/>
                    </a:lnTo>
                    <a:lnTo>
                      <a:pt x="925" y="127"/>
                    </a:lnTo>
                    <a:lnTo>
                      <a:pt x="925" y="127"/>
                    </a:lnTo>
                    <a:lnTo>
                      <a:pt x="925" y="124"/>
                    </a:lnTo>
                    <a:lnTo>
                      <a:pt x="925" y="124"/>
                    </a:lnTo>
                    <a:lnTo>
                      <a:pt x="927" y="124"/>
                    </a:lnTo>
                    <a:lnTo>
                      <a:pt x="927" y="122"/>
                    </a:lnTo>
                    <a:lnTo>
                      <a:pt x="927" y="122"/>
                    </a:lnTo>
                    <a:lnTo>
                      <a:pt x="929" y="122"/>
                    </a:lnTo>
                    <a:lnTo>
                      <a:pt x="929" y="122"/>
                    </a:lnTo>
                    <a:lnTo>
                      <a:pt x="931" y="122"/>
                    </a:lnTo>
                    <a:lnTo>
                      <a:pt x="931" y="120"/>
                    </a:lnTo>
                    <a:lnTo>
                      <a:pt x="933" y="118"/>
                    </a:lnTo>
                    <a:lnTo>
                      <a:pt x="933" y="118"/>
                    </a:lnTo>
                    <a:lnTo>
                      <a:pt x="931" y="116"/>
                    </a:lnTo>
                    <a:close/>
                    <a:moveTo>
                      <a:pt x="741" y="437"/>
                    </a:moveTo>
                    <a:lnTo>
                      <a:pt x="739" y="437"/>
                    </a:lnTo>
                    <a:lnTo>
                      <a:pt x="739" y="439"/>
                    </a:lnTo>
                    <a:lnTo>
                      <a:pt x="739" y="439"/>
                    </a:lnTo>
                    <a:lnTo>
                      <a:pt x="741" y="439"/>
                    </a:lnTo>
                    <a:lnTo>
                      <a:pt x="741" y="439"/>
                    </a:lnTo>
                    <a:lnTo>
                      <a:pt x="741" y="439"/>
                    </a:lnTo>
                    <a:lnTo>
                      <a:pt x="741" y="437"/>
                    </a:lnTo>
                    <a:close/>
                    <a:moveTo>
                      <a:pt x="743" y="435"/>
                    </a:moveTo>
                    <a:lnTo>
                      <a:pt x="743" y="435"/>
                    </a:lnTo>
                    <a:lnTo>
                      <a:pt x="743" y="437"/>
                    </a:lnTo>
                    <a:lnTo>
                      <a:pt x="745" y="437"/>
                    </a:lnTo>
                    <a:lnTo>
                      <a:pt x="745" y="435"/>
                    </a:lnTo>
                    <a:lnTo>
                      <a:pt x="745" y="435"/>
                    </a:lnTo>
                    <a:lnTo>
                      <a:pt x="743" y="435"/>
                    </a:lnTo>
                    <a:close/>
                    <a:moveTo>
                      <a:pt x="741" y="431"/>
                    </a:moveTo>
                    <a:lnTo>
                      <a:pt x="739" y="431"/>
                    </a:lnTo>
                    <a:lnTo>
                      <a:pt x="739" y="433"/>
                    </a:lnTo>
                    <a:lnTo>
                      <a:pt x="739" y="433"/>
                    </a:lnTo>
                    <a:lnTo>
                      <a:pt x="741" y="433"/>
                    </a:lnTo>
                    <a:lnTo>
                      <a:pt x="743" y="435"/>
                    </a:lnTo>
                    <a:lnTo>
                      <a:pt x="743" y="435"/>
                    </a:lnTo>
                    <a:lnTo>
                      <a:pt x="743" y="433"/>
                    </a:lnTo>
                    <a:lnTo>
                      <a:pt x="743" y="433"/>
                    </a:lnTo>
                    <a:lnTo>
                      <a:pt x="741" y="431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2" name="Cambodia" descr="" title="">
                <a:extLst>
                  <a:ext uri="{FF2B5EF4-FFF2-40B4-BE49-F238E27FC236}">
                    <a16:creationId xmlns:a16="http://schemas.microsoft.com/office/drawing/2014/main" id="{35048C41-68C3-4DF7-8DF7-8C2A8F070B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41558" y="3671163"/>
                <a:ext cx="225420" cy="183675"/>
              </a:xfrm>
              <a:custGeom>
                <a:avLst/>
                <a:gdLst>
                  <a:gd name="T0" fmla="*/ 11 w 81"/>
                  <a:gd name="T1" fmla="*/ 53 h 66"/>
                  <a:gd name="T2" fmla="*/ 11 w 81"/>
                  <a:gd name="T3" fmla="*/ 51 h 66"/>
                  <a:gd name="T4" fmla="*/ 13 w 81"/>
                  <a:gd name="T5" fmla="*/ 61 h 66"/>
                  <a:gd name="T6" fmla="*/ 78 w 81"/>
                  <a:gd name="T7" fmla="*/ 25 h 66"/>
                  <a:gd name="T8" fmla="*/ 78 w 81"/>
                  <a:gd name="T9" fmla="*/ 17 h 66"/>
                  <a:gd name="T10" fmla="*/ 76 w 81"/>
                  <a:gd name="T11" fmla="*/ 11 h 66"/>
                  <a:gd name="T12" fmla="*/ 78 w 81"/>
                  <a:gd name="T13" fmla="*/ 4 h 66"/>
                  <a:gd name="T14" fmla="*/ 78 w 81"/>
                  <a:gd name="T15" fmla="*/ 0 h 66"/>
                  <a:gd name="T16" fmla="*/ 74 w 81"/>
                  <a:gd name="T17" fmla="*/ 2 h 66"/>
                  <a:gd name="T18" fmla="*/ 72 w 81"/>
                  <a:gd name="T19" fmla="*/ 4 h 66"/>
                  <a:gd name="T20" fmla="*/ 68 w 81"/>
                  <a:gd name="T21" fmla="*/ 6 h 66"/>
                  <a:gd name="T22" fmla="*/ 66 w 81"/>
                  <a:gd name="T23" fmla="*/ 4 h 66"/>
                  <a:gd name="T24" fmla="*/ 62 w 81"/>
                  <a:gd name="T25" fmla="*/ 4 h 66"/>
                  <a:gd name="T26" fmla="*/ 59 w 81"/>
                  <a:gd name="T27" fmla="*/ 4 h 66"/>
                  <a:gd name="T28" fmla="*/ 55 w 81"/>
                  <a:gd name="T29" fmla="*/ 6 h 66"/>
                  <a:gd name="T30" fmla="*/ 55 w 81"/>
                  <a:gd name="T31" fmla="*/ 13 h 66"/>
                  <a:gd name="T32" fmla="*/ 49 w 81"/>
                  <a:gd name="T33" fmla="*/ 9 h 66"/>
                  <a:gd name="T34" fmla="*/ 45 w 81"/>
                  <a:gd name="T35" fmla="*/ 9 h 66"/>
                  <a:gd name="T36" fmla="*/ 43 w 81"/>
                  <a:gd name="T37" fmla="*/ 6 h 66"/>
                  <a:gd name="T38" fmla="*/ 40 w 81"/>
                  <a:gd name="T39" fmla="*/ 6 h 66"/>
                  <a:gd name="T40" fmla="*/ 36 w 81"/>
                  <a:gd name="T41" fmla="*/ 4 h 66"/>
                  <a:gd name="T42" fmla="*/ 26 w 81"/>
                  <a:gd name="T43" fmla="*/ 6 h 66"/>
                  <a:gd name="T44" fmla="*/ 21 w 81"/>
                  <a:gd name="T45" fmla="*/ 6 h 66"/>
                  <a:gd name="T46" fmla="*/ 15 w 81"/>
                  <a:gd name="T47" fmla="*/ 6 h 66"/>
                  <a:gd name="T48" fmla="*/ 9 w 81"/>
                  <a:gd name="T49" fmla="*/ 11 h 66"/>
                  <a:gd name="T50" fmla="*/ 2 w 81"/>
                  <a:gd name="T51" fmla="*/ 17 h 66"/>
                  <a:gd name="T52" fmla="*/ 0 w 81"/>
                  <a:gd name="T53" fmla="*/ 19 h 66"/>
                  <a:gd name="T54" fmla="*/ 0 w 81"/>
                  <a:gd name="T55" fmla="*/ 25 h 66"/>
                  <a:gd name="T56" fmla="*/ 5 w 81"/>
                  <a:gd name="T57" fmla="*/ 34 h 66"/>
                  <a:gd name="T58" fmla="*/ 5 w 81"/>
                  <a:gd name="T59" fmla="*/ 38 h 66"/>
                  <a:gd name="T60" fmla="*/ 9 w 81"/>
                  <a:gd name="T61" fmla="*/ 47 h 66"/>
                  <a:gd name="T62" fmla="*/ 11 w 81"/>
                  <a:gd name="T63" fmla="*/ 51 h 66"/>
                  <a:gd name="T64" fmla="*/ 13 w 81"/>
                  <a:gd name="T65" fmla="*/ 59 h 66"/>
                  <a:gd name="T66" fmla="*/ 17 w 81"/>
                  <a:gd name="T67" fmla="*/ 57 h 66"/>
                  <a:gd name="T68" fmla="*/ 21 w 81"/>
                  <a:gd name="T69" fmla="*/ 59 h 66"/>
                  <a:gd name="T70" fmla="*/ 17 w 81"/>
                  <a:gd name="T71" fmla="*/ 64 h 66"/>
                  <a:gd name="T72" fmla="*/ 24 w 81"/>
                  <a:gd name="T73" fmla="*/ 64 h 66"/>
                  <a:gd name="T74" fmla="*/ 32 w 81"/>
                  <a:gd name="T75" fmla="*/ 66 h 66"/>
                  <a:gd name="T76" fmla="*/ 36 w 81"/>
                  <a:gd name="T77" fmla="*/ 66 h 66"/>
                  <a:gd name="T78" fmla="*/ 40 w 81"/>
                  <a:gd name="T79" fmla="*/ 64 h 66"/>
                  <a:gd name="T80" fmla="*/ 40 w 81"/>
                  <a:gd name="T81" fmla="*/ 59 h 66"/>
                  <a:gd name="T82" fmla="*/ 45 w 81"/>
                  <a:gd name="T83" fmla="*/ 59 h 66"/>
                  <a:gd name="T84" fmla="*/ 49 w 81"/>
                  <a:gd name="T85" fmla="*/ 57 h 66"/>
                  <a:gd name="T86" fmla="*/ 53 w 81"/>
                  <a:gd name="T87" fmla="*/ 59 h 66"/>
                  <a:gd name="T88" fmla="*/ 57 w 81"/>
                  <a:gd name="T89" fmla="*/ 61 h 66"/>
                  <a:gd name="T90" fmla="*/ 57 w 81"/>
                  <a:gd name="T91" fmla="*/ 57 h 66"/>
                  <a:gd name="T92" fmla="*/ 53 w 81"/>
                  <a:gd name="T93" fmla="*/ 53 h 66"/>
                  <a:gd name="T94" fmla="*/ 53 w 81"/>
                  <a:gd name="T95" fmla="*/ 49 h 66"/>
                  <a:gd name="T96" fmla="*/ 55 w 81"/>
                  <a:gd name="T97" fmla="*/ 47 h 66"/>
                  <a:gd name="T98" fmla="*/ 62 w 81"/>
                  <a:gd name="T99" fmla="*/ 47 h 66"/>
                  <a:gd name="T100" fmla="*/ 62 w 81"/>
                  <a:gd name="T101" fmla="*/ 42 h 66"/>
                  <a:gd name="T102" fmla="*/ 68 w 81"/>
                  <a:gd name="T103" fmla="*/ 42 h 66"/>
                  <a:gd name="T104" fmla="*/ 74 w 81"/>
                  <a:gd name="T105" fmla="*/ 38 h 66"/>
                  <a:gd name="T106" fmla="*/ 78 w 81"/>
                  <a:gd name="T107" fmla="*/ 38 h 66"/>
                  <a:gd name="T108" fmla="*/ 78 w 81"/>
                  <a:gd name="T109" fmla="*/ 3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1" h="66">
                    <a:moveTo>
                      <a:pt x="11" y="51"/>
                    </a:moveTo>
                    <a:lnTo>
                      <a:pt x="9" y="53"/>
                    </a:lnTo>
                    <a:lnTo>
                      <a:pt x="9" y="53"/>
                    </a:lnTo>
                    <a:lnTo>
                      <a:pt x="11" y="53"/>
                    </a:lnTo>
                    <a:lnTo>
                      <a:pt x="11" y="53"/>
                    </a:lnTo>
                    <a:lnTo>
                      <a:pt x="11" y="53"/>
                    </a:lnTo>
                    <a:lnTo>
                      <a:pt x="11" y="51"/>
                    </a:lnTo>
                    <a:lnTo>
                      <a:pt x="11" y="51"/>
                    </a:lnTo>
                    <a:close/>
                    <a:moveTo>
                      <a:pt x="13" y="61"/>
                    </a:moveTo>
                    <a:lnTo>
                      <a:pt x="15" y="64"/>
                    </a:lnTo>
                    <a:lnTo>
                      <a:pt x="15" y="61"/>
                    </a:lnTo>
                    <a:lnTo>
                      <a:pt x="13" y="61"/>
                    </a:lnTo>
                    <a:lnTo>
                      <a:pt x="13" y="61"/>
                    </a:lnTo>
                    <a:close/>
                    <a:moveTo>
                      <a:pt x="78" y="30"/>
                    </a:moveTo>
                    <a:lnTo>
                      <a:pt x="78" y="28"/>
                    </a:lnTo>
                    <a:lnTo>
                      <a:pt x="78" y="25"/>
                    </a:lnTo>
                    <a:lnTo>
                      <a:pt x="78" y="23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78" y="17"/>
                    </a:lnTo>
                    <a:lnTo>
                      <a:pt x="78" y="15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9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8" y="4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74" y="2"/>
                    </a:lnTo>
                    <a:lnTo>
                      <a:pt x="74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70" y="6"/>
                    </a:lnTo>
                    <a:lnTo>
                      <a:pt x="70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59" y="4"/>
                    </a:lnTo>
                    <a:lnTo>
                      <a:pt x="59" y="4"/>
                    </a:lnTo>
                    <a:lnTo>
                      <a:pt x="59" y="4"/>
                    </a:lnTo>
                    <a:lnTo>
                      <a:pt x="57" y="6"/>
                    </a:lnTo>
                    <a:lnTo>
                      <a:pt x="55" y="6"/>
                    </a:lnTo>
                    <a:lnTo>
                      <a:pt x="55" y="6"/>
                    </a:lnTo>
                    <a:lnTo>
                      <a:pt x="55" y="6"/>
                    </a:lnTo>
                    <a:lnTo>
                      <a:pt x="57" y="9"/>
                    </a:lnTo>
                    <a:lnTo>
                      <a:pt x="57" y="11"/>
                    </a:lnTo>
                    <a:lnTo>
                      <a:pt x="57" y="13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51" y="11"/>
                    </a:lnTo>
                    <a:lnTo>
                      <a:pt x="51" y="11"/>
                    </a:lnTo>
                    <a:lnTo>
                      <a:pt x="49" y="9"/>
                    </a:lnTo>
                    <a:lnTo>
                      <a:pt x="47" y="11"/>
                    </a:lnTo>
                    <a:lnTo>
                      <a:pt x="47" y="11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3" y="9"/>
                    </a:lnTo>
                    <a:lnTo>
                      <a:pt x="40" y="9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38" y="4"/>
                    </a:lnTo>
                    <a:lnTo>
                      <a:pt x="36" y="4"/>
                    </a:lnTo>
                    <a:lnTo>
                      <a:pt x="34" y="4"/>
                    </a:lnTo>
                    <a:lnTo>
                      <a:pt x="32" y="6"/>
                    </a:lnTo>
                    <a:lnTo>
                      <a:pt x="28" y="4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5" y="6"/>
                    </a:lnTo>
                    <a:lnTo>
                      <a:pt x="13" y="6"/>
                    </a:lnTo>
                    <a:lnTo>
                      <a:pt x="11" y="6"/>
                    </a:lnTo>
                    <a:lnTo>
                      <a:pt x="9" y="9"/>
                    </a:lnTo>
                    <a:lnTo>
                      <a:pt x="9" y="11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5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5" y="38"/>
                    </a:lnTo>
                    <a:lnTo>
                      <a:pt x="7" y="40"/>
                    </a:lnTo>
                    <a:lnTo>
                      <a:pt x="9" y="47"/>
                    </a:lnTo>
                    <a:lnTo>
                      <a:pt x="9" y="47"/>
                    </a:lnTo>
                    <a:lnTo>
                      <a:pt x="9" y="47"/>
                    </a:lnTo>
                    <a:lnTo>
                      <a:pt x="9" y="47"/>
                    </a:lnTo>
                    <a:lnTo>
                      <a:pt x="11" y="47"/>
                    </a:lnTo>
                    <a:lnTo>
                      <a:pt x="11" y="49"/>
                    </a:lnTo>
                    <a:lnTo>
                      <a:pt x="11" y="51"/>
                    </a:lnTo>
                    <a:lnTo>
                      <a:pt x="11" y="53"/>
                    </a:lnTo>
                    <a:lnTo>
                      <a:pt x="11" y="55"/>
                    </a:lnTo>
                    <a:lnTo>
                      <a:pt x="11" y="57"/>
                    </a:lnTo>
                    <a:lnTo>
                      <a:pt x="13" y="59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17" y="57"/>
                    </a:lnTo>
                    <a:lnTo>
                      <a:pt x="17" y="55"/>
                    </a:lnTo>
                    <a:lnTo>
                      <a:pt x="19" y="55"/>
                    </a:lnTo>
                    <a:lnTo>
                      <a:pt x="19" y="57"/>
                    </a:lnTo>
                    <a:lnTo>
                      <a:pt x="21" y="59"/>
                    </a:lnTo>
                    <a:lnTo>
                      <a:pt x="19" y="61"/>
                    </a:lnTo>
                    <a:lnTo>
                      <a:pt x="19" y="61"/>
                    </a:lnTo>
                    <a:lnTo>
                      <a:pt x="17" y="64"/>
                    </a:lnTo>
                    <a:lnTo>
                      <a:pt x="17" y="64"/>
                    </a:lnTo>
                    <a:lnTo>
                      <a:pt x="19" y="64"/>
                    </a:lnTo>
                    <a:lnTo>
                      <a:pt x="19" y="66"/>
                    </a:lnTo>
                    <a:lnTo>
                      <a:pt x="24" y="64"/>
                    </a:lnTo>
                    <a:lnTo>
                      <a:pt x="24" y="64"/>
                    </a:lnTo>
                    <a:lnTo>
                      <a:pt x="24" y="64"/>
                    </a:lnTo>
                    <a:lnTo>
                      <a:pt x="24" y="64"/>
                    </a:lnTo>
                    <a:lnTo>
                      <a:pt x="30" y="66"/>
                    </a:lnTo>
                    <a:lnTo>
                      <a:pt x="32" y="66"/>
                    </a:lnTo>
                    <a:lnTo>
                      <a:pt x="32" y="66"/>
                    </a:lnTo>
                    <a:lnTo>
                      <a:pt x="32" y="66"/>
                    </a:lnTo>
                    <a:lnTo>
                      <a:pt x="34" y="66"/>
                    </a:lnTo>
                    <a:lnTo>
                      <a:pt x="36" y="66"/>
                    </a:lnTo>
                    <a:lnTo>
                      <a:pt x="38" y="66"/>
                    </a:lnTo>
                    <a:lnTo>
                      <a:pt x="38" y="66"/>
                    </a:lnTo>
                    <a:lnTo>
                      <a:pt x="38" y="64"/>
                    </a:lnTo>
                    <a:lnTo>
                      <a:pt x="40" y="64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0" y="59"/>
                    </a:lnTo>
                    <a:lnTo>
                      <a:pt x="40" y="59"/>
                    </a:lnTo>
                    <a:lnTo>
                      <a:pt x="43" y="59"/>
                    </a:lnTo>
                    <a:lnTo>
                      <a:pt x="45" y="59"/>
                    </a:lnTo>
                    <a:lnTo>
                      <a:pt x="45" y="59"/>
                    </a:lnTo>
                    <a:lnTo>
                      <a:pt x="47" y="59"/>
                    </a:lnTo>
                    <a:lnTo>
                      <a:pt x="47" y="59"/>
                    </a:lnTo>
                    <a:lnTo>
                      <a:pt x="47" y="59"/>
                    </a:lnTo>
                    <a:lnTo>
                      <a:pt x="49" y="57"/>
                    </a:lnTo>
                    <a:lnTo>
                      <a:pt x="51" y="57"/>
                    </a:lnTo>
                    <a:lnTo>
                      <a:pt x="51" y="57"/>
                    </a:lnTo>
                    <a:lnTo>
                      <a:pt x="53" y="59"/>
                    </a:lnTo>
                    <a:lnTo>
                      <a:pt x="53" y="59"/>
                    </a:lnTo>
                    <a:lnTo>
                      <a:pt x="53" y="59"/>
                    </a:lnTo>
                    <a:lnTo>
                      <a:pt x="55" y="59"/>
                    </a:lnTo>
                    <a:lnTo>
                      <a:pt x="55" y="59"/>
                    </a:lnTo>
                    <a:lnTo>
                      <a:pt x="57" y="61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7" y="57"/>
                    </a:lnTo>
                    <a:lnTo>
                      <a:pt x="57" y="57"/>
                    </a:lnTo>
                    <a:lnTo>
                      <a:pt x="57" y="57"/>
                    </a:lnTo>
                    <a:lnTo>
                      <a:pt x="53" y="53"/>
                    </a:lnTo>
                    <a:lnTo>
                      <a:pt x="53" y="53"/>
                    </a:lnTo>
                    <a:lnTo>
                      <a:pt x="53" y="53"/>
                    </a:lnTo>
                    <a:lnTo>
                      <a:pt x="53" y="51"/>
                    </a:lnTo>
                    <a:lnTo>
                      <a:pt x="53" y="49"/>
                    </a:lnTo>
                    <a:lnTo>
                      <a:pt x="53" y="49"/>
                    </a:lnTo>
                    <a:lnTo>
                      <a:pt x="53" y="49"/>
                    </a:lnTo>
                    <a:lnTo>
                      <a:pt x="53" y="47"/>
                    </a:lnTo>
                    <a:lnTo>
                      <a:pt x="55" y="47"/>
                    </a:lnTo>
                    <a:lnTo>
                      <a:pt x="55" y="47"/>
                    </a:lnTo>
                    <a:lnTo>
                      <a:pt x="55" y="47"/>
                    </a:lnTo>
                    <a:lnTo>
                      <a:pt x="57" y="47"/>
                    </a:lnTo>
                    <a:lnTo>
                      <a:pt x="59" y="47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62" y="45"/>
                    </a:lnTo>
                    <a:lnTo>
                      <a:pt x="62" y="42"/>
                    </a:lnTo>
                    <a:lnTo>
                      <a:pt x="64" y="42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8" y="42"/>
                    </a:lnTo>
                    <a:lnTo>
                      <a:pt x="70" y="40"/>
                    </a:lnTo>
                    <a:lnTo>
                      <a:pt x="72" y="40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8" y="38"/>
                    </a:lnTo>
                    <a:lnTo>
                      <a:pt x="78" y="36"/>
                    </a:lnTo>
                    <a:lnTo>
                      <a:pt x="78" y="36"/>
                    </a:lnTo>
                    <a:lnTo>
                      <a:pt x="78" y="34"/>
                    </a:lnTo>
                    <a:lnTo>
                      <a:pt x="78" y="32"/>
                    </a:lnTo>
                    <a:lnTo>
                      <a:pt x="78" y="30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3" name="Brunei" descr="" title="">
                <a:extLst>
                  <a:ext uri="{FF2B5EF4-FFF2-40B4-BE49-F238E27FC236}">
                    <a16:creationId xmlns:a16="http://schemas.microsoft.com/office/drawing/2014/main" id="{912B6EDE-0E5C-4286-8C89-7EC79948FD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36924" y="4083041"/>
                <a:ext cx="58443" cy="47311"/>
              </a:xfrm>
              <a:custGeom>
                <a:avLst/>
                <a:gdLst>
                  <a:gd name="T0" fmla="*/ 17 w 21"/>
                  <a:gd name="T1" fmla="*/ 0 h 17"/>
                  <a:gd name="T2" fmla="*/ 14 w 21"/>
                  <a:gd name="T3" fmla="*/ 0 h 17"/>
                  <a:gd name="T4" fmla="*/ 12 w 21"/>
                  <a:gd name="T5" fmla="*/ 2 h 17"/>
                  <a:gd name="T6" fmla="*/ 10 w 21"/>
                  <a:gd name="T7" fmla="*/ 2 h 17"/>
                  <a:gd name="T8" fmla="*/ 10 w 21"/>
                  <a:gd name="T9" fmla="*/ 4 h 17"/>
                  <a:gd name="T10" fmla="*/ 8 w 21"/>
                  <a:gd name="T11" fmla="*/ 6 h 17"/>
                  <a:gd name="T12" fmla="*/ 6 w 21"/>
                  <a:gd name="T13" fmla="*/ 6 h 17"/>
                  <a:gd name="T14" fmla="*/ 4 w 21"/>
                  <a:gd name="T15" fmla="*/ 6 h 17"/>
                  <a:gd name="T16" fmla="*/ 2 w 21"/>
                  <a:gd name="T17" fmla="*/ 6 h 17"/>
                  <a:gd name="T18" fmla="*/ 0 w 21"/>
                  <a:gd name="T19" fmla="*/ 6 h 17"/>
                  <a:gd name="T20" fmla="*/ 2 w 21"/>
                  <a:gd name="T21" fmla="*/ 9 h 17"/>
                  <a:gd name="T22" fmla="*/ 2 w 21"/>
                  <a:gd name="T23" fmla="*/ 9 h 17"/>
                  <a:gd name="T24" fmla="*/ 4 w 21"/>
                  <a:gd name="T25" fmla="*/ 9 h 17"/>
                  <a:gd name="T26" fmla="*/ 4 w 21"/>
                  <a:gd name="T27" fmla="*/ 11 h 17"/>
                  <a:gd name="T28" fmla="*/ 4 w 21"/>
                  <a:gd name="T29" fmla="*/ 11 h 17"/>
                  <a:gd name="T30" fmla="*/ 4 w 21"/>
                  <a:gd name="T31" fmla="*/ 13 h 17"/>
                  <a:gd name="T32" fmla="*/ 4 w 21"/>
                  <a:gd name="T33" fmla="*/ 13 h 17"/>
                  <a:gd name="T34" fmla="*/ 6 w 21"/>
                  <a:gd name="T35" fmla="*/ 13 h 17"/>
                  <a:gd name="T36" fmla="*/ 6 w 21"/>
                  <a:gd name="T37" fmla="*/ 13 h 17"/>
                  <a:gd name="T38" fmla="*/ 8 w 21"/>
                  <a:gd name="T39" fmla="*/ 15 h 17"/>
                  <a:gd name="T40" fmla="*/ 8 w 21"/>
                  <a:gd name="T41" fmla="*/ 15 h 17"/>
                  <a:gd name="T42" fmla="*/ 8 w 21"/>
                  <a:gd name="T43" fmla="*/ 17 h 17"/>
                  <a:gd name="T44" fmla="*/ 10 w 21"/>
                  <a:gd name="T45" fmla="*/ 15 h 17"/>
                  <a:gd name="T46" fmla="*/ 10 w 21"/>
                  <a:gd name="T47" fmla="*/ 15 h 17"/>
                  <a:gd name="T48" fmla="*/ 12 w 21"/>
                  <a:gd name="T49" fmla="*/ 15 h 17"/>
                  <a:gd name="T50" fmla="*/ 12 w 21"/>
                  <a:gd name="T51" fmla="*/ 13 h 17"/>
                  <a:gd name="T52" fmla="*/ 12 w 21"/>
                  <a:gd name="T53" fmla="*/ 13 h 17"/>
                  <a:gd name="T54" fmla="*/ 12 w 21"/>
                  <a:gd name="T55" fmla="*/ 11 h 17"/>
                  <a:gd name="T56" fmla="*/ 12 w 21"/>
                  <a:gd name="T57" fmla="*/ 11 h 17"/>
                  <a:gd name="T58" fmla="*/ 12 w 21"/>
                  <a:gd name="T59" fmla="*/ 11 h 17"/>
                  <a:gd name="T60" fmla="*/ 12 w 21"/>
                  <a:gd name="T61" fmla="*/ 9 h 17"/>
                  <a:gd name="T62" fmla="*/ 12 w 21"/>
                  <a:gd name="T63" fmla="*/ 9 h 17"/>
                  <a:gd name="T64" fmla="*/ 10 w 21"/>
                  <a:gd name="T65" fmla="*/ 6 h 17"/>
                  <a:gd name="T66" fmla="*/ 10 w 21"/>
                  <a:gd name="T67" fmla="*/ 6 h 17"/>
                  <a:gd name="T68" fmla="*/ 12 w 21"/>
                  <a:gd name="T69" fmla="*/ 4 h 17"/>
                  <a:gd name="T70" fmla="*/ 12 w 21"/>
                  <a:gd name="T71" fmla="*/ 4 h 17"/>
                  <a:gd name="T72" fmla="*/ 14 w 21"/>
                  <a:gd name="T73" fmla="*/ 4 h 17"/>
                  <a:gd name="T74" fmla="*/ 14 w 21"/>
                  <a:gd name="T75" fmla="*/ 2 h 17"/>
                  <a:gd name="T76" fmla="*/ 17 w 21"/>
                  <a:gd name="T77" fmla="*/ 2 h 17"/>
                  <a:gd name="T78" fmla="*/ 17 w 21"/>
                  <a:gd name="T79" fmla="*/ 0 h 17"/>
                  <a:gd name="T80" fmla="*/ 19 w 21"/>
                  <a:gd name="T81" fmla="*/ 9 h 17"/>
                  <a:gd name="T82" fmla="*/ 19 w 21"/>
                  <a:gd name="T83" fmla="*/ 6 h 17"/>
                  <a:gd name="T84" fmla="*/ 19 w 21"/>
                  <a:gd name="T85" fmla="*/ 4 h 17"/>
                  <a:gd name="T86" fmla="*/ 17 w 21"/>
                  <a:gd name="T87" fmla="*/ 4 h 17"/>
                  <a:gd name="T88" fmla="*/ 17 w 21"/>
                  <a:gd name="T89" fmla="*/ 2 h 17"/>
                  <a:gd name="T90" fmla="*/ 14 w 21"/>
                  <a:gd name="T91" fmla="*/ 2 h 17"/>
                  <a:gd name="T92" fmla="*/ 14 w 21"/>
                  <a:gd name="T93" fmla="*/ 4 h 17"/>
                  <a:gd name="T94" fmla="*/ 14 w 21"/>
                  <a:gd name="T95" fmla="*/ 6 h 17"/>
                  <a:gd name="T96" fmla="*/ 17 w 21"/>
                  <a:gd name="T97" fmla="*/ 9 h 17"/>
                  <a:gd name="T98" fmla="*/ 17 w 21"/>
                  <a:gd name="T99" fmla="*/ 11 h 17"/>
                  <a:gd name="T100" fmla="*/ 17 w 21"/>
                  <a:gd name="T101" fmla="*/ 11 h 17"/>
                  <a:gd name="T102" fmla="*/ 19 w 21"/>
                  <a:gd name="T103" fmla="*/ 11 h 17"/>
                  <a:gd name="T104" fmla="*/ 19 w 21"/>
                  <a:gd name="T105" fmla="*/ 11 h 17"/>
                  <a:gd name="T106" fmla="*/ 21 w 21"/>
                  <a:gd name="T107" fmla="*/ 11 h 17"/>
                  <a:gd name="T108" fmla="*/ 21 w 21"/>
                  <a:gd name="T109" fmla="*/ 11 h 17"/>
                  <a:gd name="T110" fmla="*/ 19 w 21"/>
                  <a:gd name="T111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" h="17">
                    <a:moveTo>
                      <a:pt x="17" y="0"/>
                    </a:moveTo>
                    <a:lnTo>
                      <a:pt x="14" y="0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5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7" y="2"/>
                    </a:lnTo>
                    <a:lnTo>
                      <a:pt x="17" y="0"/>
                    </a:lnTo>
                    <a:close/>
                    <a:moveTo>
                      <a:pt x="19" y="9"/>
                    </a:moveTo>
                    <a:lnTo>
                      <a:pt x="19" y="6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14" y="2"/>
                    </a:lnTo>
                    <a:lnTo>
                      <a:pt x="14" y="4"/>
                    </a:lnTo>
                    <a:lnTo>
                      <a:pt x="14" y="6"/>
                    </a:lnTo>
                    <a:lnTo>
                      <a:pt x="17" y="9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19" y="9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4" name="Bhutan" descr="" title="">
                <a:extLst>
                  <a:ext uri="{FF2B5EF4-FFF2-40B4-BE49-F238E27FC236}">
                    <a16:creationId xmlns:a16="http://schemas.microsoft.com/office/drawing/2014/main" id="{1D558092-77FA-4F80-9A06-4B7C8DE00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5486" y="3072827"/>
                <a:ext cx="141932" cy="69575"/>
              </a:xfrm>
              <a:custGeom>
                <a:avLst/>
                <a:gdLst>
                  <a:gd name="T0" fmla="*/ 49 w 51"/>
                  <a:gd name="T1" fmla="*/ 19 h 25"/>
                  <a:gd name="T2" fmla="*/ 49 w 51"/>
                  <a:gd name="T3" fmla="*/ 19 h 25"/>
                  <a:gd name="T4" fmla="*/ 51 w 51"/>
                  <a:gd name="T5" fmla="*/ 16 h 25"/>
                  <a:gd name="T6" fmla="*/ 49 w 51"/>
                  <a:gd name="T7" fmla="*/ 12 h 25"/>
                  <a:gd name="T8" fmla="*/ 47 w 51"/>
                  <a:gd name="T9" fmla="*/ 12 h 25"/>
                  <a:gd name="T10" fmla="*/ 45 w 51"/>
                  <a:gd name="T11" fmla="*/ 12 h 25"/>
                  <a:gd name="T12" fmla="*/ 43 w 51"/>
                  <a:gd name="T13" fmla="*/ 10 h 25"/>
                  <a:gd name="T14" fmla="*/ 43 w 51"/>
                  <a:gd name="T15" fmla="*/ 8 h 25"/>
                  <a:gd name="T16" fmla="*/ 43 w 51"/>
                  <a:gd name="T17" fmla="*/ 8 h 25"/>
                  <a:gd name="T18" fmla="*/ 43 w 51"/>
                  <a:gd name="T19" fmla="*/ 4 h 25"/>
                  <a:gd name="T20" fmla="*/ 41 w 51"/>
                  <a:gd name="T21" fmla="*/ 4 h 25"/>
                  <a:gd name="T22" fmla="*/ 38 w 51"/>
                  <a:gd name="T23" fmla="*/ 2 h 25"/>
                  <a:gd name="T24" fmla="*/ 36 w 51"/>
                  <a:gd name="T25" fmla="*/ 4 h 25"/>
                  <a:gd name="T26" fmla="*/ 34 w 51"/>
                  <a:gd name="T27" fmla="*/ 4 h 25"/>
                  <a:gd name="T28" fmla="*/ 32 w 51"/>
                  <a:gd name="T29" fmla="*/ 4 h 25"/>
                  <a:gd name="T30" fmla="*/ 28 w 51"/>
                  <a:gd name="T31" fmla="*/ 2 h 25"/>
                  <a:gd name="T32" fmla="*/ 24 w 51"/>
                  <a:gd name="T33" fmla="*/ 2 h 25"/>
                  <a:gd name="T34" fmla="*/ 24 w 51"/>
                  <a:gd name="T35" fmla="*/ 2 h 25"/>
                  <a:gd name="T36" fmla="*/ 24 w 51"/>
                  <a:gd name="T37" fmla="*/ 0 h 25"/>
                  <a:gd name="T38" fmla="*/ 22 w 51"/>
                  <a:gd name="T39" fmla="*/ 0 h 25"/>
                  <a:gd name="T40" fmla="*/ 17 w 51"/>
                  <a:gd name="T41" fmla="*/ 0 h 25"/>
                  <a:gd name="T42" fmla="*/ 15 w 51"/>
                  <a:gd name="T43" fmla="*/ 0 h 25"/>
                  <a:gd name="T44" fmla="*/ 13 w 51"/>
                  <a:gd name="T45" fmla="*/ 2 h 25"/>
                  <a:gd name="T46" fmla="*/ 11 w 51"/>
                  <a:gd name="T47" fmla="*/ 4 h 25"/>
                  <a:gd name="T48" fmla="*/ 7 w 51"/>
                  <a:gd name="T49" fmla="*/ 6 h 25"/>
                  <a:gd name="T50" fmla="*/ 5 w 51"/>
                  <a:gd name="T51" fmla="*/ 10 h 25"/>
                  <a:gd name="T52" fmla="*/ 3 w 51"/>
                  <a:gd name="T53" fmla="*/ 12 h 25"/>
                  <a:gd name="T54" fmla="*/ 3 w 51"/>
                  <a:gd name="T55" fmla="*/ 16 h 25"/>
                  <a:gd name="T56" fmla="*/ 0 w 51"/>
                  <a:gd name="T57" fmla="*/ 16 h 25"/>
                  <a:gd name="T58" fmla="*/ 0 w 51"/>
                  <a:gd name="T59" fmla="*/ 19 h 25"/>
                  <a:gd name="T60" fmla="*/ 0 w 51"/>
                  <a:gd name="T61" fmla="*/ 21 h 25"/>
                  <a:gd name="T62" fmla="*/ 5 w 51"/>
                  <a:gd name="T63" fmla="*/ 23 h 25"/>
                  <a:gd name="T64" fmla="*/ 9 w 51"/>
                  <a:gd name="T65" fmla="*/ 23 h 25"/>
                  <a:gd name="T66" fmla="*/ 11 w 51"/>
                  <a:gd name="T67" fmla="*/ 23 h 25"/>
                  <a:gd name="T68" fmla="*/ 13 w 51"/>
                  <a:gd name="T69" fmla="*/ 25 h 25"/>
                  <a:gd name="T70" fmla="*/ 13 w 51"/>
                  <a:gd name="T71" fmla="*/ 25 h 25"/>
                  <a:gd name="T72" fmla="*/ 15 w 51"/>
                  <a:gd name="T73" fmla="*/ 25 h 25"/>
                  <a:gd name="T74" fmla="*/ 17 w 51"/>
                  <a:gd name="T75" fmla="*/ 25 h 25"/>
                  <a:gd name="T76" fmla="*/ 22 w 51"/>
                  <a:gd name="T77" fmla="*/ 23 h 25"/>
                  <a:gd name="T78" fmla="*/ 24 w 51"/>
                  <a:gd name="T79" fmla="*/ 23 h 25"/>
                  <a:gd name="T80" fmla="*/ 28 w 51"/>
                  <a:gd name="T81" fmla="*/ 23 h 25"/>
                  <a:gd name="T82" fmla="*/ 30 w 51"/>
                  <a:gd name="T83" fmla="*/ 25 h 25"/>
                  <a:gd name="T84" fmla="*/ 36 w 51"/>
                  <a:gd name="T85" fmla="*/ 23 h 25"/>
                  <a:gd name="T86" fmla="*/ 41 w 51"/>
                  <a:gd name="T87" fmla="*/ 23 h 25"/>
                  <a:gd name="T88" fmla="*/ 43 w 51"/>
                  <a:gd name="T89" fmla="*/ 23 h 25"/>
                  <a:gd name="T90" fmla="*/ 45 w 51"/>
                  <a:gd name="T91" fmla="*/ 23 h 25"/>
                  <a:gd name="T92" fmla="*/ 47 w 51"/>
                  <a:gd name="T93" fmla="*/ 23 h 25"/>
                  <a:gd name="T94" fmla="*/ 49 w 51"/>
                  <a:gd name="T95" fmla="*/ 23 h 25"/>
                  <a:gd name="T96" fmla="*/ 51 w 51"/>
                  <a:gd name="T97" fmla="*/ 23 h 25"/>
                  <a:gd name="T98" fmla="*/ 49 w 51"/>
                  <a:gd name="T99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25">
                    <a:moveTo>
                      <a:pt x="49" y="21"/>
                    </a:moveTo>
                    <a:lnTo>
                      <a:pt x="49" y="19"/>
                    </a:lnTo>
                    <a:lnTo>
                      <a:pt x="49" y="19"/>
                    </a:lnTo>
                    <a:lnTo>
                      <a:pt x="49" y="19"/>
                    </a:lnTo>
                    <a:lnTo>
                      <a:pt x="49" y="16"/>
                    </a:lnTo>
                    <a:lnTo>
                      <a:pt x="51" y="16"/>
                    </a:lnTo>
                    <a:lnTo>
                      <a:pt x="49" y="14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2"/>
                    </a:lnTo>
                    <a:lnTo>
                      <a:pt x="45" y="12"/>
                    </a:lnTo>
                    <a:lnTo>
                      <a:pt x="43" y="12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41" y="4"/>
                    </a:lnTo>
                    <a:lnTo>
                      <a:pt x="41" y="4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0" y="4"/>
                    </a:lnTo>
                    <a:lnTo>
                      <a:pt x="28" y="2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1" y="4"/>
                    </a:lnTo>
                    <a:lnTo>
                      <a:pt x="9" y="4"/>
                    </a:lnTo>
                    <a:lnTo>
                      <a:pt x="7" y="6"/>
                    </a:lnTo>
                    <a:lnTo>
                      <a:pt x="7" y="8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3" y="12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3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30" y="25"/>
                    </a:lnTo>
                    <a:lnTo>
                      <a:pt x="32" y="25"/>
                    </a:lnTo>
                    <a:lnTo>
                      <a:pt x="36" y="23"/>
                    </a:lnTo>
                    <a:lnTo>
                      <a:pt x="38" y="23"/>
                    </a:lnTo>
                    <a:lnTo>
                      <a:pt x="41" y="23"/>
                    </a:lnTo>
                    <a:lnTo>
                      <a:pt x="41" y="23"/>
                    </a:lnTo>
                    <a:lnTo>
                      <a:pt x="43" y="23"/>
                    </a:lnTo>
                    <a:lnTo>
                      <a:pt x="45" y="23"/>
                    </a:lnTo>
                    <a:lnTo>
                      <a:pt x="45" y="23"/>
                    </a:lnTo>
                    <a:lnTo>
                      <a:pt x="47" y="23"/>
                    </a:lnTo>
                    <a:lnTo>
                      <a:pt x="47" y="23"/>
                    </a:lnTo>
                    <a:lnTo>
                      <a:pt x="49" y="23"/>
                    </a:lnTo>
                    <a:lnTo>
                      <a:pt x="49" y="23"/>
                    </a:lnTo>
                    <a:lnTo>
                      <a:pt x="49" y="23"/>
                    </a:lnTo>
                    <a:lnTo>
                      <a:pt x="51" y="23"/>
                    </a:lnTo>
                    <a:lnTo>
                      <a:pt x="51" y="21"/>
                    </a:lnTo>
                    <a:lnTo>
                      <a:pt x="49" y="21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5" name="Bangladesh" descr="" title="">
                <a:extLst>
                  <a:ext uri="{FF2B5EF4-FFF2-40B4-BE49-F238E27FC236}">
                    <a16:creationId xmlns:a16="http://schemas.microsoft.com/office/drawing/2014/main" id="{C3F96CB4-DD2A-4171-94E2-B202751CB4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32091" y="3147968"/>
                <a:ext cx="200373" cy="258816"/>
              </a:xfrm>
              <a:custGeom>
                <a:avLst/>
                <a:gdLst>
                  <a:gd name="T0" fmla="*/ 55 w 72"/>
                  <a:gd name="T1" fmla="*/ 66 h 93"/>
                  <a:gd name="T2" fmla="*/ 55 w 72"/>
                  <a:gd name="T3" fmla="*/ 68 h 93"/>
                  <a:gd name="T4" fmla="*/ 40 w 72"/>
                  <a:gd name="T5" fmla="*/ 59 h 93"/>
                  <a:gd name="T6" fmla="*/ 38 w 72"/>
                  <a:gd name="T7" fmla="*/ 61 h 93"/>
                  <a:gd name="T8" fmla="*/ 38 w 72"/>
                  <a:gd name="T9" fmla="*/ 74 h 93"/>
                  <a:gd name="T10" fmla="*/ 42 w 72"/>
                  <a:gd name="T11" fmla="*/ 63 h 93"/>
                  <a:gd name="T12" fmla="*/ 69 w 72"/>
                  <a:gd name="T13" fmla="*/ 68 h 93"/>
                  <a:gd name="T14" fmla="*/ 67 w 72"/>
                  <a:gd name="T15" fmla="*/ 57 h 93"/>
                  <a:gd name="T16" fmla="*/ 63 w 72"/>
                  <a:gd name="T17" fmla="*/ 47 h 93"/>
                  <a:gd name="T18" fmla="*/ 59 w 72"/>
                  <a:gd name="T19" fmla="*/ 53 h 93"/>
                  <a:gd name="T20" fmla="*/ 55 w 72"/>
                  <a:gd name="T21" fmla="*/ 59 h 93"/>
                  <a:gd name="T22" fmla="*/ 53 w 72"/>
                  <a:gd name="T23" fmla="*/ 57 h 93"/>
                  <a:gd name="T24" fmla="*/ 48 w 72"/>
                  <a:gd name="T25" fmla="*/ 47 h 93"/>
                  <a:gd name="T26" fmla="*/ 55 w 72"/>
                  <a:gd name="T27" fmla="*/ 40 h 93"/>
                  <a:gd name="T28" fmla="*/ 59 w 72"/>
                  <a:gd name="T29" fmla="*/ 38 h 93"/>
                  <a:gd name="T30" fmla="*/ 63 w 72"/>
                  <a:gd name="T31" fmla="*/ 34 h 93"/>
                  <a:gd name="T32" fmla="*/ 67 w 72"/>
                  <a:gd name="T33" fmla="*/ 28 h 93"/>
                  <a:gd name="T34" fmla="*/ 57 w 72"/>
                  <a:gd name="T35" fmla="*/ 23 h 93"/>
                  <a:gd name="T36" fmla="*/ 40 w 72"/>
                  <a:gd name="T37" fmla="*/ 23 h 93"/>
                  <a:gd name="T38" fmla="*/ 27 w 72"/>
                  <a:gd name="T39" fmla="*/ 21 h 93"/>
                  <a:gd name="T40" fmla="*/ 25 w 72"/>
                  <a:gd name="T41" fmla="*/ 6 h 93"/>
                  <a:gd name="T42" fmla="*/ 21 w 72"/>
                  <a:gd name="T43" fmla="*/ 11 h 93"/>
                  <a:gd name="T44" fmla="*/ 15 w 72"/>
                  <a:gd name="T45" fmla="*/ 2 h 93"/>
                  <a:gd name="T46" fmla="*/ 15 w 72"/>
                  <a:gd name="T47" fmla="*/ 6 h 93"/>
                  <a:gd name="T48" fmla="*/ 8 w 72"/>
                  <a:gd name="T49" fmla="*/ 2 h 93"/>
                  <a:gd name="T50" fmla="*/ 6 w 72"/>
                  <a:gd name="T51" fmla="*/ 2 h 93"/>
                  <a:gd name="T52" fmla="*/ 2 w 72"/>
                  <a:gd name="T53" fmla="*/ 11 h 93"/>
                  <a:gd name="T54" fmla="*/ 8 w 72"/>
                  <a:gd name="T55" fmla="*/ 17 h 93"/>
                  <a:gd name="T56" fmla="*/ 15 w 72"/>
                  <a:gd name="T57" fmla="*/ 21 h 93"/>
                  <a:gd name="T58" fmla="*/ 6 w 72"/>
                  <a:gd name="T59" fmla="*/ 23 h 93"/>
                  <a:gd name="T60" fmla="*/ 0 w 72"/>
                  <a:gd name="T61" fmla="*/ 32 h 93"/>
                  <a:gd name="T62" fmla="*/ 6 w 72"/>
                  <a:gd name="T63" fmla="*/ 36 h 93"/>
                  <a:gd name="T64" fmla="*/ 10 w 72"/>
                  <a:gd name="T65" fmla="*/ 42 h 93"/>
                  <a:gd name="T66" fmla="*/ 12 w 72"/>
                  <a:gd name="T67" fmla="*/ 51 h 93"/>
                  <a:gd name="T68" fmla="*/ 12 w 72"/>
                  <a:gd name="T69" fmla="*/ 59 h 93"/>
                  <a:gd name="T70" fmla="*/ 17 w 72"/>
                  <a:gd name="T71" fmla="*/ 72 h 93"/>
                  <a:gd name="T72" fmla="*/ 21 w 72"/>
                  <a:gd name="T73" fmla="*/ 78 h 93"/>
                  <a:gd name="T74" fmla="*/ 23 w 72"/>
                  <a:gd name="T75" fmla="*/ 76 h 93"/>
                  <a:gd name="T76" fmla="*/ 29 w 72"/>
                  <a:gd name="T77" fmla="*/ 72 h 93"/>
                  <a:gd name="T78" fmla="*/ 29 w 72"/>
                  <a:gd name="T79" fmla="*/ 74 h 93"/>
                  <a:gd name="T80" fmla="*/ 34 w 72"/>
                  <a:gd name="T81" fmla="*/ 76 h 93"/>
                  <a:gd name="T82" fmla="*/ 40 w 72"/>
                  <a:gd name="T83" fmla="*/ 70 h 93"/>
                  <a:gd name="T84" fmla="*/ 38 w 72"/>
                  <a:gd name="T85" fmla="*/ 61 h 93"/>
                  <a:gd name="T86" fmla="*/ 40 w 72"/>
                  <a:gd name="T87" fmla="*/ 55 h 93"/>
                  <a:gd name="T88" fmla="*/ 40 w 72"/>
                  <a:gd name="T89" fmla="*/ 51 h 93"/>
                  <a:gd name="T90" fmla="*/ 40 w 72"/>
                  <a:gd name="T91" fmla="*/ 53 h 93"/>
                  <a:gd name="T92" fmla="*/ 50 w 72"/>
                  <a:gd name="T93" fmla="*/ 61 h 93"/>
                  <a:gd name="T94" fmla="*/ 59 w 72"/>
                  <a:gd name="T95" fmla="*/ 70 h 93"/>
                  <a:gd name="T96" fmla="*/ 61 w 72"/>
                  <a:gd name="T97" fmla="*/ 78 h 93"/>
                  <a:gd name="T98" fmla="*/ 65 w 72"/>
                  <a:gd name="T99" fmla="*/ 93 h 93"/>
                  <a:gd name="T100" fmla="*/ 65 w 72"/>
                  <a:gd name="T101" fmla="*/ 85 h 93"/>
                  <a:gd name="T102" fmla="*/ 69 w 72"/>
                  <a:gd name="T103" fmla="*/ 85 h 93"/>
                  <a:gd name="T104" fmla="*/ 59 w 72"/>
                  <a:gd name="T105" fmla="*/ 76 h 93"/>
                  <a:gd name="T106" fmla="*/ 59 w 72"/>
                  <a:gd name="T107" fmla="*/ 8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2" h="93">
                    <a:moveTo>
                      <a:pt x="46" y="66"/>
                    </a:moveTo>
                    <a:lnTo>
                      <a:pt x="46" y="72"/>
                    </a:lnTo>
                    <a:lnTo>
                      <a:pt x="48" y="72"/>
                    </a:lnTo>
                    <a:lnTo>
                      <a:pt x="48" y="70"/>
                    </a:lnTo>
                    <a:lnTo>
                      <a:pt x="48" y="68"/>
                    </a:lnTo>
                    <a:lnTo>
                      <a:pt x="46" y="66"/>
                    </a:lnTo>
                    <a:close/>
                    <a:moveTo>
                      <a:pt x="55" y="66"/>
                    </a:moveTo>
                    <a:lnTo>
                      <a:pt x="53" y="66"/>
                    </a:lnTo>
                    <a:lnTo>
                      <a:pt x="53" y="63"/>
                    </a:lnTo>
                    <a:lnTo>
                      <a:pt x="53" y="63"/>
                    </a:lnTo>
                    <a:lnTo>
                      <a:pt x="53" y="66"/>
                    </a:lnTo>
                    <a:lnTo>
                      <a:pt x="53" y="68"/>
                    </a:lnTo>
                    <a:lnTo>
                      <a:pt x="55" y="68"/>
                    </a:lnTo>
                    <a:lnTo>
                      <a:pt x="55" y="68"/>
                    </a:lnTo>
                    <a:lnTo>
                      <a:pt x="55" y="68"/>
                    </a:lnTo>
                    <a:lnTo>
                      <a:pt x="55" y="66"/>
                    </a:lnTo>
                    <a:close/>
                    <a:moveTo>
                      <a:pt x="40" y="59"/>
                    </a:moveTo>
                    <a:lnTo>
                      <a:pt x="40" y="59"/>
                    </a:lnTo>
                    <a:lnTo>
                      <a:pt x="40" y="57"/>
                    </a:lnTo>
                    <a:lnTo>
                      <a:pt x="40" y="57"/>
                    </a:lnTo>
                    <a:lnTo>
                      <a:pt x="40" y="59"/>
                    </a:lnTo>
                    <a:lnTo>
                      <a:pt x="40" y="59"/>
                    </a:lnTo>
                    <a:lnTo>
                      <a:pt x="40" y="59"/>
                    </a:lnTo>
                    <a:close/>
                    <a:moveTo>
                      <a:pt x="42" y="63"/>
                    </a:moveTo>
                    <a:lnTo>
                      <a:pt x="42" y="61"/>
                    </a:lnTo>
                    <a:lnTo>
                      <a:pt x="40" y="61"/>
                    </a:lnTo>
                    <a:lnTo>
                      <a:pt x="40" y="59"/>
                    </a:lnTo>
                    <a:lnTo>
                      <a:pt x="38" y="61"/>
                    </a:lnTo>
                    <a:lnTo>
                      <a:pt x="38" y="61"/>
                    </a:lnTo>
                    <a:lnTo>
                      <a:pt x="40" y="63"/>
                    </a:lnTo>
                    <a:lnTo>
                      <a:pt x="40" y="63"/>
                    </a:lnTo>
                    <a:lnTo>
                      <a:pt x="40" y="66"/>
                    </a:lnTo>
                    <a:lnTo>
                      <a:pt x="42" y="68"/>
                    </a:lnTo>
                    <a:lnTo>
                      <a:pt x="42" y="70"/>
                    </a:lnTo>
                    <a:lnTo>
                      <a:pt x="38" y="74"/>
                    </a:lnTo>
                    <a:lnTo>
                      <a:pt x="40" y="74"/>
                    </a:lnTo>
                    <a:lnTo>
                      <a:pt x="42" y="72"/>
                    </a:lnTo>
                    <a:lnTo>
                      <a:pt x="44" y="72"/>
                    </a:lnTo>
                    <a:lnTo>
                      <a:pt x="44" y="68"/>
                    </a:lnTo>
                    <a:lnTo>
                      <a:pt x="44" y="66"/>
                    </a:lnTo>
                    <a:lnTo>
                      <a:pt x="42" y="63"/>
                    </a:lnTo>
                    <a:lnTo>
                      <a:pt x="42" y="63"/>
                    </a:lnTo>
                    <a:close/>
                    <a:moveTo>
                      <a:pt x="72" y="85"/>
                    </a:moveTo>
                    <a:lnTo>
                      <a:pt x="69" y="82"/>
                    </a:lnTo>
                    <a:lnTo>
                      <a:pt x="69" y="80"/>
                    </a:lnTo>
                    <a:lnTo>
                      <a:pt x="69" y="74"/>
                    </a:lnTo>
                    <a:lnTo>
                      <a:pt x="69" y="74"/>
                    </a:lnTo>
                    <a:lnTo>
                      <a:pt x="69" y="74"/>
                    </a:lnTo>
                    <a:lnTo>
                      <a:pt x="69" y="68"/>
                    </a:lnTo>
                    <a:lnTo>
                      <a:pt x="69" y="66"/>
                    </a:lnTo>
                    <a:lnTo>
                      <a:pt x="69" y="63"/>
                    </a:lnTo>
                    <a:lnTo>
                      <a:pt x="67" y="61"/>
                    </a:lnTo>
                    <a:lnTo>
                      <a:pt x="67" y="61"/>
                    </a:lnTo>
                    <a:lnTo>
                      <a:pt x="67" y="59"/>
                    </a:lnTo>
                    <a:lnTo>
                      <a:pt x="67" y="59"/>
                    </a:lnTo>
                    <a:lnTo>
                      <a:pt x="67" y="57"/>
                    </a:lnTo>
                    <a:lnTo>
                      <a:pt x="65" y="55"/>
                    </a:lnTo>
                    <a:lnTo>
                      <a:pt x="65" y="53"/>
                    </a:lnTo>
                    <a:lnTo>
                      <a:pt x="65" y="51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1" y="49"/>
                    </a:lnTo>
                    <a:lnTo>
                      <a:pt x="61" y="51"/>
                    </a:lnTo>
                    <a:lnTo>
                      <a:pt x="59" y="51"/>
                    </a:lnTo>
                    <a:lnTo>
                      <a:pt x="59" y="53"/>
                    </a:lnTo>
                    <a:lnTo>
                      <a:pt x="57" y="53"/>
                    </a:lnTo>
                    <a:lnTo>
                      <a:pt x="57" y="55"/>
                    </a:lnTo>
                    <a:lnTo>
                      <a:pt x="57" y="57"/>
                    </a:lnTo>
                    <a:lnTo>
                      <a:pt x="57" y="57"/>
                    </a:lnTo>
                    <a:lnTo>
                      <a:pt x="57" y="57"/>
                    </a:lnTo>
                    <a:lnTo>
                      <a:pt x="55" y="59"/>
                    </a:lnTo>
                    <a:lnTo>
                      <a:pt x="55" y="59"/>
                    </a:lnTo>
                    <a:lnTo>
                      <a:pt x="55" y="57"/>
                    </a:lnTo>
                    <a:lnTo>
                      <a:pt x="53" y="55"/>
                    </a:lnTo>
                    <a:lnTo>
                      <a:pt x="53" y="55"/>
                    </a:lnTo>
                    <a:lnTo>
                      <a:pt x="53" y="55"/>
                    </a:lnTo>
                    <a:lnTo>
                      <a:pt x="53" y="55"/>
                    </a:lnTo>
                    <a:lnTo>
                      <a:pt x="53" y="55"/>
                    </a:lnTo>
                    <a:lnTo>
                      <a:pt x="53" y="57"/>
                    </a:lnTo>
                    <a:lnTo>
                      <a:pt x="50" y="57"/>
                    </a:lnTo>
                    <a:lnTo>
                      <a:pt x="50" y="57"/>
                    </a:lnTo>
                    <a:lnTo>
                      <a:pt x="50" y="57"/>
                    </a:lnTo>
                    <a:lnTo>
                      <a:pt x="50" y="53"/>
                    </a:lnTo>
                    <a:lnTo>
                      <a:pt x="48" y="49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50" y="42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3" y="40"/>
                    </a:lnTo>
                    <a:lnTo>
                      <a:pt x="53" y="40"/>
                    </a:lnTo>
                    <a:lnTo>
                      <a:pt x="55" y="40"/>
                    </a:lnTo>
                    <a:lnTo>
                      <a:pt x="55" y="40"/>
                    </a:lnTo>
                    <a:lnTo>
                      <a:pt x="55" y="40"/>
                    </a:lnTo>
                    <a:lnTo>
                      <a:pt x="57" y="38"/>
                    </a:lnTo>
                    <a:lnTo>
                      <a:pt x="57" y="38"/>
                    </a:lnTo>
                    <a:lnTo>
                      <a:pt x="57" y="38"/>
                    </a:lnTo>
                    <a:lnTo>
                      <a:pt x="59" y="40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3" y="36"/>
                    </a:lnTo>
                    <a:lnTo>
                      <a:pt x="63" y="36"/>
                    </a:lnTo>
                    <a:lnTo>
                      <a:pt x="63" y="36"/>
                    </a:lnTo>
                    <a:lnTo>
                      <a:pt x="63" y="34"/>
                    </a:lnTo>
                    <a:lnTo>
                      <a:pt x="65" y="32"/>
                    </a:lnTo>
                    <a:lnTo>
                      <a:pt x="65" y="30"/>
                    </a:lnTo>
                    <a:lnTo>
                      <a:pt x="65" y="30"/>
                    </a:lnTo>
                    <a:lnTo>
                      <a:pt x="65" y="28"/>
                    </a:lnTo>
                    <a:lnTo>
                      <a:pt x="65" y="28"/>
                    </a:lnTo>
                    <a:lnTo>
                      <a:pt x="67" y="28"/>
                    </a:lnTo>
                    <a:lnTo>
                      <a:pt x="67" y="28"/>
                    </a:lnTo>
                    <a:lnTo>
                      <a:pt x="69" y="28"/>
                    </a:lnTo>
                    <a:lnTo>
                      <a:pt x="69" y="28"/>
                    </a:lnTo>
                    <a:lnTo>
                      <a:pt x="67" y="28"/>
                    </a:lnTo>
                    <a:lnTo>
                      <a:pt x="67" y="25"/>
                    </a:lnTo>
                    <a:lnTo>
                      <a:pt x="65" y="23"/>
                    </a:lnTo>
                    <a:lnTo>
                      <a:pt x="61" y="23"/>
                    </a:lnTo>
                    <a:lnTo>
                      <a:pt x="57" y="23"/>
                    </a:lnTo>
                    <a:lnTo>
                      <a:pt x="53" y="23"/>
                    </a:lnTo>
                    <a:lnTo>
                      <a:pt x="53" y="23"/>
                    </a:lnTo>
                    <a:lnTo>
                      <a:pt x="50" y="23"/>
                    </a:lnTo>
                    <a:lnTo>
                      <a:pt x="46" y="23"/>
                    </a:lnTo>
                    <a:lnTo>
                      <a:pt x="42" y="23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8" y="23"/>
                    </a:lnTo>
                    <a:lnTo>
                      <a:pt x="34" y="23"/>
                    </a:lnTo>
                    <a:lnTo>
                      <a:pt x="31" y="23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7" y="19"/>
                    </a:lnTo>
                    <a:lnTo>
                      <a:pt x="27" y="17"/>
                    </a:lnTo>
                    <a:lnTo>
                      <a:pt x="27" y="13"/>
                    </a:lnTo>
                    <a:lnTo>
                      <a:pt x="27" y="11"/>
                    </a:lnTo>
                    <a:lnTo>
                      <a:pt x="27" y="6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1" y="11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6" y="15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2" y="17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0" y="23"/>
                    </a:lnTo>
                    <a:lnTo>
                      <a:pt x="8" y="23"/>
                    </a:lnTo>
                    <a:lnTo>
                      <a:pt x="6" y="23"/>
                    </a:lnTo>
                    <a:lnTo>
                      <a:pt x="6" y="28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6" y="34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0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8" y="47"/>
                    </a:lnTo>
                    <a:lnTo>
                      <a:pt x="8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2" y="51"/>
                    </a:lnTo>
                    <a:lnTo>
                      <a:pt x="10" y="53"/>
                    </a:lnTo>
                    <a:lnTo>
                      <a:pt x="10" y="55"/>
                    </a:lnTo>
                    <a:lnTo>
                      <a:pt x="12" y="55"/>
                    </a:lnTo>
                    <a:lnTo>
                      <a:pt x="15" y="55"/>
                    </a:lnTo>
                    <a:lnTo>
                      <a:pt x="15" y="55"/>
                    </a:lnTo>
                    <a:lnTo>
                      <a:pt x="12" y="57"/>
                    </a:lnTo>
                    <a:lnTo>
                      <a:pt x="12" y="59"/>
                    </a:lnTo>
                    <a:lnTo>
                      <a:pt x="15" y="61"/>
                    </a:lnTo>
                    <a:lnTo>
                      <a:pt x="15" y="63"/>
                    </a:lnTo>
                    <a:lnTo>
                      <a:pt x="15" y="63"/>
                    </a:lnTo>
                    <a:lnTo>
                      <a:pt x="15" y="63"/>
                    </a:lnTo>
                    <a:lnTo>
                      <a:pt x="15" y="66"/>
                    </a:lnTo>
                    <a:lnTo>
                      <a:pt x="17" y="70"/>
                    </a:lnTo>
                    <a:lnTo>
                      <a:pt x="17" y="72"/>
                    </a:lnTo>
                    <a:lnTo>
                      <a:pt x="17" y="72"/>
                    </a:lnTo>
                    <a:lnTo>
                      <a:pt x="17" y="74"/>
                    </a:lnTo>
                    <a:lnTo>
                      <a:pt x="17" y="76"/>
                    </a:lnTo>
                    <a:lnTo>
                      <a:pt x="19" y="78"/>
                    </a:lnTo>
                    <a:lnTo>
                      <a:pt x="19" y="78"/>
                    </a:lnTo>
                    <a:lnTo>
                      <a:pt x="19" y="78"/>
                    </a:lnTo>
                    <a:lnTo>
                      <a:pt x="21" y="78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3" y="74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3" y="74"/>
                    </a:lnTo>
                    <a:lnTo>
                      <a:pt x="23" y="76"/>
                    </a:lnTo>
                    <a:lnTo>
                      <a:pt x="25" y="78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27" y="76"/>
                    </a:lnTo>
                    <a:lnTo>
                      <a:pt x="27" y="74"/>
                    </a:lnTo>
                    <a:lnTo>
                      <a:pt x="29" y="72"/>
                    </a:lnTo>
                    <a:lnTo>
                      <a:pt x="29" y="72"/>
                    </a:lnTo>
                    <a:lnTo>
                      <a:pt x="29" y="70"/>
                    </a:lnTo>
                    <a:lnTo>
                      <a:pt x="29" y="68"/>
                    </a:lnTo>
                    <a:lnTo>
                      <a:pt x="31" y="66"/>
                    </a:lnTo>
                    <a:lnTo>
                      <a:pt x="29" y="70"/>
                    </a:lnTo>
                    <a:lnTo>
                      <a:pt x="29" y="70"/>
                    </a:lnTo>
                    <a:lnTo>
                      <a:pt x="29" y="72"/>
                    </a:lnTo>
                    <a:lnTo>
                      <a:pt x="29" y="74"/>
                    </a:lnTo>
                    <a:lnTo>
                      <a:pt x="31" y="72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31" y="74"/>
                    </a:lnTo>
                    <a:lnTo>
                      <a:pt x="31" y="74"/>
                    </a:lnTo>
                    <a:lnTo>
                      <a:pt x="31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36" y="76"/>
                    </a:lnTo>
                    <a:lnTo>
                      <a:pt x="36" y="74"/>
                    </a:lnTo>
                    <a:lnTo>
                      <a:pt x="38" y="72"/>
                    </a:lnTo>
                    <a:lnTo>
                      <a:pt x="40" y="70"/>
                    </a:lnTo>
                    <a:lnTo>
                      <a:pt x="40" y="70"/>
                    </a:lnTo>
                    <a:lnTo>
                      <a:pt x="40" y="68"/>
                    </a:lnTo>
                    <a:lnTo>
                      <a:pt x="40" y="68"/>
                    </a:lnTo>
                    <a:lnTo>
                      <a:pt x="38" y="66"/>
                    </a:lnTo>
                    <a:lnTo>
                      <a:pt x="38" y="66"/>
                    </a:lnTo>
                    <a:lnTo>
                      <a:pt x="38" y="63"/>
                    </a:lnTo>
                    <a:lnTo>
                      <a:pt x="38" y="63"/>
                    </a:lnTo>
                    <a:lnTo>
                      <a:pt x="38" y="61"/>
                    </a:lnTo>
                    <a:lnTo>
                      <a:pt x="38" y="61"/>
                    </a:lnTo>
                    <a:lnTo>
                      <a:pt x="38" y="59"/>
                    </a:lnTo>
                    <a:lnTo>
                      <a:pt x="40" y="59"/>
                    </a:lnTo>
                    <a:lnTo>
                      <a:pt x="38" y="59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40" y="55"/>
                    </a:lnTo>
                    <a:lnTo>
                      <a:pt x="40" y="55"/>
                    </a:lnTo>
                    <a:lnTo>
                      <a:pt x="40" y="53"/>
                    </a:lnTo>
                    <a:lnTo>
                      <a:pt x="38" y="53"/>
                    </a:lnTo>
                    <a:lnTo>
                      <a:pt x="36" y="53"/>
                    </a:lnTo>
                    <a:lnTo>
                      <a:pt x="36" y="51"/>
                    </a:lnTo>
                    <a:lnTo>
                      <a:pt x="38" y="51"/>
                    </a:lnTo>
                    <a:lnTo>
                      <a:pt x="40" y="51"/>
                    </a:lnTo>
                    <a:lnTo>
                      <a:pt x="40" y="51"/>
                    </a:lnTo>
                    <a:lnTo>
                      <a:pt x="40" y="49"/>
                    </a:lnTo>
                    <a:lnTo>
                      <a:pt x="40" y="49"/>
                    </a:lnTo>
                    <a:lnTo>
                      <a:pt x="40" y="49"/>
                    </a:lnTo>
                    <a:lnTo>
                      <a:pt x="40" y="49"/>
                    </a:lnTo>
                    <a:lnTo>
                      <a:pt x="40" y="51"/>
                    </a:lnTo>
                    <a:lnTo>
                      <a:pt x="40" y="53"/>
                    </a:lnTo>
                    <a:lnTo>
                      <a:pt x="40" y="57"/>
                    </a:lnTo>
                    <a:lnTo>
                      <a:pt x="40" y="57"/>
                    </a:lnTo>
                    <a:lnTo>
                      <a:pt x="44" y="63"/>
                    </a:lnTo>
                    <a:lnTo>
                      <a:pt x="44" y="63"/>
                    </a:lnTo>
                    <a:lnTo>
                      <a:pt x="48" y="63"/>
                    </a:lnTo>
                    <a:lnTo>
                      <a:pt x="48" y="63"/>
                    </a:lnTo>
                    <a:lnTo>
                      <a:pt x="50" y="61"/>
                    </a:lnTo>
                    <a:lnTo>
                      <a:pt x="53" y="61"/>
                    </a:lnTo>
                    <a:lnTo>
                      <a:pt x="53" y="59"/>
                    </a:lnTo>
                    <a:lnTo>
                      <a:pt x="53" y="61"/>
                    </a:lnTo>
                    <a:lnTo>
                      <a:pt x="55" y="63"/>
                    </a:lnTo>
                    <a:lnTo>
                      <a:pt x="57" y="66"/>
                    </a:lnTo>
                    <a:lnTo>
                      <a:pt x="57" y="68"/>
                    </a:lnTo>
                    <a:lnTo>
                      <a:pt x="59" y="70"/>
                    </a:lnTo>
                    <a:lnTo>
                      <a:pt x="59" y="68"/>
                    </a:lnTo>
                    <a:lnTo>
                      <a:pt x="59" y="68"/>
                    </a:lnTo>
                    <a:lnTo>
                      <a:pt x="59" y="70"/>
                    </a:lnTo>
                    <a:lnTo>
                      <a:pt x="59" y="70"/>
                    </a:lnTo>
                    <a:lnTo>
                      <a:pt x="59" y="72"/>
                    </a:lnTo>
                    <a:lnTo>
                      <a:pt x="59" y="76"/>
                    </a:lnTo>
                    <a:lnTo>
                      <a:pt x="61" y="78"/>
                    </a:lnTo>
                    <a:lnTo>
                      <a:pt x="61" y="82"/>
                    </a:lnTo>
                    <a:lnTo>
                      <a:pt x="61" y="87"/>
                    </a:lnTo>
                    <a:lnTo>
                      <a:pt x="63" y="91"/>
                    </a:lnTo>
                    <a:lnTo>
                      <a:pt x="65" y="91"/>
                    </a:lnTo>
                    <a:lnTo>
                      <a:pt x="65" y="93"/>
                    </a:lnTo>
                    <a:lnTo>
                      <a:pt x="65" y="93"/>
                    </a:lnTo>
                    <a:lnTo>
                      <a:pt x="65" y="93"/>
                    </a:lnTo>
                    <a:lnTo>
                      <a:pt x="65" y="91"/>
                    </a:lnTo>
                    <a:lnTo>
                      <a:pt x="65" y="89"/>
                    </a:lnTo>
                    <a:lnTo>
                      <a:pt x="65" y="89"/>
                    </a:lnTo>
                    <a:lnTo>
                      <a:pt x="65" y="89"/>
                    </a:lnTo>
                    <a:lnTo>
                      <a:pt x="63" y="87"/>
                    </a:lnTo>
                    <a:lnTo>
                      <a:pt x="63" y="85"/>
                    </a:lnTo>
                    <a:lnTo>
                      <a:pt x="65" y="85"/>
                    </a:lnTo>
                    <a:lnTo>
                      <a:pt x="65" y="82"/>
                    </a:lnTo>
                    <a:lnTo>
                      <a:pt x="65" y="82"/>
                    </a:lnTo>
                    <a:lnTo>
                      <a:pt x="67" y="82"/>
                    </a:lnTo>
                    <a:lnTo>
                      <a:pt x="67" y="85"/>
                    </a:lnTo>
                    <a:lnTo>
                      <a:pt x="69" y="85"/>
                    </a:lnTo>
                    <a:lnTo>
                      <a:pt x="69" y="87"/>
                    </a:lnTo>
                    <a:lnTo>
                      <a:pt x="69" y="85"/>
                    </a:lnTo>
                    <a:lnTo>
                      <a:pt x="72" y="85"/>
                    </a:lnTo>
                    <a:lnTo>
                      <a:pt x="72" y="85"/>
                    </a:lnTo>
                    <a:close/>
                    <a:moveTo>
                      <a:pt x="59" y="76"/>
                    </a:moveTo>
                    <a:lnTo>
                      <a:pt x="59" y="76"/>
                    </a:lnTo>
                    <a:lnTo>
                      <a:pt x="59" y="76"/>
                    </a:lnTo>
                    <a:lnTo>
                      <a:pt x="59" y="76"/>
                    </a:lnTo>
                    <a:lnTo>
                      <a:pt x="59" y="76"/>
                    </a:lnTo>
                    <a:lnTo>
                      <a:pt x="59" y="78"/>
                    </a:lnTo>
                    <a:lnTo>
                      <a:pt x="59" y="76"/>
                    </a:lnTo>
                    <a:lnTo>
                      <a:pt x="59" y="76"/>
                    </a:lnTo>
                    <a:close/>
                    <a:moveTo>
                      <a:pt x="61" y="78"/>
                    </a:moveTo>
                    <a:lnTo>
                      <a:pt x="59" y="78"/>
                    </a:lnTo>
                    <a:lnTo>
                      <a:pt x="59" y="78"/>
                    </a:lnTo>
                    <a:lnTo>
                      <a:pt x="59" y="80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61" y="82"/>
                    </a:lnTo>
                    <a:lnTo>
                      <a:pt x="61" y="80"/>
                    </a:lnTo>
                    <a:lnTo>
                      <a:pt x="61" y="78"/>
                    </a:lnTo>
                    <a:lnTo>
                      <a:pt x="61" y="78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6" name="Australia" descr="" title="">
                <a:extLst>
                  <a:ext uri="{FF2B5EF4-FFF2-40B4-BE49-F238E27FC236}">
                    <a16:creationId xmlns:a16="http://schemas.microsoft.com/office/drawing/2014/main" id="{862AF1D9-5966-4C36-AF72-EE5AC347DA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9613" y="4723120"/>
                <a:ext cx="1725432" cy="1541757"/>
              </a:xfrm>
              <a:custGeom>
                <a:avLst/>
                <a:gdLst>
                  <a:gd name="T0" fmla="*/ 401 w 620"/>
                  <a:gd name="T1" fmla="*/ 102 h 554"/>
                  <a:gd name="T2" fmla="*/ 361 w 620"/>
                  <a:gd name="T3" fmla="*/ 19 h 554"/>
                  <a:gd name="T4" fmla="*/ 365 w 620"/>
                  <a:gd name="T5" fmla="*/ 57 h 554"/>
                  <a:gd name="T6" fmla="*/ 365 w 620"/>
                  <a:gd name="T7" fmla="*/ 85 h 554"/>
                  <a:gd name="T8" fmla="*/ 614 w 620"/>
                  <a:gd name="T9" fmla="*/ 231 h 554"/>
                  <a:gd name="T10" fmla="*/ 616 w 620"/>
                  <a:gd name="T11" fmla="*/ 267 h 554"/>
                  <a:gd name="T12" fmla="*/ 563 w 620"/>
                  <a:gd name="T13" fmla="*/ 186 h 554"/>
                  <a:gd name="T14" fmla="*/ 4 w 620"/>
                  <a:gd name="T15" fmla="*/ 250 h 554"/>
                  <a:gd name="T16" fmla="*/ 540 w 620"/>
                  <a:gd name="T17" fmla="*/ 524 h 554"/>
                  <a:gd name="T18" fmla="*/ 517 w 620"/>
                  <a:gd name="T19" fmla="*/ 510 h 554"/>
                  <a:gd name="T20" fmla="*/ 490 w 620"/>
                  <a:gd name="T21" fmla="*/ 522 h 554"/>
                  <a:gd name="T22" fmla="*/ 504 w 620"/>
                  <a:gd name="T23" fmla="*/ 550 h 554"/>
                  <a:gd name="T24" fmla="*/ 528 w 620"/>
                  <a:gd name="T25" fmla="*/ 543 h 554"/>
                  <a:gd name="T26" fmla="*/ 538 w 620"/>
                  <a:gd name="T27" fmla="*/ 524 h 554"/>
                  <a:gd name="T28" fmla="*/ 285 w 620"/>
                  <a:gd name="T29" fmla="*/ 22 h 554"/>
                  <a:gd name="T30" fmla="*/ 534 w 620"/>
                  <a:gd name="T31" fmla="*/ 486 h 554"/>
                  <a:gd name="T32" fmla="*/ 614 w 620"/>
                  <a:gd name="T33" fmla="*/ 271 h 554"/>
                  <a:gd name="T34" fmla="*/ 578 w 620"/>
                  <a:gd name="T35" fmla="*/ 210 h 554"/>
                  <a:gd name="T36" fmla="*/ 555 w 620"/>
                  <a:gd name="T37" fmla="*/ 176 h 554"/>
                  <a:gd name="T38" fmla="*/ 519 w 620"/>
                  <a:gd name="T39" fmla="*/ 142 h 554"/>
                  <a:gd name="T40" fmla="*/ 494 w 620"/>
                  <a:gd name="T41" fmla="*/ 81 h 554"/>
                  <a:gd name="T42" fmla="*/ 462 w 620"/>
                  <a:gd name="T43" fmla="*/ 36 h 554"/>
                  <a:gd name="T44" fmla="*/ 443 w 620"/>
                  <a:gd name="T45" fmla="*/ 30 h 554"/>
                  <a:gd name="T46" fmla="*/ 435 w 620"/>
                  <a:gd name="T47" fmla="*/ 91 h 554"/>
                  <a:gd name="T48" fmla="*/ 371 w 620"/>
                  <a:gd name="T49" fmla="*/ 93 h 554"/>
                  <a:gd name="T50" fmla="*/ 352 w 620"/>
                  <a:gd name="T51" fmla="*/ 60 h 554"/>
                  <a:gd name="T52" fmla="*/ 352 w 620"/>
                  <a:gd name="T53" fmla="*/ 32 h 554"/>
                  <a:gd name="T54" fmla="*/ 316 w 620"/>
                  <a:gd name="T55" fmla="*/ 28 h 554"/>
                  <a:gd name="T56" fmla="*/ 302 w 620"/>
                  <a:gd name="T57" fmla="*/ 28 h 554"/>
                  <a:gd name="T58" fmla="*/ 274 w 620"/>
                  <a:gd name="T59" fmla="*/ 38 h 554"/>
                  <a:gd name="T60" fmla="*/ 253 w 620"/>
                  <a:gd name="T61" fmla="*/ 68 h 554"/>
                  <a:gd name="T62" fmla="*/ 236 w 620"/>
                  <a:gd name="T63" fmla="*/ 74 h 554"/>
                  <a:gd name="T64" fmla="*/ 211 w 620"/>
                  <a:gd name="T65" fmla="*/ 60 h 554"/>
                  <a:gd name="T66" fmla="*/ 194 w 620"/>
                  <a:gd name="T67" fmla="*/ 68 h 554"/>
                  <a:gd name="T68" fmla="*/ 183 w 620"/>
                  <a:gd name="T69" fmla="*/ 81 h 554"/>
                  <a:gd name="T70" fmla="*/ 175 w 620"/>
                  <a:gd name="T71" fmla="*/ 95 h 554"/>
                  <a:gd name="T72" fmla="*/ 167 w 620"/>
                  <a:gd name="T73" fmla="*/ 106 h 554"/>
                  <a:gd name="T74" fmla="*/ 143 w 620"/>
                  <a:gd name="T75" fmla="*/ 108 h 554"/>
                  <a:gd name="T76" fmla="*/ 84 w 620"/>
                  <a:gd name="T77" fmla="*/ 159 h 554"/>
                  <a:gd name="T78" fmla="*/ 19 w 620"/>
                  <a:gd name="T79" fmla="*/ 184 h 554"/>
                  <a:gd name="T80" fmla="*/ 15 w 620"/>
                  <a:gd name="T81" fmla="*/ 252 h 554"/>
                  <a:gd name="T82" fmla="*/ 6 w 620"/>
                  <a:gd name="T83" fmla="*/ 254 h 554"/>
                  <a:gd name="T84" fmla="*/ 42 w 620"/>
                  <a:gd name="T85" fmla="*/ 358 h 554"/>
                  <a:gd name="T86" fmla="*/ 78 w 620"/>
                  <a:gd name="T87" fmla="*/ 402 h 554"/>
                  <a:gd name="T88" fmla="*/ 173 w 620"/>
                  <a:gd name="T89" fmla="*/ 366 h 554"/>
                  <a:gd name="T90" fmla="*/ 302 w 620"/>
                  <a:gd name="T91" fmla="*/ 349 h 554"/>
                  <a:gd name="T92" fmla="*/ 340 w 620"/>
                  <a:gd name="T93" fmla="*/ 391 h 554"/>
                  <a:gd name="T94" fmla="*/ 373 w 620"/>
                  <a:gd name="T95" fmla="*/ 374 h 554"/>
                  <a:gd name="T96" fmla="*/ 367 w 620"/>
                  <a:gd name="T97" fmla="*/ 406 h 554"/>
                  <a:gd name="T98" fmla="*/ 401 w 620"/>
                  <a:gd name="T99" fmla="*/ 406 h 554"/>
                  <a:gd name="T100" fmla="*/ 435 w 620"/>
                  <a:gd name="T101" fmla="*/ 459 h 554"/>
                  <a:gd name="T102" fmla="*/ 492 w 620"/>
                  <a:gd name="T103" fmla="*/ 455 h 554"/>
                  <a:gd name="T104" fmla="*/ 511 w 620"/>
                  <a:gd name="T105" fmla="*/ 474 h 554"/>
                  <a:gd name="T106" fmla="*/ 566 w 620"/>
                  <a:gd name="T107" fmla="*/ 440 h 554"/>
                  <a:gd name="T108" fmla="*/ 585 w 620"/>
                  <a:gd name="T109" fmla="*/ 385 h 554"/>
                  <a:gd name="T110" fmla="*/ 604 w 620"/>
                  <a:gd name="T111" fmla="*/ 351 h 554"/>
                  <a:gd name="T112" fmla="*/ 542 w 620"/>
                  <a:gd name="T113" fmla="*/ 495 h 554"/>
                  <a:gd name="T114" fmla="*/ 38 w 620"/>
                  <a:gd name="T115" fmla="*/ 167 h 554"/>
                  <a:gd name="T116" fmla="*/ 477 w 620"/>
                  <a:gd name="T117" fmla="*/ 484 h 554"/>
                  <a:gd name="T118" fmla="*/ 523 w 620"/>
                  <a:gd name="T119" fmla="*/ 548 h 554"/>
                  <a:gd name="T120" fmla="*/ 376 w 620"/>
                  <a:gd name="T121" fmla="*/ 412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20" h="554">
                    <a:moveTo>
                      <a:pt x="445" y="9"/>
                    </a:moveTo>
                    <a:lnTo>
                      <a:pt x="445" y="9"/>
                    </a:lnTo>
                    <a:lnTo>
                      <a:pt x="445" y="11"/>
                    </a:lnTo>
                    <a:lnTo>
                      <a:pt x="447" y="11"/>
                    </a:lnTo>
                    <a:lnTo>
                      <a:pt x="447" y="11"/>
                    </a:lnTo>
                    <a:lnTo>
                      <a:pt x="447" y="9"/>
                    </a:lnTo>
                    <a:lnTo>
                      <a:pt x="445" y="9"/>
                    </a:lnTo>
                    <a:close/>
                    <a:moveTo>
                      <a:pt x="405" y="108"/>
                    </a:moveTo>
                    <a:lnTo>
                      <a:pt x="405" y="108"/>
                    </a:lnTo>
                    <a:lnTo>
                      <a:pt x="405" y="110"/>
                    </a:lnTo>
                    <a:lnTo>
                      <a:pt x="405" y="108"/>
                    </a:lnTo>
                    <a:lnTo>
                      <a:pt x="407" y="108"/>
                    </a:lnTo>
                    <a:lnTo>
                      <a:pt x="407" y="108"/>
                    </a:lnTo>
                    <a:lnTo>
                      <a:pt x="405" y="108"/>
                    </a:lnTo>
                    <a:lnTo>
                      <a:pt x="405" y="108"/>
                    </a:lnTo>
                    <a:close/>
                    <a:moveTo>
                      <a:pt x="401" y="104"/>
                    </a:moveTo>
                    <a:lnTo>
                      <a:pt x="403" y="104"/>
                    </a:lnTo>
                    <a:lnTo>
                      <a:pt x="403" y="102"/>
                    </a:lnTo>
                    <a:lnTo>
                      <a:pt x="403" y="102"/>
                    </a:lnTo>
                    <a:lnTo>
                      <a:pt x="405" y="102"/>
                    </a:lnTo>
                    <a:lnTo>
                      <a:pt x="405" y="100"/>
                    </a:lnTo>
                    <a:lnTo>
                      <a:pt x="407" y="100"/>
                    </a:lnTo>
                    <a:lnTo>
                      <a:pt x="409" y="100"/>
                    </a:lnTo>
                    <a:lnTo>
                      <a:pt x="407" y="98"/>
                    </a:lnTo>
                    <a:lnTo>
                      <a:pt x="407" y="98"/>
                    </a:lnTo>
                    <a:lnTo>
                      <a:pt x="405" y="98"/>
                    </a:lnTo>
                    <a:lnTo>
                      <a:pt x="403" y="100"/>
                    </a:lnTo>
                    <a:lnTo>
                      <a:pt x="401" y="100"/>
                    </a:lnTo>
                    <a:lnTo>
                      <a:pt x="401" y="102"/>
                    </a:lnTo>
                    <a:lnTo>
                      <a:pt x="401" y="102"/>
                    </a:lnTo>
                    <a:lnTo>
                      <a:pt x="401" y="104"/>
                    </a:lnTo>
                    <a:lnTo>
                      <a:pt x="401" y="104"/>
                    </a:lnTo>
                    <a:close/>
                    <a:moveTo>
                      <a:pt x="445" y="3"/>
                    </a:moveTo>
                    <a:lnTo>
                      <a:pt x="447" y="0"/>
                    </a:lnTo>
                    <a:lnTo>
                      <a:pt x="445" y="0"/>
                    </a:lnTo>
                    <a:lnTo>
                      <a:pt x="445" y="0"/>
                    </a:lnTo>
                    <a:lnTo>
                      <a:pt x="445" y="3"/>
                    </a:lnTo>
                    <a:lnTo>
                      <a:pt x="445" y="3"/>
                    </a:lnTo>
                    <a:close/>
                    <a:moveTo>
                      <a:pt x="367" y="87"/>
                    </a:moveTo>
                    <a:lnTo>
                      <a:pt x="367" y="89"/>
                    </a:lnTo>
                    <a:lnTo>
                      <a:pt x="367" y="89"/>
                    </a:lnTo>
                    <a:lnTo>
                      <a:pt x="369" y="89"/>
                    </a:lnTo>
                    <a:lnTo>
                      <a:pt x="369" y="87"/>
                    </a:lnTo>
                    <a:lnTo>
                      <a:pt x="369" y="87"/>
                    </a:lnTo>
                    <a:lnTo>
                      <a:pt x="367" y="85"/>
                    </a:lnTo>
                    <a:lnTo>
                      <a:pt x="367" y="87"/>
                    </a:lnTo>
                    <a:lnTo>
                      <a:pt x="367" y="87"/>
                    </a:lnTo>
                    <a:lnTo>
                      <a:pt x="367" y="87"/>
                    </a:lnTo>
                    <a:lnTo>
                      <a:pt x="367" y="87"/>
                    </a:lnTo>
                    <a:close/>
                    <a:moveTo>
                      <a:pt x="361" y="19"/>
                    </a:moveTo>
                    <a:lnTo>
                      <a:pt x="363" y="17"/>
                    </a:lnTo>
                    <a:lnTo>
                      <a:pt x="365" y="15"/>
                    </a:lnTo>
                    <a:lnTo>
                      <a:pt x="363" y="15"/>
                    </a:lnTo>
                    <a:lnTo>
                      <a:pt x="363" y="15"/>
                    </a:lnTo>
                    <a:lnTo>
                      <a:pt x="363" y="17"/>
                    </a:lnTo>
                    <a:lnTo>
                      <a:pt x="363" y="17"/>
                    </a:lnTo>
                    <a:lnTo>
                      <a:pt x="363" y="17"/>
                    </a:lnTo>
                    <a:lnTo>
                      <a:pt x="361" y="19"/>
                    </a:lnTo>
                    <a:lnTo>
                      <a:pt x="361" y="22"/>
                    </a:lnTo>
                    <a:lnTo>
                      <a:pt x="361" y="22"/>
                    </a:lnTo>
                    <a:lnTo>
                      <a:pt x="361" y="19"/>
                    </a:lnTo>
                    <a:close/>
                    <a:moveTo>
                      <a:pt x="359" y="24"/>
                    </a:moveTo>
                    <a:lnTo>
                      <a:pt x="359" y="22"/>
                    </a:lnTo>
                    <a:lnTo>
                      <a:pt x="359" y="22"/>
                    </a:lnTo>
                    <a:lnTo>
                      <a:pt x="359" y="22"/>
                    </a:lnTo>
                    <a:lnTo>
                      <a:pt x="357" y="24"/>
                    </a:lnTo>
                    <a:lnTo>
                      <a:pt x="354" y="26"/>
                    </a:lnTo>
                    <a:lnTo>
                      <a:pt x="357" y="24"/>
                    </a:lnTo>
                    <a:lnTo>
                      <a:pt x="359" y="24"/>
                    </a:lnTo>
                    <a:close/>
                    <a:moveTo>
                      <a:pt x="361" y="85"/>
                    </a:moveTo>
                    <a:lnTo>
                      <a:pt x="361" y="85"/>
                    </a:lnTo>
                    <a:lnTo>
                      <a:pt x="361" y="87"/>
                    </a:lnTo>
                    <a:lnTo>
                      <a:pt x="361" y="87"/>
                    </a:lnTo>
                    <a:lnTo>
                      <a:pt x="361" y="85"/>
                    </a:lnTo>
                    <a:lnTo>
                      <a:pt x="361" y="85"/>
                    </a:lnTo>
                    <a:lnTo>
                      <a:pt x="361" y="85"/>
                    </a:lnTo>
                    <a:lnTo>
                      <a:pt x="361" y="85"/>
                    </a:lnTo>
                    <a:close/>
                    <a:moveTo>
                      <a:pt x="365" y="64"/>
                    </a:moveTo>
                    <a:lnTo>
                      <a:pt x="365" y="64"/>
                    </a:lnTo>
                    <a:lnTo>
                      <a:pt x="363" y="62"/>
                    </a:lnTo>
                    <a:lnTo>
                      <a:pt x="363" y="62"/>
                    </a:lnTo>
                    <a:lnTo>
                      <a:pt x="365" y="60"/>
                    </a:lnTo>
                    <a:lnTo>
                      <a:pt x="365" y="60"/>
                    </a:lnTo>
                    <a:lnTo>
                      <a:pt x="365" y="60"/>
                    </a:lnTo>
                    <a:lnTo>
                      <a:pt x="365" y="57"/>
                    </a:lnTo>
                    <a:lnTo>
                      <a:pt x="365" y="57"/>
                    </a:lnTo>
                    <a:lnTo>
                      <a:pt x="365" y="57"/>
                    </a:lnTo>
                    <a:lnTo>
                      <a:pt x="365" y="57"/>
                    </a:lnTo>
                    <a:lnTo>
                      <a:pt x="365" y="57"/>
                    </a:lnTo>
                    <a:lnTo>
                      <a:pt x="363" y="57"/>
                    </a:lnTo>
                    <a:lnTo>
                      <a:pt x="363" y="57"/>
                    </a:lnTo>
                    <a:lnTo>
                      <a:pt x="363" y="57"/>
                    </a:lnTo>
                    <a:lnTo>
                      <a:pt x="363" y="55"/>
                    </a:lnTo>
                    <a:lnTo>
                      <a:pt x="363" y="55"/>
                    </a:lnTo>
                    <a:lnTo>
                      <a:pt x="361" y="57"/>
                    </a:lnTo>
                    <a:lnTo>
                      <a:pt x="361" y="57"/>
                    </a:lnTo>
                    <a:lnTo>
                      <a:pt x="359" y="60"/>
                    </a:lnTo>
                    <a:lnTo>
                      <a:pt x="359" y="62"/>
                    </a:lnTo>
                    <a:lnTo>
                      <a:pt x="359" y="62"/>
                    </a:lnTo>
                    <a:lnTo>
                      <a:pt x="359" y="64"/>
                    </a:lnTo>
                    <a:lnTo>
                      <a:pt x="357" y="64"/>
                    </a:lnTo>
                    <a:lnTo>
                      <a:pt x="359" y="64"/>
                    </a:lnTo>
                    <a:lnTo>
                      <a:pt x="359" y="64"/>
                    </a:lnTo>
                    <a:lnTo>
                      <a:pt x="363" y="66"/>
                    </a:lnTo>
                    <a:lnTo>
                      <a:pt x="363" y="66"/>
                    </a:lnTo>
                    <a:lnTo>
                      <a:pt x="365" y="66"/>
                    </a:lnTo>
                    <a:lnTo>
                      <a:pt x="367" y="64"/>
                    </a:lnTo>
                    <a:lnTo>
                      <a:pt x="367" y="64"/>
                    </a:lnTo>
                    <a:lnTo>
                      <a:pt x="367" y="64"/>
                    </a:lnTo>
                    <a:lnTo>
                      <a:pt x="365" y="64"/>
                    </a:lnTo>
                    <a:close/>
                    <a:moveTo>
                      <a:pt x="365" y="85"/>
                    </a:moveTo>
                    <a:lnTo>
                      <a:pt x="365" y="85"/>
                    </a:lnTo>
                    <a:lnTo>
                      <a:pt x="365" y="85"/>
                    </a:lnTo>
                    <a:lnTo>
                      <a:pt x="365" y="85"/>
                    </a:lnTo>
                    <a:lnTo>
                      <a:pt x="365" y="85"/>
                    </a:lnTo>
                    <a:lnTo>
                      <a:pt x="365" y="85"/>
                    </a:lnTo>
                    <a:close/>
                    <a:moveTo>
                      <a:pt x="551" y="159"/>
                    </a:moveTo>
                    <a:lnTo>
                      <a:pt x="551" y="159"/>
                    </a:lnTo>
                    <a:lnTo>
                      <a:pt x="551" y="159"/>
                    </a:lnTo>
                    <a:lnTo>
                      <a:pt x="551" y="159"/>
                    </a:lnTo>
                    <a:lnTo>
                      <a:pt x="551" y="159"/>
                    </a:lnTo>
                    <a:lnTo>
                      <a:pt x="551" y="157"/>
                    </a:lnTo>
                    <a:lnTo>
                      <a:pt x="549" y="159"/>
                    </a:lnTo>
                    <a:lnTo>
                      <a:pt x="551" y="159"/>
                    </a:lnTo>
                    <a:close/>
                    <a:moveTo>
                      <a:pt x="574" y="191"/>
                    </a:moveTo>
                    <a:lnTo>
                      <a:pt x="574" y="191"/>
                    </a:lnTo>
                    <a:lnTo>
                      <a:pt x="574" y="191"/>
                    </a:lnTo>
                    <a:lnTo>
                      <a:pt x="574" y="188"/>
                    </a:lnTo>
                    <a:lnTo>
                      <a:pt x="574" y="191"/>
                    </a:lnTo>
                    <a:lnTo>
                      <a:pt x="572" y="191"/>
                    </a:lnTo>
                    <a:lnTo>
                      <a:pt x="574" y="191"/>
                    </a:lnTo>
                    <a:lnTo>
                      <a:pt x="574" y="191"/>
                    </a:lnTo>
                    <a:close/>
                    <a:moveTo>
                      <a:pt x="612" y="248"/>
                    </a:moveTo>
                    <a:lnTo>
                      <a:pt x="612" y="246"/>
                    </a:lnTo>
                    <a:lnTo>
                      <a:pt x="612" y="246"/>
                    </a:lnTo>
                    <a:lnTo>
                      <a:pt x="614" y="243"/>
                    </a:lnTo>
                    <a:lnTo>
                      <a:pt x="616" y="235"/>
                    </a:lnTo>
                    <a:lnTo>
                      <a:pt x="616" y="235"/>
                    </a:lnTo>
                    <a:lnTo>
                      <a:pt x="616" y="233"/>
                    </a:lnTo>
                    <a:lnTo>
                      <a:pt x="616" y="231"/>
                    </a:lnTo>
                    <a:lnTo>
                      <a:pt x="616" y="231"/>
                    </a:lnTo>
                    <a:lnTo>
                      <a:pt x="614" y="231"/>
                    </a:lnTo>
                    <a:lnTo>
                      <a:pt x="614" y="231"/>
                    </a:lnTo>
                    <a:lnTo>
                      <a:pt x="614" y="231"/>
                    </a:lnTo>
                    <a:lnTo>
                      <a:pt x="614" y="231"/>
                    </a:lnTo>
                    <a:lnTo>
                      <a:pt x="614" y="233"/>
                    </a:lnTo>
                    <a:lnTo>
                      <a:pt x="614" y="235"/>
                    </a:lnTo>
                    <a:lnTo>
                      <a:pt x="614" y="235"/>
                    </a:lnTo>
                    <a:lnTo>
                      <a:pt x="612" y="237"/>
                    </a:lnTo>
                    <a:lnTo>
                      <a:pt x="612" y="239"/>
                    </a:lnTo>
                    <a:lnTo>
                      <a:pt x="612" y="239"/>
                    </a:lnTo>
                    <a:lnTo>
                      <a:pt x="612" y="241"/>
                    </a:lnTo>
                    <a:lnTo>
                      <a:pt x="612" y="243"/>
                    </a:lnTo>
                    <a:lnTo>
                      <a:pt x="612" y="246"/>
                    </a:lnTo>
                    <a:lnTo>
                      <a:pt x="612" y="248"/>
                    </a:lnTo>
                    <a:close/>
                    <a:moveTo>
                      <a:pt x="585" y="214"/>
                    </a:moveTo>
                    <a:lnTo>
                      <a:pt x="585" y="214"/>
                    </a:lnTo>
                    <a:lnTo>
                      <a:pt x="585" y="214"/>
                    </a:lnTo>
                    <a:lnTo>
                      <a:pt x="585" y="214"/>
                    </a:lnTo>
                    <a:lnTo>
                      <a:pt x="585" y="212"/>
                    </a:lnTo>
                    <a:lnTo>
                      <a:pt x="585" y="210"/>
                    </a:lnTo>
                    <a:lnTo>
                      <a:pt x="585" y="210"/>
                    </a:lnTo>
                    <a:lnTo>
                      <a:pt x="585" y="210"/>
                    </a:lnTo>
                    <a:lnTo>
                      <a:pt x="582" y="210"/>
                    </a:lnTo>
                    <a:lnTo>
                      <a:pt x="582" y="210"/>
                    </a:lnTo>
                    <a:lnTo>
                      <a:pt x="580" y="210"/>
                    </a:lnTo>
                    <a:lnTo>
                      <a:pt x="585" y="214"/>
                    </a:lnTo>
                    <a:lnTo>
                      <a:pt x="585" y="214"/>
                    </a:lnTo>
                    <a:close/>
                    <a:moveTo>
                      <a:pt x="618" y="273"/>
                    </a:moveTo>
                    <a:lnTo>
                      <a:pt x="618" y="271"/>
                    </a:lnTo>
                    <a:lnTo>
                      <a:pt x="618" y="271"/>
                    </a:lnTo>
                    <a:lnTo>
                      <a:pt x="618" y="267"/>
                    </a:lnTo>
                    <a:lnTo>
                      <a:pt x="618" y="267"/>
                    </a:lnTo>
                    <a:lnTo>
                      <a:pt x="616" y="267"/>
                    </a:lnTo>
                    <a:lnTo>
                      <a:pt x="616" y="269"/>
                    </a:lnTo>
                    <a:lnTo>
                      <a:pt x="616" y="271"/>
                    </a:lnTo>
                    <a:lnTo>
                      <a:pt x="618" y="273"/>
                    </a:lnTo>
                    <a:close/>
                    <a:moveTo>
                      <a:pt x="447" y="3"/>
                    </a:moveTo>
                    <a:lnTo>
                      <a:pt x="449" y="3"/>
                    </a:lnTo>
                    <a:lnTo>
                      <a:pt x="447" y="0"/>
                    </a:lnTo>
                    <a:lnTo>
                      <a:pt x="447" y="3"/>
                    </a:lnTo>
                    <a:lnTo>
                      <a:pt x="447" y="3"/>
                    </a:lnTo>
                    <a:lnTo>
                      <a:pt x="447" y="3"/>
                    </a:lnTo>
                    <a:lnTo>
                      <a:pt x="447" y="3"/>
                    </a:lnTo>
                    <a:close/>
                    <a:moveTo>
                      <a:pt x="618" y="275"/>
                    </a:moveTo>
                    <a:lnTo>
                      <a:pt x="618" y="277"/>
                    </a:lnTo>
                    <a:lnTo>
                      <a:pt x="618" y="279"/>
                    </a:lnTo>
                    <a:lnTo>
                      <a:pt x="618" y="279"/>
                    </a:lnTo>
                    <a:lnTo>
                      <a:pt x="620" y="273"/>
                    </a:lnTo>
                    <a:lnTo>
                      <a:pt x="618" y="273"/>
                    </a:lnTo>
                    <a:lnTo>
                      <a:pt x="618" y="273"/>
                    </a:lnTo>
                    <a:lnTo>
                      <a:pt x="618" y="275"/>
                    </a:lnTo>
                    <a:close/>
                    <a:moveTo>
                      <a:pt x="549" y="157"/>
                    </a:moveTo>
                    <a:lnTo>
                      <a:pt x="549" y="157"/>
                    </a:lnTo>
                    <a:lnTo>
                      <a:pt x="551" y="155"/>
                    </a:lnTo>
                    <a:lnTo>
                      <a:pt x="549" y="155"/>
                    </a:lnTo>
                    <a:lnTo>
                      <a:pt x="549" y="157"/>
                    </a:lnTo>
                    <a:lnTo>
                      <a:pt x="549" y="157"/>
                    </a:lnTo>
                    <a:lnTo>
                      <a:pt x="549" y="157"/>
                    </a:lnTo>
                    <a:lnTo>
                      <a:pt x="549" y="157"/>
                    </a:lnTo>
                    <a:close/>
                    <a:moveTo>
                      <a:pt x="563" y="188"/>
                    </a:moveTo>
                    <a:lnTo>
                      <a:pt x="563" y="188"/>
                    </a:lnTo>
                    <a:lnTo>
                      <a:pt x="563" y="186"/>
                    </a:lnTo>
                    <a:lnTo>
                      <a:pt x="563" y="186"/>
                    </a:lnTo>
                    <a:lnTo>
                      <a:pt x="563" y="188"/>
                    </a:lnTo>
                    <a:lnTo>
                      <a:pt x="563" y="191"/>
                    </a:lnTo>
                    <a:lnTo>
                      <a:pt x="563" y="188"/>
                    </a:lnTo>
                    <a:close/>
                    <a:moveTo>
                      <a:pt x="506" y="127"/>
                    </a:moveTo>
                    <a:lnTo>
                      <a:pt x="506" y="129"/>
                    </a:lnTo>
                    <a:lnTo>
                      <a:pt x="509" y="129"/>
                    </a:lnTo>
                    <a:lnTo>
                      <a:pt x="509" y="131"/>
                    </a:lnTo>
                    <a:lnTo>
                      <a:pt x="509" y="129"/>
                    </a:lnTo>
                    <a:lnTo>
                      <a:pt x="511" y="129"/>
                    </a:lnTo>
                    <a:lnTo>
                      <a:pt x="509" y="127"/>
                    </a:lnTo>
                    <a:lnTo>
                      <a:pt x="509" y="127"/>
                    </a:lnTo>
                    <a:lnTo>
                      <a:pt x="509" y="127"/>
                    </a:lnTo>
                    <a:lnTo>
                      <a:pt x="509" y="127"/>
                    </a:lnTo>
                    <a:lnTo>
                      <a:pt x="506" y="127"/>
                    </a:lnTo>
                    <a:lnTo>
                      <a:pt x="506" y="127"/>
                    </a:lnTo>
                    <a:lnTo>
                      <a:pt x="506" y="127"/>
                    </a:lnTo>
                    <a:close/>
                    <a:moveTo>
                      <a:pt x="300" y="17"/>
                    </a:moveTo>
                    <a:lnTo>
                      <a:pt x="300" y="19"/>
                    </a:lnTo>
                    <a:lnTo>
                      <a:pt x="300" y="19"/>
                    </a:lnTo>
                    <a:lnTo>
                      <a:pt x="302" y="17"/>
                    </a:lnTo>
                    <a:lnTo>
                      <a:pt x="300" y="15"/>
                    </a:lnTo>
                    <a:lnTo>
                      <a:pt x="300" y="15"/>
                    </a:lnTo>
                    <a:lnTo>
                      <a:pt x="300" y="13"/>
                    </a:lnTo>
                    <a:lnTo>
                      <a:pt x="300" y="15"/>
                    </a:lnTo>
                    <a:lnTo>
                      <a:pt x="297" y="15"/>
                    </a:lnTo>
                    <a:lnTo>
                      <a:pt x="300" y="17"/>
                    </a:lnTo>
                    <a:lnTo>
                      <a:pt x="300" y="17"/>
                    </a:lnTo>
                    <a:close/>
                    <a:moveTo>
                      <a:pt x="4" y="250"/>
                    </a:moveTo>
                    <a:lnTo>
                      <a:pt x="4" y="248"/>
                    </a:lnTo>
                    <a:lnTo>
                      <a:pt x="2" y="248"/>
                    </a:lnTo>
                    <a:lnTo>
                      <a:pt x="2" y="243"/>
                    </a:lnTo>
                    <a:lnTo>
                      <a:pt x="0" y="243"/>
                    </a:lnTo>
                    <a:lnTo>
                      <a:pt x="0" y="243"/>
                    </a:lnTo>
                    <a:lnTo>
                      <a:pt x="2" y="248"/>
                    </a:lnTo>
                    <a:lnTo>
                      <a:pt x="4" y="252"/>
                    </a:lnTo>
                    <a:lnTo>
                      <a:pt x="4" y="252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  <a:moveTo>
                      <a:pt x="538" y="497"/>
                    </a:moveTo>
                    <a:lnTo>
                      <a:pt x="538" y="497"/>
                    </a:lnTo>
                    <a:lnTo>
                      <a:pt x="538" y="497"/>
                    </a:lnTo>
                    <a:lnTo>
                      <a:pt x="536" y="499"/>
                    </a:lnTo>
                    <a:lnTo>
                      <a:pt x="536" y="499"/>
                    </a:lnTo>
                    <a:lnTo>
                      <a:pt x="538" y="499"/>
                    </a:lnTo>
                    <a:lnTo>
                      <a:pt x="538" y="497"/>
                    </a:lnTo>
                    <a:close/>
                    <a:moveTo>
                      <a:pt x="496" y="459"/>
                    </a:moveTo>
                    <a:lnTo>
                      <a:pt x="496" y="459"/>
                    </a:lnTo>
                    <a:lnTo>
                      <a:pt x="494" y="459"/>
                    </a:lnTo>
                    <a:lnTo>
                      <a:pt x="494" y="459"/>
                    </a:lnTo>
                    <a:lnTo>
                      <a:pt x="494" y="459"/>
                    </a:lnTo>
                    <a:lnTo>
                      <a:pt x="494" y="461"/>
                    </a:lnTo>
                    <a:lnTo>
                      <a:pt x="496" y="459"/>
                    </a:lnTo>
                    <a:close/>
                    <a:moveTo>
                      <a:pt x="540" y="527"/>
                    </a:moveTo>
                    <a:lnTo>
                      <a:pt x="540" y="527"/>
                    </a:lnTo>
                    <a:lnTo>
                      <a:pt x="540" y="527"/>
                    </a:lnTo>
                    <a:lnTo>
                      <a:pt x="540" y="524"/>
                    </a:lnTo>
                    <a:lnTo>
                      <a:pt x="540" y="524"/>
                    </a:lnTo>
                    <a:lnTo>
                      <a:pt x="540" y="522"/>
                    </a:lnTo>
                    <a:lnTo>
                      <a:pt x="540" y="518"/>
                    </a:lnTo>
                    <a:lnTo>
                      <a:pt x="540" y="516"/>
                    </a:lnTo>
                    <a:lnTo>
                      <a:pt x="540" y="516"/>
                    </a:lnTo>
                    <a:lnTo>
                      <a:pt x="540" y="514"/>
                    </a:lnTo>
                    <a:lnTo>
                      <a:pt x="540" y="512"/>
                    </a:lnTo>
                    <a:lnTo>
                      <a:pt x="540" y="510"/>
                    </a:lnTo>
                    <a:lnTo>
                      <a:pt x="540" y="510"/>
                    </a:lnTo>
                    <a:lnTo>
                      <a:pt x="540" y="505"/>
                    </a:lnTo>
                    <a:lnTo>
                      <a:pt x="538" y="503"/>
                    </a:lnTo>
                    <a:lnTo>
                      <a:pt x="536" y="503"/>
                    </a:lnTo>
                    <a:lnTo>
                      <a:pt x="534" y="503"/>
                    </a:lnTo>
                    <a:lnTo>
                      <a:pt x="534" y="505"/>
                    </a:lnTo>
                    <a:lnTo>
                      <a:pt x="532" y="503"/>
                    </a:lnTo>
                    <a:lnTo>
                      <a:pt x="530" y="503"/>
                    </a:lnTo>
                    <a:lnTo>
                      <a:pt x="530" y="505"/>
                    </a:lnTo>
                    <a:lnTo>
                      <a:pt x="528" y="505"/>
                    </a:lnTo>
                    <a:lnTo>
                      <a:pt x="528" y="508"/>
                    </a:lnTo>
                    <a:lnTo>
                      <a:pt x="525" y="505"/>
                    </a:lnTo>
                    <a:lnTo>
                      <a:pt x="525" y="505"/>
                    </a:lnTo>
                    <a:lnTo>
                      <a:pt x="523" y="505"/>
                    </a:lnTo>
                    <a:lnTo>
                      <a:pt x="523" y="505"/>
                    </a:lnTo>
                    <a:lnTo>
                      <a:pt x="521" y="508"/>
                    </a:lnTo>
                    <a:lnTo>
                      <a:pt x="519" y="508"/>
                    </a:lnTo>
                    <a:lnTo>
                      <a:pt x="519" y="508"/>
                    </a:lnTo>
                    <a:lnTo>
                      <a:pt x="517" y="508"/>
                    </a:lnTo>
                    <a:lnTo>
                      <a:pt x="517" y="510"/>
                    </a:lnTo>
                    <a:lnTo>
                      <a:pt x="517" y="510"/>
                    </a:lnTo>
                    <a:lnTo>
                      <a:pt x="517" y="510"/>
                    </a:lnTo>
                    <a:lnTo>
                      <a:pt x="515" y="508"/>
                    </a:lnTo>
                    <a:lnTo>
                      <a:pt x="515" y="510"/>
                    </a:lnTo>
                    <a:lnTo>
                      <a:pt x="513" y="510"/>
                    </a:lnTo>
                    <a:lnTo>
                      <a:pt x="509" y="510"/>
                    </a:lnTo>
                    <a:lnTo>
                      <a:pt x="506" y="510"/>
                    </a:lnTo>
                    <a:lnTo>
                      <a:pt x="502" y="508"/>
                    </a:lnTo>
                    <a:lnTo>
                      <a:pt x="500" y="508"/>
                    </a:lnTo>
                    <a:lnTo>
                      <a:pt x="500" y="505"/>
                    </a:lnTo>
                    <a:lnTo>
                      <a:pt x="500" y="505"/>
                    </a:lnTo>
                    <a:lnTo>
                      <a:pt x="498" y="505"/>
                    </a:lnTo>
                    <a:lnTo>
                      <a:pt x="498" y="503"/>
                    </a:lnTo>
                    <a:lnTo>
                      <a:pt x="496" y="503"/>
                    </a:lnTo>
                    <a:lnTo>
                      <a:pt x="496" y="503"/>
                    </a:lnTo>
                    <a:lnTo>
                      <a:pt x="494" y="503"/>
                    </a:lnTo>
                    <a:lnTo>
                      <a:pt x="494" y="503"/>
                    </a:lnTo>
                    <a:lnTo>
                      <a:pt x="494" y="503"/>
                    </a:lnTo>
                    <a:lnTo>
                      <a:pt x="492" y="503"/>
                    </a:lnTo>
                    <a:lnTo>
                      <a:pt x="490" y="503"/>
                    </a:lnTo>
                    <a:lnTo>
                      <a:pt x="487" y="501"/>
                    </a:lnTo>
                    <a:lnTo>
                      <a:pt x="485" y="501"/>
                    </a:lnTo>
                    <a:lnTo>
                      <a:pt x="485" y="503"/>
                    </a:lnTo>
                    <a:lnTo>
                      <a:pt x="483" y="505"/>
                    </a:lnTo>
                    <a:lnTo>
                      <a:pt x="483" y="508"/>
                    </a:lnTo>
                    <a:lnTo>
                      <a:pt x="485" y="510"/>
                    </a:lnTo>
                    <a:lnTo>
                      <a:pt x="485" y="514"/>
                    </a:lnTo>
                    <a:lnTo>
                      <a:pt x="485" y="514"/>
                    </a:lnTo>
                    <a:lnTo>
                      <a:pt x="485" y="514"/>
                    </a:lnTo>
                    <a:lnTo>
                      <a:pt x="487" y="518"/>
                    </a:lnTo>
                    <a:lnTo>
                      <a:pt x="490" y="522"/>
                    </a:lnTo>
                    <a:lnTo>
                      <a:pt x="494" y="524"/>
                    </a:lnTo>
                    <a:lnTo>
                      <a:pt x="494" y="527"/>
                    </a:lnTo>
                    <a:lnTo>
                      <a:pt x="494" y="529"/>
                    </a:lnTo>
                    <a:lnTo>
                      <a:pt x="494" y="529"/>
                    </a:lnTo>
                    <a:lnTo>
                      <a:pt x="494" y="527"/>
                    </a:lnTo>
                    <a:lnTo>
                      <a:pt x="494" y="529"/>
                    </a:lnTo>
                    <a:lnTo>
                      <a:pt x="494" y="529"/>
                    </a:lnTo>
                    <a:lnTo>
                      <a:pt x="498" y="531"/>
                    </a:lnTo>
                    <a:lnTo>
                      <a:pt x="498" y="533"/>
                    </a:lnTo>
                    <a:lnTo>
                      <a:pt x="496" y="533"/>
                    </a:lnTo>
                    <a:lnTo>
                      <a:pt x="496" y="533"/>
                    </a:lnTo>
                    <a:lnTo>
                      <a:pt x="496" y="531"/>
                    </a:lnTo>
                    <a:lnTo>
                      <a:pt x="492" y="529"/>
                    </a:lnTo>
                    <a:lnTo>
                      <a:pt x="494" y="533"/>
                    </a:lnTo>
                    <a:lnTo>
                      <a:pt x="494" y="535"/>
                    </a:lnTo>
                    <a:lnTo>
                      <a:pt x="496" y="541"/>
                    </a:lnTo>
                    <a:lnTo>
                      <a:pt x="498" y="541"/>
                    </a:lnTo>
                    <a:lnTo>
                      <a:pt x="498" y="543"/>
                    </a:lnTo>
                    <a:lnTo>
                      <a:pt x="498" y="543"/>
                    </a:lnTo>
                    <a:lnTo>
                      <a:pt x="500" y="546"/>
                    </a:lnTo>
                    <a:lnTo>
                      <a:pt x="502" y="548"/>
                    </a:lnTo>
                    <a:lnTo>
                      <a:pt x="502" y="548"/>
                    </a:lnTo>
                    <a:lnTo>
                      <a:pt x="504" y="548"/>
                    </a:lnTo>
                    <a:lnTo>
                      <a:pt x="506" y="550"/>
                    </a:lnTo>
                    <a:lnTo>
                      <a:pt x="506" y="550"/>
                    </a:lnTo>
                    <a:lnTo>
                      <a:pt x="509" y="550"/>
                    </a:lnTo>
                    <a:lnTo>
                      <a:pt x="509" y="550"/>
                    </a:lnTo>
                    <a:lnTo>
                      <a:pt x="506" y="550"/>
                    </a:lnTo>
                    <a:lnTo>
                      <a:pt x="504" y="550"/>
                    </a:lnTo>
                    <a:lnTo>
                      <a:pt x="504" y="550"/>
                    </a:lnTo>
                    <a:lnTo>
                      <a:pt x="504" y="552"/>
                    </a:lnTo>
                    <a:lnTo>
                      <a:pt x="504" y="554"/>
                    </a:lnTo>
                    <a:lnTo>
                      <a:pt x="506" y="552"/>
                    </a:lnTo>
                    <a:lnTo>
                      <a:pt x="511" y="552"/>
                    </a:lnTo>
                    <a:lnTo>
                      <a:pt x="513" y="552"/>
                    </a:lnTo>
                    <a:lnTo>
                      <a:pt x="515" y="554"/>
                    </a:lnTo>
                    <a:lnTo>
                      <a:pt x="517" y="554"/>
                    </a:lnTo>
                    <a:lnTo>
                      <a:pt x="517" y="554"/>
                    </a:lnTo>
                    <a:lnTo>
                      <a:pt x="519" y="552"/>
                    </a:lnTo>
                    <a:lnTo>
                      <a:pt x="519" y="550"/>
                    </a:lnTo>
                    <a:lnTo>
                      <a:pt x="521" y="550"/>
                    </a:lnTo>
                    <a:lnTo>
                      <a:pt x="521" y="548"/>
                    </a:lnTo>
                    <a:lnTo>
                      <a:pt x="519" y="548"/>
                    </a:lnTo>
                    <a:lnTo>
                      <a:pt x="519" y="548"/>
                    </a:lnTo>
                    <a:lnTo>
                      <a:pt x="519" y="546"/>
                    </a:lnTo>
                    <a:lnTo>
                      <a:pt x="523" y="548"/>
                    </a:lnTo>
                    <a:lnTo>
                      <a:pt x="523" y="548"/>
                    </a:lnTo>
                    <a:lnTo>
                      <a:pt x="523" y="546"/>
                    </a:lnTo>
                    <a:lnTo>
                      <a:pt x="523" y="546"/>
                    </a:lnTo>
                    <a:lnTo>
                      <a:pt x="523" y="543"/>
                    </a:lnTo>
                    <a:lnTo>
                      <a:pt x="525" y="543"/>
                    </a:lnTo>
                    <a:lnTo>
                      <a:pt x="525" y="543"/>
                    </a:lnTo>
                    <a:lnTo>
                      <a:pt x="525" y="541"/>
                    </a:lnTo>
                    <a:lnTo>
                      <a:pt x="525" y="541"/>
                    </a:lnTo>
                    <a:lnTo>
                      <a:pt x="523" y="539"/>
                    </a:lnTo>
                    <a:lnTo>
                      <a:pt x="525" y="541"/>
                    </a:lnTo>
                    <a:lnTo>
                      <a:pt x="528" y="543"/>
                    </a:lnTo>
                    <a:lnTo>
                      <a:pt x="528" y="543"/>
                    </a:lnTo>
                    <a:lnTo>
                      <a:pt x="528" y="543"/>
                    </a:lnTo>
                    <a:lnTo>
                      <a:pt x="528" y="541"/>
                    </a:lnTo>
                    <a:lnTo>
                      <a:pt x="528" y="541"/>
                    </a:lnTo>
                    <a:lnTo>
                      <a:pt x="530" y="541"/>
                    </a:lnTo>
                    <a:lnTo>
                      <a:pt x="532" y="541"/>
                    </a:lnTo>
                    <a:lnTo>
                      <a:pt x="532" y="541"/>
                    </a:lnTo>
                    <a:lnTo>
                      <a:pt x="532" y="543"/>
                    </a:lnTo>
                    <a:lnTo>
                      <a:pt x="532" y="543"/>
                    </a:lnTo>
                    <a:lnTo>
                      <a:pt x="530" y="543"/>
                    </a:lnTo>
                    <a:lnTo>
                      <a:pt x="530" y="543"/>
                    </a:lnTo>
                    <a:lnTo>
                      <a:pt x="530" y="546"/>
                    </a:lnTo>
                    <a:lnTo>
                      <a:pt x="532" y="548"/>
                    </a:lnTo>
                    <a:lnTo>
                      <a:pt x="532" y="548"/>
                    </a:lnTo>
                    <a:lnTo>
                      <a:pt x="534" y="546"/>
                    </a:lnTo>
                    <a:lnTo>
                      <a:pt x="534" y="546"/>
                    </a:lnTo>
                    <a:lnTo>
                      <a:pt x="534" y="543"/>
                    </a:lnTo>
                    <a:lnTo>
                      <a:pt x="534" y="539"/>
                    </a:lnTo>
                    <a:lnTo>
                      <a:pt x="534" y="537"/>
                    </a:lnTo>
                    <a:lnTo>
                      <a:pt x="534" y="535"/>
                    </a:lnTo>
                    <a:lnTo>
                      <a:pt x="534" y="535"/>
                    </a:lnTo>
                    <a:lnTo>
                      <a:pt x="536" y="533"/>
                    </a:lnTo>
                    <a:lnTo>
                      <a:pt x="536" y="531"/>
                    </a:lnTo>
                    <a:lnTo>
                      <a:pt x="536" y="529"/>
                    </a:lnTo>
                    <a:lnTo>
                      <a:pt x="536" y="529"/>
                    </a:lnTo>
                    <a:lnTo>
                      <a:pt x="536" y="527"/>
                    </a:lnTo>
                    <a:lnTo>
                      <a:pt x="538" y="527"/>
                    </a:lnTo>
                    <a:lnTo>
                      <a:pt x="538" y="527"/>
                    </a:lnTo>
                    <a:lnTo>
                      <a:pt x="538" y="524"/>
                    </a:lnTo>
                    <a:lnTo>
                      <a:pt x="538" y="524"/>
                    </a:lnTo>
                    <a:lnTo>
                      <a:pt x="538" y="524"/>
                    </a:lnTo>
                    <a:lnTo>
                      <a:pt x="538" y="527"/>
                    </a:lnTo>
                    <a:lnTo>
                      <a:pt x="538" y="527"/>
                    </a:lnTo>
                    <a:lnTo>
                      <a:pt x="538" y="527"/>
                    </a:lnTo>
                    <a:lnTo>
                      <a:pt x="540" y="527"/>
                    </a:lnTo>
                    <a:lnTo>
                      <a:pt x="540" y="529"/>
                    </a:lnTo>
                    <a:lnTo>
                      <a:pt x="540" y="529"/>
                    </a:lnTo>
                    <a:lnTo>
                      <a:pt x="540" y="529"/>
                    </a:lnTo>
                    <a:lnTo>
                      <a:pt x="540" y="529"/>
                    </a:lnTo>
                    <a:lnTo>
                      <a:pt x="540" y="529"/>
                    </a:lnTo>
                    <a:lnTo>
                      <a:pt x="540" y="529"/>
                    </a:lnTo>
                    <a:lnTo>
                      <a:pt x="540" y="527"/>
                    </a:lnTo>
                    <a:close/>
                    <a:moveTo>
                      <a:pt x="492" y="463"/>
                    </a:moveTo>
                    <a:lnTo>
                      <a:pt x="494" y="463"/>
                    </a:lnTo>
                    <a:lnTo>
                      <a:pt x="494" y="463"/>
                    </a:lnTo>
                    <a:lnTo>
                      <a:pt x="494" y="463"/>
                    </a:lnTo>
                    <a:lnTo>
                      <a:pt x="494" y="461"/>
                    </a:lnTo>
                    <a:lnTo>
                      <a:pt x="494" y="461"/>
                    </a:lnTo>
                    <a:lnTo>
                      <a:pt x="492" y="461"/>
                    </a:lnTo>
                    <a:lnTo>
                      <a:pt x="492" y="463"/>
                    </a:lnTo>
                    <a:close/>
                    <a:moveTo>
                      <a:pt x="268" y="22"/>
                    </a:moveTo>
                    <a:lnTo>
                      <a:pt x="268" y="24"/>
                    </a:lnTo>
                    <a:lnTo>
                      <a:pt x="270" y="26"/>
                    </a:lnTo>
                    <a:lnTo>
                      <a:pt x="274" y="28"/>
                    </a:lnTo>
                    <a:lnTo>
                      <a:pt x="281" y="26"/>
                    </a:lnTo>
                    <a:lnTo>
                      <a:pt x="283" y="24"/>
                    </a:lnTo>
                    <a:lnTo>
                      <a:pt x="283" y="24"/>
                    </a:lnTo>
                    <a:lnTo>
                      <a:pt x="283" y="22"/>
                    </a:lnTo>
                    <a:lnTo>
                      <a:pt x="285" y="22"/>
                    </a:lnTo>
                    <a:lnTo>
                      <a:pt x="285" y="22"/>
                    </a:lnTo>
                    <a:lnTo>
                      <a:pt x="283" y="19"/>
                    </a:lnTo>
                    <a:lnTo>
                      <a:pt x="283" y="19"/>
                    </a:lnTo>
                    <a:lnTo>
                      <a:pt x="281" y="17"/>
                    </a:lnTo>
                    <a:lnTo>
                      <a:pt x="281" y="17"/>
                    </a:lnTo>
                    <a:lnTo>
                      <a:pt x="278" y="17"/>
                    </a:lnTo>
                    <a:lnTo>
                      <a:pt x="278" y="19"/>
                    </a:lnTo>
                    <a:lnTo>
                      <a:pt x="276" y="19"/>
                    </a:lnTo>
                    <a:lnTo>
                      <a:pt x="276" y="19"/>
                    </a:lnTo>
                    <a:lnTo>
                      <a:pt x="274" y="19"/>
                    </a:lnTo>
                    <a:lnTo>
                      <a:pt x="272" y="19"/>
                    </a:lnTo>
                    <a:lnTo>
                      <a:pt x="270" y="19"/>
                    </a:lnTo>
                    <a:lnTo>
                      <a:pt x="270" y="19"/>
                    </a:lnTo>
                    <a:lnTo>
                      <a:pt x="268" y="19"/>
                    </a:lnTo>
                    <a:lnTo>
                      <a:pt x="268" y="17"/>
                    </a:lnTo>
                    <a:lnTo>
                      <a:pt x="266" y="17"/>
                    </a:lnTo>
                    <a:lnTo>
                      <a:pt x="266" y="17"/>
                    </a:lnTo>
                    <a:lnTo>
                      <a:pt x="266" y="17"/>
                    </a:lnTo>
                    <a:lnTo>
                      <a:pt x="266" y="19"/>
                    </a:lnTo>
                    <a:lnTo>
                      <a:pt x="268" y="22"/>
                    </a:lnTo>
                    <a:close/>
                    <a:moveTo>
                      <a:pt x="540" y="489"/>
                    </a:moveTo>
                    <a:lnTo>
                      <a:pt x="540" y="489"/>
                    </a:lnTo>
                    <a:lnTo>
                      <a:pt x="538" y="489"/>
                    </a:lnTo>
                    <a:lnTo>
                      <a:pt x="536" y="484"/>
                    </a:lnTo>
                    <a:lnTo>
                      <a:pt x="534" y="484"/>
                    </a:lnTo>
                    <a:lnTo>
                      <a:pt x="532" y="486"/>
                    </a:lnTo>
                    <a:lnTo>
                      <a:pt x="532" y="486"/>
                    </a:lnTo>
                    <a:lnTo>
                      <a:pt x="532" y="486"/>
                    </a:lnTo>
                    <a:lnTo>
                      <a:pt x="534" y="486"/>
                    </a:lnTo>
                    <a:lnTo>
                      <a:pt x="534" y="489"/>
                    </a:lnTo>
                    <a:lnTo>
                      <a:pt x="534" y="489"/>
                    </a:lnTo>
                    <a:lnTo>
                      <a:pt x="536" y="493"/>
                    </a:lnTo>
                    <a:lnTo>
                      <a:pt x="536" y="493"/>
                    </a:lnTo>
                    <a:lnTo>
                      <a:pt x="536" y="493"/>
                    </a:lnTo>
                    <a:lnTo>
                      <a:pt x="536" y="493"/>
                    </a:lnTo>
                    <a:lnTo>
                      <a:pt x="538" y="493"/>
                    </a:lnTo>
                    <a:lnTo>
                      <a:pt x="540" y="493"/>
                    </a:lnTo>
                    <a:lnTo>
                      <a:pt x="540" y="493"/>
                    </a:lnTo>
                    <a:lnTo>
                      <a:pt x="540" y="491"/>
                    </a:lnTo>
                    <a:lnTo>
                      <a:pt x="538" y="491"/>
                    </a:lnTo>
                    <a:lnTo>
                      <a:pt x="540" y="491"/>
                    </a:lnTo>
                    <a:lnTo>
                      <a:pt x="540" y="489"/>
                    </a:lnTo>
                    <a:close/>
                    <a:moveTo>
                      <a:pt x="354" y="57"/>
                    </a:moveTo>
                    <a:lnTo>
                      <a:pt x="354" y="57"/>
                    </a:lnTo>
                    <a:lnTo>
                      <a:pt x="354" y="57"/>
                    </a:lnTo>
                    <a:lnTo>
                      <a:pt x="354" y="57"/>
                    </a:lnTo>
                    <a:lnTo>
                      <a:pt x="354" y="57"/>
                    </a:lnTo>
                    <a:lnTo>
                      <a:pt x="357" y="57"/>
                    </a:lnTo>
                    <a:lnTo>
                      <a:pt x="357" y="57"/>
                    </a:lnTo>
                    <a:lnTo>
                      <a:pt x="357" y="55"/>
                    </a:lnTo>
                    <a:lnTo>
                      <a:pt x="354" y="55"/>
                    </a:lnTo>
                    <a:lnTo>
                      <a:pt x="354" y="57"/>
                    </a:lnTo>
                    <a:close/>
                    <a:moveTo>
                      <a:pt x="620" y="288"/>
                    </a:moveTo>
                    <a:lnTo>
                      <a:pt x="618" y="284"/>
                    </a:lnTo>
                    <a:lnTo>
                      <a:pt x="618" y="281"/>
                    </a:lnTo>
                    <a:lnTo>
                      <a:pt x="616" y="279"/>
                    </a:lnTo>
                    <a:lnTo>
                      <a:pt x="614" y="273"/>
                    </a:lnTo>
                    <a:lnTo>
                      <a:pt x="614" y="271"/>
                    </a:lnTo>
                    <a:lnTo>
                      <a:pt x="614" y="267"/>
                    </a:lnTo>
                    <a:lnTo>
                      <a:pt x="612" y="256"/>
                    </a:lnTo>
                    <a:lnTo>
                      <a:pt x="614" y="250"/>
                    </a:lnTo>
                    <a:lnTo>
                      <a:pt x="614" y="250"/>
                    </a:lnTo>
                    <a:lnTo>
                      <a:pt x="612" y="248"/>
                    </a:lnTo>
                    <a:lnTo>
                      <a:pt x="612" y="248"/>
                    </a:lnTo>
                    <a:lnTo>
                      <a:pt x="610" y="246"/>
                    </a:lnTo>
                    <a:lnTo>
                      <a:pt x="610" y="241"/>
                    </a:lnTo>
                    <a:lnTo>
                      <a:pt x="608" y="239"/>
                    </a:lnTo>
                    <a:lnTo>
                      <a:pt x="606" y="237"/>
                    </a:lnTo>
                    <a:lnTo>
                      <a:pt x="606" y="235"/>
                    </a:lnTo>
                    <a:lnTo>
                      <a:pt x="604" y="233"/>
                    </a:lnTo>
                    <a:lnTo>
                      <a:pt x="604" y="233"/>
                    </a:lnTo>
                    <a:lnTo>
                      <a:pt x="604" y="231"/>
                    </a:lnTo>
                    <a:lnTo>
                      <a:pt x="601" y="231"/>
                    </a:lnTo>
                    <a:lnTo>
                      <a:pt x="599" y="229"/>
                    </a:lnTo>
                    <a:lnTo>
                      <a:pt x="597" y="229"/>
                    </a:lnTo>
                    <a:lnTo>
                      <a:pt x="597" y="227"/>
                    </a:lnTo>
                    <a:lnTo>
                      <a:pt x="595" y="222"/>
                    </a:lnTo>
                    <a:lnTo>
                      <a:pt x="593" y="220"/>
                    </a:lnTo>
                    <a:lnTo>
                      <a:pt x="591" y="218"/>
                    </a:lnTo>
                    <a:lnTo>
                      <a:pt x="589" y="218"/>
                    </a:lnTo>
                    <a:lnTo>
                      <a:pt x="589" y="218"/>
                    </a:lnTo>
                    <a:lnTo>
                      <a:pt x="585" y="216"/>
                    </a:lnTo>
                    <a:lnTo>
                      <a:pt x="582" y="214"/>
                    </a:lnTo>
                    <a:lnTo>
                      <a:pt x="582" y="214"/>
                    </a:lnTo>
                    <a:lnTo>
                      <a:pt x="580" y="212"/>
                    </a:lnTo>
                    <a:lnTo>
                      <a:pt x="580" y="210"/>
                    </a:lnTo>
                    <a:lnTo>
                      <a:pt x="578" y="210"/>
                    </a:lnTo>
                    <a:lnTo>
                      <a:pt x="578" y="205"/>
                    </a:lnTo>
                    <a:lnTo>
                      <a:pt x="578" y="201"/>
                    </a:lnTo>
                    <a:lnTo>
                      <a:pt x="578" y="195"/>
                    </a:lnTo>
                    <a:lnTo>
                      <a:pt x="576" y="193"/>
                    </a:lnTo>
                    <a:lnTo>
                      <a:pt x="576" y="193"/>
                    </a:lnTo>
                    <a:lnTo>
                      <a:pt x="574" y="193"/>
                    </a:lnTo>
                    <a:lnTo>
                      <a:pt x="574" y="195"/>
                    </a:lnTo>
                    <a:lnTo>
                      <a:pt x="574" y="195"/>
                    </a:lnTo>
                    <a:lnTo>
                      <a:pt x="574" y="195"/>
                    </a:lnTo>
                    <a:lnTo>
                      <a:pt x="572" y="193"/>
                    </a:lnTo>
                    <a:lnTo>
                      <a:pt x="570" y="193"/>
                    </a:lnTo>
                    <a:lnTo>
                      <a:pt x="568" y="191"/>
                    </a:lnTo>
                    <a:lnTo>
                      <a:pt x="568" y="188"/>
                    </a:lnTo>
                    <a:lnTo>
                      <a:pt x="566" y="188"/>
                    </a:lnTo>
                    <a:lnTo>
                      <a:pt x="566" y="188"/>
                    </a:lnTo>
                    <a:lnTo>
                      <a:pt x="566" y="191"/>
                    </a:lnTo>
                    <a:lnTo>
                      <a:pt x="566" y="195"/>
                    </a:lnTo>
                    <a:lnTo>
                      <a:pt x="566" y="195"/>
                    </a:lnTo>
                    <a:lnTo>
                      <a:pt x="563" y="195"/>
                    </a:lnTo>
                    <a:lnTo>
                      <a:pt x="563" y="193"/>
                    </a:lnTo>
                    <a:lnTo>
                      <a:pt x="561" y="193"/>
                    </a:lnTo>
                    <a:lnTo>
                      <a:pt x="561" y="193"/>
                    </a:lnTo>
                    <a:lnTo>
                      <a:pt x="559" y="191"/>
                    </a:lnTo>
                    <a:lnTo>
                      <a:pt x="559" y="191"/>
                    </a:lnTo>
                    <a:lnTo>
                      <a:pt x="559" y="186"/>
                    </a:lnTo>
                    <a:lnTo>
                      <a:pt x="557" y="182"/>
                    </a:lnTo>
                    <a:lnTo>
                      <a:pt x="557" y="180"/>
                    </a:lnTo>
                    <a:lnTo>
                      <a:pt x="555" y="178"/>
                    </a:lnTo>
                    <a:lnTo>
                      <a:pt x="555" y="176"/>
                    </a:lnTo>
                    <a:lnTo>
                      <a:pt x="555" y="174"/>
                    </a:lnTo>
                    <a:lnTo>
                      <a:pt x="553" y="172"/>
                    </a:lnTo>
                    <a:lnTo>
                      <a:pt x="551" y="169"/>
                    </a:lnTo>
                    <a:lnTo>
                      <a:pt x="549" y="167"/>
                    </a:lnTo>
                    <a:lnTo>
                      <a:pt x="547" y="165"/>
                    </a:lnTo>
                    <a:lnTo>
                      <a:pt x="547" y="163"/>
                    </a:lnTo>
                    <a:lnTo>
                      <a:pt x="547" y="161"/>
                    </a:lnTo>
                    <a:lnTo>
                      <a:pt x="547" y="163"/>
                    </a:lnTo>
                    <a:lnTo>
                      <a:pt x="549" y="161"/>
                    </a:lnTo>
                    <a:lnTo>
                      <a:pt x="547" y="161"/>
                    </a:lnTo>
                    <a:lnTo>
                      <a:pt x="547" y="159"/>
                    </a:lnTo>
                    <a:lnTo>
                      <a:pt x="544" y="157"/>
                    </a:lnTo>
                    <a:lnTo>
                      <a:pt x="542" y="157"/>
                    </a:lnTo>
                    <a:lnTo>
                      <a:pt x="540" y="157"/>
                    </a:lnTo>
                    <a:lnTo>
                      <a:pt x="538" y="155"/>
                    </a:lnTo>
                    <a:lnTo>
                      <a:pt x="536" y="153"/>
                    </a:lnTo>
                    <a:lnTo>
                      <a:pt x="536" y="153"/>
                    </a:lnTo>
                    <a:lnTo>
                      <a:pt x="534" y="153"/>
                    </a:lnTo>
                    <a:lnTo>
                      <a:pt x="534" y="150"/>
                    </a:lnTo>
                    <a:lnTo>
                      <a:pt x="532" y="150"/>
                    </a:lnTo>
                    <a:lnTo>
                      <a:pt x="530" y="148"/>
                    </a:lnTo>
                    <a:lnTo>
                      <a:pt x="528" y="146"/>
                    </a:lnTo>
                    <a:lnTo>
                      <a:pt x="528" y="146"/>
                    </a:lnTo>
                    <a:lnTo>
                      <a:pt x="525" y="144"/>
                    </a:lnTo>
                    <a:lnTo>
                      <a:pt x="525" y="144"/>
                    </a:lnTo>
                    <a:lnTo>
                      <a:pt x="523" y="146"/>
                    </a:lnTo>
                    <a:lnTo>
                      <a:pt x="521" y="144"/>
                    </a:lnTo>
                    <a:lnTo>
                      <a:pt x="521" y="144"/>
                    </a:lnTo>
                    <a:lnTo>
                      <a:pt x="519" y="142"/>
                    </a:lnTo>
                    <a:lnTo>
                      <a:pt x="517" y="142"/>
                    </a:lnTo>
                    <a:lnTo>
                      <a:pt x="515" y="142"/>
                    </a:lnTo>
                    <a:lnTo>
                      <a:pt x="513" y="140"/>
                    </a:lnTo>
                    <a:lnTo>
                      <a:pt x="513" y="140"/>
                    </a:lnTo>
                    <a:lnTo>
                      <a:pt x="511" y="138"/>
                    </a:lnTo>
                    <a:lnTo>
                      <a:pt x="509" y="136"/>
                    </a:lnTo>
                    <a:lnTo>
                      <a:pt x="509" y="134"/>
                    </a:lnTo>
                    <a:lnTo>
                      <a:pt x="511" y="131"/>
                    </a:lnTo>
                    <a:lnTo>
                      <a:pt x="509" y="131"/>
                    </a:lnTo>
                    <a:lnTo>
                      <a:pt x="504" y="127"/>
                    </a:lnTo>
                    <a:lnTo>
                      <a:pt x="504" y="125"/>
                    </a:lnTo>
                    <a:lnTo>
                      <a:pt x="506" y="123"/>
                    </a:lnTo>
                    <a:lnTo>
                      <a:pt x="506" y="117"/>
                    </a:lnTo>
                    <a:lnTo>
                      <a:pt x="504" y="112"/>
                    </a:lnTo>
                    <a:lnTo>
                      <a:pt x="502" y="108"/>
                    </a:lnTo>
                    <a:lnTo>
                      <a:pt x="502" y="106"/>
                    </a:lnTo>
                    <a:lnTo>
                      <a:pt x="502" y="106"/>
                    </a:lnTo>
                    <a:lnTo>
                      <a:pt x="500" y="106"/>
                    </a:lnTo>
                    <a:lnTo>
                      <a:pt x="500" y="104"/>
                    </a:lnTo>
                    <a:lnTo>
                      <a:pt x="498" y="102"/>
                    </a:lnTo>
                    <a:lnTo>
                      <a:pt x="496" y="100"/>
                    </a:lnTo>
                    <a:lnTo>
                      <a:pt x="496" y="98"/>
                    </a:lnTo>
                    <a:lnTo>
                      <a:pt x="496" y="95"/>
                    </a:lnTo>
                    <a:lnTo>
                      <a:pt x="496" y="95"/>
                    </a:lnTo>
                    <a:lnTo>
                      <a:pt x="496" y="93"/>
                    </a:lnTo>
                    <a:lnTo>
                      <a:pt x="496" y="89"/>
                    </a:lnTo>
                    <a:lnTo>
                      <a:pt x="494" y="87"/>
                    </a:lnTo>
                    <a:lnTo>
                      <a:pt x="494" y="83"/>
                    </a:lnTo>
                    <a:lnTo>
                      <a:pt x="494" y="81"/>
                    </a:lnTo>
                    <a:lnTo>
                      <a:pt x="494" y="79"/>
                    </a:lnTo>
                    <a:lnTo>
                      <a:pt x="494" y="79"/>
                    </a:lnTo>
                    <a:lnTo>
                      <a:pt x="494" y="76"/>
                    </a:lnTo>
                    <a:lnTo>
                      <a:pt x="494" y="74"/>
                    </a:lnTo>
                    <a:lnTo>
                      <a:pt x="492" y="74"/>
                    </a:lnTo>
                    <a:lnTo>
                      <a:pt x="490" y="72"/>
                    </a:lnTo>
                    <a:lnTo>
                      <a:pt x="487" y="70"/>
                    </a:lnTo>
                    <a:lnTo>
                      <a:pt x="483" y="68"/>
                    </a:lnTo>
                    <a:lnTo>
                      <a:pt x="483" y="66"/>
                    </a:lnTo>
                    <a:lnTo>
                      <a:pt x="481" y="64"/>
                    </a:lnTo>
                    <a:lnTo>
                      <a:pt x="479" y="66"/>
                    </a:lnTo>
                    <a:lnTo>
                      <a:pt x="477" y="66"/>
                    </a:lnTo>
                    <a:lnTo>
                      <a:pt x="475" y="66"/>
                    </a:lnTo>
                    <a:lnTo>
                      <a:pt x="473" y="68"/>
                    </a:lnTo>
                    <a:lnTo>
                      <a:pt x="471" y="66"/>
                    </a:lnTo>
                    <a:lnTo>
                      <a:pt x="471" y="66"/>
                    </a:lnTo>
                    <a:lnTo>
                      <a:pt x="471" y="64"/>
                    </a:lnTo>
                    <a:lnTo>
                      <a:pt x="468" y="60"/>
                    </a:lnTo>
                    <a:lnTo>
                      <a:pt x="468" y="60"/>
                    </a:lnTo>
                    <a:lnTo>
                      <a:pt x="466" y="57"/>
                    </a:lnTo>
                    <a:lnTo>
                      <a:pt x="468" y="51"/>
                    </a:lnTo>
                    <a:lnTo>
                      <a:pt x="466" y="49"/>
                    </a:lnTo>
                    <a:lnTo>
                      <a:pt x="466" y="47"/>
                    </a:lnTo>
                    <a:lnTo>
                      <a:pt x="466" y="43"/>
                    </a:lnTo>
                    <a:lnTo>
                      <a:pt x="464" y="41"/>
                    </a:lnTo>
                    <a:lnTo>
                      <a:pt x="464" y="41"/>
                    </a:lnTo>
                    <a:lnTo>
                      <a:pt x="464" y="38"/>
                    </a:lnTo>
                    <a:lnTo>
                      <a:pt x="462" y="36"/>
                    </a:lnTo>
                    <a:lnTo>
                      <a:pt x="462" y="36"/>
                    </a:lnTo>
                    <a:lnTo>
                      <a:pt x="460" y="34"/>
                    </a:lnTo>
                    <a:lnTo>
                      <a:pt x="460" y="34"/>
                    </a:lnTo>
                    <a:lnTo>
                      <a:pt x="460" y="32"/>
                    </a:lnTo>
                    <a:lnTo>
                      <a:pt x="462" y="32"/>
                    </a:lnTo>
                    <a:lnTo>
                      <a:pt x="462" y="30"/>
                    </a:lnTo>
                    <a:lnTo>
                      <a:pt x="460" y="28"/>
                    </a:lnTo>
                    <a:lnTo>
                      <a:pt x="458" y="28"/>
                    </a:lnTo>
                    <a:lnTo>
                      <a:pt x="458" y="28"/>
                    </a:lnTo>
                    <a:lnTo>
                      <a:pt x="458" y="28"/>
                    </a:lnTo>
                    <a:lnTo>
                      <a:pt x="456" y="24"/>
                    </a:lnTo>
                    <a:lnTo>
                      <a:pt x="456" y="22"/>
                    </a:lnTo>
                    <a:lnTo>
                      <a:pt x="456" y="19"/>
                    </a:lnTo>
                    <a:lnTo>
                      <a:pt x="456" y="17"/>
                    </a:lnTo>
                    <a:lnTo>
                      <a:pt x="456" y="17"/>
                    </a:lnTo>
                    <a:lnTo>
                      <a:pt x="454" y="15"/>
                    </a:lnTo>
                    <a:lnTo>
                      <a:pt x="452" y="13"/>
                    </a:lnTo>
                    <a:lnTo>
                      <a:pt x="452" y="11"/>
                    </a:lnTo>
                    <a:lnTo>
                      <a:pt x="454" y="11"/>
                    </a:lnTo>
                    <a:lnTo>
                      <a:pt x="452" y="11"/>
                    </a:lnTo>
                    <a:lnTo>
                      <a:pt x="452" y="11"/>
                    </a:lnTo>
                    <a:lnTo>
                      <a:pt x="449" y="11"/>
                    </a:lnTo>
                    <a:lnTo>
                      <a:pt x="449" y="13"/>
                    </a:lnTo>
                    <a:lnTo>
                      <a:pt x="445" y="13"/>
                    </a:lnTo>
                    <a:lnTo>
                      <a:pt x="445" y="19"/>
                    </a:lnTo>
                    <a:lnTo>
                      <a:pt x="445" y="24"/>
                    </a:lnTo>
                    <a:lnTo>
                      <a:pt x="443" y="28"/>
                    </a:lnTo>
                    <a:lnTo>
                      <a:pt x="443" y="30"/>
                    </a:lnTo>
                    <a:lnTo>
                      <a:pt x="443" y="30"/>
                    </a:lnTo>
                    <a:lnTo>
                      <a:pt x="443" y="30"/>
                    </a:lnTo>
                    <a:lnTo>
                      <a:pt x="441" y="30"/>
                    </a:lnTo>
                    <a:lnTo>
                      <a:pt x="441" y="32"/>
                    </a:lnTo>
                    <a:lnTo>
                      <a:pt x="439" y="36"/>
                    </a:lnTo>
                    <a:lnTo>
                      <a:pt x="439" y="38"/>
                    </a:lnTo>
                    <a:lnTo>
                      <a:pt x="439" y="38"/>
                    </a:lnTo>
                    <a:lnTo>
                      <a:pt x="441" y="38"/>
                    </a:lnTo>
                    <a:lnTo>
                      <a:pt x="441" y="38"/>
                    </a:lnTo>
                    <a:lnTo>
                      <a:pt x="441" y="38"/>
                    </a:lnTo>
                    <a:lnTo>
                      <a:pt x="441" y="41"/>
                    </a:lnTo>
                    <a:lnTo>
                      <a:pt x="443" y="41"/>
                    </a:lnTo>
                    <a:lnTo>
                      <a:pt x="443" y="43"/>
                    </a:lnTo>
                    <a:lnTo>
                      <a:pt x="441" y="43"/>
                    </a:lnTo>
                    <a:lnTo>
                      <a:pt x="441" y="43"/>
                    </a:lnTo>
                    <a:lnTo>
                      <a:pt x="439" y="43"/>
                    </a:lnTo>
                    <a:lnTo>
                      <a:pt x="437" y="45"/>
                    </a:lnTo>
                    <a:lnTo>
                      <a:pt x="439" y="49"/>
                    </a:lnTo>
                    <a:lnTo>
                      <a:pt x="437" y="51"/>
                    </a:lnTo>
                    <a:lnTo>
                      <a:pt x="437" y="53"/>
                    </a:lnTo>
                    <a:lnTo>
                      <a:pt x="435" y="57"/>
                    </a:lnTo>
                    <a:lnTo>
                      <a:pt x="435" y="60"/>
                    </a:lnTo>
                    <a:lnTo>
                      <a:pt x="437" y="62"/>
                    </a:lnTo>
                    <a:lnTo>
                      <a:pt x="437" y="64"/>
                    </a:lnTo>
                    <a:lnTo>
                      <a:pt x="437" y="66"/>
                    </a:lnTo>
                    <a:lnTo>
                      <a:pt x="437" y="68"/>
                    </a:lnTo>
                    <a:lnTo>
                      <a:pt x="437" y="74"/>
                    </a:lnTo>
                    <a:lnTo>
                      <a:pt x="439" y="76"/>
                    </a:lnTo>
                    <a:lnTo>
                      <a:pt x="437" y="79"/>
                    </a:lnTo>
                    <a:lnTo>
                      <a:pt x="435" y="85"/>
                    </a:lnTo>
                    <a:lnTo>
                      <a:pt x="435" y="91"/>
                    </a:lnTo>
                    <a:lnTo>
                      <a:pt x="435" y="93"/>
                    </a:lnTo>
                    <a:lnTo>
                      <a:pt x="435" y="95"/>
                    </a:lnTo>
                    <a:lnTo>
                      <a:pt x="433" y="100"/>
                    </a:lnTo>
                    <a:lnTo>
                      <a:pt x="433" y="102"/>
                    </a:lnTo>
                    <a:lnTo>
                      <a:pt x="428" y="108"/>
                    </a:lnTo>
                    <a:lnTo>
                      <a:pt x="426" y="110"/>
                    </a:lnTo>
                    <a:lnTo>
                      <a:pt x="426" y="115"/>
                    </a:lnTo>
                    <a:lnTo>
                      <a:pt x="422" y="117"/>
                    </a:lnTo>
                    <a:lnTo>
                      <a:pt x="420" y="117"/>
                    </a:lnTo>
                    <a:lnTo>
                      <a:pt x="416" y="119"/>
                    </a:lnTo>
                    <a:lnTo>
                      <a:pt x="414" y="119"/>
                    </a:lnTo>
                    <a:lnTo>
                      <a:pt x="411" y="117"/>
                    </a:lnTo>
                    <a:lnTo>
                      <a:pt x="411" y="117"/>
                    </a:lnTo>
                    <a:lnTo>
                      <a:pt x="409" y="117"/>
                    </a:lnTo>
                    <a:lnTo>
                      <a:pt x="405" y="112"/>
                    </a:lnTo>
                    <a:lnTo>
                      <a:pt x="401" y="112"/>
                    </a:lnTo>
                    <a:lnTo>
                      <a:pt x="401" y="110"/>
                    </a:lnTo>
                    <a:lnTo>
                      <a:pt x="401" y="108"/>
                    </a:lnTo>
                    <a:lnTo>
                      <a:pt x="399" y="108"/>
                    </a:lnTo>
                    <a:lnTo>
                      <a:pt x="399" y="106"/>
                    </a:lnTo>
                    <a:lnTo>
                      <a:pt x="395" y="106"/>
                    </a:lnTo>
                    <a:lnTo>
                      <a:pt x="392" y="104"/>
                    </a:lnTo>
                    <a:lnTo>
                      <a:pt x="390" y="104"/>
                    </a:lnTo>
                    <a:lnTo>
                      <a:pt x="386" y="104"/>
                    </a:lnTo>
                    <a:lnTo>
                      <a:pt x="384" y="102"/>
                    </a:lnTo>
                    <a:lnTo>
                      <a:pt x="382" y="100"/>
                    </a:lnTo>
                    <a:lnTo>
                      <a:pt x="378" y="95"/>
                    </a:lnTo>
                    <a:lnTo>
                      <a:pt x="376" y="93"/>
                    </a:lnTo>
                    <a:lnTo>
                      <a:pt x="371" y="93"/>
                    </a:lnTo>
                    <a:lnTo>
                      <a:pt x="369" y="91"/>
                    </a:lnTo>
                    <a:lnTo>
                      <a:pt x="369" y="91"/>
                    </a:lnTo>
                    <a:lnTo>
                      <a:pt x="367" y="89"/>
                    </a:lnTo>
                    <a:lnTo>
                      <a:pt x="367" y="89"/>
                    </a:lnTo>
                    <a:lnTo>
                      <a:pt x="365" y="89"/>
                    </a:lnTo>
                    <a:lnTo>
                      <a:pt x="363" y="89"/>
                    </a:lnTo>
                    <a:lnTo>
                      <a:pt x="363" y="89"/>
                    </a:lnTo>
                    <a:lnTo>
                      <a:pt x="363" y="87"/>
                    </a:lnTo>
                    <a:lnTo>
                      <a:pt x="363" y="87"/>
                    </a:lnTo>
                    <a:lnTo>
                      <a:pt x="363" y="87"/>
                    </a:lnTo>
                    <a:lnTo>
                      <a:pt x="363" y="87"/>
                    </a:lnTo>
                    <a:lnTo>
                      <a:pt x="361" y="87"/>
                    </a:lnTo>
                    <a:lnTo>
                      <a:pt x="361" y="87"/>
                    </a:lnTo>
                    <a:lnTo>
                      <a:pt x="359" y="87"/>
                    </a:lnTo>
                    <a:lnTo>
                      <a:pt x="357" y="85"/>
                    </a:lnTo>
                    <a:lnTo>
                      <a:pt x="357" y="85"/>
                    </a:lnTo>
                    <a:lnTo>
                      <a:pt x="354" y="83"/>
                    </a:lnTo>
                    <a:lnTo>
                      <a:pt x="352" y="81"/>
                    </a:lnTo>
                    <a:lnTo>
                      <a:pt x="350" y="79"/>
                    </a:lnTo>
                    <a:lnTo>
                      <a:pt x="344" y="76"/>
                    </a:lnTo>
                    <a:lnTo>
                      <a:pt x="344" y="74"/>
                    </a:lnTo>
                    <a:lnTo>
                      <a:pt x="344" y="74"/>
                    </a:lnTo>
                    <a:lnTo>
                      <a:pt x="344" y="72"/>
                    </a:lnTo>
                    <a:lnTo>
                      <a:pt x="344" y="70"/>
                    </a:lnTo>
                    <a:lnTo>
                      <a:pt x="346" y="70"/>
                    </a:lnTo>
                    <a:lnTo>
                      <a:pt x="348" y="66"/>
                    </a:lnTo>
                    <a:lnTo>
                      <a:pt x="348" y="64"/>
                    </a:lnTo>
                    <a:lnTo>
                      <a:pt x="350" y="64"/>
                    </a:lnTo>
                    <a:lnTo>
                      <a:pt x="352" y="60"/>
                    </a:lnTo>
                    <a:lnTo>
                      <a:pt x="352" y="57"/>
                    </a:lnTo>
                    <a:lnTo>
                      <a:pt x="350" y="55"/>
                    </a:lnTo>
                    <a:lnTo>
                      <a:pt x="350" y="49"/>
                    </a:lnTo>
                    <a:lnTo>
                      <a:pt x="354" y="49"/>
                    </a:lnTo>
                    <a:lnTo>
                      <a:pt x="357" y="47"/>
                    </a:lnTo>
                    <a:lnTo>
                      <a:pt x="357" y="47"/>
                    </a:lnTo>
                    <a:lnTo>
                      <a:pt x="359" y="49"/>
                    </a:lnTo>
                    <a:lnTo>
                      <a:pt x="359" y="49"/>
                    </a:lnTo>
                    <a:lnTo>
                      <a:pt x="359" y="49"/>
                    </a:lnTo>
                    <a:lnTo>
                      <a:pt x="361" y="45"/>
                    </a:lnTo>
                    <a:lnTo>
                      <a:pt x="361" y="45"/>
                    </a:lnTo>
                    <a:lnTo>
                      <a:pt x="361" y="43"/>
                    </a:lnTo>
                    <a:lnTo>
                      <a:pt x="361" y="43"/>
                    </a:lnTo>
                    <a:lnTo>
                      <a:pt x="367" y="36"/>
                    </a:lnTo>
                    <a:lnTo>
                      <a:pt x="365" y="34"/>
                    </a:lnTo>
                    <a:lnTo>
                      <a:pt x="365" y="34"/>
                    </a:lnTo>
                    <a:lnTo>
                      <a:pt x="363" y="34"/>
                    </a:lnTo>
                    <a:lnTo>
                      <a:pt x="361" y="32"/>
                    </a:lnTo>
                    <a:lnTo>
                      <a:pt x="361" y="30"/>
                    </a:lnTo>
                    <a:lnTo>
                      <a:pt x="359" y="30"/>
                    </a:lnTo>
                    <a:lnTo>
                      <a:pt x="357" y="32"/>
                    </a:lnTo>
                    <a:lnTo>
                      <a:pt x="357" y="32"/>
                    </a:lnTo>
                    <a:lnTo>
                      <a:pt x="357" y="32"/>
                    </a:lnTo>
                    <a:lnTo>
                      <a:pt x="357" y="34"/>
                    </a:lnTo>
                    <a:lnTo>
                      <a:pt x="357" y="36"/>
                    </a:lnTo>
                    <a:lnTo>
                      <a:pt x="354" y="36"/>
                    </a:lnTo>
                    <a:lnTo>
                      <a:pt x="352" y="36"/>
                    </a:lnTo>
                    <a:lnTo>
                      <a:pt x="352" y="34"/>
                    </a:lnTo>
                    <a:lnTo>
                      <a:pt x="352" y="32"/>
                    </a:lnTo>
                    <a:lnTo>
                      <a:pt x="350" y="32"/>
                    </a:lnTo>
                    <a:lnTo>
                      <a:pt x="350" y="32"/>
                    </a:lnTo>
                    <a:lnTo>
                      <a:pt x="348" y="34"/>
                    </a:lnTo>
                    <a:lnTo>
                      <a:pt x="348" y="34"/>
                    </a:lnTo>
                    <a:lnTo>
                      <a:pt x="348" y="32"/>
                    </a:lnTo>
                    <a:lnTo>
                      <a:pt x="348" y="32"/>
                    </a:lnTo>
                    <a:lnTo>
                      <a:pt x="348" y="30"/>
                    </a:lnTo>
                    <a:lnTo>
                      <a:pt x="350" y="30"/>
                    </a:lnTo>
                    <a:lnTo>
                      <a:pt x="350" y="30"/>
                    </a:lnTo>
                    <a:lnTo>
                      <a:pt x="350" y="30"/>
                    </a:lnTo>
                    <a:lnTo>
                      <a:pt x="350" y="28"/>
                    </a:lnTo>
                    <a:lnTo>
                      <a:pt x="350" y="28"/>
                    </a:lnTo>
                    <a:lnTo>
                      <a:pt x="350" y="28"/>
                    </a:lnTo>
                    <a:lnTo>
                      <a:pt x="348" y="28"/>
                    </a:lnTo>
                    <a:lnTo>
                      <a:pt x="348" y="30"/>
                    </a:lnTo>
                    <a:lnTo>
                      <a:pt x="346" y="30"/>
                    </a:lnTo>
                    <a:lnTo>
                      <a:pt x="342" y="32"/>
                    </a:lnTo>
                    <a:lnTo>
                      <a:pt x="340" y="34"/>
                    </a:lnTo>
                    <a:lnTo>
                      <a:pt x="338" y="32"/>
                    </a:lnTo>
                    <a:lnTo>
                      <a:pt x="335" y="32"/>
                    </a:lnTo>
                    <a:lnTo>
                      <a:pt x="333" y="30"/>
                    </a:lnTo>
                    <a:lnTo>
                      <a:pt x="333" y="30"/>
                    </a:lnTo>
                    <a:lnTo>
                      <a:pt x="329" y="30"/>
                    </a:lnTo>
                    <a:lnTo>
                      <a:pt x="327" y="30"/>
                    </a:lnTo>
                    <a:lnTo>
                      <a:pt x="327" y="30"/>
                    </a:lnTo>
                    <a:lnTo>
                      <a:pt x="325" y="30"/>
                    </a:lnTo>
                    <a:lnTo>
                      <a:pt x="323" y="30"/>
                    </a:lnTo>
                    <a:lnTo>
                      <a:pt x="321" y="28"/>
                    </a:lnTo>
                    <a:lnTo>
                      <a:pt x="316" y="28"/>
                    </a:lnTo>
                    <a:lnTo>
                      <a:pt x="314" y="28"/>
                    </a:lnTo>
                    <a:lnTo>
                      <a:pt x="312" y="26"/>
                    </a:lnTo>
                    <a:lnTo>
                      <a:pt x="312" y="26"/>
                    </a:lnTo>
                    <a:lnTo>
                      <a:pt x="310" y="26"/>
                    </a:lnTo>
                    <a:lnTo>
                      <a:pt x="308" y="24"/>
                    </a:lnTo>
                    <a:lnTo>
                      <a:pt x="306" y="22"/>
                    </a:lnTo>
                    <a:lnTo>
                      <a:pt x="306" y="22"/>
                    </a:lnTo>
                    <a:lnTo>
                      <a:pt x="304" y="22"/>
                    </a:lnTo>
                    <a:lnTo>
                      <a:pt x="302" y="22"/>
                    </a:lnTo>
                    <a:lnTo>
                      <a:pt x="302" y="22"/>
                    </a:lnTo>
                    <a:lnTo>
                      <a:pt x="300" y="19"/>
                    </a:lnTo>
                    <a:lnTo>
                      <a:pt x="295" y="17"/>
                    </a:lnTo>
                    <a:lnTo>
                      <a:pt x="295" y="17"/>
                    </a:lnTo>
                    <a:lnTo>
                      <a:pt x="295" y="17"/>
                    </a:lnTo>
                    <a:lnTo>
                      <a:pt x="293" y="19"/>
                    </a:lnTo>
                    <a:lnTo>
                      <a:pt x="293" y="19"/>
                    </a:lnTo>
                    <a:lnTo>
                      <a:pt x="293" y="19"/>
                    </a:lnTo>
                    <a:lnTo>
                      <a:pt x="291" y="17"/>
                    </a:lnTo>
                    <a:lnTo>
                      <a:pt x="291" y="17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91" y="19"/>
                    </a:lnTo>
                    <a:lnTo>
                      <a:pt x="293" y="22"/>
                    </a:lnTo>
                    <a:lnTo>
                      <a:pt x="293" y="22"/>
                    </a:lnTo>
                    <a:lnTo>
                      <a:pt x="295" y="22"/>
                    </a:lnTo>
                    <a:lnTo>
                      <a:pt x="297" y="22"/>
                    </a:lnTo>
                    <a:lnTo>
                      <a:pt x="302" y="24"/>
                    </a:lnTo>
                    <a:lnTo>
                      <a:pt x="302" y="26"/>
                    </a:lnTo>
                    <a:lnTo>
                      <a:pt x="302" y="28"/>
                    </a:lnTo>
                    <a:lnTo>
                      <a:pt x="302" y="30"/>
                    </a:lnTo>
                    <a:lnTo>
                      <a:pt x="302" y="30"/>
                    </a:lnTo>
                    <a:lnTo>
                      <a:pt x="302" y="32"/>
                    </a:lnTo>
                    <a:lnTo>
                      <a:pt x="302" y="32"/>
                    </a:lnTo>
                    <a:lnTo>
                      <a:pt x="300" y="32"/>
                    </a:lnTo>
                    <a:lnTo>
                      <a:pt x="300" y="32"/>
                    </a:lnTo>
                    <a:lnTo>
                      <a:pt x="297" y="32"/>
                    </a:lnTo>
                    <a:lnTo>
                      <a:pt x="297" y="34"/>
                    </a:lnTo>
                    <a:lnTo>
                      <a:pt x="297" y="34"/>
                    </a:lnTo>
                    <a:lnTo>
                      <a:pt x="295" y="32"/>
                    </a:lnTo>
                    <a:lnTo>
                      <a:pt x="293" y="34"/>
                    </a:lnTo>
                    <a:lnTo>
                      <a:pt x="291" y="34"/>
                    </a:lnTo>
                    <a:lnTo>
                      <a:pt x="291" y="34"/>
                    </a:lnTo>
                    <a:lnTo>
                      <a:pt x="289" y="34"/>
                    </a:lnTo>
                    <a:lnTo>
                      <a:pt x="287" y="34"/>
                    </a:lnTo>
                    <a:lnTo>
                      <a:pt x="283" y="34"/>
                    </a:lnTo>
                    <a:lnTo>
                      <a:pt x="281" y="32"/>
                    </a:lnTo>
                    <a:lnTo>
                      <a:pt x="281" y="32"/>
                    </a:lnTo>
                    <a:lnTo>
                      <a:pt x="281" y="30"/>
                    </a:lnTo>
                    <a:lnTo>
                      <a:pt x="281" y="32"/>
                    </a:lnTo>
                    <a:lnTo>
                      <a:pt x="278" y="32"/>
                    </a:lnTo>
                    <a:lnTo>
                      <a:pt x="276" y="32"/>
                    </a:lnTo>
                    <a:lnTo>
                      <a:pt x="276" y="34"/>
                    </a:lnTo>
                    <a:lnTo>
                      <a:pt x="276" y="34"/>
                    </a:lnTo>
                    <a:lnTo>
                      <a:pt x="276" y="34"/>
                    </a:lnTo>
                    <a:lnTo>
                      <a:pt x="274" y="34"/>
                    </a:lnTo>
                    <a:lnTo>
                      <a:pt x="274" y="36"/>
                    </a:lnTo>
                    <a:lnTo>
                      <a:pt x="274" y="36"/>
                    </a:lnTo>
                    <a:lnTo>
                      <a:pt x="274" y="38"/>
                    </a:lnTo>
                    <a:lnTo>
                      <a:pt x="274" y="38"/>
                    </a:lnTo>
                    <a:lnTo>
                      <a:pt x="272" y="38"/>
                    </a:lnTo>
                    <a:lnTo>
                      <a:pt x="272" y="36"/>
                    </a:lnTo>
                    <a:lnTo>
                      <a:pt x="270" y="36"/>
                    </a:lnTo>
                    <a:lnTo>
                      <a:pt x="270" y="36"/>
                    </a:lnTo>
                    <a:lnTo>
                      <a:pt x="270" y="38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68" y="41"/>
                    </a:lnTo>
                    <a:lnTo>
                      <a:pt x="266" y="41"/>
                    </a:lnTo>
                    <a:lnTo>
                      <a:pt x="266" y="43"/>
                    </a:lnTo>
                    <a:lnTo>
                      <a:pt x="264" y="45"/>
                    </a:lnTo>
                    <a:lnTo>
                      <a:pt x="264" y="47"/>
                    </a:lnTo>
                    <a:lnTo>
                      <a:pt x="264" y="47"/>
                    </a:lnTo>
                    <a:lnTo>
                      <a:pt x="264" y="49"/>
                    </a:lnTo>
                    <a:lnTo>
                      <a:pt x="264" y="51"/>
                    </a:lnTo>
                    <a:lnTo>
                      <a:pt x="264" y="53"/>
                    </a:lnTo>
                    <a:lnTo>
                      <a:pt x="262" y="53"/>
                    </a:lnTo>
                    <a:lnTo>
                      <a:pt x="259" y="53"/>
                    </a:lnTo>
                    <a:lnTo>
                      <a:pt x="257" y="53"/>
                    </a:lnTo>
                    <a:lnTo>
                      <a:pt x="257" y="55"/>
                    </a:lnTo>
                    <a:lnTo>
                      <a:pt x="257" y="57"/>
                    </a:lnTo>
                    <a:lnTo>
                      <a:pt x="257" y="57"/>
                    </a:lnTo>
                    <a:lnTo>
                      <a:pt x="257" y="60"/>
                    </a:lnTo>
                    <a:lnTo>
                      <a:pt x="255" y="60"/>
                    </a:lnTo>
                    <a:lnTo>
                      <a:pt x="255" y="62"/>
                    </a:lnTo>
                    <a:lnTo>
                      <a:pt x="253" y="64"/>
                    </a:lnTo>
                    <a:lnTo>
                      <a:pt x="251" y="66"/>
                    </a:lnTo>
                    <a:lnTo>
                      <a:pt x="253" y="68"/>
                    </a:lnTo>
                    <a:lnTo>
                      <a:pt x="255" y="70"/>
                    </a:lnTo>
                    <a:lnTo>
                      <a:pt x="255" y="70"/>
                    </a:lnTo>
                    <a:lnTo>
                      <a:pt x="255" y="70"/>
                    </a:lnTo>
                    <a:lnTo>
                      <a:pt x="255" y="70"/>
                    </a:lnTo>
                    <a:lnTo>
                      <a:pt x="255" y="72"/>
                    </a:lnTo>
                    <a:lnTo>
                      <a:pt x="257" y="72"/>
                    </a:lnTo>
                    <a:lnTo>
                      <a:pt x="257" y="72"/>
                    </a:lnTo>
                    <a:lnTo>
                      <a:pt x="257" y="74"/>
                    </a:lnTo>
                    <a:lnTo>
                      <a:pt x="257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6"/>
                    </a:lnTo>
                    <a:lnTo>
                      <a:pt x="255" y="79"/>
                    </a:lnTo>
                    <a:lnTo>
                      <a:pt x="255" y="79"/>
                    </a:lnTo>
                    <a:lnTo>
                      <a:pt x="255" y="79"/>
                    </a:lnTo>
                    <a:lnTo>
                      <a:pt x="253" y="76"/>
                    </a:lnTo>
                    <a:lnTo>
                      <a:pt x="253" y="74"/>
                    </a:lnTo>
                    <a:lnTo>
                      <a:pt x="251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6"/>
                    </a:lnTo>
                    <a:lnTo>
                      <a:pt x="249" y="79"/>
                    </a:lnTo>
                    <a:lnTo>
                      <a:pt x="249" y="79"/>
                    </a:lnTo>
                    <a:lnTo>
                      <a:pt x="249" y="76"/>
                    </a:lnTo>
                    <a:lnTo>
                      <a:pt x="247" y="74"/>
                    </a:lnTo>
                    <a:lnTo>
                      <a:pt x="240" y="72"/>
                    </a:lnTo>
                    <a:lnTo>
                      <a:pt x="238" y="72"/>
                    </a:lnTo>
                    <a:lnTo>
                      <a:pt x="238" y="72"/>
                    </a:lnTo>
                    <a:lnTo>
                      <a:pt x="236" y="74"/>
                    </a:lnTo>
                    <a:lnTo>
                      <a:pt x="236" y="74"/>
                    </a:lnTo>
                    <a:lnTo>
                      <a:pt x="236" y="74"/>
                    </a:lnTo>
                    <a:lnTo>
                      <a:pt x="234" y="74"/>
                    </a:lnTo>
                    <a:lnTo>
                      <a:pt x="234" y="76"/>
                    </a:lnTo>
                    <a:lnTo>
                      <a:pt x="232" y="76"/>
                    </a:lnTo>
                    <a:lnTo>
                      <a:pt x="232" y="79"/>
                    </a:lnTo>
                    <a:lnTo>
                      <a:pt x="234" y="79"/>
                    </a:lnTo>
                    <a:lnTo>
                      <a:pt x="234" y="81"/>
                    </a:lnTo>
                    <a:lnTo>
                      <a:pt x="234" y="81"/>
                    </a:lnTo>
                    <a:lnTo>
                      <a:pt x="234" y="81"/>
                    </a:lnTo>
                    <a:lnTo>
                      <a:pt x="232" y="81"/>
                    </a:lnTo>
                    <a:lnTo>
                      <a:pt x="232" y="81"/>
                    </a:lnTo>
                    <a:lnTo>
                      <a:pt x="232" y="81"/>
                    </a:lnTo>
                    <a:lnTo>
                      <a:pt x="232" y="79"/>
                    </a:lnTo>
                    <a:lnTo>
                      <a:pt x="232" y="74"/>
                    </a:lnTo>
                    <a:lnTo>
                      <a:pt x="232" y="74"/>
                    </a:lnTo>
                    <a:lnTo>
                      <a:pt x="234" y="72"/>
                    </a:lnTo>
                    <a:lnTo>
                      <a:pt x="232" y="72"/>
                    </a:lnTo>
                    <a:lnTo>
                      <a:pt x="228" y="68"/>
                    </a:lnTo>
                    <a:lnTo>
                      <a:pt x="226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1" y="62"/>
                    </a:lnTo>
                    <a:lnTo>
                      <a:pt x="219" y="60"/>
                    </a:lnTo>
                    <a:lnTo>
                      <a:pt x="217" y="60"/>
                    </a:lnTo>
                    <a:lnTo>
                      <a:pt x="215" y="57"/>
                    </a:lnTo>
                    <a:lnTo>
                      <a:pt x="213" y="57"/>
                    </a:lnTo>
                    <a:lnTo>
                      <a:pt x="211" y="57"/>
                    </a:lnTo>
                    <a:lnTo>
                      <a:pt x="211" y="60"/>
                    </a:lnTo>
                    <a:lnTo>
                      <a:pt x="211" y="60"/>
                    </a:lnTo>
                    <a:lnTo>
                      <a:pt x="211" y="62"/>
                    </a:lnTo>
                    <a:lnTo>
                      <a:pt x="209" y="64"/>
                    </a:lnTo>
                    <a:lnTo>
                      <a:pt x="207" y="62"/>
                    </a:lnTo>
                    <a:lnTo>
                      <a:pt x="207" y="62"/>
                    </a:lnTo>
                    <a:lnTo>
                      <a:pt x="205" y="62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2" y="62"/>
                    </a:lnTo>
                    <a:lnTo>
                      <a:pt x="202" y="62"/>
                    </a:lnTo>
                    <a:lnTo>
                      <a:pt x="202" y="60"/>
                    </a:lnTo>
                    <a:lnTo>
                      <a:pt x="200" y="60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200" y="66"/>
                    </a:lnTo>
                    <a:lnTo>
                      <a:pt x="200" y="66"/>
                    </a:lnTo>
                    <a:lnTo>
                      <a:pt x="200" y="68"/>
                    </a:lnTo>
                    <a:lnTo>
                      <a:pt x="198" y="68"/>
                    </a:lnTo>
                    <a:lnTo>
                      <a:pt x="198" y="70"/>
                    </a:lnTo>
                    <a:lnTo>
                      <a:pt x="198" y="70"/>
                    </a:lnTo>
                    <a:lnTo>
                      <a:pt x="196" y="68"/>
                    </a:lnTo>
                    <a:lnTo>
                      <a:pt x="196" y="68"/>
                    </a:lnTo>
                    <a:lnTo>
                      <a:pt x="196" y="68"/>
                    </a:lnTo>
                    <a:lnTo>
                      <a:pt x="196" y="68"/>
                    </a:lnTo>
                    <a:lnTo>
                      <a:pt x="194" y="68"/>
                    </a:lnTo>
                    <a:lnTo>
                      <a:pt x="194" y="68"/>
                    </a:lnTo>
                    <a:lnTo>
                      <a:pt x="194" y="68"/>
                    </a:lnTo>
                    <a:lnTo>
                      <a:pt x="194" y="66"/>
                    </a:lnTo>
                    <a:lnTo>
                      <a:pt x="196" y="66"/>
                    </a:lnTo>
                    <a:lnTo>
                      <a:pt x="194" y="64"/>
                    </a:lnTo>
                    <a:lnTo>
                      <a:pt x="194" y="66"/>
                    </a:lnTo>
                    <a:lnTo>
                      <a:pt x="194" y="66"/>
                    </a:lnTo>
                    <a:lnTo>
                      <a:pt x="194" y="68"/>
                    </a:lnTo>
                    <a:lnTo>
                      <a:pt x="192" y="68"/>
                    </a:lnTo>
                    <a:lnTo>
                      <a:pt x="192" y="70"/>
                    </a:lnTo>
                    <a:lnTo>
                      <a:pt x="190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2"/>
                    </a:lnTo>
                    <a:lnTo>
                      <a:pt x="188" y="72"/>
                    </a:lnTo>
                    <a:lnTo>
                      <a:pt x="188" y="74"/>
                    </a:lnTo>
                    <a:lnTo>
                      <a:pt x="188" y="74"/>
                    </a:lnTo>
                    <a:lnTo>
                      <a:pt x="190" y="76"/>
                    </a:lnTo>
                    <a:lnTo>
                      <a:pt x="190" y="79"/>
                    </a:lnTo>
                    <a:lnTo>
                      <a:pt x="190" y="79"/>
                    </a:lnTo>
                    <a:lnTo>
                      <a:pt x="190" y="79"/>
                    </a:lnTo>
                    <a:lnTo>
                      <a:pt x="188" y="76"/>
                    </a:lnTo>
                    <a:lnTo>
                      <a:pt x="186" y="76"/>
                    </a:lnTo>
                    <a:lnTo>
                      <a:pt x="186" y="76"/>
                    </a:lnTo>
                    <a:lnTo>
                      <a:pt x="186" y="76"/>
                    </a:lnTo>
                    <a:lnTo>
                      <a:pt x="186" y="76"/>
                    </a:lnTo>
                    <a:lnTo>
                      <a:pt x="183" y="79"/>
                    </a:lnTo>
                    <a:lnTo>
                      <a:pt x="183" y="79"/>
                    </a:lnTo>
                    <a:lnTo>
                      <a:pt x="181" y="79"/>
                    </a:lnTo>
                    <a:lnTo>
                      <a:pt x="183" y="81"/>
                    </a:lnTo>
                    <a:lnTo>
                      <a:pt x="183" y="81"/>
                    </a:lnTo>
                    <a:lnTo>
                      <a:pt x="183" y="81"/>
                    </a:lnTo>
                    <a:lnTo>
                      <a:pt x="186" y="81"/>
                    </a:lnTo>
                    <a:lnTo>
                      <a:pt x="186" y="81"/>
                    </a:lnTo>
                    <a:lnTo>
                      <a:pt x="186" y="83"/>
                    </a:lnTo>
                    <a:lnTo>
                      <a:pt x="186" y="83"/>
                    </a:lnTo>
                    <a:lnTo>
                      <a:pt x="186" y="83"/>
                    </a:lnTo>
                    <a:lnTo>
                      <a:pt x="183" y="83"/>
                    </a:lnTo>
                    <a:lnTo>
                      <a:pt x="181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9" y="83"/>
                    </a:lnTo>
                    <a:lnTo>
                      <a:pt x="179" y="83"/>
                    </a:lnTo>
                    <a:lnTo>
                      <a:pt x="177" y="85"/>
                    </a:lnTo>
                    <a:lnTo>
                      <a:pt x="177" y="83"/>
                    </a:lnTo>
                    <a:lnTo>
                      <a:pt x="175" y="85"/>
                    </a:lnTo>
                    <a:lnTo>
                      <a:pt x="175" y="85"/>
                    </a:lnTo>
                    <a:lnTo>
                      <a:pt x="175" y="87"/>
                    </a:lnTo>
                    <a:lnTo>
                      <a:pt x="175" y="89"/>
                    </a:lnTo>
                    <a:lnTo>
                      <a:pt x="177" y="91"/>
                    </a:lnTo>
                    <a:lnTo>
                      <a:pt x="179" y="89"/>
                    </a:lnTo>
                    <a:lnTo>
                      <a:pt x="179" y="89"/>
                    </a:lnTo>
                    <a:lnTo>
                      <a:pt x="179" y="89"/>
                    </a:lnTo>
                    <a:lnTo>
                      <a:pt x="179" y="91"/>
                    </a:lnTo>
                    <a:lnTo>
                      <a:pt x="177" y="91"/>
                    </a:lnTo>
                    <a:lnTo>
                      <a:pt x="177" y="93"/>
                    </a:lnTo>
                    <a:lnTo>
                      <a:pt x="177" y="93"/>
                    </a:lnTo>
                    <a:lnTo>
                      <a:pt x="175" y="93"/>
                    </a:lnTo>
                    <a:lnTo>
                      <a:pt x="175" y="93"/>
                    </a:lnTo>
                    <a:lnTo>
                      <a:pt x="175" y="95"/>
                    </a:lnTo>
                    <a:lnTo>
                      <a:pt x="175" y="95"/>
                    </a:lnTo>
                    <a:lnTo>
                      <a:pt x="175" y="98"/>
                    </a:lnTo>
                    <a:lnTo>
                      <a:pt x="177" y="98"/>
                    </a:lnTo>
                    <a:lnTo>
                      <a:pt x="179" y="98"/>
                    </a:lnTo>
                    <a:lnTo>
                      <a:pt x="181" y="98"/>
                    </a:lnTo>
                    <a:lnTo>
                      <a:pt x="181" y="98"/>
                    </a:lnTo>
                    <a:lnTo>
                      <a:pt x="179" y="98"/>
                    </a:lnTo>
                    <a:lnTo>
                      <a:pt x="177" y="98"/>
                    </a:lnTo>
                    <a:lnTo>
                      <a:pt x="175" y="98"/>
                    </a:lnTo>
                    <a:lnTo>
                      <a:pt x="173" y="98"/>
                    </a:lnTo>
                    <a:lnTo>
                      <a:pt x="173" y="98"/>
                    </a:lnTo>
                    <a:lnTo>
                      <a:pt x="171" y="95"/>
                    </a:lnTo>
                    <a:lnTo>
                      <a:pt x="171" y="95"/>
                    </a:lnTo>
                    <a:lnTo>
                      <a:pt x="169" y="95"/>
                    </a:lnTo>
                    <a:lnTo>
                      <a:pt x="169" y="98"/>
                    </a:lnTo>
                    <a:lnTo>
                      <a:pt x="167" y="98"/>
                    </a:lnTo>
                    <a:lnTo>
                      <a:pt x="164" y="95"/>
                    </a:lnTo>
                    <a:lnTo>
                      <a:pt x="164" y="95"/>
                    </a:lnTo>
                    <a:lnTo>
                      <a:pt x="162" y="95"/>
                    </a:lnTo>
                    <a:lnTo>
                      <a:pt x="164" y="98"/>
                    </a:lnTo>
                    <a:lnTo>
                      <a:pt x="164" y="98"/>
                    </a:lnTo>
                    <a:lnTo>
                      <a:pt x="162" y="100"/>
                    </a:lnTo>
                    <a:lnTo>
                      <a:pt x="162" y="100"/>
                    </a:lnTo>
                    <a:lnTo>
                      <a:pt x="162" y="100"/>
                    </a:lnTo>
                    <a:lnTo>
                      <a:pt x="162" y="100"/>
                    </a:lnTo>
                    <a:lnTo>
                      <a:pt x="162" y="102"/>
                    </a:lnTo>
                    <a:lnTo>
                      <a:pt x="164" y="104"/>
                    </a:lnTo>
                    <a:lnTo>
                      <a:pt x="164" y="104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7" y="108"/>
                    </a:lnTo>
                    <a:lnTo>
                      <a:pt x="167" y="110"/>
                    </a:lnTo>
                    <a:lnTo>
                      <a:pt x="167" y="110"/>
                    </a:lnTo>
                    <a:lnTo>
                      <a:pt x="164" y="108"/>
                    </a:lnTo>
                    <a:lnTo>
                      <a:pt x="164" y="108"/>
                    </a:lnTo>
                    <a:lnTo>
                      <a:pt x="162" y="108"/>
                    </a:lnTo>
                    <a:lnTo>
                      <a:pt x="162" y="108"/>
                    </a:lnTo>
                    <a:lnTo>
                      <a:pt x="162" y="108"/>
                    </a:lnTo>
                    <a:lnTo>
                      <a:pt x="162" y="110"/>
                    </a:lnTo>
                    <a:lnTo>
                      <a:pt x="162" y="115"/>
                    </a:lnTo>
                    <a:lnTo>
                      <a:pt x="162" y="115"/>
                    </a:lnTo>
                    <a:lnTo>
                      <a:pt x="162" y="115"/>
                    </a:lnTo>
                    <a:lnTo>
                      <a:pt x="162" y="115"/>
                    </a:lnTo>
                    <a:lnTo>
                      <a:pt x="160" y="115"/>
                    </a:lnTo>
                    <a:lnTo>
                      <a:pt x="160" y="112"/>
                    </a:lnTo>
                    <a:lnTo>
                      <a:pt x="158" y="108"/>
                    </a:lnTo>
                    <a:lnTo>
                      <a:pt x="156" y="106"/>
                    </a:lnTo>
                    <a:lnTo>
                      <a:pt x="156" y="104"/>
                    </a:lnTo>
                    <a:lnTo>
                      <a:pt x="154" y="98"/>
                    </a:lnTo>
                    <a:lnTo>
                      <a:pt x="152" y="98"/>
                    </a:lnTo>
                    <a:lnTo>
                      <a:pt x="152" y="100"/>
                    </a:lnTo>
                    <a:lnTo>
                      <a:pt x="150" y="102"/>
                    </a:lnTo>
                    <a:lnTo>
                      <a:pt x="150" y="104"/>
                    </a:lnTo>
                    <a:lnTo>
                      <a:pt x="148" y="106"/>
                    </a:lnTo>
                    <a:lnTo>
                      <a:pt x="148" y="106"/>
                    </a:lnTo>
                    <a:lnTo>
                      <a:pt x="145" y="106"/>
                    </a:lnTo>
                    <a:lnTo>
                      <a:pt x="143" y="108"/>
                    </a:lnTo>
                    <a:lnTo>
                      <a:pt x="143" y="110"/>
                    </a:lnTo>
                    <a:lnTo>
                      <a:pt x="141" y="112"/>
                    </a:lnTo>
                    <a:lnTo>
                      <a:pt x="141" y="115"/>
                    </a:lnTo>
                    <a:lnTo>
                      <a:pt x="141" y="117"/>
                    </a:lnTo>
                    <a:lnTo>
                      <a:pt x="141" y="119"/>
                    </a:lnTo>
                    <a:lnTo>
                      <a:pt x="141" y="123"/>
                    </a:lnTo>
                    <a:lnTo>
                      <a:pt x="143" y="123"/>
                    </a:lnTo>
                    <a:lnTo>
                      <a:pt x="143" y="123"/>
                    </a:lnTo>
                    <a:lnTo>
                      <a:pt x="143" y="125"/>
                    </a:lnTo>
                    <a:lnTo>
                      <a:pt x="143" y="125"/>
                    </a:lnTo>
                    <a:lnTo>
                      <a:pt x="139" y="129"/>
                    </a:lnTo>
                    <a:lnTo>
                      <a:pt x="137" y="131"/>
                    </a:lnTo>
                    <a:lnTo>
                      <a:pt x="135" y="131"/>
                    </a:lnTo>
                    <a:lnTo>
                      <a:pt x="135" y="134"/>
                    </a:lnTo>
                    <a:lnTo>
                      <a:pt x="133" y="136"/>
                    </a:lnTo>
                    <a:lnTo>
                      <a:pt x="133" y="138"/>
                    </a:lnTo>
                    <a:lnTo>
                      <a:pt x="131" y="140"/>
                    </a:lnTo>
                    <a:lnTo>
                      <a:pt x="129" y="144"/>
                    </a:lnTo>
                    <a:lnTo>
                      <a:pt x="126" y="146"/>
                    </a:lnTo>
                    <a:lnTo>
                      <a:pt x="124" y="148"/>
                    </a:lnTo>
                    <a:lnTo>
                      <a:pt x="122" y="148"/>
                    </a:lnTo>
                    <a:lnTo>
                      <a:pt x="114" y="153"/>
                    </a:lnTo>
                    <a:lnTo>
                      <a:pt x="112" y="153"/>
                    </a:lnTo>
                    <a:lnTo>
                      <a:pt x="105" y="155"/>
                    </a:lnTo>
                    <a:lnTo>
                      <a:pt x="101" y="155"/>
                    </a:lnTo>
                    <a:lnTo>
                      <a:pt x="99" y="155"/>
                    </a:lnTo>
                    <a:lnTo>
                      <a:pt x="95" y="155"/>
                    </a:lnTo>
                    <a:lnTo>
                      <a:pt x="88" y="159"/>
                    </a:lnTo>
                    <a:lnTo>
                      <a:pt x="84" y="159"/>
                    </a:lnTo>
                    <a:lnTo>
                      <a:pt x="80" y="161"/>
                    </a:lnTo>
                    <a:lnTo>
                      <a:pt x="80" y="161"/>
                    </a:lnTo>
                    <a:lnTo>
                      <a:pt x="76" y="163"/>
                    </a:lnTo>
                    <a:lnTo>
                      <a:pt x="74" y="165"/>
                    </a:lnTo>
                    <a:lnTo>
                      <a:pt x="69" y="165"/>
                    </a:lnTo>
                    <a:lnTo>
                      <a:pt x="67" y="165"/>
                    </a:lnTo>
                    <a:lnTo>
                      <a:pt x="65" y="165"/>
                    </a:lnTo>
                    <a:lnTo>
                      <a:pt x="63" y="165"/>
                    </a:lnTo>
                    <a:lnTo>
                      <a:pt x="59" y="165"/>
                    </a:lnTo>
                    <a:lnTo>
                      <a:pt x="59" y="165"/>
                    </a:lnTo>
                    <a:lnTo>
                      <a:pt x="57" y="165"/>
                    </a:lnTo>
                    <a:lnTo>
                      <a:pt x="48" y="172"/>
                    </a:lnTo>
                    <a:lnTo>
                      <a:pt x="46" y="172"/>
                    </a:lnTo>
                    <a:lnTo>
                      <a:pt x="44" y="174"/>
                    </a:lnTo>
                    <a:lnTo>
                      <a:pt x="42" y="176"/>
                    </a:lnTo>
                    <a:lnTo>
                      <a:pt x="38" y="178"/>
                    </a:lnTo>
                    <a:lnTo>
                      <a:pt x="34" y="180"/>
                    </a:lnTo>
                    <a:lnTo>
                      <a:pt x="29" y="182"/>
                    </a:lnTo>
                    <a:lnTo>
                      <a:pt x="27" y="184"/>
                    </a:lnTo>
                    <a:lnTo>
                      <a:pt x="25" y="184"/>
                    </a:lnTo>
                    <a:lnTo>
                      <a:pt x="23" y="191"/>
                    </a:lnTo>
                    <a:lnTo>
                      <a:pt x="23" y="191"/>
                    </a:lnTo>
                    <a:lnTo>
                      <a:pt x="21" y="193"/>
                    </a:lnTo>
                    <a:lnTo>
                      <a:pt x="19" y="193"/>
                    </a:lnTo>
                    <a:lnTo>
                      <a:pt x="19" y="195"/>
                    </a:lnTo>
                    <a:lnTo>
                      <a:pt x="19" y="191"/>
                    </a:lnTo>
                    <a:lnTo>
                      <a:pt x="19" y="188"/>
                    </a:lnTo>
                    <a:lnTo>
                      <a:pt x="19" y="184"/>
                    </a:lnTo>
                    <a:lnTo>
                      <a:pt x="19" y="184"/>
                    </a:lnTo>
                    <a:lnTo>
                      <a:pt x="17" y="184"/>
                    </a:lnTo>
                    <a:lnTo>
                      <a:pt x="17" y="184"/>
                    </a:lnTo>
                    <a:lnTo>
                      <a:pt x="15" y="191"/>
                    </a:lnTo>
                    <a:lnTo>
                      <a:pt x="12" y="197"/>
                    </a:lnTo>
                    <a:lnTo>
                      <a:pt x="12" y="199"/>
                    </a:lnTo>
                    <a:lnTo>
                      <a:pt x="15" y="201"/>
                    </a:lnTo>
                    <a:lnTo>
                      <a:pt x="15" y="203"/>
                    </a:lnTo>
                    <a:lnTo>
                      <a:pt x="12" y="205"/>
                    </a:lnTo>
                    <a:lnTo>
                      <a:pt x="12" y="207"/>
                    </a:lnTo>
                    <a:lnTo>
                      <a:pt x="12" y="210"/>
                    </a:lnTo>
                    <a:lnTo>
                      <a:pt x="10" y="214"/>
                    </a:lnTo>
                    <a:lnTo>
                      <a:pt x="8" y="216"/>
                    </a:lnTo>
                    <a:lnTo>
                      <a:pt x="8" y="220"/>
                    </a:lnTo>
                    <a:lnTo>
                      <a:pt x="8" y="222"/>
                    </a:lnTo>
                    <a:lnTo>
                      <a:pt x="8" y="224"/>
                    </a:lnTo>
                    <a:lnTo>
                      <a:pt x="8" y="229"/>
                    </a:lnTo>
                    <a:lnTo>
                      <a:pt x="10" y="229"/>
                    </a:lnTo>
                    <a:lnTo>
                      <a:pt x="12" y="235"/>
                    </a:lnTo>
                    <a:lnTo>
                      <a:pt x="12" y="237"/>
                    </a:lnTo>
                    <a:lnTo>
                      <a:pt x="17" y="243"/>
                    </a:lnTo>
                    <a:lnTo>
                      <a:pt x="21" y="248"/>
                    </a:lnTo>
                    <a:lnTo>
                      <a:pt x="21" y="250"/>
                    </a:lnTo>
                    <a:lnTo>
                      <a:pt x="19" y="252"/>
                    </a:lnTo>
                    <a:lnTo>
                      <a:pt x="21" y="256"/>
                    </a:lnTo>
                    <a:lnTo>
                      <a:pt x="19" y="256"/>
                    </a:lnTo>
                    <a:lnTo>
                      <a:pt x="19" y="256"/>
                    </a:lnTo>
                    <a:lnTo>
                      <a:pt x="17" y="256"/>
                    </a:lnTo>
                    <a:lnTo>
                      <a:pt x="17" y="254"/>
                    </a:lnTo>
                    <a:lnTo>
                      <a:pt x="15" y="252"/>
                    </a:lnTo>
                    <a:lnTo>
                      <a:pt x="15" y="250"/>
                    </a:lnTo>
                    <a:lnTo>
                      <a:pt x="15" y="252"/>
                    </a:lnTo>
                    <a:lnTo>
                      <a:pt x="12" y="254"/>
                    </a:lnTo>
                    <a:lnTo>
                      <a:pt x="12" y="252"/>
                    </a:lnTo>
                    <a:lnTo>
                      <a:pt x="12" y="252"/>
                    </a:lnTo>
                    <a:lnTo>
                      <a:pt x="12" y="252"/>
                    </a:lnTo>
                    <a:lnTo>
                      <a:pt x="12" y="250"/>
                    </a:lnTo>
                    <a:lnTo>
                      <a:pt x="12" y="248"/>
                    </a:lnTo>
                    <a:lnTo>
                      <a:pt x="10" y="246"/>
                    </a:lnTo>
                    <a:lnTo>
                      <a:pt x="10" y="243"/>
                    </a:lnTo>
                    <a:lnTo>
                      <a:pt x="8" y="243"/>
                    </a:lnTo>
                    <a:lnTo>
                      <a:pt x="8" y="246"/>
                    </a:lnTo>
                    <a:lnTo>
                      <a:pt x="8" y="246"/>
                    </a:lnTo>
                    <a:lnTo>
                      <a:pt x="8" y="250"/>
                    </a:lnTo>
                    <a:lnTo>
                      <a:pt x="10" y="252"/>
                    </a:lnTo>
                    <a:lnTo>
                      <a:pt x="12" y="254"/>
                    </a:lnTo>
                    <a:lnTo>
                      <a:pt x="12" y="254"/>
                    </a:lnTo>
                    <a:lnTo>
                      <a:pt x="15" y="256"/>
                    </a:lnTo>
                    <a:lnTo>
                      <a:pt x="15" y="258"/>
                    </a:lnTo>
                    <a:lnTo>
                      <a:pt x="12" y="260"/>
                    </a:lnTo>
                    <a:lnTo>
                      <a:pt x="12" y="260"/>
                    </a:lnTo>
                    <a:lnTo>
                      <a:pt x="10" y="260"/>
                    </a:lnTo>
                    <a:lnTo>
                      <a:pt x="10" y="258"/>
                    </a:lnTo>
                    <a:lnTo>
                      <a:pt x="8" y="254"/>
                    </a:lnTo>
                    <a:lnTo>
                      <a:pt x="8" y="252"/>
                    </a:lnTo>
                    <a:lnTo>
                      <a:pt x="6" y="252"/>
                    </a:lnTo>
                    <a:lnTo>
                      <a:pt x="6" y="252"/>
                    </a:lnTo>
                    <a:lnTo>
                      <a:pt x="6" y="254"/>
                    </a:lnTo>
                    <a:lnTo>
                      <a:pt x="6" y="254"/>
                    </a:lnTo>
                    <a:lnTo>
                      <a:pt x="6" y="254"/>
                    </a:lnTo>
                    <a:lnTo>
                      <a:pt x="6" y="254"/>
                    </a:lnTo>
                    <a:lnTo>
                      <a:pt x="4" y="254"/>
                    </a:lnTo>
                    <a:lnTo>
                      <a:pt x="4" y="254"/>
                    </a:lnTo>
                    <a:lnTo>
                      <a:pt x="4" y="254"/>
                    </a:lnTo>
                    <a:lnTo>
                      <a:pt x="6" y="258"/>
                    </a:lnTo>
                    <a:lnTo>
                      <a:pt x="12" y="265"/>
                    </a:lnTo>
                    <a:lnTo>
                      <a:pt x="17" y="273"/>
                    </a:lnTo>
                    <a:lnTo>
                      <a:pt x="19" y="275"/>
                    </a:lnTo>
                    <a:lnTo>
                      <a:pt x="19" y="284"/>
                    </a:lnTo>
                    <a:lnTo>
                      <a:pt x="19" y="284"/>
                    </a:lnTo>
                    <a:lnTo>
                      <a:pt x="23" y="288"/>
                    </a:lnTo>
                    <a:lnTo>
                      <a:pt x="25" y="292"/>
                    </a:lnTo>
                    <a:lnTo>
                      <a:pt x="25" y="294"/>
                    </a:lnTo>
                    <a:lnTo>
                      <a:pt x="25" y="296"/>
                    </a:lnTo>
                    <a:lnTo>
                      <a:pt x="27" y="298"/>
                    </a:lnTo>
                    <a:lnTo>
                      <a:pt x="29" y="303"/>
                    </a:lnTo>
                    <a:lnTo>
                      <a:pt x="31" y="307"/>
                    </a:lnTo>
                    <a:lnTo>
                      <a:pt x="31" y="309"/>
                    </a:lnTo>
                    <a:lnTo>
                      <a:pt x="31" y="311"/>
                    </a:lnTo>
                    <a:lnTo>
                      <a:pt x="31" y="317"/>
                    </a:lnTo>
                    <a:lnTo>
                      <a:pt x="31" y="319"/>
                    </a:lnTo>
                    <a:lnTo>
                      <a:pt x="34" y="326"/>
                    </a:lnTo>
                    <a:lnTo>
                      <a:pt x="34" y="330"/>
                    </a:lnTo>
                    <a:lnTo>
                      <a:pt x="36" y="332"/>
                    </a:lnTo>
                    <a:lnTo>
                      <a:pt x="38" y="339"/>
                    </a:lnTo>
                    <a:lnTo>
                      <a:pt x="42" y="345"/>
                    </a:lnTo>
                    <a:lnTo>
                      <a:pt x="44" y="347"/>
                    </a:lnTo>
                    <a:lnTo>
                      <a:pt x="42" y="358"/>
                    </a:lnTo>
                    <a:lnTo>
                      <a:pt x="42" y="360"/>
                    </a:lnTo>
                    <a:lnTo>
                      <a:pt x="42" y="360"/>
                    </a:lnTo>
                    <a:lnTo>
                      <a:pt x="42" y="362"/>
                    </a:lnTo>
                    <a:lnTo>
                      <a:pt x="42" y="366"/>
                    </a:lnTo>
                    <a:lnTo>
                      <a:pt x="42" y="370"/>
                    </a:lnTo>
                    <a:lnTo>
                      <a:pt x="42" y="372"/>
                    </a:lnTo>
                    <a:lnTo>
                      <a:pt x="40" y="377"/>
                    </a:lnTo>
                    <a:lnTo>
                      <a:pt x="38" y="377"/>
                    </a:lnTo>
                    <a:lnTo>
                      <a:pt x="36" y="377"/>
                    </a:lnTo>
                    <a:lnTo>
                      <a:pt x="34" y="377"/>
                    </a:lnTo>
                    <a:lnTo>
                      <a:pt x="31" y="374"/>
                    </a:lnTo>
                    <a:lnTo>
                      <a:pt x="31" y="381"/>
                    </a:lnTo>
                    <a:lnTo>
                      <a:pt x="31" y="385"/>
                    </a:lnTo>
                    <a:lnTo>
                      <a:pt x="31" y="387"/>
                    </a:lnTo>
                    <a:lnTo>
                      <a:pt x="31" y="387"/>
                    </a:lnTo>
                    <a:lnTo>
                      <a:pt x="34" y="389"/>
                    </a:lnTo>
                    <a:lnTo>
                      <a:pt x="36" y="389"/>
                    </a:lnTo>
                    <a:lnTo>
                      <a:pt x="36" y="389"/>
                    </a:lnTo>
                    <a:lnTo>
                      <a:pt x="40" y="391"/>
                    </a:lnTo>
                    <a:lnTo>
                      <a:pt x="42" y="393"/>
                    </a:lnTo>
                    <a:lnTo>
                      <a:pt x="46" y="398"/>
                    </a:lnTo>
                    <a:lnTo>
                      <a:pt x="50" y="398"/>
                    </a:lnTo>
                    <a:lnTo>
                      <a:pt x="55" y="400"/>
                    </a:lnTo>
                    <a:lnTo>
                      <a:pt x="61" y="402"/>
                    </a:lnTo>
                    <a:lnTo>
                      <a:pt x="65" y="402"/>
                    </a:lnTo>
                    <a:lnTo>
                      <a:pt x="72" y="402"/>
                    </a:lnTo>
                    <a:lnTo>
                      <a:pt x="74" y="402"/>
                    </a:lnTo>
                    <a:lnTo>
                      <a:pt x="76" y="402"/>
                    </a:lnTo>
                    <a:lnTo>
                      <a:pt x="78" y="402"/>
                    </a:lnTo>
                    <a:lnTo>
                      <a:pt x="80" y="400"/>
                    </a:lnTo>
                    <a:lnTo>
                      <a:pt x="86" y="396"/>
                    </a:lnTo>
                    <a:lnTo>
                      <a:pt x="91" y="391"/>
                    </a:lnTo>
                    <a:lnTo>
                      <a:pt x="95" y="391"/>
                    </a:lnTo>
                    <a:lnTo>
                      <a:pt x="97" y="391"/>
                    </a:lnTo>
                    <a:lnTo>
                      <a:pt x="99" y="389"/>
                    </a:lnTo>
                    <a:lnTo>
                      <a:pt x="103" y="385"/>
                    </a:lnTo>
                    <a:lnTo>
                      <a:pt x="103" y="385"/>
                    </a:lnTo>
                    <a:lnTo>
                      <a:pt x="105" y="383"/>
                    </a:lnTo>
                    <a:lnTo>
                      <a:pt x="112" y="383"/>
                    </a:lnTo>
                    <a:lnTo>
                      <a:pt x="114" y="383"/>
                    </a:lnTo>
                    <a:lnTo>
                      <a:pt x="116" y="383"/>
                    </a:lnTo>
                    <a:lnTo>
                      <a:pt x="120" y="381"/>
                    </a:lnTo>
                    <a:lnTo>
                      <a:pt x="129" y="381"/>
                    </a:lnTo>
                    <a:lnTo>
                      <a:pt x="135" y="381"/>
                    </a:lnTo>
                    <a:lnTo>
                      <a:pt x="137" y="381"/>
                    </a:lnTo>
                    <a:lnTo>
                      <a:pt x="139" y="381"/>
                    </a:lnTo>
                    <a:lnTo>
                      <a:pt x="141" y="383"/>
                    </a:lnTo>
                    <a:lnTo>
                      <a:pt x="150" y="381"/>
                    </a:lnTo>
                    <a:lnTo>
                      <a:pt x="154" y="381"/>
                    </a:lnTo>
                    <a:lnTo>
                      <a:pt x="154" y="383"/>
                    </a:lnTo>
                    <a:lnTo>
                      <a:pt x="156" y="383"/>
                    </a:lnTo>
                    <a:lnTo>
                      <a:pt x="160" y="383"/>
                    </a:lnTo>
                    <a:lnTo>
                      <a:pt x="162" y="383"/>
                    </a:lnTo>
                    <a:lnTo>
                      <a:pt x="164" y="381"/>
                    </a:lnTo>
                    <a:lnTo>
                      <a:pt x="167" y="377"/>
                    </a:lnTo>
                    <a:lnTo>
                      <a:pt x="169" y="374"/>
                    </a:lnTo>
                    <a:lnTo>
                      <a:pt x="171" y="368"/>
                    </a:lnTo>
                    <a:lnTo>
                      <a:pt x="173" y="366"/>
                    </a:lnTo>
                    <a:lnTo>
                      <a:pt x="175" y="366"/>
                    </a:lnTo>
                    <a:lnTo>
                      <a:pt x="177" y="366"/>
                    </a:lnTo>
                    <a:lnTo>
                      <a:pt x="181" y="364"/>
                    </a:lnTo>
                    <a:lnTo>
                      <a:pt x="188" y="360"/>
                    </a:lnTo>
                    <a:lnTo>
                      <a:pt x="192" y="360"/>
                    </a:lnTo>
                    <a:lnTo>
                      <a:pt x="194" y="358"/>
                    </a:lnTo>
                    <a:lnTo>
                      <a:pt x="198" y="355"/>
                    </a:lnTo>
                    <a:lnTo>
                      <a:pt x="202" y="353"/>
                    </a:lnTo>
                    <a:lnTo>
                      <a:pt x="211" y="355"/>
                    </a:lnTo>
                    <a:lnTo>
                      <a:pt x="215" y="355"/>
                    </a:lnTo>
                    <a:lnTo>
                      <a:pt x="219" y="353"/>
                    </a:lnTo>
                    <a:lnTo>
                      <a:pt x="226" y="353"/>
                    </a:lnTo>
                    <a:lnTo>
                      <a:pt x="232" y="351"/>
                    </a:lnTo>
                    <a:lnTo>
                      <a:pt x="238" y="347"/>
                    </a:lnTo>
                    <a:lnTo>
                      <a:pt x="245" y="345"/>
                    </a:lnTo>
                    <a:lnTo>
                      <a:pt x="249" y="345"/>
                    </a:lnTo>
                    <a:lnTo>
                      <a:pt x="253" y="343"/>
                    </a:lnTo>
                    <a:lnTo>
                      <a:pt x="262" y="343"/>
                    </a:lnTo>
                    <a:lnTo>
                      <a:pt x="272" y="343"/>
                    </a:lnTo>
                    <a:lnTo>
                      <a:pt x="274" y="343"/>
                    </a:lnTo>
                    <a:lnTo>
                      <a:pt x="276" y="343"/>
                    </a:lnTo>
                    <a:lnTo>
                      <a:pt x="278" y="341"/>
                    </a:lnTo>
                    <a:lnTo>
                      <a:pt x="281" y="341"/>
                    </a:lnTo>
                    <a:lnTo>
                      <a:pt x="283" y="343"/>
                    </a:lnTo>
                    <a:lnTo>
                      <a:pt x="287" y="345"/>
                    </a:lnTo>
                    <a:lnTo>
                      <a:pt x="295" y="349"/>
                    </a:lnTo>
                    <a:lnTo>
                      <a:pt x="295" y="349"/>
                    </a:lnTo>
                    <a:lnTo>
                      <a:pt x="302" y="349"/>
                    </a:lnTo>
                    <a:lnTo>
                      <a:pt x="302" y="349"/>
                    </a:lnTo>
                    <a:lnTo>
                      <a:pt x="310" y="353"/>
                    </a:lnTo>
                    <a:lnTo>
                      <a:pt x="312" y="353"/>
                    </a:lnTo>
                    <a:lnTo>
                      <a:pt x="314" y="353"/>
                    </a:lnTo>
                    <a:lnTo>
                      <a:pt x="316" y="353"/>
                    </a:lnTo>
                    <a:lnTo>
                      <a:pt x="319" y="353"/>
                    </a:lnTo>
                    <a:lnTo>
                      <a:pt x="321" y="358"/>
                    </a:lnTo>
                    <a:lnTo>
                      <a:pt x="325" y="360"/>
                    </a:lnTo>
                    <a:lnTo>
                      <a:pt x="325" y="362"/>
                    </a:lnTo>
                    <a:lnTo>
                      <a:pt x="325" y="362"/>
                    </a:lnTo>
                    <a:lnTo>
                      <a:pt x="325" y="362"/>
                    </a:lnTo>
                    <a:lnTo>
                      <a:pt x="323" y="362"/>
                    </a:lnTo>
                    <a:lnTo>
                      <a:pt x="325" y="366"/>
                    </a:lnTo>
                    <a:lnTo>
                      <a:pt x="327" y="370"/>
                    </a:lnTo>
                    <a:lnTo>
                      <a:pt x="331" y="370"/>
                    </a:lnTo>
                    <a:lnTo>
                      <a:pt x="333" y="370"/>
                    </a:lnTo>
                    <a:lnTo>
                      <a:pt x="333" y="372"/>
                    </a:lnTo>
                    <a:lnTo>
                      <a:pt x="335" y="374"/>
                    </a:lnTo>
                    <a:lnTo>
                      <a:pt x="335" y="377"/>
                    </a:lnTo>
                    <a:lnTo>
                      <a:pt x="338" y="381"/>
                    </a:lnTo>
                    <a:lnTo>
                      <a:pt x="340" y="383"/>
                    </a:lnTo>
                    <a:lnTo>
                      <a:pt x="340" y="383"/>
                    </a:lnTo>
                    <a:lnTo>
                      <a:pt x="342" y="387"/>
                    </a:lnTo>
                    <a:lnTo>
                      <a:pt x="342" y="387"/>
                    </a:lnTo>
                    <a:lnTo>
                      <a:pt x="342" y="389"/>
                    </a:lnTo>
                    <a:lnTo>
                      <a:pt x="344" y="393"/>
                    </a:lnTo>
                    <a:lnTo>
                      <a:pt x="344" y="393"/>
                    </a:lnTo>
                    <a:lnTo>
                      <a:pt x="342" y="393"/>
                    </a:lnTo>
                    <a:lnTo>
                      <a:pt x="342" y="393"/>
                    </a:lnTo>
                    <a:lnTo>
                      <a:pt x="340" y="391"/>
                    </a:lnTo>
                    <a:lnTo>
                      <a:pt x="340" y="391"/>
                    </a:lnTo>
                    <a:lnTo>
                      <a:pt x="340" y="393"/>
                    </a:lnTo>
                    <a:lnTo>
                      <a:pt x="340" y="393"/>
                    </a:lnTo>
                    <a:lnTo>
                      <a:pt x="340" y="393"/>
                    </a:lnTo>
                    <a:lnTo>
                      <a:pt x="340" y="393"/>
                    </a:lnTo>
                    <a:lnTo>
                      <a:pt x="342" y="396"/>
                    </a:lnTo>
                    <a:lnTo>
                      <a:pt x="344" y="396"/>
                    </a:lnTo>
                    <a:lnTo>
                      <a:pt x="344" y="398"/>
                    </a:lnTo>
                    <a:lnTo>
                      <a:pt x="346" y="400"/>
                    </a:lnTo>
                    <a:lnTo>
                      <a:pt x="348" y="400"/>
                    </a:lnTo>
                    <a:lnTo>
                      <a:pt x="348" y="398"/>
                    </a:lnTo>
                    <a:lnTo>
                      <a:pt x="350" y="400"/>
                    </a:lnTo>
                    <a:lnTo>
                      <a:pt x="352" y="400"/>
                    </a:lnTo>
                    <a:lnTo>
                      <a:pt x="352" y="400"/>
                    </a:lnTo>
                    <a:lnTo>
                      <a:pt x="352" y="398"/>
                    </a:lnTo>
                    <a:lnTo>
                      <a:pt x="350" y="396"/>
                    </a:lnTo>
                    <a:lnTo>
                      <a:pt x="350" y="396"/>
                    </a:lnTo>
                    <a:lnTo>
                      <a:pt x="352" y="393"/>
                    </a:lnTo>
                    <a:lnTo>
                      <a:pt x="352" y="393"/>
                    </a:lnTo>
                    <a:lnTo>
                      <a:pt x="354" y="391"/>
                    </a:lnTo>
                    <a:lnTo>
                      <a:pt x="359" y="385"/>
                    </a:lnTo>
                    <a:lnTo>
                      <a:pt x="361" y="383"/>
                    </a:lnTo>
                    <a:lnTo>
                      <a:pt x="361" y="383"/>
                    </a:lnTo>
                    <a:lnTo>
                      <a:pt x="365" y="381"/>
                    </a:lnTo>
                    <a:lnTo>
                      <a:pt x="367" y="379"/>
                    </a:lnTo>
                    <a:lnTo>
                      <a:pt x="367" y="379"/>
                    </a:lnTo>
                    <a:lnTo>
                      <a:pt x="369" y="379"/>
                    </a:lnTo>
                    <a:lnTo>
                      <a:pt x="371" y="377"/>
                    </a:lnTo>
                    <a:lnTo>
                      <a:pt x="373" y="374"/>
                    </a:lnTo>
                    <a:lnTo>
                      <a:pt x="373" y="370"/>
                    </a:lnTo>
                    <a:lnTo>
                      <a:pt x="376" y="368"/>
                    </a:lnTo>
                    <a:lnTo>
                      <a:pt x="378" y="366"/>
                    </a:lnTo>
                    <a:lnTo>
                      <a:pt x="380" y="364"/>
                    </a:lnTo>
                    <a:lnTo>
                      <a:pt x="380" y="362"/>
                    </a:lnTo>
                    <a:lnTo>
                      <a:pt x="380" y="360"/>
                    </a:lnTo>
                    <a:lnTo>
                      <a:pt x="380" y="362"/>
                    </a:lnTo>
                    <a:lnTo>
                      <a:pt x="382" y="362"/>
                    </a:lnTo>
                    <a:lnTo>
                      <a:pt x="382" y="368"/>
                    </a:lnTo>
                    <a:lnTo>
                      <a:pt x="382" y="370"/>
                    </a:lnTo>
                    <a:lnTo>
                      <a:pt x="380" y="370"/>
                    </a:lnTo>
                    <a:lnTo>
                      <a:pt x="380" y="372"/>
                    </a:lnTo>
                    <a:lnTo>
                      <a:pt x="382" y="374"/>
                    </a:lnTo>
                    <a:lnTo>
                      <a:pt x="382" y="377"/>
                    </a:lnTo>
                    <a:lnTo>
                      <a:pt x="380" y="379"/>
                    </a:lnTo>
                    <a:lnTo>
                      <a:pt x="378" y="381"/>
                    </a:lnTo>
                    <a:lnTo>
                      <a:pt x="376" y="387"/>
                    </a:lnTo>
                    <a:lnTo>
                      <a:pt x="376" y="387"/>
                    </a:lnTo>
                    <a:lnTo>
                      <a:pt x="373" y="389"/>
                    </a:lnTo>
                    <a:lnTo>
                      <a:pt x="373" y="391"/>
                    </a:lnTo>
                    <a:lnTo>
                      <a:pt x="376" y="393"/>
                    </a:lnTo>
                    <a:lnTo>
                      <a:pt x="373" y="398"/>
                    </a:lnTo>
                    <a:lnTo>
                      <a:pt x="373" y="400"/>
                    </a:lnTo>
                    <a:lnTo>
                      <a:pt x="371" y="400"/>
                    </a:lnTo>
                    <a:lnTo>
                      <a:pt x="371" y="400"/>
                    </a:lnTo>
                    <a:lnTo>
                      <a:pt x="369" y="400"/>
                    </a:lnTo>
                    <a:lnTo>
                      <a:pt x="367" y="400"/>
                    </a:lnTo>
                    <a:lnTo>
                      <a:pt x="365" y="404"/>
                    </a:lnTo>
                    <a:lnTo>
                      <a:pt x="367" y="406"/>
                    </a:lnTo>
                    <a:lnTo>
                      <a:pt x="367" y="404"/>
                    </a:lnTo>
                    <a:lnTo>
                      <a:pt x="369" y="404"/>
                    </a:lnTo>
                    <a:lnTo>
                      <a:pt x="371" y="404"/>
                    </a:lnTo>
                    <a:lnTo>
                      <a:pt x="373" y="404"/>
                    </a:lnTo>
                    <a:lnTo>
                      <a:pt x="376" y="404"/>
                    </a:lnTo>
                    <a:lnTo>
                      <a:pt x="378" y="404"/>
                    </a:lnTo>
                    <a:lnTo>
                      <a:pt x="380" y="396"/>
                    </a:lnTo>
                    <a:lnTo>
                      <a:pt x="382" y="391"/>
                    </a:lnTo>
                    <a:lnTo>
                      <a:pt x="382" y="389"/>
                    </a:lnTo>
                    <a:lnTo>
                      <a:pt x="384" y="387"/>
                    </a:lnTo>
                    <a:lnTo>
                      <a:pt x="384" y="387"/>
                    </a:lnTo>
                    <a:lnTo>
                      <a:pt x="386" y="389"/>
                    </a:lnTo>
                    <a:lnTo>
                      <a:pt x="386" y="391"/>
                    </a:lnTo>
                    <a:lnTo>
                      <a:pt x="388" y="396"/>
                    </a:lnTo>
                    <a:lnTo>
                      <a:pt x="390" y="398"/>
                    </a:lnTo>
                    <a:lnTo>
                      <a:pt x="390" y="402"/>
                    </a:lnTo>
                    <a:lnTo>
                      <a:pt x="388" y="406"/>
                    </a:lnTo>
                    <a:lnTo>
                      <a:pt x="388" y="408"/>
                    </a:lnTo>
                    <a:lnTo>
                      <a:pt x="386" y="408"/>
                    </a:lnTo>
                    <a:lnTo>
                      <a:pt x="386" y="410"/>
                    </a:lnTo>
                    <a:lnTo>
                      <a:pt x="388" y="412"/>
                    </a:lnTo>
                    <a:lnTo>
                      <a:pt x="390" y="412"/>
                    </a:lnTo>
                    <a:lnTo>
                      <a:pt x="395" y="410"/>
                    </a:lnTo>
                    <a:lnTo>
                      <a:pt x="395" y="410"/>
                    </a:lnTo>
                    <a:lnTo>
                      <a:pt x="397" y="410"/>
                    </a:lnTo>
                    <a:lnTo>
                      <a:pt x="397" y="408"/>
                    </a:lnTo>
                    <a:lnTo>
                      <a:pt x="399" y="408"/>
                    </a:lnTo>
                    <a:lnTo>
                      <a:pt x="399" y="408"/>
                    </a:lnTo>
                    <a:lnTo>
                      <a:pt x="401" y="406"/>
                    </a:lnTo>
                    <a:lnTo>
                      <a:pt x="403" y="408"/>
                    </a:lnTo>
                    <a:lnTo>
                      <a:pt x="403" y="408"/>
                    </a:lnTo>
                    <a:lnTo>
                      <a:pt x="403" y="408"/>
                    </a:lnTo>
                    <a:lnTo>
                      <a:pt x="403" y="408"/>
                    </a:lnTo>
                    <a:lnTo>
                      <a:pt x="403" y="410"/>
                    </a:lnTo>
                    <a:lnTo>
                      <a:pt x="401" y="410"/>
                    </a:lnTo>
                    <a:lnTo>
                      <a:pt x="401" y="410"/>
                    </a:lnTo>
                    <a:lnTo>
                      <a:pt x="399" y="410"/>
                    </a:lnTo>
                    <a:lnTo>
                      <a:pt x="399" y="410"/>
                    </a:lnTo>
                    <a:lnTo>
                      <a:pt x="397" y="410"/>
                    </a:lnTo>
                    <a:lnTo>
                      <a:pt x="397" y="412"/>
                    </a:lnTo>
                    <a:lnTo>
                      <a:pt x="399" y="412"/>
                    </a:lnTo>
                    <a:lnTo>
                      <a:pt x="401" y="415"/>
                    </a:lnTo>
                    <a:lnTo>
                      <a:pt x="405" y="419"/>
                    </a:lnTo>
                    <a:lnTo>
                      <a:pt x="407" y="419"/>
                    </a:lnTo>
                    <a:lnTo>
                      <a:pt x="409" y="425"/>
                    </a:lnTo>
                    <a:lnTo>
                      <a:pt x="411" y="429"/>
                    </a:lnTo>
                    <a:lnTo>
                      <a:pt x="411" y="431"/>
                    </a:lnTo>
                    <a:lnTo>
                      <a:pt x="409" y="434"/>
                    </a:lnTo>
                    <a:lnTo>
                      <a:pt x="409" y="436"/>
                    </a:lnTo>
                    <a:lnTo>
                      <a:pt x="409" y="438"/>
                    </a:lnTo>
                    <a:lnTo>
                      <a:pt x="409" y="440"/>
                    </a:lnTo>
                    <a:lnTo>
                      <a:pt x="411" y="442"/>
                    </a:lnTo>
                    <a:lnTo>
                      <a:pt x="416" y="446"/>
                    </a:lnTo>
                    <a:lnTo>
                      <a:pt x="420" y="451"/>
                    </a:lnTo>
                    <a:lnTo>
                      <a:pt x="422" y="453"/>
                    </a:lnTo>
                    <a:lnTo>
                      <a:pt x="428" y="455"/>
                    </a:lnTo>
                    <a:lnTo>
                      <a:pt x="433" y="457"/>
                    </a:lnTo>
                    <a:lnTo>
                      <a:pt x="435" y="459"/>
                    </a:lnTo>
                    <a:lnTo>
                      <a:pt x="437" y="459"/>
                    </a:lnTo>
                    <a:lnTo>
                      <a:pt x="437" y="459"/>
                    </a:lnTo>
                    <a:lnTo>
                      <a:pt x="439" y="457"/>
                    </a:lnTo>
                    <a:lnTo>
                      <a:pt x="443" y="459"/>
                    </a:lnTo>
                    <a:lnTo>
                      <a:pt x="447" y="461"/>
                    </a:lnTo>
                    <a:lnTo>
                      <a:pt x="449" y="459"/>
                    </a:lnTo>
                    <a:lnTo>
                      <a:pt x="452" y="459"/>
                    </a:lnTo>
                    <a:lnTo>
                      <a:pt x="454" y="461"/>
                    </a:lnTo>
                    <a:lnTo>
                      <a:pt x="456" y="463"/>
                    </a:lnTo>
                    <a:lnTo>
                      <a:pt x="460" y="465"/>
                    </a:lnTo>
                    <a:lnTo>
                      <a:pt x="462" y="465"/>
                    </a:lnTo>
                    <a:lnTo>
                      <a:pt x="464" y="467"/>
                    </a:lnTo>
                    <a:lnTo>
                      <a:pt x="466" y="467"/>
                    </a:lnTo>
                    <a:lnTo>
                      <a:pt x="468" y="467"/>
                    </a:lnTo>
                    <a:lnTo>
                      <a:pt x="471" y="465"/>
                    </a:lnTo>
                    <a:lnTo>
                      <a:pt x="475" y="461"/>
                    </a:lnTo>
                    <a:lnTo>
                      <a:pt x="479" y="459"/>
                    </a:lnTo>
                    <a:lnTo>
                      <a:pt x="481" y="459"/>
                    </a:lnTo>
                    <a:lnTo>
                      <a:pt x="483" y="459"/>
                    </a:lnTo>
                    <a:lnTo>
                      <a:pt x="483" y="457"/>
                    </a:lnTo>
                    <a:lnTo>
                      <a:pt x="483" y="457"/>
                    </a:lnTo>
                    <a:lnTo>
                      <a:pt x="481" y="457"/>
                    </a:lnTo>
                    <a:lnTo>
                      <a:pt x="481" y="455"/>
                    </a:lnTo>
                    <a:lnTo>
                      <a:pt x="481" y="455"/>
                    </a:lnTo>
                    <a:lnTo>
                      <a:pt x="483" y="455"/>
                    </a:lnTo>
                    <a:lnTo>
                      <a:pt x="487" y="451"/>
                    </a:lnTo>
                    <a:lnTo>
                      <a:pt x="490" y="453"/>
                    </a:lnTo>
                    <a:lnTo>
                      <a:pt x="490" y="453"/>
                    </a:lnTo>
                    <a:lnTo>
                      <a:pt x="492" y="455"/>
                    </a:lnTo>
                    <a:lnTo>
                      <a:pt x="490" y="457"/>
                    </a:lnTo>
                    <a:lnTo>
                      <a:pt x="490" y="457"/>
                    </a:lnTo>
                    <a:lnTo>
                      <a:pt x="487" y="459"/>
                    </a:lnTo>
                    <a:lnTo>
                      <a:pt x="485" y="459"/>
                    </a:lnTo>
                    <a:lnTo>
                      <a:pt x="485" y="459"/>
                    </a:lnTo>
                    <a:lnTo>
                      <a:pt x="487" y="461"/>
                    </a:lnTo>
                    <a:lnTo>
                      <a:pt x="490" y="461"/>
                    </a:lnTo>
                    <a:lnTo>
                      <a:pt x="492" y="459"/>
                    </a:lnTo>
                    <a:lnTo>
                      <a:pt x="494" y="459"/>
                    </a:lnTo>
                    <a:lnTo>
                      <a:pt x="494" y="457"/>
                    </a:lnTo>
                    <a:lnTo>
                      <a:pt x="496" y="457"/>
                    </a:lnTo>
                    <a:lnTo>
                      <a:pt x="496" y="457"/>
                    </a:lnTo>
                    <a:lnTo>
                      <a:pt x="498" y="459"/>
                    </a:lnTo>
                    <a:lnTo>
                      <a:pt x="498" y="461"/>
                    </a:lnTo>
                    <a:lnTo>
                      <a:pt x="496" y="461"/>
                    </a:lnTo>
                    <a:lnTo>
                      <a:pt x="496" y="461"/>
                    </a:lnTo>
                    <a:lnTo>
                      <a:pt x="496" y="463"/>
                    </a:lnTo>
                    <a:lnTo>
                      <a:pt x="498" y="463"/>
                    </a:lnTo>
                    <a:lnTo>
                      <a:pt x="498" y="465"/>
                    </a:lnTo>
                    <a:lnTo>
                      <a:pt x="500" y="465"/>
                    </a:lnTo>
                    <a:lnTo>
                      <a:pt x="502" y="465"/>
                    </a:lnTo>
                    <a:lnTo>
                      <a:pt x="502" y="467"/>
                    </a:lnTo>
                    <a:lnTo>
                      <a:pt x="504" y="470"/>
                    </a:lnTo>
                    <a:lnTo>
                      <a:pt x="504" y="467"/>
                    </a:lnTo>
                    <a:lnTo>
                      <a:pt x="506" y="467"/>
                    </a:lnTo>
                    <a:lnTo>
                      <a:pt x="506" y="467"/>
                    </a:lnTo>
                    <a:lnTo>
                      <a:pt x="509" y="470"/>
                    </a:lnTo>
                    <a:lnTo>
                      <a:pt x="511" y="472"/>
                    </a:lnTo>
                    <a:lnTo>
                      <a:pt x="511" y="474"/>
                    </a:lnTo>
                    <a:lnTo>
                      <a:pt x="511" y="474"/>
                    </a:lnTo>
                    <a:lnTo>
                      <a:pt x="511" y="474"/>
                    </a:lnTo>
                    <a:lnTo>
                      <a:pt x="513" y="472"/>
                    </a:lnTo>
                    <a:lnTo>
                      <a:pt x="513" y="470"/>
                    </a:lnTo>
                    <a:lnTo>
                      <a:pt x="511" y="467"/>
                    </a:lnTo>
                    <a:lnTo>
                      <a:pt x="511" y="467"/>
                    </a:lnTo>
                    <a:lnTo>
                      <a:pt x="511" y="470"/>
                    </a:lnTo>
                    <a:lnTo>
                      <a:pt x="509" y="467"/>
                    </a:lnTo>
                    <a:lnTo>
                      <a:pt x="509" y="467"/>
                    </a:lnTo>
                    <a:lnTo>
                      <a:pt x="509" y="465"/>
                    </a:lnTo>
                    <a:lnTo>
                      <a:pt x="509" y="465"/>
                    </a:lnTo>
                    <a:lnTo>
                      <a:pt x="511" y="465"/>
                    </a:lnTo>
                    <a:lnTo>
                      <a:pt x="511" y="465"/>
                    </a:lnTo>
                    <a:lnTo>
                      <a:pt x="517" y="465"/>
                    </a:lnTo>
                    <a:lnTo>
                      <a:pt x="525" y="457"/>
                    </a:lnTo>
                    <a:lnTo>
                      <a:pt x="530" y="455"/>
                    </a:lnTo>
                    <a:lnTo>
                      <a:pt x="534" y="453"/>
                    </a:lnTo>
                    <a:lnTo>
                      <a:pt x="538" y="451"/>
                    </a:lnTo>
                    <a:lnTo>
                      <a:pt x="538" y="451"/>
                    </a:lnTo>
                    <a:lnTo>
                      <a:pt x="549" y="448"/>
                    </a:lnTo>
                    <a:lnTo>
                      <a:pt x="555" y="451"/>
                    </a:lnTo>
                    <a:lnTo>
                      <a:pt x="557" y="448"/>
                    </a:lnTo>
                    <a:lnTo>
                      <a:pt x="559" y="448"/>
                    </a:lnTo>
                    <a:lnTo>
                      <a:pt x="561" y="446"/>
                    </a:lnTo>
                    <a:lnTo>
                      <a:pt x="563" y="444"/>
                    </a:lnTo>
                    <a:lnTo>
                      <a:pt x="566" y="444"/>
                    </a:lnTo>
                    <a:lnTo>
                      <a:pt x="566" y="444"/>
                    </a:lnTo>
                    <a:lnTo>
                      <a:pt x="566" y="442"/>
                    </a:lnTo>
                    <a:lnTo>
                      <a:pt x="566" y="440"/>
                    </a:lnTo>
                    <a:lnTo>
                      <a:pt x="566" y="438"/>
                    </a:lnTo>
                    <a:lnTo>
                      <a:pt x="566" y="434"/>
                    </a:lnTo>
                    <a:lnTo>
                      <a:pt x="566" y="431"/>
                    </a:lnTo>
                    <a:lnTo>
                      <a:pt x="566" y="427"/>
                    </a:lnTo>
                    <a:lnTo>
                      <a:pt x="568" y="425"/>
                    </a:lnTo>
                    <a:lnTo>
                      <a:pt x="568" y="421"/>
                    </a:lnTo>
                    <a:lnTo>
                      <a:pt x="568" y="417"/>
                    </a:lnTo>
                    <a:lnTo>
                      <a:pt x="568" y="415"/>
                    </a:lnTo>
                    <a:lnTo>
                      <a:pt x="570" y="412"/>
                    </a:lnTo>
                    <a:lnTo>
                      <a:pt x="572" y="410"/>
                    </a:lnTo>
                    <a:lnTo>
                      <a:pt x="574" y="404"/>
                    </a:lnTo>
                    <a:lnTo>
                      <a:pt x="576" y="404"/>
                    </a:lnTo>
                    <a:lnTo>
                      <a:pt x="576" y="404"/>
                    </a:lnTo>
                    <a:lnTo>
                      <a:pt x="576" y="404"/>
                    </a:lnTo>
                    <a:lnTo>
                      <a:pt x="576" y="404"/>
                    </a:lnTo>
                    <a:lnTo>
                      <a:pt x="576" y="402"/>
                    </a:lnTo>
                    <a:lnTo>
                      <a:pt x="576" y="402"/>
                    </a:lnTo>
                    <a:lnTo>
                      <a:pt x="576" y="402"/>
                    </a:lnTo>
                    <a:lnTo>
                      <a:pt x="576" y="402"/>
                    </a:lnTo>
                    <a:lnTo>
                      <a:pt x="578" y="402"/>
                    </a:lnTo>
                    <a:lnTo>
                      <a:pt x="578" y="402"/>
                    </a:lnTo>
                    <a:lnTo>
                      <a:pt x="578" y="400"/>
                    </a:lnTo>
                    <a:lnTo>
                      <a:pt x="578" y="400"/>
                    </a:lnTo>
                    <a:lnTo>
                      <a:pt x="578" y="396"/>
                    </a:lnTo>
                    <a:lnTo>
                      <a:pt x="578" y="391"/>
                    </a:lnTo>
                    <a:lnTo>
                      <a:pt x="580" y="389"/>
                    </a:lnTo>
                    <a:lnTo>
                      <a:pt x="580" y="389"/>
                    </a:lnTo>
                    <a:lnTo>
                      <a:pt x="582" y="387"/>
                    </a:lnTo>
                    <a:lnTo>
                      <a:pt x="585" y="385"/>
                    </a:lnTo>
                    <a:lnTo>
                      <a:pt x="585" y="383"/>
                    </a:lnTo>
                    <a:lnTo>
                      <a:pt x="582" y="383"/>
                    </a:lnTo>
                    <a:lnTo>
                      <a:pt x="582" y="383"/>
                    </a:lnTo>
                    <a:lnTo>
                      <a:pt x="585" y="383"/>
                    </a:lnTo>
                    <a:lnTo>
                      <a:pt x="585" y="383"/>
                    </a:lnTo>
                    <a:lnTo>
                      <a:pt x="585" y="383"/>
                    </a:lnTo>
                    <a:lnTo>
                      <a:pt x="585" y="381"/>
                    </a:lnTo>
                    <a:lnTo>
                      <a:pt x="587" y="379"/>
                    </a:lnTo>
                    <a:lnTo>
                      <a:pt x="585" y="377"/>
                    </a:lnTo>
                    <a:lnTo>
                      <a:pt x="587" y="377"/>
                    </a:lnTo>
                    <a:lnTo>
                      <a:pt x="587" y="377"/>
                    </a:lnTo>
                    <a:lnTo>
                      <a:pt x="589" y="372"/>
                    </a:lnTo>
                    <a:lnTo>
                      <a:pt x="589" y="372"/>
                    </a:lnTo>
                    <a:lnTo>
                      <a:pt x="589" y="372"/>
                    </a:lnTo>
                    <a:lnTo>
                      <a:pt x="591" y="370"/>
                    </a:lnTo>
                    <a:lnTo>
                      <a:pt x="591" y="368"/>
                    </a:lnTo>
                    <a:lnTo>
                      <a:pt x="593" y="366"/>
                    </a:lnTo>
                    <a:lnTo>
                      <a:pt x="595" y="364"/>
                    </a:lnTo>
                    <a:lnTo>
                      <a:pt x="599" y="362"/>
                    </a:lnTo>
                    <a:lnTo>
                      <a:pt x="599" y="362"/>
                    </a:lnTo>
                    <a:lnTo>
                      <a:pt x="597" y="362"/>
                    </a:lnTo>
                    <a:lnTo>
                      <a:pt x="597" y="362"/>
                    </a:lnTo>
                    <a:lnTo>
                      <a:pt x="599" y="362"/>
                    </a:lnTo>
                    <a:lnTo>
                      <a:pt x="599" y="360"/>
                    </a:lnTo>
                    <a:lnTo>
                      <a:pt x="601" y="360"/>
                    </a:lnTo>
                    <a:lnTo>
                      <a:pt x="604" y="358"/>
                    </a:lnTo>
                    <a:lnTo>
                      <a:pt x="604" y="355"/>
                    </a:lnTo>
                    <a:lnTo>
                      <a:pt x="604" y="353"/>
                    </a:lnTo>
                    <a:lnTo>
                      <a:pt x="604" y="351"/>
                    </a:lnTo>
                    <a:lnTo>
                      <a:pt x="608" y="347"/>
                    </a:lnTo>
                    <a:lnTo>
                      <a:pt x="610" y="341"/>
                    </a:lnTo>
                    <a:lnTo>
                      <a:pt x="612" y="336"/>
                    </a:lnTo>
                    <a:lnTo>
                      <a:pt x="612" y="334"/>
                    </a:lnTo>
                    <a:lnTo>
                      <a:pt x="612" y="332"/>
                    </a:lnTo>
                    <a:lnTo>
                      <a:pt x="612" y="328"/>
                    </a:lnTo>
                    <a:lnTo>
                      <a:pt x="612" y="326"/>
                    </a:lnTo>
                    <a:lnTo>
                      <a:pt x="614" y="319"/>
                    </a:lnTo>
                    <a:lnTo>
                      <a:pt x="614" y="315"/>
                    </a:lnTo>
                    <a:lnTo>
                      <a:pt x="616" y="315"/>
                    </a:lnTo>
                    <a:lnTo>
                      <a:pt x="616" y="307"/>
                    </a:lnTo>
                    <a:lnTo>
                      <a:pt x="616" y="305"/>
                    </a:lnTo>
                    <a:lnTo>
                      <a:pt x="618" y="300"/>
                    </a:lnTo>
                    <a:lnTo>
                      <a:pt x="620" y="296"/>
                    </a:lnTo>
                    <a:lnTo>
                      <a:pt x="620" y="294"/>
                    </a:lnTo>
                    <a:lnTo>
                      <a:pt x="620" y="292"/>
                    </a:lnTo>
                    <a:lnTo>
                      <a:pt x="620" y="288"/>
                    </a:lnTo>
                    <a:close/>
                    <a:moveTo>
                      <a:pt x="540" y="495"/>
                    </a:moveTo>
                    <a:lnTo>
                      <a:pt x="538" y="495"/>
                    </a:lnTo>
                    <a:lnTo>
                      <a:pt x="536" y="495"/>
                    </a:lnTo>
                    <a:lnTo>
                      <a:pt x="536" y="495"/>
                    </a:lnTo>
                    <a:lnTo>
                      <a:pt x="536" y="497"/>
                    </a:lnTo>
                    <a:lnTo>
                      <a:pt x="536" y="497"/>
                    </a:lnTo>
                    <a:lnTo>
                      <a:pt x="538" y="497"/>
                    </a:lnTo>
                    <a:lnTo>
                      <a:pt x="540" y="497"/>
                    </a:lnTo>
                    <a:lnTo>
                      <a:pt x="540" y="497"/>
                    </a:lnTo>
                    <a:lnTo>
                      <a:pt x="540" y="497"/>
                    </a:lnTo>
                    <a:lnTo>
                      <a:pt x="542" y="497"/>
                    </a:lnTo>
                    <a:lnTo>
                      <a:pt x="542" y="495"/>
                    </a:lnTo>
                    <a:lnTo>
                      <a:pt x="540" y="495"/>
                    </a:lnTo>
                    <a:close/>
                    <a:moveTo>
                      <a:pt x="485" y="497"/>
                    </a:moveTo>
                    <a:lnTo>
                      <a:pt x="485" y="497"/>
                    </a:lnTo>
                    <a:lnTo>
                      <a:pt x="485" y="497"/>
                    </a:lnTo>
                    <a:lnTo>
                      <a:pt x="485" y="497"/>
                    </a:lnTo>
                    <a:lnTo>
                      <a:pt x="485" y="497"/>
                    </a:lnTo>
                    <a:lnTo>
                      <a:pt x="485" y="499"/>
                    </a:lnTo>
                    <a:lnTo>
                      <a:pt x="485" y="497"/>
                    </a:lnTo>
                    <a:close/>
                    <a:moveTo>
                      <a:pt x="188" y="70"/>
                    </a:moveTo>
                    <a:lnTo>
                      <a:pt x="188" y="70"/>
                    </a:lnTo>
                    <a:lnTo>
                      <a:pt x="188" y="68"/>
                    </a:lnTo>
                    <a:lnTo>
                      <a:pt x="188" y="68"/>
                    </a:lnTo>
                    <a:lnTo>
                      <a:pt x="186" y="68"/>
                    </a:lnTo>
                    <a:lnTo>
                      <a:pt x="186" y="70"/>
                    </a:lnTo>
                    <a:lnTo>
                      <a:pt x="186" y="70"/>
                    </a:lnTo>
                    <a:lnTo>
                      <a:pt x="188" y="70"/>
                    </a:lnTo>
                    <a:close/>
                    <a:moveTo>
                      <a:pt x="177" y="83"/>
                    </a:moveTo>
                    <a:lnTo>
                      <a:pt x="177" y="83"/>
                    </a:lnTo>
                    <a:lnTo>
                      <a:pt x="179" y="83"/>
                    </a:lnTo>
                    <a:lnTo>
                      <a:pt x="179" y="83"/>
                    </a:lnTo>
                    <a:lnTo>
                      <a:pt x="177" y="81"/>
                    </a:lnTo>
                    <a:lnTo>
                      <a:pt x="177" y="81"/>
                    </a:lnTo>
                    <a:lnTo>
                      <a:pt x="177" y="81"/>
                    </a:lnTo>
                    <a:lnTo>
                      <a:pt x="177" y="81"/>
                    </a:lnTo>
                    <a:lnTo>
                      <a:pt x="177" y="81"/>
                    </a:lnTo>
                    <a:lnTo>
                      <a:pt x="177" y="83"/>
                    </a:lnTo>
                    <a:lnTo>
                      <a:pt x="177" y="83"/>
                    </a:lnTo>
                    <a:close/>
                    <a:moveTo>
                      <a:pt x="38" y="167"/>
                    </a:moveTo>
                    <a:lnTo>
                      <a:pt x="38" y="167"/>
                    </a:lnTo>
                    <a:lnTo>
                      <a:pt x="40" y="165"/>
                    </a:lnTo>
                    <a:lnTo>
                      <a:pt x="38" y="165"/>
                    </a:lnTo>
                    <a:lnTo>
                      <a:pt x="38" y="165"/>
                    </a:lnTo>
                    <a:lnTo>
                      <a:pt x="36" y="167"/>
                    </a:lnTo>
                    <a:lnTo>
                      <a:pt x="38" y="167"/>
                    </a:lnTo>
                    <a:lnTo>
                      <a:pt x="38" y="167"/>
                    </a:lnTo>
                    <a:close/>
                    <a:moveTo>
                      <a:pt x="262" y="28"/>
                    </a:moveTo>
                    <a:lnTo>
                      <a:pt x="266" y="26"/>
                    </a:lnTo>
                    <a:lnTo>
                      <a:pt x="268" y="28"/>
                    </a:lnTo>
                    <a:lnTo>
                      <a:pt x="270" y="28"/>
                    </a:lnTo>
                    <a:lnTo>
                      <a:pt x="270" y="26"/>
                    </a:lnTo>
                    <a:lnTo>
                      <a:pt x="270" y="26"/>
                    </a:lnTo>
                    <a:lnTo>
                      <a:pt x="268" y="26"/>
                    </a:lnTo>
                    <a:lnTo>
                      <a:pt x="268" y="26"/>
                    </a:lnTo>
                    <a:lnTo>
                      <a:pt x="268" y="24"/>
                    </a:lnTo>
                    <a:lnTo>
                      <a:pt x="266" y="22"/>
                    </a:lnTo>
                    <a:lnTo>
                      <a:pt x="266" y="22"/>
                    </a:lnTo>
                    <a:lnTo>
                      <a:pt x="266" y="19"/>
                    </a:lnTo>
                    <a:lnTo>
                      <a:pt x="266" y="19"/>
                    </a:lnTo>
                    <a:lnTo>
                      <a:pt x="264" y="19"/>
                    </a:lnTo>
                    <a:lnTo>
                      <a:pt x="264" y="22"/>
                    </a:lnTo>
                    <a:lnTo>
                      <a:pt x="264" y="24"/>
                    </a:lnTo>
                    <a:lnTo>
                      <a:pt x="264" y="24"/>
                    </a:lnTo>
                    <a:lnTo>
                      <a:pt x="264" y="26"/>
                    </a:lnTo>
                    <a:lnTo>
                      <a:pt x="262" y="26"/>
                    </a:lnTo>
                    <a:lnTo>
                      <a:pt x="262" y="26"/>
                    </a:lnTo>
                    <a:lnTo>
                      <a:pt x="262" y="28"/>
                    </a:lnTo>
                    <a:lnTo>
                      <a:pt x="262" y="28"/>
                    </a:lnTo>
                    <a:close/>
                    <a:moveTo>
                      <a:pt x="477" y="484"/>
                    </a:moveTo>
                    <a:lnTo>
                      <a:pt x="475" y="482"/>
                    </a:lnTo>
                    <a:lnTo>
                      <a:pt x="475" y="482"/>
                    </a:lnTo>
                    <a:lnTo>
                      <a:pt x="473" y="482"/>
                    </a:lnTo>
                    <a:lnTo>
                      <a:pt x="473" y="482"/>
                    </a:lnTo>
                    <a:lnTo>
                      <a:pt x="473" y="484"/>
                    </a:lnTo>
                    <a:lnTo>
                      <a:pt x="473" y="484"/>
                    </a:lnTo>
                    <a:lnTo>
                      <a:pt x="473" y="486"/>
                    </a:lnTo>
                    <a:lnTo>
                      <a:pt x="473" y="486"/>
                    </a:lnTo>
                    <a:lnTo>
                      <a:pt x="473" y="489"/>
                    </a:lnTo>
                    <a:lnTo>
                      <a:pt x="473" y="491"/>
                    </a:lnTo>
                    <a:lnTo>
                      <a:pt x="473" y="491"/>
                    </a:lnTo>
                    <a:lnTo>
                      <a:pt x="473" y="491"/>
                    </a:lnTo>
                    <a:lnTo>
                      <a:pt x="475" y="491"/>
                    </a:lnTo>
                    <a:lnTo>
                      <a:pt x="475" y="489"/>
                    </a:lnTo>
                    <a:lnTo>
                      <a:pt x="477" y="489"/>
                    </a:lnTo>
                    <a:lnTo>
                      <a:pt x="475" y="486"/>
                    </a:lnTo>
                    <a:lnTo>
                      <a:pt x="477" y="484"/>
                    </a:lnTo>
                    <a:close/>
                    <a:moveTo>
                      <a:pt x="525" y="546"/>
                    </a:moveTo>
                    <a:lnTo>
                      <a:pt x="525" y="546"/>
                    </a:lnTo>
                    <a:lnTo>
                      <a:pt x="525" y="546"/>
                    </a:lnTo>
                    <a:lnTo>
                      <a:pt x="523" y="546"/>
                    </a:lnTo>
                    <a:lnTo>
                      <a:pt x="525" y="548"/>
                    </a:lnTo>
                    <a:lnTo>
                      <a:pt x="525" y="548"/>
                    </a:lnTo>
                    <a:lnTo>
                      <a:pt x="525" y="548"/>
                    </a:lnTo>
                    <a:lnTo>
                      <a:pt x="525" y="548"/>
                    </a:lnTo>
                    <a:lnTo>
                      <a:pt x="525" y="546"/>
                    </a:lnTo>
                    <a:lnTo>
                      <a:pt x="525" y="546"/>
                    </a:lnTo>
                    <a:close/>
                    <a:moveTo>
                      <a:pt x="525" y="548"/>
                    </a:moveTo>
                    <a:lnTo>
                      <a:pt x="523" y="548"/>
                    </a:lnTo>
                    <a:lnTo>
                      <a:pt x="523" y="550"/>
                    </a:lnTo>
                    <a:lnTo>
                      <a:pt x="523" y="550"/>
                    </a:lnTo>
                    <a:lnTo>
                      <a:pt x="523" y="550"/>
                    </a:lnTo>
                    <a:lnTo>
                      <a:pt x="523" y="550"/>
                    </a:lnTo>
                    <a:lnTo>
                      <a:pt x="523" y="552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3" y="552"/>
                    </a:lnTo>
                    <a:lnTo>
                      <a:pt x="525" y="552"/>
                    </a:lnTo>
                    <a:lnTo>
                      <a:pt x="525" y="550"/>
                    </a:lnTo>
                    <a:lnTo>
                      <a:pt x="525" y="550"/>
                    </a:lnTo>
                    <a:lnTo>
                      <a:pt x="525" y="548"/>
                    </a:lnTo>
                    <a:close/>
                    <a:moveTo>
                      <a:pt x="538" y="537"/>
                    </a:moveTo>
                    <a:lnTo>
                      <a:pt x="536" y="535"/>
                    </a:lnTo>
                    <a:lnTo>
                      <a:pt x="536" y="537"/>
                    </a:lnTo>
                    <a:lnTo>
                      <a:pt x="536" y="537"/>
                    </a:lnTo>
                    <a:lnTo>
                      <a:pt x="536" y="537"/>
                    </a:lnTo>
                    <a:lnTo>
                      <a:pt x="536" y="537"/>
                    </a:lnTo>
                    <a:lnTo>
                      <a:pt x="536" y="537"/>
                    </a:lnTo>
                    <a:lnTo>
                      <a:pt x="536" y="537"/>
                    </a:lnTo>
                    <a:lnTo>
                      <a:pt x="538" y="537"/>
                    </a:lnTo>
                    <a:lnTo>
                      <a:pt x="538" y="537"/>
                    </a:lnTo>
                    <a:close/>
                    <a:moveTo>
                      <a:pt x="382" y="412"/>
                    </a:moveTo>
                    <a:lnTo>
                      <a:pt x="380" y="415"/>
                    </a:lnTo>
                    <a:lnTo>
                      <a:pt x="376" y="415"/>
                    </a:lnTo>
                    <a:lnTo>
                      <a:pt x="376" y="412"/>
                    </a:lnTo>
                    <a:lnTo>
                      <a:pt x="378" y="412"/>
                    </a:lnTo>
                    <a:lnTo>
                      <a:pt x="376" y="412"/>
                    </a:lnTo>
                    <a:lnTo>
                      <a:pt x="376" y="410"/>
                    </a:lnTo>
                    <a:lnTo>
                      <a:pt x="373" y="410"/>
                    </a:lnTo>
                    <a:lnTo>
                      <a:pt x="369" y="412"/>
                    </a:lnTo>
                    <a:lnTo>
                      <a:pt x="361" y="415"/>
                    </a:lnTo>
                    <a:lnTo>
                      <a:pt x="361" y="415"/>
                    </a:lnTo>
                    <a:lnTo>
                      <a:pt x="361" y="417"/>
                    </a:lnTo>
                    <a:lnTo>
                      <a:pt x="361" y="417"/>
                    </a:lnTo>
                    <a:lnTo>
                      <a:pt x="363" y="419"/>
                    </a:lnTo>
                    <a:lnTo>
                      <a:pt x="365" y="419"/>
                    </a:lnTo>
                    <a:lnTo>
                      <a:pt x="367" y="419"/>
                    </a:lnTo>
                    <a:lnTo>
                      <a:pt x="369" y="419"/>
                    </a:lnTo>
                    <a:lnTo>
                      <a:pt x="371" y="419"/>
                    </a:lnTo>
                    <a:lnTo>
                      <a:pt x="373" y="419"/>
                    </a:lnTo>
                    <a:lnTo>
                      <a:pt x="373" y="419"/>
                    </a:lnTo>
                    <a:lnTo>
                      <a:pt x="376" y="419"/>
                    </a:lnTo>
                    <a:lnTo>
                      <a:pt x="378" y="417"/>
                    </a:lnTo>
                    <a:lnTo>
                      <a:pt x="378" y="417"/>
                    </a:lnTo>
                    <a:lnTo>
                      <a:pt x="380" y="417"/>
                    </a:lnTo>
                    <a:lnTo>
                      <a:pt x="382" y="417"/>
                    </a:lnTo>
                    <a:lnTo>
                      <a:pt x="384" y="417"/>
                    </a:lnTo>
                    <a:lnTo>
                      <a:pt x="384" y="415"/>
                    </a:lnTo>
                    <a:lnTo>
                      <a:pt x="384" y="415"/>
                    </a:lnTo>
                    <a:lnTo>
                      <a:pt x="382" y="412"/>
                    </a:lnTo>
                    <a:close/>
                  </a:path>
                </a:pathLst>
              </a:custGeom>
              <a:solidFill>
                <a:srgbClr val="EE3135"/>
              </a:solidFill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7" name="Armenia" descr="" title="">
                <a:extLst>
                  <a:ext uri="{FF2B5EF4-FFF2-40B4-BE49-F238E27FC236}">
                    <a16:creationId xmlns:a16="http://schemas.microsoft.com/office/drawing/2014/main" id="{52D5B05B-1F6E-4155-AF31-4C71692CAB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9682" y="2449445"/>
                <a:ext cx="136366" cy="116884"/>
              </a:xfrm>
              <a:custGeom>
                <a:avLst/>
                <a:gdLst>
                  <a:gd name="T0" fmla="*/ 32 w 49"/>
                  <a:gd name="T1" fmla="*/ 12 h 42"/>
                  <a:gd name="T2" fmla="*/ 32 w 49"/>
                  <a:gd name="T3" fmla="*/ 10 h 42"/>
                  <a:gd name="T4" fmla="*/ 46 w 49"/>
                  <a:gd name="T5" fmla="*/ 38 h 42"/>
                  <a:gd name="T6" fmla="*/ 46 w 49"/>
                  <a:gd name="T7" fmla="*/ 36 h 42"/>
                  <a:gd name="T8" fmla="*/ 44 w 49"/>
                  <a:gd name="T9" fmla="*/ 33 h 42"/>
                  <a:gd name="T10" fmla="*/ 46 w 49"/>
                  <a:gd name="T11" fmla="*/ 31 h 42"/>
                  <a:gd name="T12" fmla="*/ 44 w 49"/>
                  <a:gd name="T13" fmla="*/ 29 h 42"/>
                  <a:gd name="T14" fmla="*/ 40 w 49"/>
                  <a:gd name="T15" fmla="*/ 27 h 42"/>
                  <a:gd name="T16" fmla="*/ 36 w 49"/>
                  <a:gd name="T17" fmla="*/ 25 h 42"/>
                  <a:gd name="T18" fmla="*/ 34 w 49"/>
                  <a:gd name="T19" fmla="*/ 23 h 42"/>
                  <a:gd name="T20" fmla="*/ 38 w 49"/>
                  <a:gd name="T21" fmla="*/ 23 h 42"/>
                  <a:gd name="T22" fmla="*/ 38 w 49"/>
                  <a:gd name="T23" fmla="*/ 21 h 42"/>
                  <a:gd name="T24" fmla="*/ 36 w 49"/>
                  <a:gd name="T25" fmla="*/ 16 h 42"/>
                  <a:gd name="T26" fmla="*/ 30 w 49"/>
                  <a:gd name="T27" fmla="*/ 10 h 42"/>
                  <a:gd name="T28" fmla="*/ 34 w 49"/>
                  <a:gd name="T29" fmla="*/ 8 h 42"/>
                  <a:gd name="T30" fmla="*/ 32 w 49"/>
                  <a:gd name="T31" fmla="*/ 6 h 42"/>
                  <a:gd name="T32" fmla="*/ 30 w 49"/>
                  <a:gd name="T33" fmla="*/ 4 h 42"/>
                  <a:gd name="T34" fmla="*/ 25 w 49"/>
                  <a:gd name="T35" fmla="*/ 4 h 42"/>
                  <a:gd name="T36" fmla="*/ 27 w 49"/>
                  <a:gd name="T37" fmla="*/ 2 h 42"/>
                  <a:gd name="T38" fmla="*/ 25 w 49"/>
                  <a:gd name="T39" fmla="*/ 2 h 42"/>
                  <a:gd name="T40" fmla="*/ 23 w 49"/>
                  <a:gd name="T41" fmla="*/ 0 h 42"/>
                  <a:gd name="T42" fmla="*/ 23 w 49"/>
                  <a:gd name="T43" fmla="*/ 0 h 42"/>
                  <a:gd name="T44" fmla="*/ 17 w 49"/>
                  <a:gd name="T45" fmla="*/ 2 h 42"/>
                  <a:gd name="T46" fmla="*/ 11 w 49"/>
                  <a:gd name="T47" fmla="*/ 2 h 42"/>
                  <a:gd name="T48" fmla="*/ 4 w 49"/>
                  <a:gd name="T49" fmla="*/ 2 h 42"/>
                  <a:gd name="T50" fmla="*/ 0 w 49"/>
                  <a:gd name="T51" fmla="*/ 4 h 42"/>
                  <a:gd name="T52" fmla="*/ 4 w 49"/>
                  <a:gd name="T53" fmla="*/ 6 h 42"/>
                  <a:gd name="T54" fmla="*/ 4 w 49"/>
                  <a:gd name="T55" fmla="*/ 10 h 42"/>
                  <a:gd name="T56" fmla="*/ 2 w 49"/>
                  <a:gd name="T57" fmla="*/ 14 h 42"/>
                  <a:gd name="T58" fmla="*/ 4 w 49"/>
                  <a:gd name="T59" fmla="*/ 19 h 42"/>
                  <a:gd name="T60" fmla="*/ 4 w 49"/>
                  <a:gd name="T61" fmla="*/ 21 h 42"/>
                  <a:gd name="T62" fmla="*/ 8 w 49"/>
                  <a:gd name="T63" fmla="*/ 23 h 42"/>
                  <a:gd name="T64" fmla="*/ 15 w 49"/>
                  <a:gd name="T65" fmla="*/ 23 h 42"/>
                  <a:gd name="T66" fmla="*/ 21 w 49"/>
                  <a:gd name="T67" fmla="*/ 27 h 42"/>
                  <a:gd name="T68" fmla="*/ 25 w 49"/>
                  <a:gd name="T69" fmla="*/ 27 h 42"/>
                  <a:gd name="T70" fmla="*/ 27 w 49"/>
                  <a:gd name="T71" fmla="*/ 29 h 42"/>
                  <a:gd name="T72" fmla="*/ 30 w 49"/>
                  <a:gd name="T73" fmla="*/ 31 h 42"/>
                  <a:gd name="T74" fmla="*/ 34 w 49"/>
                  <a:gd name="T75" fmla="*/ 31 h 42"/>
                  <a:gd name="T76" fmla="*/ 36 w 49"/>
                  <a:gd name="T77" fmla="*/ 31 h 42"/>
                  <a:gd name="T78" fmla="*/ 36 w 49"/>
                  <a:gd name="T79" fmla="*/ 33 h 42"/>
                  <a:gd name="T80" fmla="*/ 40 w 49"/>
                  <a:gd name="T81" fmla="*/ 36 h 42"/>
                  <a:gd name="T82" fmla="*/ 40 w 49"/>
                  <a:gd name="T83" fmla="*/ 42 h 42"/>
                  <a:gd name="T84" fmla="*/ 44 w 49"/>
                  <a:gd name="T85" fmla="*/ 42 h 42"/>
                  <a:gd name="T86" fmla="*/ 46 w 49"/>
                  <a:gd name="T87" fmla="*/ 40 h 42"/>
                  <a:gd name="T88" fmla="*/ 46 w 49"/>
                  <a:gd name="T89" fmla="*/ 38 h 42"/>
                  <a:gd name="T90" fmla="*/ 25 w 49"/>
                  <a:gd name="T91" fmla="*/ 4 h 42"/>
                  <a:gd name="T92" fmla="*/ 23 w 49"/>
                  <a:gd name="T93" fmla="*/ 4 h 42"/>
                  <a:gd name="T94" fmla="*/ 25 w 49"/>
                  <a:gd name="T95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9" h="42">
                    <a:moveTo>
                      <a:pt x="32" y="10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2" y="10"/>
                    </a:lnTo>
                    <a:close/>
                    <a:moveTo>
                      <a:pt x="46" y="38"/>
                    </a:moveTo>
                    <a:lnTo>
                      <a:pt x="49" y="38"/>
                    </a:lnTo>
                    <a:lnTo>
                      <a:pt x="49" y="36"/>
                    </a:lnTo>
                    <a:lnTo>
                      <a:pt x="46" y="36"/>
                    </a:lnTo>
                    <a:lnTo>
                      <a:pt x="46" y="33"/>
                    </a:lnTo>
                    <a:lnTo>
                      <a:pt x="46" y="33"/>
                    </a:lnTo>
                    <a:lnTo>
                      <a:pt x="44" y="33"/>
                    </a:lnTo>
                    <a:lnTo>
                      <a:pt x="44" y="33"/>
                    </a:lnTo>
                    <a:lnTo>
                      <a:pt x="46" y="33"/>
                    </a:lnTo>
                    <a:lnTo>
                      <a:pt x="46" y="31"/>
                    </a:lnTo>
                    <a:lnTo>
                      <a:pt x="46" y="31"/>
                    </a:lnTo>
                    <a:lnTo>
                      <a:pt x="46" y="31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0" y="27"/>
                    </a:lnTo>
                    <a:lnTo>
                      <a:pt x="38" y="27"/>
                    </a:lnTo>
                    <a:lnTo>
                      <a:pt x="38" y="25"/>
                    </a:lnTo>
                    <a:lnTo>
                      <a:pt x="36" y="25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8" y="23"/>
                    </a:lnTo>
                    <a:lnTo>
                      <a:pt x="38" y="23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40" y="19"/>
                    </a:lnTo>
                    <a:lnTo>
                      <a:pt x="40" y="19"/>
                    </a:lnTo>
                    <a:lnTo>
                      <a:pt x="36" y="16"/>
                    </a:lnTo>
                    <a:lnTo>
                      <a:pt x="34" y="14"/>
                    </a:lnTo>
                    <a:lnTo>
                      <a:pt x="32" y="12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2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3" y="0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4" y="16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6" y="21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3" y="23"/>
                    </a:lnTo>
                    <a:lnTo>
                      <a:pt x="13" y="21"/>
                    </a:lnTo>
                    <a:lnTo>
                      <a:pt x="15" y="23"/>
                    </a:lnTo>
                    <a:lnTo>
                      <a:pt x="17" y="25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3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2" y="31"/>
                    </a:lnTo>
                    <a:lnTo>
                      <a:pt x="34" y="31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8" y="36"/>
                    </a:lnTo>
                    <a:lnTo>
                      <a:pt x="40" y="36"/>
                    </a:lnTo>
                    <a:lnTo>
                      <a:pt x="38" y="38"/>
                    </a:lnTo>
                    <a:lnTo>
                      <a:pt x="40" y="40"/>
                    </a:lnTo>
                    <a:lnTo>
                      <a:pt x="40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4" y="42"/>
                    </a:lnTo>
                    <a:lnTo>
                      <a:pt x="46" y="42"/>
                    </a:lnTo>
                    <a:lnTo>
                      <a:pt x="46" y="40"/>
                    </a:lnTo>
                    <a:lnTo>
                      <a:pt x="46" y="40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6" y="38"/>
                    </a:lnTo>
                    <a:close/>
                    <a:moveTo>
                      <a:pt x="25" y="4"/>
                    </a:moveTo>
                    <a:lnTo>
                      <a:pt x="25" y="4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98" name="Afghanistan" descr="" title="">
                <a:extLst>
                  <a:ext uri="{FF2B5EF4-FFF2-40B4-BE49-F238E27FC236}">
                    <a16:creationId xmlns:a16="http://schemas.microsoft.com/office/drawing/2014/main" id="{C486CD20-926F-47A1-A4C2-9DFA3BCA4F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250" y="2588593"/>
                <a:ext cx="615034" cy="431359"/>
              </a:xfrm>
              <a:custGeom>
                <a:avLst/>
                <a:gdLst>
                  <a:gd name="T0" fmla="*/ 213 w 221"/>
                  <a:gd name="T1" fmla="*/ 19 h 155"/>
                  <a:gd name="T2" fmla="*/ 202 w 221"/>
                  <a:gd name="T3" fmla="*/ 21 h 155"/>
                  <a:gd name="T4" fmla="*/ 200 w 221"/>
                  <a:gd name="T5" fmla="*/ 17 h 155"/>
                  <a:gd name="T6" fmla="*/ 185 w 221"/>
                  <a:gd name="T7" fmla="*/ 26 h 155"/>
                  <a:gd name="T8" fmla="*/ 171 w 221"/>
                  <a:gd name="T9" fmla="*/ 30 h 155"/>
                  <a:gd name="T10" fmla="*/ 169 w 221"/>
                  <a:gd name="T11" fmla="*/ 11 h 155"/>
                  <a:gd name="T12" fmla="*/ 164 w 221"/>
                  <a:gd name="T13" fmla="*/ 9 h 155"/>
                  <a:gd name="T14" fmla="*/ 156 w 221"/>
                  <a:gd name="T15" fmla="*/ 2 h 155"/>
                  <a:gd name="T16" fmla="*/ 150 w 221"/>
                  <a:gd name="T17" fmla="*/ 13 h 155"/>
                  <a:gd name="T18" fmla="*/ 143 w 221"/>
                  <a:gd name="T19" fmla="*/ 15 h 155"/>
                  <a:gd name="T20" fmla="*/ 137 w 221"/>
                  <a:gd name="T21" fmla="*/ 24 h 155"/>
                  <a:gd name="T22" fmla="*/ 128 w 221"/>
                  <a:gd name="T23" fmla="*/ 19 h 155"/>
                  <a:gd name="T24" fmla="*/ 124 w 221"/>
                  <a:gd name="T25" fmla="*/ 21 h 155"/>
                  <a:gd name="T26" fmla="*/ 116 w 221"/>
                  <a:gd name="T27" fmla="*/ 26 h 155"/>
                  <a:gd name="T28" fmla="*/ 109 w 221"/>
                  <a:gd name="T29" fmla="*/ 21 h 155"/>
                  <a:gd name="T30" fmla="*/ 97 w 221"/>
                  <a:gd name="T31" fmla="*/ 19 h 155"/>
                  <a:gd name="T32" fmla="*/ 80 w 221"/>
                  <a:gd name="T33" fmla="*/ 15 h 155"/>
                  <a:gd name="T34" fmla="*/ 69 w 221"/>
                  <a:gd name="T35" fmla="*/ 21 h 155"/>
                  <a:gd name="T36" fmla="*/ 63 w 221"/>
                  <a:gd name="T37" fmla="*/ 36 h 155"/>
                  <a:gd name="T38" fmla="*/ 52 w 221"/>
                  <a:gd name="T39" fmla="*/ 43 h 155"/>
                  <a:gd name="T40" fmla="*/ 40 w 221"/>
                  <a:gd name="T41" fmla="*/ 47 h 155"/>
                  <a:gd name="T42" fmla="*/ 38 w 221"/>
                  <a:gd name="T43" fmla="*/ 53 h 155"/>
                  <a:gd name="T44" fmla="*/ 29 w 221"/>
                  <a:gd name="T45" fmla="*/ 57 h 155"/>
                  <a:gd name="T46" fmla="*/ 23 w 221"/>
                  <a:gd name="T47" fmla="*/ 53 h 155"/>
                  <a:gd name="T48" fmla="*/ 14 w 221"/>
                  <a:gd name="T49" fmla="*/ 49 h 155"/>
                  <a:gd name="T50" fmla="*/ 12 w 221"/>
                  <a:gd name="T51" fmla="*/ 55 h 155"/>
                  <a:gd name="T52" fmla="*/ 10 w 221"/>
                  <a:gd name="T53" fmla="*/ 59 h 155"/>
                  <a:gd name="T54" fmla="*/ 8 w 221"/>
                  <a:gd name="T55" fmla="*/ 66 h 155"/>
                  <a:gd name="T56" fmla="*/ 6 w 221"/>
                  <a:gd name="T57" fmla="*/ 70 h 155"/>
                  <a:gd name="T58" fmla="*/ 2 w 221"/>
                  <a:gd name="T59" fmla="*/ 83 h 155"/>
                  <a:gd name="T60" fmla="*/ 4 w 221"/>
                  <a:gd name="T61" fmla="*/ 89 h 155"/>
                  <a:gd name="T62" fmla="*/ 6 w 221"/>
                  <a:gd name="T63" fmla="*/ 108 h 155"/>
                  <a:gd name="T64" fmla="*/ 6 w 221"/>
                  <a:gd name="T65" fmla="*/ 121 h 155"/>
                  <a:gd name="T66" fmla="*/ 21 w 221"/>
                  <a:gd name="T67" fmla="*/ 131 h 155"/>
                  <a:gd name="T68" fmla="*/ 23 w 221"/>
                  <a:gd name="T69" fmla="*/ 152 h 155"/>
                  <a:gd name="T70" fmla="*/ 57 w 221"/>
                  <a:gd name="T71" fmla="*/ 155 h 155"/>
                  <a:gd name="T72" fmla="*/ 71 w 221"/>
                  <a:gd name="T73" fmla="*/ 152 h 155"/>
                  <a:gd name="T74" fmla="*/ 88 w 221"/>
                  <a:gd name="T75" fmla="*/ 146 h 155"/>
                  <a:gd name="T76" fmla="*/ 88 w 221"/>
                  <a:gd name="T77" fmla="*/ 136 h 155"/>
                  <a:gd name="T78" fmla="*/ 97 w 221"/>
                  <a:gd name="T79" fmla="*/ 125 h 155"/>
                  <a:gd name="T80" fmla="*/ 109 w 221"/>
                  <a:gd name="T81" fmla="*/ 123 h 155"/>
                  <a:gd name="T82" fmla="*/ 109 w 221"/>
                  <a:gd name="T83" fmla="*/ 119 h 155"/>
                  <a:gd name="T84" fmla="*/ 122 w 221"/>
                  <a:gd name="T85" fmla="*/ 117 h 155"/>
                  <a:gd name="T86" fmla="*/ 131 w 221"/>
                  <a:gd name="T87" fmla="*/ 117 h 155"/>
                  <a:gd name="T88" fmla="*/ 137 w 221"/>
                  <a:gd name="T89" fmla="*/ 102 h 155"/>
                  <a:gd name="T90" fmla="*/ 145 w 221"/>
                  <a:gd name="T91" fmla="*/ 93 h 155"/>
                  <a:gd name="T92" fmla="*/ 143 w 221"/>
                  <a:gd name="T93" fmla="*/ 78 h 155"/>
                  <a:gd name="T94" fmla="*/ 158 w 221"/>
                  <a:gd name="T95" fmla="*/ 78 h 155"/>
                  <a:gd name="T96" fmla="*/ 160 w 221"/>
                  <a:gd name="T97" fmla="*/ 70 h 155"/>
                  <a:gd name="T98" fmla="*/ 166 w 221"/>
                  <a:gd name="T99" fmla="*/ 62 h 155"/>
                  <a:gd name="T100" fmla="*/ 171 w 221"/>
                  <a:gd name="T101" fmla="*/ 55 h 155"/>
                  <a:gd name="T102" fmla="*/ 169 w 221"/>
                  <a:gd name="T103" fmla="*/ 51 h 155"/>
                  <a:gd name="T104" fmla="*/ 164 w 221"/>
                  <a:gd name="T105" fmla="*/ 40 h 155"/>
                  <a:gd name="T106" fmla="*/ 173 w 221"/>
                  <a:gd name="T107" fmla="*/ 34 h 155"/>
                  <a:gd name="T108" fmla="*/ 183 w 221"/>
                  <a:gd name="T109" fmla="*/ 30 h 155"/>
                  <a:gd name="T110" fmla="*/ 202 w 221"/>
                  <a:gd name="T111" fmla="*/ 28 h 155"/>
                  <a:gd name="T112" fmla="*/ 215 w 221"/>
                  <a:gd name="T113" fmla="*/ 26 h 155"/>
                  <a:gd name="T114" fmla="*/ 217 w 221"/>
                  <a:gd name="T115" fmla="*/ 2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1" h="155">
                    <a:moveTo>
                      <a:pt x="219" y="21"/>
                    </a:moveTo>
                    <a:lnTo>
                      <a:pt x="219" y="21"/>
                    </a:lnTo>
                    <a:lnTo>
                      <a:pt x="217" y="19"/>
                    </a:lnTo>
                    <a:lnTo>
                      <a:pt x="217" y="19"/>
                    </a:lnTo>
                    <a:lnTo>
                      <a:pt x="215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1" y="19"/>
                    </a:lnTo>
                    <a:lnTo>
                      <a:pt x="211" y="19"/>
                    </a:lnTo>
                    <a:lnTo>
                      <a:pt x="209" y="19"/>
                    </a:lnTo>
                    <a:lnTo>
                      <a:pt x="209" y="19"/>
                    </a:lnTo>
                    <a:lnTo>
                      <a:pt x="207" y="21"/>
                    </a:lnTo>
                    <a:lnTo>
                      <a:pt x="202" y="21"/>
                    </a:lnTo>
                    <a:lnTo>
                      <a:pt x="202" y="21"/>
                    </a:lnTo>
                    <a:lnTo>
                      <a:pt x="200" y="21"/>
                    </a:lnTo>
                    <a:lnTo>
                      <a:pt x="202" y="21"/>
                    </a:lnTo>
                    <a:lnTo>
                      <a:pt x="202" y="19"/>
                    </a:lnTo>
                    <a:lnTo>
                      <a:pt x="202" y="19"/>
                    </a:lnTo>
                    <a:lnTo>
                      <a:pt x="202" y="19"/>
                    </a:lnTo>
                    <a:lnTo>
                      <a:pt x="202" y="17"/>
                    </a:lnTo>
                    <a:lnTo>
                      <a:pt x="200" y="17"/>
                    </a:lnTo>
                    <a:lnTo>
                      <a:pt x="200" y="17"/>
                    </a:lnTo>
                    <a:lnTo>
                      <a:pt x="198" y="17"/>
                    </a:lnTo>
                    <a:lnTo>
                      <a:pt x="198" y="17"/>
                    </a:lnTo>
                    <a:lnTo>
                      <a:pt x="194" y="19"/>
                    </a:lnTo>
                    <a:lnTo>
                      <a:pt x="190" y="21"/>
                    </a:lnTo>
                    <a:lnTo>
                      <a:pt x="188" y="24"/>
                    </a:lnTo>
                    <a:lnTo>
                      <a:pt x="185" y="26"/>
                    </a:lnTo>
                    <a:lnTo>
                      <a:pt x="181" y="26"/>
                    </a:lnTo>
                    <a:lnTo>
                      <a:pt x="179" y="28"/>
                    </a:lnTo>
                    <a:lnTo>
                      <a:pt x="175" y="30"/>
                    </a:lnTo>
                    <a:lnTo>
                      <a:pt x="173" y="32"/>
                    </a:lnTo>
                    <a:lnTo>
                      <a:pt x="173" y="32"/>
                    </a:lnTo>
                    <a:lnTo>
                      <a:pt x="171" y="30"/>
                    </a:lnTo>
                    <a:lnTo>
                      <a:pt x="171" y="30"/>
                    </a:lnTo>
                    <a:lnTo>
                      <a:pt x="169" y="28"/>
                    </a:lnTo>
                    <a:lnTo>
                      <a:pt x="169" y="26"/>
                    </a:lnTo>
                    <a:lnTo>
                      <a:pt x="169" y="24"/>
                    </a:lnTo>
                    <a:lnTo>
                      <a:pt x="169" y="21"/>
                    </a:lnTo>
                    <a:lnTo>
                      <a:pt x="169" y="17"/>
                    </a:lnTo>
                    <a:lnTo>
                      <a:pt x="169" y="15"/>
                    </a:lnTo>
                    <a:lnTo>
                      <a:pt x="169" y="11"/>
                    </a:lnTo>
                    <a:lnTo>
                      <a:pt x="171" y="11"/>
                    </a:lnTo>
                    <a:lnTo>
                      <a:pt x="171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66" y="9"/>
                    </a:lnTo>
                    <a:lnTo>
                      <a:pt x="166" y="9"/>
                    </a:lnTo>
                    <a:lnTo>
                      <a:pt x="164" y="9"/>
                    </a:lnTo>
                    <a:lnTo>
                      <a:pt x="164" y="9"/>
                    </a:lnTo>
                    <a:lnTo>
                      <a:pt x="166" y="5"/>
                    </a:lnTo>
                    <a:lnTo>
                      <a:pt x="164" y="2"/>
                    </a:lnTo>
                    <a:lnTo>
                      <a:pt x="162" y="0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56" y="2"/>
                    </a:lnTo>
                    <a:lnTo>
                      <a:pt x="154" y="5"/>
                    </a:lnTo>
                    <a:lnTo>
                      <a:pt x="152" y="7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0" y="11"/>
                    </a:lnTo>
                    <a:lnTo>
                      <a:pt x="150" y="13"/>
                    </a:lnTo>
                    <a:lnTo>
                      <a:pt x="150" y="13"/>
                    </a:lnTo>
                    <a:lnTo>
                      <a:pt x="150" y="15"/>
                    </a:lnTo>
                    <a:lnTo>
                      <a:pt x="147" y="15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43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37" y="17"/>
                    </a:lnTo>
                    <a:lnTo>
                      <a:pt x="137" y="19"/>
                    </a:lnTo>
                    <a:lnTo>
                      <a:pt x="137" y="21"/>
                    </a:lnTo>
                    <a:lnTo>
                      <a:pt x="137" y="21"/>
                    </a:lnTo>
                    <a:lnTo>
                      <a:pt x="137" y="24"/>
                    </a:lnTo>
                    <a:lnTo>
                      <a:pt x="135" y="24"/>
                    </a:lnTo>
                    <a:lnTo>
                      <a:pt x="135" y="24"/>
                    </a:lnTo>
                    <a:lnTo>
                      <a:pt x="133" y="24"/>
                    </a:lnTo>
                    <a:lnTo>
                      <a:pt x="131" y="21"/>
                    </a:lnTo>
                    <a:lnTo>
                      <a:pt x="131" y="19"/>
                    </a:lnTo>
                    <a:lnTo>
                      <a:pt x="128" y="19"/>
                    </a:lnTo>
                    <a:lnTo>
                      <a:pt x="128" y="19"/>
                    </a:lnTo>
                    <a:lnTo>
                      <a:pt x="128" y="19"/>
                    </a:lnTo>
                    <a:lnTo>
                      <a:pt x="128" y="19"/>
                    </a:lnTo>
                    <a:lnTo>
                      <a:pt x="128" y="21"/>
                    </a:lnTo>
                    <a:lnTo>
                      <a:pt x="126" y="21"/>
                    </a:lnTo>
                    <a:lnTo>
                      <a:pt x="126" y="21"/>
                    </a:lnTo>
                    <a:lnTo>
                      <a:pt x="126" y="21"/>
                    </a:lnTo>
                    <a:lnTo>
                      <a:pt x="124" y="21"/>
                    </a:lnTo>
                    <a:lnTo>
                      <a:pt x="124" y="21"/>
                    </a:lnTo>
                    <a:lnTo>
                      <a:pt x="122" y="24"/>
                    </a:lnTo>
                    <a:lnTo>
                      <a:pt x="120" y="24"/>
                    </a:lnTo>
                    <a:lnTo>
                      <a:pt x="120" y="26"/>
                    </a:lnTo>
                    <a:lnTo>
                      <a:pt x="120" y="26"/>
                    </a:lnTo>
                    <a:lnTo>
                      <a:pt x="118" y="26"/>
                    </a:lnTo>
                    <a:lnTo>
                      <a:pt x="116" y="26"/>
                    </a:lnTo>
                    <a:lnTo>
                      <a:pt x="114" y="26"/>
                    </a:lnTo>
                    <a:lnTo>
                      <a:pt x="114" y="24"/>
                    </a:lnTo>
                    <a:lnTo>
                      <a:pt x="112" y="24"/>
                    </a:lnTo>
                    <a:lnTo>
                      <a:pt x="112" y="24"/>
                    </a:lnTo>
                    <a:lnTo>
                      <a:pt x="112" y="21"/>
                    </a:lnTo>
                    <a:lnTo>
                      <a:pt x="112" y="21"/>
                    </a:lnTo>
                    <a:lnTo>
                      <a:pt x="109" y="21"/>
                    </a:lnTo>
                    <a:lnTo>
                      <a:pt x="107" y="21"/>
                    </a:lnTo>
                    <a:lnTo>
                      <a:pt x="107" y="21"/>
                    </a:lnTo>
                    <a:lnTo>
                      <a:pt x="107" y="21"/>
                    </a:lnTo>
                    <a:lnTo>
                      <a:pt x="105" y="21"/>
                    </a:lnTo>
                    <a:lnTo>
                      <a:pt x="103" y="21"/>
                    </a:lnTo>
                    <a:lnTo>
                      <a:pt x="101" y="19"/>
                    </a:lnTo>
                    <a:lnTo>
                      <a:pt x="97" y="19"/>
                    </a:lnTo>
                    <a:lnTo>
                      <a:pt x="93" y="19"/>
                    </a:lnTo>
                    <a:lnTo>
                      <a:pt x="93" y="19"/>
                    </a:lnTo>
                    <a:lnTo>
                      <a:pt x="90" y="19"/>
                    </a:lnTo>
                    <a:lnTo>
                      <a:pt x="86" y="19"/>
                    </a:lnTo>
                    <a:lnTo>
                      <a:pt x="84" y="17"/>
                    </a:lnTo>
                    <a:lnTo>
                      <a:pt x="82" y="15"/>
                    </a:lnTo>
                    <a:lnTo>
                      <a:pt x="80" y="15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78" y="19"/>
                    </a:lnTo>
                    <a:lnTo>
                      <a:pt x="78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69" y="21"/>
                    </a:lnTo>
                    <a:lnTo>
                      <a:pt x="67" y="24"/>
                    </a:lnTo>
                    <a:lnTo>
                      <a:pt x="65" y="24"/>
                    </a:lnTo>
                    <a:lnTo>
                      <a:pt x="65" y="26"/>
                    </a:lnTo>
                    <a:lnTo>
                      <a:pt x="65" y="30"/>
                    </a:lnTo>
                    <a:lnTo>
                      <a:pt x="63" y="34"/>
                    </a:lnTo>
                    <a:lnTo>
                      <a:pt x="63" y="36"/>
                    </a:lnTo>
                    <a:lnTo>
                      <a:pt x="63" y="36"/>
                    </a:lnTo>
                    <a:lnTo>
                      <a:pt x="59" y="38"/>
                    </a:lnTo>
                    <a:lnTo>
                      <a:pt x="57" y="40"/>
                    </a:lnTo>
                    <a:lnTo>
                      <a:pt x="55" y="40"/>
                    </a:lnTo>
                    <a:lnTo>
                      <a:pt x="55" y="43"/>
                    </a:lnTo>
                    <a:lnTo>
                      <a:pt x="55" y="43"/>
                    </a:lnTo>
                    <a:lnTo>
                      <a:pt x="55" y="43"/>
                    </a:lnTo>
                    <a:lnTo>
                      <a:pt x="52" y="43"/>
                    </a:lnTo>
                    <a:lnTo>
                      <a:pt x="52" y="43"/>
                    </a:lnTo>
                    <a:lnTo>
                      <a:pt x="50" y="43"/>
                    </a:lnTo>
                    <a:lnTo>
                      <a:pt x="46" y="45"/>
                    </a:lnTo>
                    <a:lnTo>
                      <a:pt x="44" y="45"/>
                    </a:lnTo>
                    <a:lnTo>
                      <a:pt x="42" y="45"/>
                    </a:lnTo>
                    <a:lnTo>
                      <a:pt x="42" y="45"/>
                    </a:lnTo>
                    <a:lnTo>
                      <a:pt x="40" y="47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42" y="49"/>
                    </a:lnTo>
                    <a:lnTo>
                      <a:pt x="40" y="49"/>
                    </a:lnTo>
                    <a:lnTo>
                      <a:pt x="40" y="51"/>
                    </a:lnTo>
                    <a:lnTo>
                      <a:pt x="40" y="53"/>
                    </a:lnTo>
                    <a:lnTo>
                      <a:pt x="38" y="53"/>
                    </a:lnTo>
                    <a:lnTo>
                      <a:pt x="38" y="55"/>
                    </a:lnTo>
                    <a:lnTo>
                      <a:pt x="36" y="55"/>
                    </a:lnTo>
                    <a:lnTo>
                      <a:pt x="33" y="55"/>
                    </a:lnTo>
                    <a:lnTo>
                      <a:pt x="33" y="57"/>
                    </a:lnTo>
                    <a:lnTo>
                      <a:pt x="31" y="55"/>
                    </a:lnTo>
                    <a:lnTo>
                      <a:pt x="31" y="55"/>
                    </a:lnTo>
                    <a:lnTo>
                      <a:pt x="29" y="57"/>
                    </a:lnTo>
                    <a:lnTo>
                      <a:pt x="29" y="57"/>
                    </a:lnTo>
                    <a:lnTo>
                      <a:pt x="27" y="57"/>
                    </a:lnTo>
                    <a:lnTo>
                      <a:pt x="27" y="55"/>
                    </a:lnTo>
                    <a:lnTo>
                      <a:pt x="27" y="55"/>
                    </a:lnTo>
                    <a:lnTo>
                      <a:pt x="25" y="53"/>
                    </a:lnTo>
                    <a:lnTo>
                      <a:pt x="23" y="53"/>
                    </a:lnTo>
                    <a:lnTo>
                      <a:pt x="23" y="53"/>
                    </a:lnTo>
                    <a:lnTo>
                      <a:pt x="21" y="53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17" y="5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49"/>
                    </a:lnTo>
                    <a:lnTo>
                      <a:pt x="12" y="49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12" y="55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10" y="62"/>
                    </a:lnTo>
                    <a:lnTo>
                      <a:pt x="10" y="64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8" y="66"/>
                    </a:lnTo>
                    <a:lnTo>
                      <a:pt x="8" y="66"/>
                    </a:lnTo>
                    <a:lnTo>
                      <a:pt x="8" y="66"/>
                    </a:lnTo>
                    <a:lnTo>
                      <a:pt x="6" y="68"/>
                    </a:lnTo>
                    <a:lnTo>
                      <a:pt x="6" y="68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6" y="70"/>
                    </a:lnTo>
                    <a:lnTo>
                      <a:pt x="6" y="72"/>
                    </a:lnTo>
                    <a:lnTo>
                      <a:pt x="4" y="72"/>
                    </a:lnTo>
                    <a:lnTo>
                      <a:pt x="2" y="74"/>
                    </a:lnTo>
                    <a:lnTo>
                      <a:pt x="0" y="76"/>
                    </a:lnTo>
                    <a:lnTo>
                      <a:pt x="2" y="81"/>
                    </a:lnTo>
                    <a:lnTo>
                      <a:pt x="0" y="83"/>
                    </a:lnTo>
                    <a:lnTo>
                      <a:pt x="2" y="83"/>
                    </a:lnTo>
                    <a:lnTo>
                      <a:pt x="2" y="85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6" y="85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4" y="89"/>
                    </a:lnTo>
                    <a:lnTo>
                      <a:pt x="4" y="89"/>
                    </a:lnTo>
                    <a:lnTo>
                      <a:pt x="2" y="91"/>
                    </a:lnTo>
                    <a:lnTo>
                      <a:pt x="2" y="93"/>
                    </a:lnTo>
                    <a:lnTo>
                      <a:pt x="2" y="95"/>
                    </a:lnTo>
                    <a:lnTo>
                      <a:pt x="4" y="98"/>
                    </a:lnTo>
                    <a:lnTo>
                      <a:pt x="4" y="102"/>
                    </a:lnTo>
                    <a:lnTo>
                      <a:pt x="6" y="108"/>
                    </a:lnTo>
                    <a:lnTo>
                      <a:pt x="6" y="108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6" y="117"/>
                    </a:lnTo>
                    <a:lnTo>
                      <a:pt x="6" y="117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10" y="121"/>
                    </a:lnTo>
                    <a:lnTo>
                      <a:pt x="14" y="121"/>
                    </a:lnTo>
                    <a:lnTo>
                      <a:pt x="19" y="123"/>
                    </a:lnTo>
                    <a:lnTo>
                      <a:pt x="21" y="123"/>
                    </a:lnTo>
                    <a:lnTo>
                      <a:pt x="21" y="127"/>
                    </a:lnTo>
                    <a:lnTo>
                      <a:pt x="21" y="129"/>
                    </a:lnTo>
                    <a:lnTo>
                      <a:pt x="21" y="131"/>
                    </a:lnTo>
                    <a:lnTo>
                      <a:pt x="17" y="136"/>
                    </a:lnTo>
                    <a:lnTo>
                      <a:pt x="14" y="140"/>
                    </a:lnTo>
                    <a:lnTo>
                      <a:pt x="10" y="142"/>
                    </a:lnTo>
                    <a:lnTo>
                      <a:pt x="6" y="148"/>
                    </a:lnTo>
                    <a:lnTo>
                      <a:pt x="12" y="148"/>
                    </a:lnTo>
                    <a:lnTo>
                      <a:pt x="17" y="150"/>
                    </a:lnTo>
                    <a:lnTo>
                      <a:pt x="23" y="152"/>
                    </a:lnTo>
                    <a:lnTo>
                      <a:pt x="29" y="155"/>
                    </a:lnTo>
                    <a:lnTo>
                      <a:pt x="31" y="155"/>
                    </a:lnTo>
                    <a:lnTo>
                      <a:pt x="48" y="152"/>
                    </a:lnTo>
                    <a:lnTo>
                      <a:pt x="55" y="155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9" y="152"/>
                    </a:lnTo>
                    <a:lnTo>
                      <a:pt x="61" y="152"/>
                    </a:lnTo>
                    <a:lnTo>
                      <a:pt x="63" y="152"/>
                    </a:lnTo>
                    <a:lnTo>
                      <a:pt x="65" y="152"/>
                    </a:lnTo>
                    <a:lnTo>
                      <a:pt x="67" y="152"/>
                    </a:lnTo>
                    <a:lnTo>
                      <a:pt x="67" y="152"/>
                    </a:lnTo>
                    <a:lnTo>
                      <a:pt x="71" y="152"/>
                    </a:lnTo>
                    <a:lnTo>
                      <a:pt x="71" y="152"/>
                    </a:lnTo>
                    <a:lnTo>
                      <a:pt x="76" y="150"/>
                    </a:lnTo>
                    <a:lnTo>
                      <a:pt x="80" y="150"/>
                    </a:lnTo>
                    <a:lnTo>
                      <a:pt x="84" y="148"/>
                    </a:lnTo>
                    <a:lnTo>
                      <a:pt x="88" y="148"/>
                    </a:lnTo>
                    <a:lnTo>
                      <a:pt x="88" y="148"/>
                    </a:lnTo>
                    <a:lnTo>
                      <a:pt x="88" y="146"/>
                    </a:lnTo>
                    <a:lnTo>
                      <a:pt x="90" y="146"/>
                    </a:lnTo>
                    <a:lnTo>
                      <a:pt x="88" y="144"/>
                    </a:lnTo>
                    <a:lnTo>
                      <a:pt x="88" y="144"/>
                    </a:lnTo>
                    <a:lnTo>
                      <a:pt x="88" y="142"/>
                    </a:lnTo>
                    <a:lnTo>
                      <a:pt x="88" y="140"/>
                    </a:lnTo>
                    <a:lnTo>
                      <a:pt x="88" y="136"/>
                    </a:lnTo>
                    <a:lnTo>
                      <a:pt x="88" y="136"/>
                    </a:lnTo>
                    <a:lnTo>
                      <a:pt x="90" y="131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3" y="129"/>
                    </a:lnTo>
                    <a:lnTo>
                      <a:pt x="95" y="127"/>
                    </a:lnTo>
                    <a:lnTo>
                      <a:pt x="95" y="127"/>
                    </a:lnTo>
                    <a:lnTo>
                      <a:pt x="97" y="125"/>
                    </a:lnTo>
                    <a:lnTo>
                      <a:pt x="97" y="123"/>
                    </a:lnTo>
                    <a:lnTo>
                      <a:pt x="99" y="123"/>
                    </a:lnTo>
                    <a:lnTo>
                      <a:pt x="101" y="123"/>
                    </a:lnTo>
                    <a:lnTo>
                      <a:pt x="101" y="125"/>
                    </a:lnTo>
                    <a:lnTo>
                      <a:pt x="105" y="125"/>
                    </a:lnTo>
                    <a:lnTo>
                      <a:pt x="107" y="125"/>
                    </a:lnTo>
                    <a:lnTo>
                      <a:pt x="109" y="123"/>
                    </a:lnTo>
                    <a:lnTo>
                      <a:pt x="109" y="123"/>
                    </a:lnTo>
                    <a:lnTo>
                      <a:pt x="112" y="123"/>
                    </a:lnTo>
                    <a:lnTo>
                      <a:pt x="112" y="123"/>
                    </a:lnTo>
                    <a:lnTo>
                      <a:pt x="109" y="121"/>
                    </a:lnTo>
                    <a:lnTo>
                      <a:pt x="109" y="121"/>
                    </a:lnTo>
                    <a:lnTo>
                      <a:pt x="109" y="121"/>
                    </a:lnTo>
                    <a:lnTo>
                      <a:pt x="109" y="119"/>
                    </a:lnTo>
                    <a:lnTo>
                      <a:pt x="112" y="119"/>
                    </a:lnTo>
                    <a:lnTo>
                      <a:pt x="116" y="117"/>
                    </a:lnTo>
                    <a:lnTo>
                      <a:pt x="118" y="114"/>
                    </a:lnTo>
                    <a:lnTo>
                      <a:pt x="118" y="114"/>
                    </a:lnTo>
                    <a:lnTo>
                      <a:pt x="118" y="114"/>
                    </a:lnTo>
                    <a:lnTo>
                      <a:pt x="120" y="114"/>
                    </a:lnTo>
                    <a:lnTo>
                      <a:pt x="122" y="117"/>
                    </a:lnTo>
                    <a:lnTo>
                      <a:pt x="122" y="114"/>
                    </a:lnTo>
                    <a:lnTo>
                      <a:pt x="124" y="114"/>
                    </a:lnTo>
                    <a:lnTo>
                      <a:pt x="126" y="117"/>
                    </a:lnTo>
                    <a:lnTo>
                      <a:pt x="126" y="117"/>
                    </a:lnTo>
                    <a:lnTo>
                      <a:pt x="126" y="117"/>
                    </a:lnTo>
                    <a:lnTo>
                      <a:pt x="128" y="119"/>
                    </a:lnTo>
                    <a:lnTo>
                      <a:pt x="131" y="117"/>
                    </a:lnTo>
                    <a:lnTo>
                      <a:pt x="133" y="117"/>
                    </a:lnTo>
                    <a:lnTo>
                      <a:pt x="133" y="114"/>
                    </a:lnTo>
                    <a:lnTo>
                      <a:pt x="135" y="112"/>
                    </a:lnTo>
                    <a:lnTo>
                      <a:pt x="135" y="108"/>
                    </a:lnTo>
                    <a:lnTo>
                      <a:pt x="135" y="104"/>
                    </a:lnTo>
                    <a:lnTo>
                      <a:pt x="135" y="102"/>
                    </a:lnTo>
                    <a:lnTo>
                      <a:pt x="137" y="102"/>
                    </a:lnTo>
                    <a:lnTo>
                      <a:pt x="137" y="100"/>
                    </a:lnTo>
                    <a:lnTo>
                      <a:pt x="137" y="98"/>
                    </a:lnTo>
                    <a:lnTo>
                      <a:pt x="137" y="98"/>
                    </a:lnTo>
                    <a:lnTo>
                      <a:pt x="139" y="93"/>
                    </a:lnTo>
                    <a:lnTo>
                      <a:pt x="139" y="93"/>
                    </a:lnTo>
                    <a:lnTo>
                      <a:pt x="141" y="93"/>
                    </a:lnTo>
                    <a:lnTo>
                      <a:pt x="145" y="93"/>
                    </a:lnTo>
                    <a:lnTo>
                      <a:pt x="147" y="91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50" y="87"/>
                    </a:lnTo>
                    <a:lnTo>
                      <a:pt x="147" y="85"/>
                    </a:lnTo>
                    <a:lnTo>
                      <a:pt x="147" y="83"/>
                    </a:lnTo>
                    <a:lnTo>
                      <a:pt x="143" y="78"/>
                    </a:lnTo>
                    <a:lnTo>
                      <a:pt x="143" y="76"/>
                    </a:lnTo>
                    <a:lnTo>
                      <a:pt x="145" y="76"/>
                    </a:lnTo>
                    <a:lnTo>
                      <a:pt x="150" y="78"/>
                    </a:lnTo>
                    <a:lnTo>
                      <a:pt x="152" y="78"/>
                    </a:lnTo>
                    <a:lnTo>
                      <a:pt x="152" y="78"/>
                    </a:lnTo>
                    <a:lnTo>
                      <a:pt x="156" y="78"/>
                    </a:lnTo>
                    <a:lnTo>
                      <a:pt x="158" y="78"/>
                    </a:lnTo>
                    <a:lnTo>
                      <a:pt x="162" y="76"/>
                    </a:lnTo>
                    <a:lnTo>
                      <a:pt x="162" y="76"/>
                    </a:lnTo>
                    <a:lnTo>
                      <a:pt x="162" y="74"/>
                    </a:lnTo>
                    <a:lnTo>
                      <a:pt x="162" y="72"/>
                    </a:lnTo>
                    <a:lnTo>
                      <a:pt x="162" y="72"/>
                    </a:lnTo>
                    <a:lnTo>
                      <a:pt x="162" y="70"/>
                    </a:lnTo>
                    <a:lnTo>
                      <a:pt x="160" y="70"/>
                    </a:lnTo>
                    <a:lnTo>
                      <a:pt x="160" y="68"/>
                    </a:lnTo>
                    <a:lnTo>
                      <a:pt x="162" y="68"/>
                    </a:lnTo>
                    <a:lnTo>
                      <a:pt x="162" y="68"/>
                    </a:lnTo>
                    <a:lnTo>
                      <a:pt x="162" y="66"/>
                    </a:lnTo>
                    <a:lnTo>
                      <a:pt x="164" y="64"/>
                    </a:lnTo>
                    <a:lnTo>
                      <a:pt x="166" y="62"/>
                    </a:lnTo>
                    <a:lnTo>
                      <a:pt x="166" y="62"/>
                    </a:lnTo>
                    <a:lnTo>
                      <a:pt x="169" y="62"/>
                    </a:lnTo>
                    <a:lnTo>
                      <a:pt x="169" y="59"/>
                    </a:lnTo>
                    <a:lnTo>
                      <a:pt x="169" y="59"/>
                    </a:lnTo>
                    <a:lnTo>
                      <a:pt x="171" y="57"/>
                    </a:lnTo>
                    <a:lnTo>
                      <a:pt x="171" y="57"/>
                    </a:lnTo>
                    <a:lnTo>
                      <a:pt x="171" y="57"/>
                    </a:lnTo>
                    <a:lnTo>
                      <a:pt x="171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71" y="53"/>
                    </a:lnTo>
                    <a:lnTo>
                      <a:pt x="171" y="53"/>
                    </a:lnTo>
                    <a:lnTo>
                      <a:pt x="171" y="53"/>
                    </a:lnTo>
                    <a:lnTo>
                      <a:pt x="171" y="51"/>
                    </a:lnTo>
                    <a:lnTo>
                      <a:pt x="169" y="51"/>
                    </a:lnTo>
                    <a:lnTo>
                      <a:pt x="169" y="49"/>
                    </a:lnTo>
                    <a:lnTo>
                      <a:pt x="166" y="47"/>
                    </a:lnTo>
                    <a:lnTo>
                      <a:pt x="166" y="45"/>
                    </a:lnTo>
                    <a:lnTo>
                      <a:pt x="166" y="45"/>
                    </a:lnTo>
                    <a:lnTo>
                      <a:pt x="164" y="43"/>
                    </a:lnTo>
                    <a:lnTo>
                      <a:pt x="164" y="43"/>
                    </a:lnTo>
                    <a:lnTo>
                      <a:pt x="164" y="40"/>
                    </a:lnTo>
                    <a:lnTo>
                      <a:pt x="166" y="40"/>
                    </a:lnTo>
                    <a:lnTo>
                      <a:pt x="169" y="38"/>
                    </a:lnTo>
                    <a:lnTo>
                      <a:pt x="169" y="36"/>
                    </a:lnTo>
                    <a:lnTo>
                      <a:pt x="171" y="36"/>
                    </a:lnTo>
                    <a:lnTo>
                      <a:pt x="173" y="36"/>
                    </a:lnTo>
                    <a:lnTo>
                      <a:pt x="173" y="36"/>
                    </a:lnTo>
                    <a:lnTo>
                      <a:pt x="173" y="34"/>
                    </a:lnTo>
                    <a:lnTo>
                      <a:pt x="175" y="34"/>
                    </a:lnTo>
                    <a:lnTo>
                      <a:pt x="177" y="32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81" y="30"/>
                    </a:lnTo>
                    <a:lnTo>
                      <a:pt x="183" y="30"/>
                    </a:lnTo>
                    <a:lnTo>
                      <a:pt x="183" y="30"/>
                    </a:lnTo>
                    <a:lnTo>
                      <a:pt x="185" y="28"/>
                    </a:lnTo>
                    <a:lnTo>
                      <a:pt x="188" y="28"/>
                    </a:lnTo>
                    <a:lnTo>
                      <a:pt x="192" y="28"/>
                    </a:lnTo>
                    <a:lnTo>
                      <a:pt x="194" y="28"/>
                    </a:lnTo>
                    <a:lnTo>
                      <a:pt x="198" y="28"/>
                    </a:lnTo>
                    <a:lnTo>
                      <a:pt x="202" y="28"/>
                    </a:lnTo>
                    <a:lnTo>
                      <a:pt x="202" y="28"/>
                    </a:lnTo>
                    <a:lnTo>
                      <a:pt x="204" y="28"/>
                    </a:lnTo>
                    <a:lnTo>
                      <a:pt x="207" y="28"/>
                    </a:lnTo>
                    <a:lnTo>
                      <a:pt x="207" y="28"/>
                    </a:lnTo>
                    <a:lnTo>
                      <a:pt x="209" y="28"/>
                    </a:lnTo>
                    <a:lnTo>
                      <a:pt x="213" y="26"/>
                    </a:lnTo>
                    <a:lnTo>
                      <a:pt x="215" y="26"/>
                    </a:lnTo>
                    <a:lnTo>
                      <a:pt x="215" y="26"/>
                    </a:lnTo>
                    <a:lnTo>
                      <a:pt x="215" y="26"/>
                    </a:lnTo>
                    <a:lnTo>
                      <a:pt x="213" y="24"/>
                    </a:lnTo>
                    <a:lnTo>
                      <a:pt x="213" y="24"/>
                    </a:lnTo>
                    <a:lnTo>
                      <a:pt x="215" y="21"/>
                    </a:lnTo>
                    <a:lnTo>
                      <a:pt x="217" y="21"/>
                    </a:lnTo>
                    <a:lnTo>
                      <a:pt x="217" y="21"/>
                    </a:lnTo>
                    <a:lnTo>
                      <a:pt x="217" y="21"/>
                    </a:lnTo>
                    <a:lnTo>
                      <a:pt x="219" y="21"/>
                    </a:lnTo>
                    <a:lnTo>
                      <a:pt x="219" y="21"/>
                    </a:lnTo>
                    <a:lnTo>
                      <a:pt x="221" y="21"/>
                    </a:lnTo>
                    <a:lnTo>
                      <a:pt x="219" y="21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043030">
                  <a:defRPr/>
                </a:pPr>
                <a:endParaRPr lang="en-US" kern="0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grpSp>
          <p:nvGrpSpPr>
            <p:cNvPr id="561" name="Group 560" descr="" title="">
              <a:extLst>
                <a:ext uri="{FF2B5EF4-FFF2-40B4-BE49-F238E27FC236}">
                  <a16:creationId xmlns:a16="http://schemas.microsoft.com/office/drawing/2014/main" id="{C95D9004-33BF-4C4E-BA5C-9DA3BC0D0600}"/>
                </a:ext>
              </a:extLst>
            </p:cNvPr>
            <p:cNvGrpSpPr/>
            <p:nvPr/>
          </p:nvGrpSpPr>
          <p:grpSpPr>
            <a:xfrm>
              <a:off x="688117" y="4314995"/>
              <a:ext cx="1187371" cy="215444"/>
              <a:chOff x="603159" y="3876818"/>
              <a:chExt cx="1187371" cy="215444"/>
            </a:xfrm>
          </p:grpSpPr>
          <p:sp>
            <p:nvSpPr>
              <p:cNvPr id="647" name="Rectangle 646" descr="" title="">
                <a:extLst>
                  <a:ext uri="{FF2B5EF4-FFF2-40B4-BE49-F238E27FC236}">
                    <a16:creationId xmlns:a16="http://schemas.microsoft.com/office/drawing/2014/main" id="{35E2512D-C64A-472D-B16F-1FCCC29188EC}"/>
                  </a:ext>
                </a:extLst>
              </p:cNvPr>
              <p:cNvSpPr/>
              <p:nvPr/>
            </p:nvSpPr>
            <p:spPr>
              <a:xfrm>
                <a:off x="603159" y="3932155"/>
                <a:ext cx="104771" cy="104771"/>
              </a:xfrm>
              <a:prstGeom prst="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48" name="TextBox 647" descr="" title="">
                <a:extLst>
                  <a:ext uri="{FF2B5EF4-FFF2-40B4-BE49-F238E27FC236}">
                    <a16:creationId xmlns:a16="http://schemas.microsoft.com/office/drawing/2014/main" id="{61F44061-9D16-4B81-87D5-69EA3A3DC6AE}"/>
                  </a:ext>
                </a:extLst>
              </p:cNvPr>
              <p:cNvSpPr txBox="1"/>
              <p:nvPr/>
            </p:nvSpPr>
            <p:spPr>
              <a:xfrm>
                <a:off x="656886" y="3876818"/>
                <a:ext cx="113364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378"/>
                <a:r>
                  <a:rPr lang="en-GB" sz="800">
                    <a:solidFill>
                      <a:srgbClr val="5F5F5F"/>
                    </a:solidFill>
                    <a:latin typeface="Arial"/>
                  </a:rPr>
                  <a:t>Sector-Wide Regime</a:t>
                </a:r>
              </a:p>
            </p:txBody>
          </p:sp>
        </p:grpSp>
        <p:grpSp>
          <p:nvGrpSpPr>
            <p:cNvPr id="562" name="Group 561" descr="" title="">
              <a:extLst>
                <a:ext uri="{FF2B5EF4-FFF2-40B4-BE49-F238E27FC236}">
                  <a16:creationId xmlns:a16="http://schemas.microsoft.com/office/drawing/2014/main" id="{7902BBAB-225E-4035-81BA-79347326CA03}"/>
                </a:ext>
              </a:extLst>
            </p:cNvPr>
            <p:cNvGrpSpPr/>
            <p:nvPr/>
          </p:nvGrpSpPr>
          <p:grpSpPr>
            <a:xfrm>
              <a:off x="688117" y="4494632"/>
              <a:ext cx="1308750" cy="215444"/>
              <a:chOff x="607324" y="4105671"/>
              <a:chExt cx="1308750" cy="215444"/>
            </a:xfrm>
          </p:grpSpPr>
          <p:sp>
            <p:nvSpPr>
              <p:cNvPr id="645" name="Rectangle 644" descr="" title="">
                <a:extLst>
                  <a:ext uri="{FF2B5EF4-FFF2-40B4-BE49-F238E27FC236}">
                    <a16:creationId xmlns:a16="http://schemas.microsoft.com/office/drawing/2014/main" id="{A67E171B-9F75-4FD7-A4B7-A0493EEB5129}"/>
                  </a:ext>
                </a:extLst>
              </p:cNvPr>
              <p:cNvSpPr/>
              <p:nvPr/>
            </p:nvSpPr>
            <p:spPr>
              <a:xfrm>
                <a:off x="607324" y="4161008"/>
                <a:ext cx="104771" cy="104771"/>
              </a:xfrm>
              <a:prstGeom prst="rect">
                <a:avLst/>
              </a:prstGeom>
              <a:solidFill>
                <a:srgbClr val="00B99B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sp>
            <p:nvSpPr>
              <p:cNvPr id="646" name="TextBox 645" descr="" title="">
                <a:extLst>
                  <a:ext uri="{FF2B5EF4-FFF2-40B4-BE49-F238E27FC236}">
                    <a16:creationId xmlns:a16="http://schemas.microsoft.com/office/drawing/2014/main" id="{B62D1CF6-7FB7-41B8-A52D-D409AE2A436A}"/>
                  </a:ext>
                </a:extLst>
              </p:cNvPr>
              <p:cNvSpPr txBox="1"/>
              <p:nvPr/>
            </p:nvSpPr>
            <p:spPr>
              <a:xfrm>
                <a:off x="655793" y="4105671"/>
                <a:ext cx="126028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378"/>
                <a:r>
                  <a:rPr lang="en-GB" sz="800">
                    <a:solidFill>
                      <a:srgbClr val="5F5F5F"/>
                    </a:solidFill>
                    <a:latin typeface="Arial"/>
                  </a:rPr>
                  <a:t>Sector-Specific Regime</a:t>
                </a:r>
              </a:p>
            </p:txBody>
          </p:sp>
        </p:grpSp>
        <p:sp>
          <p:nvSpPr>
            <p:cNvPr id="563" name="Oval 67" descr="" title="">
              <a:extLst>
                <a:ext uri="{FF2B5EF4-FFF2-40B4-BE49-F238E27FC236}">
                  <a16:creationId xmlns:a16="http://schemas.microsoft.com/office/drawing/2014/main" id="{B80CBCAF-7388-4B1D-B106-3824270A3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950" y="2537527"/>
              <a:ext cx="55451" cy="55451"/>
            </a:xfrm>
            <a:prstGeom prst="ellipse">
              <a:avLst/>
            </a:prstGeom>
            <a:solidFill>
              <a:srgbClr val="00B99B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8"/>
              <a:endParaRPr lang="en-GB">
                <a:solidFill>
                  <a:srgbClr val="5F5F5F"/>
                </a:solidFill>
                <a:latin typeface="Arial"/>
              </a:endParaRPr>
            </a:p>
          </p:txBody>
        </p:sp>
        <p:sp>
          <p:nvSpPr>
            <p:cNvPr id="564" name="TextBox 563" descr="" title="">
              <a:extLst>
                <a:ext uri="{FF2B5EF4-FFF2-40B4-BE49-F238E27FC236}">
                  <a16:creationId xmlns:a16="http://schemas.microsoft.com/office/drawing/2014/main" id="{49E71C0E-DD3C-465C-B86C-7D3E7D7BA101}"/>
                </a:ext>
              </a:extLst>
            </p:cNvPr>
            <p:cNvSpPr txBox="1"/>
            <p:nvPr/>
          </p:nvSpPr>
          <p:spPr>
            <a:xfrm>
              <a:off x="566738" y="4897151"/>
              <a:ext cx="5575244" cy="1077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378"/>
              <a:r>
                <a:rPr lang="en-GB" sz="700">
                  <a:solidFill>
                    <a:srgbClr val="5F5F5F"/>
                  </a:solidFill>
                  <a:latin typeface="Arial"/>
                </a:rPr>
                <a:t>*B</a:t>
              </a:r>
              <a:r>
                <a:rPr lang="en-US" sz="700">
                  <a:solidFill>
                    <a:srgbClr val="5F5F5F"/>
                  </a:solidFill>
                  <a:latin typeface="Arial"/>
                </a:rPr>
                <a:t>ased on figures officially reported by authorities e.g., in 2021-22 annual reports or on agency website. Specific reporting periods may vary.</a:t>
              </a:r>
              <a:endParaRPr lang="en-GB" sz="700">
                <a:solidFill>
                  <a:srgbClr val="5F5F5F"/>
                </a:solidFill>
                <a:latin typeface="Arial"/>
              </a:endParaRPr>
            </a:p>
          </p:txBody>
        </p:sp>
        <p:sp>
          <p:nvSpPr>
            <p:cNvPr id="565" name="TextBox 564" descr="" title="">
              <a:extLst>
                <a:ext uri="{FF2B5EF4-FFF2-40B4-BE49-F238E27FC236}">
                  <a16:creationId xmlns:a16="http://schemas.microsoft.com/office/drawing/2014/main" id="{34BDF586-F10C-4399-844C-DDD03B00A23E}"/>
                </a:ext>
              </a:extLst>
            </p:cNvPr>
            <p:cNvSpPr txBox="1"/>
            <p:nvPr/>
          </p:nvSpPr>
          <p:spPr>
            <a:xfrm>
              <a:off x="1295256" y="1337966"/>
              <a:ext cx="519694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704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Assessed</a:t>
              </a:r>
            </a:p>
          </p:txBody>
        </p:sp>
        <p:grpSp>
          <p:nvGrpSpPr>
            <p:cNvPr id="566" name="Group 565" descr="" title="">
              <a:extLst>
                <a:ext uri="{FF2B5EF4-FFF2-40B4-BE49-F238E27FC236}">
                  <a16:creationId xmlns:a16="http://schemas.microsoft.com/office/drawing/2014/main" id="{DBE1658A-F745-4F13-872E-6CEBBB719713}"/>
                </a:ext>
              </a:extLst>
            </p:cNvPr>
            <p:cNvGrpSpPr/>
            <p:nvPr/>
          </p:nvGrpSpPr>
          <p:grpSpPr>
            <a:xfrm>
              <a:off x="1156776" y="1718267"/>
              <a:ext cx="796655" cy="184666"/>
              <a:chOff x="901638" y="1718267"/>
              <a:chExt cx="796655" cy="184666"/>
            </a:xfrm>
          </p:grpSpPr>
          <p:sp>
            <p:nvSpPr>
              <p:cNvPr id="643" name="Rounded Rectangle 117" descr="" title="">
                <a:extLst>
                  <a:ext uri="{FF2B5EF4-FFF2-40B4-BE49-F238E27FC236}">
                    <a16:creationId xmlns:a16="http://schemas.microsoft.com/office/drawing/2014/main" id="{C2FDF1D6-2DD9-4222-AC93-FA01860107C4}"/>
                  </a:ext>
                </a:extLst>
              </p:cNvPr>
              <p:cNvSpPr/>
              <p:nvPr/>
            </p:nvSpPr>
            <p:spPr>
              <a:xfrm>
                <a:off x="901638" y="1732513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4</a:t>
                </a:r>
              </a:p>
            </p:txBody>
          </p:sp>
          <p:sp>
            <p:nvSpPr>
              <p:cNvPr id="644" name="Rectangle 643" descr="" title="">
                <a:extLst>
                  <a:ext uri="{FF2B5EF4-FFF2-40B4-BE49-F238E27FC236}">
                    <a16:creationId xmlns:a16="http://schemas.microsoft.com/office/drawing/2014/main" id="{842121DF-8450-4060-BD53-80A04AEF4EF7}"/>
                  </a:ext>
                </a:extLst>
              </p:cNvPr>
              <p:cNvSpPr/>
              <p:nvPr/>
            </p:nvSpPr>
            <p:spPr>
              <a:xfrm>
                <a:off x="1284718" y="1718267"/>
                <a:ext cx="413575" cy="184666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cleared with</a:t>
                </a:r>
              </a:p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remedies</a:t>
                </a:r>
                <a:endParaRPr lang="en-GB" sz="1400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sp>
          <p:nvSpPr>
            <p:cNvPr id="567" name="TextBox 566" descr="" title="">
              <a:extLst>
                <a:ext uri="{FF2B5EF4-FFF2-40B4-BE49-F238E27FC236}">
                  <a16:creationId xmlns:a16="http://schemas.microsoft.com/office/drawing/2014/main" id="{9907CC00-C3C8-46FD-961C-2528CDD1E745}"/>
                </a:ext>
              </a:extLst>
            </p:cNvPr>
            <p:cNvSpPr txBox="1"/>
            <p:nvPr/>
          </p:nvSpPr>
          <p:spPr>
            <a:xfrm>
              <a:off x="6368874" y="1182324"/>
              <a:ext cx="502062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1,113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Filed</a:t>
              </a:r>
            </a:p>
          </p:txBody>
        </p:sp>
        <p:grpSp>
          <p:nvGrpSpPr>
            <p:cNvPr id="568" name="Group 567" descr="" title="">
              <a:extLst>
                <a:ext uri="{FF2B5EF4-FFF2-40B4-BE49-F238E27FC236}">
                  <a16:creationId xmlns:a16="http://schemas.microsoft.com/office/drawing/2014/main" id="{B439F218-8D3D-4500-A2FE-C6D2986B4205}"/>
                </a:ext>
              </a:extLst>
            </p:cNvPr>
            <p:cNvGrpSpPr/>
            <p:nvPr/>
          </p:nvGrpSpPr>
          <p:grpSpPr>
            <a:xfrm>
              <a:off x="6108566" y="1576871"/>
              <a:ext cx="1022679" cy="156175"/>
              <a:chOff x="901638" y="1732513"/>
              <a:chExt cx="1022679" cy="156175"/>
            </a:xfrm>
          </p:grpSpPr>
          <p:sp>
            <p:nvSpPr>
              <p:cNvPr id="641" name="Rounded Rectangle 117" descr="" title="">
                <a:extLst>
                  <a:ext uri="{FF2B5EF4-FFF2-40B4-BE49-F238E27FC236}">
                    <a16:creationId xmlns:a16="http://schemas.microsoft.com/office/drawing/2014/main" id="{D2F723EA-B963-4CF7-93A6-16D95630B678}"/>
                  </a:ext>
                </a:extLst>
              </p:cNvPr>
              <p:cNvSpPr/>
              <p:nvPr/>
            </p:nvSpPr>
            <p:spPr>
              <a:xfrm>
                <a:off x="901638" y="1732513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+28.7%</a:t>
                </a:r>
              </a:p>
            </p:txBody>
          </p:sp>
          <p:sp>
            <p:nvSpPr>
              <p:cNvPr id="642" name="Rectangle 641" descr="" title="">
                <a:extLst>
                  <a:ext uri="{FF2B5EF4-FFF2-40B4-BE49-F238E27FC236}">
                    <a16:creationId xmlns:a16="http://schemas.microsoft.com/office/drawing/2014/main" id="{3EBDEEC4-D55A-4551-8E0D-96212750DDFB}"/>
                  </a:ext>
                </a:extLst>
              </p:cNvPr>
              <p:cNvSpPr/>
              <p:nvPr/>
            </p:nvSpPr>
            <p:spPr>
              <a:xfrm>
                <a:off x="1284718" y="1764434"/>
                <a:ext cx="639599" cy="923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from previous year</a:t>
                </a:r>
              </a:p>
            </p:txBody>
          </p:sp>
        </p:grpSp>
        <p:sp>
          <p:nvSpPr>
            <p:cNvPr id="569" name="TextBox 568" descr="" title="">
              <a:extLst>
                <a:ext uri="{FF2B5EF4-FFF2-40B4-BE49-F238E27FC236}">
                  <a16:creationId xmlns:a16="http://schemas.microsoft.com/office/drawing/2014/main" id="{C6871B14-64F2-4F26-B8E7-AB5215AACCAB}"/>
                </a:ext>
              </a:extLst>
            </p:cNvPr>
            <p:cNvSpPr txBox="1"/>
            <p:nvPr/>
          </p:nvSpPr>
          <p:spPr>
            <a:xfrm>
              <a:off x="6670194" y="1733105"/>
              <a:ext cx="763351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266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Accepted (FY21)</a:t>
              </a:r>
            </a:p>
          </p:txBody>
        </p:sp>
        <p:grpSp>
          <p:nvGrpSpPr>
            <p:cNvPr id="570" name="Group 569" descr="" title="">
              <a:extLst>
                <a:ext uri="{FF2B5EF4-FFF2-40B4-BE49-F238E27FC236}">
                  <a16:creationId xmlns:a16="http://schemas.microsoft.com/office/drawing/2014/main" id="{77F51348-056C-40B7-BB1A-77A20D9F0D1D}"/>
                </a:ext>
              </a:extLst>
            </p:cNvPr>
            <p:cNvGrpSpPr/>
            <p:nvPr/>
          </p:nvGrpSpPr>
          <p:grpSpPr>
            <a:xfrm>
              <a:off x="6453969" y="2102273"/>
              <a:ext cx="1195803" cy="156175"/>
              <a:chOff x="901638" y="1732513"/>
              <a:chExt cx="1195803" cy="156175"/>
            </a:xfrm>
          </p:grpSpPr>
          <p:sp>
            <p:nvSpPr>
              <p:cNvPr id="639" name="Rounded Rectangle 117" descr="" title="">
                <a:extLst>
                  <a:ext uri="{FF2B5EF4-FFF2-40B4-BE49-F238E27FC236}">
                    <a16:creationId xmlns:a16="http://schemas.microsoft.com/office/drawing/2014/main" id="{21CCE50D-4AE9-4038-BD94-EF1CE7402924}"/>
                  </a:ext>
                </a:extLst>
              </p:cNvPr>
              <p:cNvSpPr/>
              <p:nvPr/>
            </p:nvSpPr>
            <p:spPr>
              <a:xfrm>
                <a:off x="901638" y="1732513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1</a:t>
                </a:r>
              </a:p>
            </p:txBody>
          </p:sp>
          <p:sp>
            <p:nvSpPr>
              <p:cNvPr id="640" name="Rectangle 639" descr="" title="">
                <a:extLst>
                  <a:ext uri="{FF2B5EF4-FFF2-40B4-BE49-F238E27FC236}">
                    <a16:creationId xmlns:a16="http://schemas.microsoft.com/office/drawing/2014/main" id="{6D4CF667-7BF4-4A90-926E-A2EB3DFD28BB}"/>
                  </a:ext>
                </a:extLst>
              </p:cNvPr>
              <p:cNvSpPr/>
              <p:nvPr/>
            </p:nvSpPr>
            <p:spPr>
              <a:xfrm>
                <a:off x="1284718" y="1764434"/>
                <a:ext cx="812723" cy="923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entered Phase 2 review</a:t>
                </a:r>
              </a:p>
            </p:txBody>
          </p:sp>
        </p:grpSp>
        <p:sp>
          <p:nvSpPr>
            <p:cNvPr id="571" name="TextBox 570" descr="" title="">
              <a:extLst>
                <a:ext uri="{FF2B5EF4-FFF2-40B4-BE49-F238E27FC236}">
                  <a16:creationId xmlns:a16="http://schemas.microsoft.com/office/drawing/2014/main" id="{AD0609EE-017F-4BEB-A6E7-E38EE232768C}"/>
                </a:ext>
              </a:extLst>
            </p:cNvPr>
            <p:cNvSpPr txBox="1"/>
            <p:nvPr/>
          </p:nvSpPr>
          <p:spPr>
            <a:xfrm>
              <a:off x="5581040" y="2123460"/>
              <a:ext cx="692818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62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Notified (2021)</a:t>
              </a:r>
            </a:p>
          </p:txBody>
        </p:sp>
        <p:grpSp>
          <p:nvGrpSpPr>
            <p:cNvPr id="572" name="Group 571" descr="" title="">
              <a:extLst>
                <a:ext uri="{FF2B5EF4-FFF2-40B4-BE49-F238E27FC236}">
                  <a16:creationId xmlns:a16="http://schemas.microsoft.com/office/drawing/2014/main" id="{8C855C06-646D-4456-960A-FDC2A23E1F83}"/>
                </a:ext>
              </a:extLst>
            </p:cNvPr>
            <p:cNvGrpSpPr/>
            <p:nvPr/>
          </p:nvGrpSpPr>
          <p:grpSpPr>
            <a:xfrm>
              <a:off x="5580418" y="2492628"/>
              <a:ext cx="694063" cy="156175"/>
              <a:chOff x="901638" y="1732513"/>
              <a:chExt cx="694063" cy="156175"/>
            </a:xfrm>
          </p:grpSpPr>
          <p:sp>
            <p:nvSpPr>
              <p:cNvPr id="637" name="Rounded Rectangle 117" descr="" title="">
                <a:extLst>
                  <a:ext uri="{FF2B5EF4-FFF2-40B4-BE49-F238E27FC236}">
                    <a16:creationId xmlns:a16="http://schemas.microsoft.com/office/drawing/2014/main" id="{4AB5E050-7B09-45BF-95A6-BCE3382C2110}"/>
                  </a:ext>
                </a:extLst>
              </p:cNvPr>
              <p:cNvSpPr/>
              <p:nvPr/>
            </p:nvSpPr>
            <p:spPr>
              <a:xfrm>
                <a:off x="901638" y="1732513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69</a:t>
                </a:r>
              </a:p>
            </p:txBody>
          </p:sp>
          <p:sp>
            <p:nvSpPr>
              <p:cNvPr id="638" name="Rectangle 637" descr="" title="">
                <a:extLst>
                  <a:ext uri="{FF2B5EF4-FFF2-40B4-BE49-F238E27FC236}">
                    <a16:creationId xmlns:a16="http://schemas.microsoft.com/office/drawing/2014/main" id="{2C2B44FF-37D8-49CC-BA45-16E7B570075B}"/>
                  </a:ext>
                </a:extLst>
              </p:cNvPr>
              <p:cNvSpPr/>
              <p:nvPr/>
            </p:nvSpPr>
            <p:spPr>
              <a:xfrm>
                <a:off x="1284718" y="1764434"/>
                <a:ext cx="310983" cy="923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reviewed</a:t>
                </a:r>
              </a:p>
            </p:txBody>
          </p:sp>
        </p:grpSp>
        <p:sp>
          <p:nvSpPr>
            <p:cNvPr id="573" name="TextBox 572" descr="" title="">
              <a:extLst>
                <a:ext uri="{FF2B5EF4-FFF2-40B4-BE49-F238E27FC236}">
                  <a16:creationId xmlns:a16="http://schemas.microsoft.com/office/drawing/2014/main" id="{9A18172E-301D-423A-9535-1CE4714580BC}"/>
                </a:ext>
              </a:extLst>
            </p:cNvPr>
            <p:cNvSpPr txBox="1"/>
            <p:nvPr/>
          </p:nvSpPr>
          <p:spPr>
            <a:xfrm>
              <a:off x="6929965" y="2482029"/>
              <a:ext cx="813044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66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Notified (1H 2022)</a:t>
              </a:r>
            </a:p>
          </p:txBody>
        </p:sp>
        <p:grpSp>
          <p:nvGrpSpPr>
            <p:cNvPr id="574" name="Group 573" descr="" title="">
              <a:extLst>
                <a:ext uri="{FF2B5EF4-FFF2-40B4-BE49-F238E27FC236}">
                  <a16:creationId xmlns:a16="http://schemas.microsoft.com/office/drawing/2014/main" id="{8BAEAAEB-D668-4A7B-A1A1-983E510F7D2A}"/>
                </a:ext>
              </a:extLst>
            </p:cNvPr>
            <p:cNvGrpSpPr/>
            <p:nvPr/>
          </p:nvGrpSpPr>
          <p:grpSpPr>
            <a:xfrm>
              <a:off x="6761029" y="2851197"/>
              <a:ext cx="1154125" cy="156175"/>
              <a:chOff x="901638" y="1732513"/>
              <a:chExt cx="1154125" cy="156175"/>
            </a:xfrm>
          </p:grpSpPr>
          <p:sp>
            <p:nvSpPr>
              <p:cNvPr id="635" name="Rounded Rectangle 117" descr="" title="">
                <a:extLst>
                  <a:ext uri="{FF2B5EF4-FFF2-40B4-BE49-F238E27FC236}">
                    <a16:creationId xmlns:a16="http://schemas.microsoft.com/office/drawing/2014/main" id="{BDBD858D-DD8E-43D8-909A-3FBED1502603}"/>
                  </a:ext>
                </a:extLst>
              </p:cNvPr>
              <p:cNvSpPr/>
              <p:nvPr/>
            </p:nvSpPr>
            <p:spPr>
              <a:xfrm>
                <a:off x="901638" y="1732513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37%</a:t>
                </a:r>
              </a:p>
            </p:txBody>
          </p:sp>
          <p:sp>
            <p:nvSpPr>
              <p:cNvPr id="636" name="Rectangle 635" descr="" title="">
                <a:extLst>
                  <a:ext uri="{FF2B5EF4-FFF2-40B4-BE49-F238E27FC236}">
                    <a16:creationId xmlns:a16="http://schemas.microsoft.com/office/drawing/2014/main" id="{33783717-D945-4261-BE7B-38837692756F}"/>
                  </a:ext>
                </a:extLst>
              </p:cNvPr>
              <p:cNvSpPr/>
              <p:nvPr/>
            </p:nvSpPr>
            <p:spPr>
              <a:xfrm>
                <a:off x="1284718" y="1764434"/>
                <a:ext cx="771045" cy="923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"offshore" transactions</a:t>
                </a:r>
              </a:p>
            </p:txBody>
          </p:sp>
        </p:grpSp>
        <p:sp>
          <p:nvSpPr>
            <p:cNvPr id="575" name="TextBox 574" descr="" title="">
              <a:extLst>
                <a:ext uri="{FF2B5EF4-FFF2-40B4-BE49-F238E27FC236}">
                  <a16:creationId xmlns:a16="http://schemas.microsoft.com/office/drawing/2014/main" id="{131A1237-3203-43E0-895C-9F4CCFE01605}"/>
                </a:ext>
              </a:extLst>
            </p:cNvPr>
            <p:cNvSpPr txBox="1"/>
            <p:nvPr/>
          </p:nvSpPr>
          <p:spPr>
            <a:xfrm>
              <a:off x="5873420" y="2856292"/>
              <a:ext cx="771365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209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Reviewed (2020)</a:t>
              </a:r>
            </a:p>
          </p:txBody>
        </p:sp>
        <p:grpSp>
          <p:nvGrpSpPr>
            <p:cNvPr id="576" name="Group 575" descr="" title="">
              <a:extLst>
                <a:ext uri="{FF2B5EF4-FFF2-40B4-BE49-F238E27FC236}">
                  <a16:creationId xmlns:a16="http://schemas.microsoft.com/office/drawing/2014/main" id="{AB608281-B281-403A-8FFA-16A3EE04F9BD}"/>
                </a:ext>
              </a:extLst>
            </p:cNvPr>
            <p:cNvGrpSpPr/>
            <p:nvPr/>
          </p:nvGrpSpPr>
          <p:grpSpPr>
            <a:xfrm>
              <a:off x="5747762" y="3217777"/>
              <a:ext cx="1022679" cy="156175"/>
              <a:chOff x="901638" y="1753679"/>
              <a:chExt cx="1022679" cy="156175"/>
            </a:xfrm>
          </p:grpSpPr>
          <p:sp>
            <p:nvSpPr>
              <p:cNvPr id="633" name="Rounded Rectangle 117" descr="" title="">
                <a:extLst>
                  <a:ext uri="{FF2B5EF4-FFF2-40B4-BE49-F238E27FC236}">
                    <a16:creationId xmlns:a16="http://schemas.microsoft.com/office/drawing/2014/main" id="{25CF31C7-1DDD-4257-AEFD-7908544BEFE5}"/>
                  </a:ext>
                </a:extLst>
              </p:cNvPr>
              <p:cNvSpPr/>
              <p:nvPr/>
            </p:nvSpPr>
            <p:spPr>
              <a:xfrm>
                <a:off x="901638" y="1753679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+70%</a:t>
                </a:r>
              </a:p>
            </p:txBody>
          </p:sp>
          <p:sp>
            <p:nvSpPr>
              <p:cNvPr id="634" name="Rectangle 633" descr="" title="">
                <a:extLst>
                  <a:ext uri="{FF2B5EF4-FFF2-40B4-BE49-F238E27FC236}">
                    <a16:creationId xmlns:a16="http://schemas.microsoft.com/office/drawing/2014/main" id="{05FB881B-A667-45FC-A8EC-19B59399B351}"/>
                  </a:ext>
                </a:extLst>
              </p:cNvPr>
              <p:cNvSpPr/>
              <p:nvPr/>
            </p:nvSpPr>
            <p:spPr>
              <a:xfrm>
                <a:off x="1284718" y="1785600"/>
                <a:ext cx="639599" cy="923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from previous year</a:t>
                </a:r>
              </a:p>
            </p:txBody>
          </p:sp>
        </p:grpSp>
        <p:grpSp>
          <p:nvGrpSpPr>
            <p:cNvPr id="577" name="Group 576" descr="" title="">
              <a:extLst>
                <a:ext uri="{FF2B5EF4-FFF2-40B4-BE49-F238E27FC236}">
                  <a16:creationId xmlns:a16="http://schemas.microsoft.com/office/drawing/2014/main" id="{C2701224-6775-4331-8DF3-2DF892862054}"/>
                </a:ext>
              </a:extLst>
            </p:cNvPr>
            <p:cNvGrpSpPr/>
            <p:nvPr/>
          </p:nvGrpSpPr>
          <p:grpSpPr>
            <a:xfrm>
              <a:off x="5062800" y="1501273"/>
              <a:ext cx="2154761" cy="641061"/>
              <a:chOff x="5062800" y="1501273"/>
              <a:chExt cx="2154761" cy="641061"/>
            </a:xfrm>
          </p:grpSpPr>
          <p:sp>
            <p:nvSpPr>
              <p:cNvPr id="630" name="Oval 629" descr="" title="">
                <a:extLst>
                  <a:ext uri="{FF2B5EF4-FFF2-40B4-BE49-F238E27FC236}">
                    <a16:creationId xmlns:a16="http://schemas.microsoft.com/office/drawing/2014/main" id="{AE83EB85-7794-42A2-9BB1-BCE26420D1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31" name="Connector: Elbow 630" descr="" title="">
                <a:extLst>
                  <a:ext uri="{FF2B5EF4-FFF2-40B4-BE49-F238E27FC236}">
                    <a16:creationId xmlns:a16="http://schemas.microsoft.com/office/drawing/2014/main" id="{87B19B81-3E61-4778-B23F-7503B5E421BC}"/>
                  </a:ext>
                </a:extLst>
              </p:cNvPr>
              <p:cNvCxnSpPr>
                <a:cxnSpLocks/>
                <a:stCxn id="630" idx="0"/>
                <a:endCxn id="632" idx="2"/>
              </p:cNvCxnSpPr>
              <p:nvPr/>
            </p:nvCxnSpPr>
            <p:spPr>
              <a:xfrm rot="5400000" flipH="1" flipV="1">
                <a:off x="5835264" y="760037"/>
                <a:ext cx="594220" cy="2107920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2" name="Oval 631" descr="" title="">
                <a:extLst>
                  <a:ext uri="{FF2B5EF4-FFF2-40B4-BE49-F238E27FC236}">
                    <a16:creationId xmlns:a16="http://schemas.microsoft.com/office/drawing/2014/main" id="{750D7937-B8E5-4480-B23F-566A2393CE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86334" y="1501273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grpSp>
          <p:nvGrpSpPr>
            <p:cNvPr id="578" name="Group 577" descr="" title="">
              <a:extLst>
                <a:ext uri="{FF2B5EF4-FFF2-40B4-BE49-F238E27FC236}">
                  <a16:creationId xmlns:a16="http://schemas.microsoft.com/office/drawing/2014/main" id="{D4BB3F7B-D8D8-4FA5-8FDB-7E7CF2A13671}"/>
                </a:ext>
              </a:extLst>
            </p:cNvPr>
            <p:cNvGrpSpPr/>
            <p:nvPr/>
          </p:nvGrpSpPr>
          <p:grpSpPr>
            <a:xfrm>
              <a:off x="5383452" y="2048105"/>
              <a:ext cx="2390785" cy="113293"/>
              <a:chOff x="5062800" y="2029041"/>
              <a:chExt cx="2390785" cy="113293"/>
            </a:xfrm>
          </p:grpSpPr>
          <p:sp>
            <p:nvSpPr>
              <p:cNvPr id="627" name="Oval 626" descr="" title="">
                <a:extLst>
                  <a:ext uri="{FF2B5EF4-FFF2-40B4-BE49-F238E27FC236}">
                    <a16:creationId xmlns:a16="http://schemas.microsoft.com/office/drawing/2014/main" id="{80CA76CE-90AE-44E8-A622-E319B6DD4D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28" name="Connector: Elbow 627" descr="" title="">
                <a:extLst>
                  <a:ext uri="{FF2B5EF4-FFF2-40B4-BE49-F238E27FC236}">
                    <a16:creationId xmlns:a16="http://schemas.microsoft.com/office/drawing/2014/main" id="{59177DC1-9562-4B75-B67D-A741C8F80C78}"/>
                  </a:ext>
                </a:extLst>
              </p:cNvPr>
              <p:cNvCxnSpPr>
                <a:cxnSpLocks/>
                <a:stCxn id="627" idx="0"/>
                <a:endCxn id="629" idx="2"/>
              </p:cNvCxnSpPr>
              <p:nvPr/>
            </p:nvCxnSpPr>
            <p:spPr>
              <a:xfrm rot="5400000" flipH="1" flipV="1">
                <a:off x="6217160" y="905909"/>
                <a:ext cx="66452" cy="2343944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29" name="Oval 628" descr="" title="">
                <a:extLst>
                  <a:ext uri="{FF2B5EF4-FFF2-40B4-BE49-F238E27FC236}">
                    <a16:creationId xmlns:a16="http://schemas.microsoft.com/office/drawing/2014/main" id="{7AFE53A7-348C-4971-BC79-A35E32BE8B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22358" y="2029041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grpSp>
          <p:nvGrpSpPr>
            <p:cNvPr id="579" name="Group 578" descr="" title="">
              <a:extLst>
                <a:ext uri="{FF2B5EF4-FFF2-40B4-BE49-F238E27FC236}">
                  <a16:creationId xmlns:a16="http://schemas.microsoft.com/office/drawing/2014/main" id="{17392107-FA8F-49DF-A834-EE1E9AD46B69}"/>
                </a:ext>
              </a:extLst>
            </p:cNvPr>
            <p:cNvGrpSpPr/>
            <p:nvPr/>
          </p:nvGrpSpPr>
          <p:grpSpPr>
            <a:xfrm>
              <a:off x="4846207" y="2437201"/>
              <a:ext cx="1662181" cy="146700"/>
              <a:chOff x="5062800" y="1995634"/>
              <a:chExt cx="1662181" cy="146700"/>
            </a:xfrm>
          </p:grpSpPr>
          <p:sp>
            <p:nvSpPr>
              <p:cNvPr id="624" name="Oval 623" descr="" title="">
                <a:extLst>
                  <a:ext uri="{FF2B5EF4-FFF2-40B4-BE49-F238E27FC236}">
                    <a16:creationId xmlns:a16="http://schemas.microsoft.com/office/drawing/2014/main" id="{F9347D05-D061-4300-9621-3AB7D00DF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25" name="Connector: Elbow 624" descr="" title="">
                <a:extLst>
                  <a:ext uri="{FF2B5EF4-FFF2-40B4-BE49-F238E27FC236}">
                    <a16:creationId xmlns:a16="http://schemas.microsoft.com/office/drawing/2014/main" id="{819A877D-A6C5-4DD9-9597-EF9E38368EE8}"/>
                  </a:ext>
                </a:extLst>
              </p:cNvPr>
              <p:cNvCxnSpPr>
                <a:cxnSpLocks/>
                <a:stCxn id="624" idx="0"/>
                <a:endCxn id="626" idx="2"/>
              </p:cNvCxnSpPr>
              <p:nvPr/>
            </p:nvCxnSpPr>
            <p:spPr>
              <a:xfrm rot="5400000" flipH="1" flipV="1">
                <a:off x="5836155" y="1253508"/>
                <a:ext cx="99859" cy="1615340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26" name="Oval 625" descr="" title="">
                <a:extLst>
                  <a:ext uri="{FF2B5EF4-FFF2-40B4-BE49-F238E27FC236}">
                    <a16:creationId xmlns:a16="http://schemas.microsoft.com/office/drawing/2014/main" id="{4692DB07-B3AB-4DA0-AE74-0DCDB76CE5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93754" y="1995634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grpSp>
          <p:nvGrpSpPr>
            <p:cNvPr id="580" name="Group 579" descr="" title="">
              <a:extLst>
                <a:ext uri="{FF2B5EF4-FFF2-40B4-BE49-F238E27FC236}">
                  <a16:creationId xmlns:a16="http://schemas.microsoft.com/office/drawing/2014/main" id="{0F59FD5C-9A43-4290-9DBC-5CA8EE681745}"/>
                </a:ext>
              </a:extLst>
            </p:cNvPr>
            <p:cNvGrpSpPr/>
            <p:nvPr/>
          </p:nvGrpSpPr>
          <p:grpSpPr>
            <a:xfrm>
              <a:off x="4452412" y="2794784"/>
              <a:ext cx="3597825" cy="129763"/>
              <a:chOff x="5062800" y="2012571"/>
              <a:chExt cx="3597825" cy="129763"/>
            </a:xfrm>
          </p:grpSpPr>
          <p:sp>
            <p:nvSpPr>
              <p:cNvPr id="621" name="Oval 620" descr="" title="">
                <a:extLst>
                  <a:ext uri="{FF2B5EF4-FFF2-40B4-BE49-F238E27FC236}">
                    <a16:creationId xmlns:a16="http://schemas.microsoft.com/office/drawing/2014/main" id="{6AD2DB2B-EA0E-42B6-BB0C-C18BFC4475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22" name="Connector: Elbow 621" descr="" title="">
                <a:extLst>
                  <a:ext uri="{FF2B5EF4-FFF2-40B4-BE49-F238E27FC236}">
                    <a16:creationId xmlns:a16="http://schemas.microsoft.com/office/drawing/2014/main" id="{D642AA5C-DA97-46C5-ADA3-B59E123E80D6}"/>
                  </a:ext>
                </a:extLst>
              </p:cNvPr>
              <p:cNvCxnSpPr>
                <a:cxnSpLocks/>
                <a:stCxn id="621" idx="0"/>
                <a:endCxn id="623" idx="2"/>
              </p:cNvCxnSpPr>
              <p:nvPr/>
            </p:nvCxnSpPr>
            <p:spPr>
              <a:xfrm rot="5400000" flipH="1" flipV="1">
                <a:off x="6812445" y="294154"/>
                <a:ext cx="82922" cy="3550984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23" name="Oval 622" descr="" title="">
                <a:extLst>
                  <a:ext uri="{FF2B5EF4-FFF2-40B4-BE49-F238E27FC236}">
                    <a16:creationId xmlns:a16="http://schemas.microsoft.com/office/drawing/2014/main" id="{C7D2D147-B8E1-4742-8B31-1B8EA419C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29398" y="2012571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grpSp>
          <p:nvGrpSpPr>
            <p:cNvPr id="581" name="Group 580" descr="" title="">
              <a:extLst>
                <a:ext uri="{FF2B5EF4-FFF2-40B4-BE49-F238E27FC236}">
                  <a16:creationId xmlns:a16="http://schemas.microsoft.com/office/drawing/2014/main" id="{7AD737BD-9CF4-47EA-81A5-881672D444E4}"/>
                </a:ext>
              </a:extLst>
            </p:cNvPr>
            <p:cNvGrpSpPr/>
            <p:nvPr/>
          </p:nvGrpSpPr>
          <p:grpSpPr>
            <a:xfrm>
              <a:off x="4643966" y="3163619"/>
              <a:ext cx="2232051" cy="189167"/>
              <a:chOff x="5062800" y="1953167"/>
              <a:chExt cx="2232051" cy="189167"/>
            </a:xfrm>
          </p:grpSpPr>
          <p:sp>
            <p:nvSpPr>
              <p:cNvPr id="618" name="Oval 617" descr="" title="">
                <a:extLst>
                  <a:ext uri="{FF2B5EF4-FFF2-40B4-BE49-F238E27FC236}">
                    <a16:creationId xmlns:a16="http://schemas.microsoft.com/office/drawing/2014/main" id="{FF57A36D-7013-4C0A-A8DC-9884968F91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19" name="Connector: Elbow 618" descr="" title="">
                <a:extLst>
                  <a:ext uri="{FF2B5EF4-FFF2-40B4-BE49-F238E27FC236}">
                    <a16:creationId xmlns:a16="http://schemas.microsoft.com/office/drawing/2014/main" id="{E87A8C9A-A0B8-4F3F-B0EB-DE63602C2BB4}"/>
                  </a:ext>
                </a:extLst>
              </p:cNvPr>
              <p:cNvCxnSpPr>
                <a:cxnSpLocks/>
                <a:stCxn id="618" idx="0"/>
                <a:endCxn id="620" idx="2"/>
              </p:cNvCxnSpPr>
              <p:nvPr/>
            </p:nvCxnSpPr>
            <p:spPr>
              <a:xfrm rot="5400000" flipH="1" flipV="1">
                <a:off x="6099856" y="947339"/>
                <a:ext cx="142326" cy="2185210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20" name="Oval 619" descr="" title="">
                <a:extLst>
                  <a:ext uri="{FF2B5EF4-FFF2-40B4-BE49-F238E27FC236}">
                    <a16:creationId xmlns:a16="http://schemas.microsoft.com/office/drawing/2014/main" id="{7D408D7B-A0B1-4AA4-8C3B-8A0159F04B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3624" y="1953167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sp>
          <p:nvSpPr>
            <p:cNvPr id="582" name="TextBox 581" descr="" title="">
              <a:extLst>
                <a:ext uri="{FF2B5EF4-FFF2-40B4-BE49-F238E27FC236}">
                  <a16:creationId xmlns:a16="http://schemas.microsoft.com/office/drawing/2014/main" id="{BFBBE465-4949-49C7-8BE6-A2B6C3402DAB}"/>
                </a:ext>
              </a:extLst>
            </p:cNvPr>
            <p:cNvSpPr txBox="1"/>
            <p:nvPr/>
          </p:nvSpPr>
          <p:spPr>
            <a:xfrm>
              <a:off x="7686766" y="4265649"/>
              <a:ext cx="550152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21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Processed</a:t>
              </a:r>
            </a:p>
          </p:txBody>
        </p:sp>
        <p:grpSp>
          <p:nvGrpSpPr>
            <p:cNvPr id="583" name="Group 582" descr="" title="">
              <a:extLst>
                <a:ext uri="{FF2B5EF4-FFF2-40B4-BE49-F238E27FC236}">
                  <a16:creationId xmlns:a16="http://schemas.microsoft.com/office/drawing/2014/main" id="{5688D93D-4F24-4586-98FF-7D4E551878FB}"/>
                </a:ext>
              </a:extLst>
            </p:cNvPr>
            <p:cNvGrpSpPr/>
            <p:nvPr/>
          </p:nvGrpSpPr>
          <p:grpSpPr>
            <a:xfrm>
              <a:off x="7450501" y="4618670"/>
              <a:ext cx="1022679" cy="156175"/>
              <a:chOff x="901638" y="1745215"/>
              <a:chExt cx="1022679" cy="156175"/>
            </a:xfrm>
          </p:grpSpPr>
          <p:sp>
            <p:nvSpPr>
              <p:cNvPr id="616" name="Rounded Rectangle 117" descr="" title="">
                <a:extLst>
                  <a:ext uri="{FF2B5EF4-FFF2-40B4-BE49-F238E27FC236}">
                    <a16:creationId xmlns:a16="http://schemas.microsoft.com/office/drawing/2014/main" id="{A20C6F5A-87B5-4C82-8A58-2B97825025BD}"/>
                  </a:ext>
                </a:extLst>
              </p:cNvPr>
              <p:cNvSpPr/>
              <p:nvPr/>
            </p:nvSpPr>
            <p:spPr>
              <a:xfrm>
                <a:off x="901638" y="1745215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+230%</a:t>
                </a:r>
              </a:p>
            </p:txBody>
          </p:sp>
          <p:sp>
            <p:nvSpPr>
              <p:cNvPr id="617" name="Rectangle 616" descr="" title="">
                <a:extLst>
                  <a:ext uri="{FF2B5EF4-FFF2-40B4-BE49-F238E27FC236}">
                    <a16:creationId xmlns:a16="http://schemas.microsoft.com/office/drawing/2014/main" id="{4E4310A4-36C3-4232-B510-668BB13EA797}"/>
                  </a:ext>
                </a:extLst>
              </p:cNvPr>
              <p:cNvSpPr/>
              <p:nvPr/>
            </p:nvSpPr>
            <p:spPr>
              <a:xfrm>
                <a:off x="1284718" y="1777136"/>
                <a:ext cx="639599" cy="923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from previous year</a:t>
                </a:r>
              </a:p>
            </p:txBody>
          </p:sp>
        </p:grpSp>
        <p:grpSp>
          <p:nvGrpSpPr>
            <p:cNvPr id="584" name="Group 583" descr="" title="">
              <a:extLst>
                <a:ext uri="{FF2B5EF4-FFF2-40B4-BE49-F238E27FC236}">
                  <a16:creationId xmlns:a16="http://schemas.microsoft.com/office/drawing/2014/main" id="{FBE5D921-9BDD-44D7-84B0-963C43D1084F}"/>
                </a:ext>
              </a:extLst>
            </p:cNvPr>
            <p:cNvGrpSpPr/>
            <p:nvPr/>
          </p:nvGrpSpPr>
          <p:grpSpPr>
            <a:xfrm>
              <a:off x="6346705" y="4572976"/>
              <a:ext cx="2232051" cy="189167"/>
              <a:chOff x="5062800" y="1953167"/>
              <a:chExt cx="2232051" cy="189167"/>
            </a:xfrm>
          </p:grpSpPr>
          <p:sp>
            <p:nvSpPr>
              <p:cNvPr id="613" name="Oval 612" descr="" title="">
                <a:extLst>
                  <a:ext uri="{FF2B5EF4-FFF2-40B4-BE49-F238E27FC236}">
                    <a16:creationId xmlns:a16="http://schemas.microsoft.com/office/drawing/2014/main" id="{5A846EDE-84F8-4511-AC68-2E162D1A5E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14" name="Connector: Elbow 613" descr="" title="">
                <a:extLst>
                  <a:ext uri="{FF2B5EF4-FFF2-40B4-BE49-F238E27FC236}">
                    <a16:creationId xmlns:a16="http://schemas.microsoft.com/office/drawing/2014/main" id="{4A01FCD6-6A0B-4D2B-9143-A35E97C6FE63}"/>
                  </a:ext>
                </a:extLst>
              </p:cNvPr>
              <p:cNvCxnSpPr>
                <a:cxnSpLocks/>
                <a:stCxn id="613" idx="0"/>
                <a:endCxn id="615" idx="2"/>
              </p:cNvCxnSpPr>
              <p:nvPr/>
            </p:nvCxnSpPr>
            <p:spPr>
              <a:xfrm rot="5400000" flipH="1" flipV="1">
                <a:off x="6099856" y="947339"/>
                <a:ext cx="142326" cy="2185210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15" name="Oval 614" descr="" title="">
                <a:extLst>
                  <a:ext uri="{FF2B5EF4-FFF2-40B4-BE49-F238E27FC236}">
                    <a16:creationId xmlns:a16="http://schemas.microsoft.com/office/drawing/2014/main" id="{11D8BA45-B336-4F4D-B5F8-4BEB1BD042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3624" y="1953167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sp>
          <p:nvSpPr>
            <p:cNvPr id="585" name="TextBox 584" descr="" title="">
              <a:extLst>
                <a:ext uri="{FF2B5EF4-FFF2-40B4-BE49-F238E27FC236}">
                  <a16:creationId xmlns:a16="http://schemas.microsoft.com/office/drawing/2014/main" id="{62C9D9F4-C4F5-4672-BB37-A8ECAFE3CC10}"/>
                </a:ext>
              </a:extLst>
            </p:cNvPr>
            <p:cNvSpPr txBox="1"/>
            <p:nvPr/>
          </p:nvSpPr>
          <p:spPr>
            <a:xfrm>
              <a:off x="3466882" y="3571983"/>
              <a:ext cx="519694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463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Assessed</a:t>
              </a:r>
            </a:p>
          </p:txBody>
        </p:sp>
        <p:grpSp>
          <p:nvGrpSpPr>
            <p:cNvPr id="586" name="Group 585" descr="" title="">
              <a:extLst>
                <a:ext uri="{FF2B5EF4-FFF2-40B4-BE49-F238E27FC236}">
                  <a16:creationId xmlns:a16="http://schemas.microsoft.com/office/drawing/2014/main" id="{286F8537-E56E-40A0-8F8F-823617EEB860}"/>
                </a:ext>
              </a:extLst>
            </p:cNvPr>
            <p:cNvGrpSpPr/>
            <p:nvPr/>
          </p:nvGrpSpPr>
          <p:grpSpPr>
            <a:xfrm>
              <a:off x="3215389" y="3912302"/>
              <a:ext cx="1136491" cy="156175"/>
              <a:chOff x="901638" y="1732513"/>
              <a:chExt cx="1136491" cy="156175"/>
            </a:xfrm>
          </p:grpSpPr>
          <p:sp>
            <p:nvSpPr>
              <p:cNvPr id="611" name="Rounded Rectangle 117" descr="" title="">
                <a:extLst>
                  <a:ext uri="{FF2B5EF4-FFF2-40B4-BE49-F238E27FC236}">
                    <a16:creationId xmlns:a16="http://schemas.microsoft.com/office/drawing/2014/main" id="{46A93718-D3CC-4ED3-99CE-10000D3FBB59}"/>
                  </a:ext>
                </a:extLst>
              </p:cNvPr>
              <p:cNvSpPr/>
              <p:nvPr/>
            </p:nvSpPr>
            <p:spPr>
              <a:xfrm>
                <a:off x="901638" y="1732513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2</a:t>
                </a:r>
              </a:p>
            </p:txBody>
          </p:sp>
          <p:sp>
            <p:nvSpPr>
              <p:cNvPr id="612" name="Rectangle 611" descr="" title="">
                <a:extLst>
                  <a:ext uri="{FF2B5EF4-FFF2-40B4-BE49-F238E27FC236}">
                    <a16:creationId xmlns:a16="http://schemas.microsoft.com/office/drawing/2014/main" id="{7EFF1066-298A-4C38-8292-66E9A0805A5D}"/>
                  </a:ext>
                </a:extLst>
              </p:cNvPr>
              <p:cNvSpPr/>
              <p:nvPr/>
            </p:nvSpPr>
            <p:spPr>
              <a:xfrm>
                <a:off x="1284718" y="1764434"/>
                <a:ext cx="753411" cy="923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defTabSz="914378"/>
                <a:r>
                  <a:rPr lang="en-GB" sz="600">
                    <a:solidFill>
                      <a:srgbClr val="5F5F5F"/>
                    </a:solidFill>
                    <a:latin typeface="Arial"/>
                  </a:rPr>
                  <a:t>cleared with remedies</a:t>
                </a:r>
              </a:p>
            </p:txBody>
          </p:sp>
        </p:grpSp>
        <p:grpSp>
          <p:nvGrpSpPr>
            <p:cNvPr id="587" name="Group 586" descr="" title="">
              <a:extLst>
                <a:ext uri="{FF2B5EF4-FFF2-40B4-BE49-F238E27FC236}">
                  <a16:creationId xmlns:a16="http://schemas.microsoft.com/office/drawing/2014/main" id="{E7D740EF-ECA5-4FEF-A148-ED480B051CA3}"/>
                </a:ext>
              </a:extLst>
            </p:cNvPr>
            <p:cNvGrpSpPr/>
            <p:nvPr/>
          </p:nvGrpSpPr>
          <p:grpSpPr>
            <a:xfrm flipH="1">
              <a:off x="3033944" y="3862469"/>
              <a:ext cx="2134381" cy="189167"/>
              <a:chOff x="5062800" y="1953167"/>
              <a:chExt cx="2134381" cy="189167"/>
            </a:xfrm>
          </p:grpSpPr>
          <p:sp>
            <p:nvSpPr>
              <p:cNvPr id="608" name="Oval 607" descr="" title="">
                <a:extLst>
                  <a:ext uri="{FF2B5EF4-FFF2-40B4-BE49-F238E27FC236}">
                    <a16:creationId xmlns:a16="http://schemas.microsoft.com/office/drawing/2014/main" id="{84517996-1CF1-4600-BDA0-BAD4E8FFA4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09" name="Connector: Elbow 608" descr="" title="">
                <a:extLst>
                  <a:ext uri="{FF2B5EF4-FFF2-40B4-BE49-F238E27FC236}">
                    <a16:creationId xmlns:a16="http://schemas.microsoft.com/office/drawing/2014/main" id="{A17308C4-6D29-42D1-8651-A4A14A691797}"/>
                  </a:ext>
                </a:extLst>
              </p:cNvPr>
              <p:cNvCxnSpPr>
                <a:cxnSpLocks/>
                <a:stCxn id="608" idx="0"/>
                <a:endCxn id="610" idx="2"/>
              </p:cNvCxnSpPr>
              <p:nvPr/>
            </p:nvCxnSpPr>
            <p:spPr>
              <a:xfrm rot="5400000" flipH="1" flipV="1">
                <a:off x="6051021" y="996174"/>
                <a:ext cx="142326" cy="2087540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10" name="Oval 609" descr="" title="">
                <a:extLst>
                  <a:ext uri="{FF2B5EF4-FFF2-40B4-BE49-F238E27FC236}">
                    <a16:creationId xmlns:a16="http://schemas.microsoft.com/office/drawing/2014/main" id="{39A13382-8157-4242-80C9-668FA6EB68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65954" y="1953167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grpSp>
          <p:nvGrpSpPr>
            <p:cNvPr id="588" name="Group 587" descr="" title="">
              <a:extLst>
                <a:ext uri="{FF2B5EF4-FFF2-40B4-BE49-F238E27FC236}">
                  <a16:creationId xmlns:a16="http://schemas.microsoft.com/office/drawing/2014/main" id="{BF5DD96C-472F-4ECE-8352-1FFF02B43AFF}"/>
                </a:ext>
              </a:extLst>
            </p:cNvPr>
            <p:cNvGrpSpPr/>
            <p:nvPr/>
          </p:nvGrpSpPr>
          <p:grpSpPr>
            <a:xfrm flipH="1">
              <a:off x="905883" y="1669189"/>
              <a:ext cx="3298643" cy="613737"/>
              <a:chOff x="5062800" y="1528597"/>
              <a:chExt cx="3298643" cy="613737"/>
            </a:xfrm>
          </p:grpSpPr>
          <p:sp>
            <p:nvSpPr>
              <p:cNvPr id="605" name="Oval 604" descr="" title="">
                <a:extLst>
                  <a:ext uri="{FF2B5EF4-FFF2-40B4-BE49-F238E27FC236}">
                    <a16:creationId xmlns:a16="http://schemas.microsoft.com/office/drawing/2014/main" id="{8E208726-7E11-4D1C-883C-662876A7B6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06" name="Connector: Elbow 605" descr="" title="">
                <a:extLst>
                  <a:ext uri="{FF2B5EF4-FFF2-40B4-BE49-F238E27FC236}">
                    <a16:creationId xmlns:a16="http://schemas.microsoft.com/office/drawing/2014/main" id="{B1D7B0BF-362E-437B-B575-8AB5E5749DA1}"/>
                  </a:ext>
                </a:extLst>
              </p:cNvPr>
              <p:cNvCxnSpPr>
                <a:cxnSpLocks/>
                <a:stCxn id="605" idx="0"/>
                <a:endCxn id="607" idx="2"/>
              </p:cNvCxnSpPr>
              <p:nvPr/>
            </p:nvCxnSpPr>
            <p:spPr>
              <a:xfrm rot="5400000" flipH="1" flipV="1">
                <a:off x="6420867" y="201758"/>
                <a:ext cx="566896" cy="3251802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07" name="Oval 606" descr="" title="">
                <a:extLst>
                  <a:ext uri="{FF2B5EF4-FFF2-40B4-BE49-F238E27FC236}">
                    <a16:creationId xmlns:a16="http://schemas.microsoft.com/office/drawing/2014/main" id="{B1A0ADEE-D080-4371-B40E-376742B32A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0216" y="1528597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grpSp>
          <p:nvGrpSpPr>
            <p:cNvPr id="589" name="Group 588" descr="" title="">
              <a:extLst>
                <a:ext uri="{FF2B5EF4-FFF2-40B4-BE49-F238E27FC236}">
                  <a16:creationId xmlns:a16="http://schemas.microsoft.com/office/drawing/2014/main" id="{B9511E67-8CA2-4BFA-9C59-983718BD57CA}"/>
                </a:ext>
              </a:extLst>
            </p:cNvPr>
            <p:cNvGrpSpPr/>
            <p:nvPr/>
          </p:nvGrpSpPr>
          <p:grpSpPr>
            <a:xfrm flipH="1">
              <a:off x="915512" y="2487673"/>
              <a:ext cx="2634293" cy="237171"/>
              <a:chOff x="5062800" y="1905163"/>
              <a:chExt cx="2634293" cy="237171"/>
            </a:xfrm>
          </p:grpSpPr>
          <p:sp>
            <p:nvSpPr>
              <p:cNvPr id="602" name="Oval 601" descr="" title="">
                <a:extLst>
                  <a:ext uri="{FF2B5EF4-FFF2-40B4-BE49-F238E27FC236}">
                    <a16:creationId xmlns:a16="http://schemas.microsoft.com/office/drawing/2014/main" id="{1BB7F669-7093-420D-B8B3-07503A18D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603" name="Connector: Elbow 602" descr="" title="">
                <a:extLst>
                  <a:ext uri="{FF2B5EF4-FFF2-40B4-BE49-F238E27FC236}">
                    <a16:creationId xmlns:a16="http://schemas.microsoft.com/office/drawing/2014/main" id="{EE779A82-675F-4030-AE4D-4556836383F1}"/>
                  </a:ext>
                </a:extLst>
              </p:cNvPr>
              <p:cNvCxnSpPr>
                <a:cxnSpLocks/>
                <a:stCxn id="602" idx="0"/>
                <a:endCxn id="604" idx="2"/>
              </p:cNvCxnSpPr>
              <p:nvPr/>
            </p:nvCxnSpPr>
            <p:spPr>
              <a:xfrm rot="5400000" flipH="1" flipV="1">
                <a:off x="6276975" y="722216"/>
                <a:ext cx="190330" cy="2587452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04" name="Oval 603" descr="" title="">
                <a:extLst>
                  <a:ext uri="{FF2B5EF4-FFF2-40B4-BE49-F238E27FC236}">
                    <a16:creationId xmlns:a16="http://schemas.microsoft.com/office/drawing/2014/main" id="{26EACE21-5299-4C4B-B23A-A60F220800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65866" y="1905163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sp>
          <p:nvSpPr>
            <p:cNvPr id="590" name="TextBox 589" descr="" title="">
              <a:extLst>
                <a:ext uri="{FF2B5EF4-FFF2-40B4-BE49-F238E27FC236}">
                  <a16:creationId xmlns:a16="http://schemas.microsoft.com/office/drawing/2014/main" id="{7FE8EF85-4A02-44B2-B4FA-E71609D4DC67}"/>
                </a:ext>
              </a:extLst>
            </p:cNvPr>
            <p:cNvSpPr txBox="1"/>
            <p:nvPr/>
          </p:nvSpPr>
          <p:spPr>
            <a:xfrm>
              <a:off x="1296858" y="2164587"/>
              <a:ext cx="516488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93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Approved</a:t>
              </a:r>
            </a:p>
          </p:txBody>
        </p:sp>
        <p:grpSp>
          <p:nvGrpSpPr>
            <p:cNvPr id="591" name="Group 590" descr="" title="">
              <a:extLst>
                <a:ext uri="{FF2B5EF4-FFF2-40B4-BE49-F238E27FC236}">
                  <a16:creationId xmlns:a16="http://schemas.microsoft.com/office/drawing/2014/main" id="{9E6A25E1-A5F0-4F4A-9B37-90EA6B681D69}"/>
                </a:ext>
              </a:extLst>
            </p:cNvPr>
            <p:cNvGrpSpPr/>
            <p:nvPr/>
          </p:nvGrpSpPr>
          <p:grpSpPr>
            <a:xfrm>
              <a:off x="1156776" y="2544888"/>
              <a:ext cx="952002" cy="184666"/>
              <a:chOff x="901638" y="1943604"/>
              <a:chExt cx="952002" cy="184666"/>
            </a:xfrm>
          </p:grpSpPr>
          <p:sp>
            <p:nvSpPr>
              <p:cNvPr id="600" name="Rounded Rectangle 117" descr="" title="">
                <a:extLst>
                  <a:ext uri="{FF2B5EF4-FFF2-40B4-BE49-F238E27FC236}">
                    <a16:creationId xmlns:a16="http://schemas.microsoft.com/office/drawing/2014/main" id="{B17785FB-84D1-4D33-BE9E-9E88A73BFF5C}"/>
                  </a:ext>
                </a:extLst>
              </p:cNvPr>
              <p:cNvSpPr/>
              <p:nvPr/>
            </p:nvSpPr>
            <p:spPr>
              <a:xfrm>
                <a:off x="901638" y="1957850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17</a:t>
                </a:r>
              </a:p>
            </p:txBody>
          </p:sp>
          <p:sp>
            <p:nvSpPr>
              <p:cNvPr id="601" name="Rectangle 600" descr="" title="">
                <a:extLst>
                  <a:ext uri="{FF2B5EF4-FFF2-40B4-BE49-F238E27FC236}">
                    <a16:creationId xmlns:a16="http://schemas.microsoft.com/office/drawing/2014/main" id="{B3D0A2B5-F6B3-4A70-8D2B-703E02661C6B}"/>
                  </a:ext>
                </a:extLst>
              </p:cNvPr>
              <p:cNvSpPr/>
              <p:nvPr/>
            </p:nvSpPr>
            <p:spPr>
              <a:xfrm>
                <a:off x="1284718" y="1943604"/>
                <a:ext cx="568922" cy="18466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defTabSz="914378"/>
                <a:r>
                  <a:rPr lang="en-US" sz="600">
                    <a:solidFill>
                      <a:srgbClr val="5F5F5F"/>
                    </a:solidFill>
                    <a:latin typeface="Arial"/>
                  </a:rPr>
                  <a:t>average working days for review</a:t>
                </a:r>
              </a:p>
            </p:txBody>
          </p:sp>
        </p:grpSp>
        <p:grpSp>
          <p:nvGrpSpPr>
            <p:cNvPr id="592" name="Group 591" descr="" title="">
              <a:extLst>
                <a:ext uri="{FF2B5EF4-FFF2-40B4-BE49-F238E27FC236}">
                  <a16:creationId xmlns:a16="http://schemas.microsoft.com/office/drawing/2014/main" id="{8985EEE3-9E32-4CD5-985A-A3AFFBD4E85C}"/>
                </a:ext>
              </a:extLst>
            </p:cNvPr>
            <p:cNvGrpSpPr/>
            <p:nvPr/>
          </p:nvGrpSpPr>
          <p:grpSpPr>
            <a:xfrm flipH="1" flipV="1">
              <a:off x="1875488" y="2790533"/>
              <a:ext cx="2369894" cy="490726"/>
              <a:chOff x="5062800" y="1651608"/>
              <a:chExt cx="2369894" cy="490726"/>
            </a:xfrm>
          </p:grpSpPr>
          <p:sp>
            <p:nvSpPr>
              <p:cNvPr id="597" name="Oval 596" descr="" title="">
                <a:extLst>
                  <a:ext uri="{FF2B5EF4-FFF2-40B4-BE49-F238E27FC236}">
                    <a16:creationId xmlns:a16="http://schemas.microsoft.com/office/drawing/2014/main" id="{6C2819D2-5B2D-4E0B-A40A-9544884EE5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62800" y="2111107"/>
                <a:ext cx="31227" cy="31227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  <p:cxnSp>
            <p:nvCxnSpPr>
              <p:cNvPr id="598" name="Connector: Elbow 597" descr="" title="">
                <a:extLst>
                  <a:ext uri="{FF2B5EF4-FFF2-40B4-BE49-F238E27FC236}">
                    <a16:creationId xmlns:a16="http://schemas.microsoft.com/office/drawing/2014/main" id="{C68F203D-B7AF-4693-9F33-F92E9E71457F}"/>
                  </a:ext>
                </a:extLst>
              </p:cNvPr>
              <p:cNvCxnSpPr>
                <a:cxnSpLocks/>
                <a:stCxn id="597" idx="0"/>
                <a:endCxn id="599" idx="2"/>
              </p:cNvCxnSpPr>
              <p:nvPr/>
            </p:nvCxnSpPr>
            <p:spPr>
              <a:xfrm rot="5400000" flipH="1" flipV="1">
                <a:off x="6017997" y="727638"/>
                <a:ext cx="443885" cy="2323053"/>
              </a:xfrm>
              <a:prstGeom prst="bentConnector2">
                <a:avLst/>
              </a:prstGeom>
              <a:noFill/>
              <a:ln w="952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99" name="Oval 598" descr="" title="">
                <a:extLst>
                  <a:ext uri="{FF2B5EF4-FFF2-40B4-BE49-F238E27FC236}">
                    <a16:creationId xmlns:a16="http://schemas.microsoft.com/office/drawing/2014/main" id="{D6EB513B-0A34-492B-9ACC-0A61193B88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01467" y="1651608"/>
                <a:ext cx="31227" cy="31227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 defTabSz="914378"/>
                <a:endParaRPr lang="en-GB">
                  <a:solidFill>
                    <a:srgbClr val="5F5F5F"/>
                  </a:solidFill>
                  <a:latin typeface="Arial"/>
                </a:endParaRPr>
              </a:p>
            </p:txBody>
          </p:sp>
        </p:grpSp>
        <p:sp>
          <p:nvSpPr>
            <p:cNvPr id="593" name="TextBox 592" descr="" title="">
              <a:extLst>
                <a:ext uri="{FF2B5EF4-FFF2-40B4-BE49-F238E27FC236}">
                  <a16:creationId xmlns:a16="http://schemas.microsoft.com/office/drawing/2014/main" id="{ECD96741-A6D8-49FE-8EC3-F9F72375DF98}"/>
                </a:ext>
              </a:extLst>
            </p:cNvPr>
            <p:cNvSpPr txBox="1"/>
            <p:nvPr/>
          </p:nvSpPr>
          <p:spPr>
            <a:xfrm>
              <a:off x="2112769" y="2927092"/>
              <a:ext cx="1290739" cy="338554"/>
            </a:xfrm>
            <a:prstGeom prst="rect">
              <a:avLst/>
            </a:prstGeom>
            <a:noFill/>
          </p:spPr>
          <p:txBody>
            <a:bodyPr wrap="none" lIns="91440" tIns="45720" rIns="91440" bIns="45720" numCol="1" rtlCol="0" anchor="t">
              <a:spAutoFit/>
            </a:bodyPr>
            <a:lstStyle/>
            <a:p>
              <a:pPr algn="ctr" defTabSz="914378"/>
              <a:r>
                <a:rPr lang="en-GB" sz="1000" b="1">
                  <a:solidFill>
                    <a:srgbClr val="000000"/>
                  </a:solidFill>
                  <a:latin typeface="Arial"/>
                </a:rPr>
                <a:t>18</a:t>
              </a:r>
              <a:br>
                <a:rPr lang="en-GB" sz="600">
                  <a:solidFill>
                    <a:srgbClr val="5F5F5F"/>
                  </a:solidFill>
                  <a:latin typeface="Arial"/>
                </a:rPr>
              </a:br>
              <a:r>
                <a:rPr lang="en-GB" sz="600">
                  <a:solidFill>
                    <a:srgbClr val="5F5F5F"/>
                  </a:solidFill>
                  <a:latin typeface="Arial"/>
                </a:rPr>
                <a:t>Post merger notifications (FY20)</a:t>
              </a:r>
            </a:p>
          </p:txBody>
        </p:sp>
        <p:grpSp>
          <p:nvGrpSpPr>
            <p:cNvPr id="594" name="Group 593" descr="" title="">
              <a:extLst>
                <a:ext uri="{FF2B5EF4-FFF2-40B4-BE49-F238E27FC236}">
                  <a16:creationId xmlns:a16="http://schemas.microsoft.com/office/drawing/2014/main" id="{496A3A9A-184C-4B9E-BFFE-970F8222AF1E}"/>
                </a:ext>
              </a:extLst>
            </p:cNvPr>
            <p:cNvGrpSpPr/>
            <p:nvPr/>
          </p:nvGrpSpPr>
          <p:grpSpPr>
            <a:xfrm>
              <a:off x="2121376" y="3321639"/>
              <a:ext cx="1273525" cy="156175"/>
              <a:chOff x="901638" y="1732513"/>
              <a:chExt cx="1273525" cy="156175"/>
            </a:xfrm>
          </p:grpSpPr>
          <p:sp>
            <p:nvSpPr>
              <p:cNvPr id="595" name="Rounded Rectangle 117" descr="" title="">
                <a:extLst>
                  <a:ext uri="{FF2B5EF4-FFF2-40B4-BE49-F238E27FC236}">
                    <a16:creationId xmlns:a16="http://schemas.microsoft.com/office/drawing/2014/main" id="{47667FCF-8A8E-48C7-BE27-7005A63B3638}"/>
                  </a:ext>
                </a:extLst>
              </p:cNvPr>
              <p:cNvSpPr/>
              <p:nvPr/>
            </p:nvSpPr>
            <p:spPr>
              <a:xfrm>
                <a:off x="901638" y="1732513"/>
                <a:ext cx="334775" cy="156175"/>
              </a:xfrm>
              <a:prstGeom prst="roundRect">
                <a:avLst/>
              </a:prstGeom>
              <a:solidFill>
                <a:schemeClr val="tx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378"/>
                <a:r>
                  <a:rPr lang="en-GB" sz="700" b="1">
                    <a:solidFill>
                      <a:srgbClr val="FFFFFF"/>
                    </a:solidFill>
                    <a:latin typeface="Arial"/>
                    <a:cs typeface="Arial"/>
                  </a:rPr>
                  <a:t>3</a:t>
                </a:r>
              </a:p>
            </p:txBody>
          </p:sp>
          <p:sp>
            <p:nvSpPr>
              <p:cNvPr id="596" name="Rectangle 595" descr="" title="">
                <a:extLst>
                  <a:ext uri="{FF2B5EF4-FFF2-40B4-BE49-F238E27FC236}">
                    <a16:creationId xmlns:a16="http://schemas.microsoft.com/office/drawing/2014/main" id="{B15566D2-3E16-4FC0-B6BF-FB94FC4690D7}"/>
                  </a:ext>
                </a:extLst>
              </p:cNvPr>
              <p:cNvSpPr/>
              <p:nvPr/>
            </p:nvSpPr>
            <p:spPr>
              <a:xfrm>
                <a:off x="1284719" y="1764434"/>
                <a:ext cx="890444" cy="923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defTabSz="914378"/>
                <a:r>
                  <a:rPr lang="en-US" sz="600">
                    <a:solidFill>
                      <a:srgbClr val="5F5F5F"/>
                    </a:solidFill>
                    <a:latin typeface="Arial"/>
                  </a:rPr>
                  <a:t>pre-merger request cases</a:t>
                </a:r>
              </a:p>
            </p:txBody>
          </p:sp>
        </p:grpSp>
      </p:grpSp>
      <p:pic>
        <p:nvPicPr>
          <p:cNvPr id="4" name="Picture 3" descr="" title="">
            <a:extLst>
              <a:ext uri="{FF2B5EF4-FFF2-40B4-BE49-F238E27FC236}">
                <a16:creationId xmlns:a16="http://schemas.microsoft.com/office/drawing/2014/main" id="{BF144516-0AE6-48C5-8FCC-BC4491215F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6" t="3935" r="4820" b="4781"/>
          <a:stretch/>
        </p:blipFill>
        <p:spPr>
          <a:xfrm>
            <a:off x="1048559" y="1402991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62" name="Picture 161" descr="" title="">
            <a:extLst>
              <a:ext uri="{FF2B5EF4-FFF2-40B4-BE49-F238E27FC236}">
                <a16:creationId xmlns:a16="http://schemas.microsoft.com/office/drawing/2014/main" id="{521BC601-A66B-41B2-8720-3D3D10FA464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29" r="329"/>
          <a:stretch/>
        </p:blipFill>
        <p:spPr>
          <a:xfrm>
            <a:off x="1048559" y="2215962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63" name="Picture 162" descr="" title="">
            <a:extLst>
              <a:ext uri="{FF2B5EF4-FFF2-40B4-BE49-F238E27FC236}">
                <a16:creationId xmlns:a16="http://schemas.microsoft.com/office/drawing/2014/main" id="{55A07842-3A0C-4899-993B-AFF9FADDFE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89" t="6510" r="6509" b="6887"/>
          <a:stretch/>
        </p:blipFill>
        <p:spPr>
          <a:xfrm>
            <a:off x="1911702" y="2938813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64" name="Picture 163" descr="" title="">
            <a:extLst>
              <a:ext uri="{FF2B5EF4-FFF2-40B4-BE49-F238E27FC236}">
                <a16:creationId xmlns:a16="http://schemas.microsoft.com/office/drawing/2014/main" id="{E7ED5A12-82AA-478D-9ED0-8CEE797D3D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37" t="4847" r="4848" b="6536"/>
          <a:stretch/>
        </p:blipFill>
        <p:spPr>
          <a:xfrm>
            <a:off x="3195053" y="3602726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66" name="Picture 165" descr="" title="">
            <a:extLst>
              <a:ext uri="{FF2B5EF4-FFF2-40B4-BE49-F238E27FC236}">
                <a16:creationId xmlns:a16="http://schemas.microsoft.com/office/drawing/2014/main" id="{00B53326-0FD7-4A85-BBA1-73B28DDDF16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329" r="329"/>
          <a:stretch/>
        </p:blipFill>
        <p:spPr>
          <a:xfrm>
            <a:off x="6152388" y="123074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67" name="Picture 166" descr="" title="">
            <a:extLst>
              <a:ext uri="{FF2B5EF4-FFF2-40B4-BE49-F238E27FC236}">
                <a16:creationId xmlns:a16="http://schemas.microsoft.com/office/drawing/2014/main" id="{C070CE5B-2164-4C1D-A3BC-906EBD75A8E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437465" y="1800907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68" name="Picture 167" descr="" title="">
            <a:extLst>
              <a:ext uri="{FF2B5EF4-FFF2-40B4-BE49-F238E27FC236}">
                <a16:creationId xmlns:a16="http://schemas.microsoft.com/office/drawing/2014/main" id="{0B1FAE6F-1A68-4DC1-B939-0296F918C3D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93" t="6805" r="6804" b="4592"/>
          <a:stretch/>
        </p:blipFill>
        <p:spPr>
          <a:xfrm>
            <a:off x="5436591" y="2162824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69" name="Picture 168" descr="" title="">
            <a:extLst>
              <a:ext uri="{FF2B5EF4-FFF2-40B4-BE49-F238E27FC236}">
                <a16:creationId xmlns:a16="http://schemas.microsoft.com/office/drawing/2014/main" id="{C96BCAF5-8C68-4B8B-A135-0D2146D7125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951" t="5955" r="5954" b="4950"/>
          <a:stretch/>
        </p:blipFill>
        <p:spPr>
          <a:xfrm>
            <a:off x="6715719" y="2537118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170" name="Picture 169" descr="" title="">
            <a:extLst>
              <a:ext uri="{FF2B5EF4-FFF2-40B4-BE49-F238E27FC236}">
                <a16:creationId xmlns:a16="http://schemas.microsoft.com/office/drawing/2014/main" id="{4791BF63-E376-4F19-8552-0E19FC06619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7901" t="5317" r="4977" b="7560"/>
          <a:stretch/>
        </p:blipFill>
        <p:spPr>
          <a:xfrm>
            <a:off x="5668397" y="289365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" title="">
            <a:extLst>
              <a:ext uri="{FF2B5EF4-FFF2-40B4-BE49-F238E27FC236}">
                <a16:creationId xmlns:a16="http://schemas.microsoft.com/office/drawing/2014/main" id="{4C2CD2D5-879F-46BD-94AC-9BD9A772C71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5000" r="25000"/>
          <a:stretch/>
        </p:blipFill>
        <p:spPr>
          <a:xfrm>
            <a:off x="7473032" y="4312797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 descr="" title="">
            <a:extLst>
              <a:ext uri="{FF2B5EF4-FFF2-40B4-BE49-F238E27FC236}">
                <a16:creationId xmlns:a16="http://schemas.microsoft.com/office/drawing/2014/main" id="{492BD03F-F4D7-48A8-883B-FB0DF8C22E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45374" y="135407"/>
            <a:ext cx="1510711" cy="52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8569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Custom">
      <a:dk1>
        <a:srgbClr val="FFFFFF"/>
      </a:dk1>
      <a:lt1>
        <a:srgbClr val="5F5F5F"/>
      </a:lt1>
      <a:dk2>
        <a:srgbClr val="000000"/>
      </a:dk2>
      <a:lt2>
        <a:srgbClr val="EE3135"/>
      </a:lt2>
      <a:accent1>
        <a:srgbClr val="AE132A"/>
      </a:accent1>
      <a:accent2>
        <a:srgbClr val="7A0223"/>
      </a:accent2>
      <a:accent3>
        <a:srgbClr val="002856"/>
      </a:accent3>
      <a:accent4>
        <a:srgbClr val="F58220"/>
      </a:accent4>
      <a:accent5>
        <a:srgbClr val="007B66"/>
      </a:accent5>
      <a:accent6>
        <a:srgbClr val="4B0078"/>
      </a:accent6>
      <a:hlink>
        <a:srgbClr val="002856"/>
      </a:hlink>
      <a:folHlink>
        <a:srgbClr val="4B00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3135"/>
        </a:solidFill>
        <a:ln w="12700">
          <a:solidFill>
            <a:srgbClr val="EE3135"/>
          </a:solidFill>
        </a:ln>
      </a:spPr>
      <a:bodyPr lIns="72000" tIns="72000" rIns="72000" bIns="72000" rtlCol="0" anchor="ctr"/>
      <a:lstStyle>
        <a:defPPr algn="ctr">
          <a:defRPr baseline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ilky Way Presentation (Widescreen 16_9).potx" id="{6DDEF14E-5FB0-4A25-8797-209B10F04142}" vid="{F1BB7B60-F7B2-44BD-93B8-FB252A1E6A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B&amp;M</ap:Template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1899-12-31T23:00:00.0000000Z</dcterms:created>
  <dcterms:modified xsi:type="dcterms:W3CDTF">2023-06-07T09:26:13.0000000Z</dcterms:modified>
</coreProperties>
</file>

<file path=docProps/custom.xml><?xml version="1.0" encoding="utf-8"?>
<op:Properties xmlns:vt="http://schemas.openxmlformats.org/officeDocument/2006/docPropsVTypes" xmlns:op="http://schemas.openxmlformats.org/officeDocument/2006/custom-properties"/>
</file>