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25.xml" ContentType="application/vnd.openxmlformats-officedocument.presentationml.tags+xml"/>
  <Override PartName="/ppt/tags/tag2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ags/tag27.xml" ContentType="application/vnd.openxmlformats-officedocument.presentationml.tags+xml"/>
  <Override PartName="/ppt/tags/tag28.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814" r:id="rId7"/>
    <p:sldMasterId id="2147483831" r:id="rId8"/>
    <p:sldMasterId id="2147483820" r:id="rId9"/>
    <p:sldMasterId id="2147483838" r:id="rId10"/>
  </p:sldMasterIdLst>
  <p:notesMasterIdLst>
    <p:notesMasterId r:id="rId19"/>
  </p:notesMasterIdLst>
  <p:handoutMasterIdLst>
    <p:handoutMasterId r:id="rId20"/>
  </p:handoutMasterIdLst>
  <p:sldIdLst>
    <p:sldId id="262" r:id="rId11"/>
    <p:sldId id="260" r:id="rId12"/>
    <p:sldId id="263" r:id="rId13"/>
    <p:sldId id="264" r:id="rId14"/>
    <p:sldId id="265" r:id="rId15"/>
    <p:sldId id="266" r:id="rId16"/>
    <p:sldId id="267"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6A62"/>
    <a:srgbClr val="000000"/>
    <a:srgbClr val="FFFFFF"/>
    <a:srgbClr val="F8F8F8"/>
    <a:srgbClr val="1329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4" autoAdjust="0"/>
  </p:normalViewPr>
  <p:slideViewPr>
    <p:cSldViewPr>
      <p:cViewPr varScale="1">
        <p:scale>
          <a:sx n="90" d="100"/>
          <a:sy n="90" d="100"/>
        </p:scale>
        <p:origin x="13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3606" y="-114"/>
      </p:cViewPr>
      <p:guideLst>
        <p:guide orient="horz" pos="2880"/>
        <p:guide pos="2160"/>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Master" Target="slideMasters/slideMaster2.xml" Id="rId8" /><Relationship Type="http://schemas.openxmlformats.org/officeDocument/2006/relationships/slide" Target="slides/slide3.xml" Id="rId13" /><Relationship Type="http://schemas.openxmlformats.org/officeDocument/2006/relationships/slide" Target="slides/slide8.xml" Id="rId18" /><Relationship Type="http://schemas.openxmlformats.org/officeDocument/2006/relationships/presProps" Target="presProps.xml" Id="rId21" /><Relationship Type="http://schemas.openxmlformats.org/officeDocument/2006/relationships/slideMaster" Target="slideMasters/slideMaster1.xml" Id="rId7" /><Relationship Type="http://schemas.openxmlformats.org/officeDocument/2006/relationships/slide" Target="slides/slide2.xml" Id="rId12" /><Relationship Type="http://schemas.openxmlformats.org/officeDocument/2006/relationships/slide" Target="slides/slide7.xml" Id="rId17" /><Relationship Type="http://schemas.openxmlformats.org/officeDocument/2006/relationships/slide" Target="slides/slide6.xml" Id="rId16" /><Relationship Type="http://schemas.openxmlformats.org/officeDocument/2006/relationships/handoutMaster" Target="handoutMasters/handoutMaster1.xml" Id="rId20" /><Relationship Type="http://schemas.openxmlformats.org/officeDocument/2006/relationships/slide" Target="slides/slide1.xml" Id="rId11" /><Relationship Type="http://schemas.openxmlformats.org/officeDocument/2006/relationships/tableStyles" Target="tableStyles.xml" Id="rId24" /><Relationship Type="http://schemas.openxmlformats.org/officeDocument/2006/relationships/slide" Target="slides/slide5.xml" Id="rId15" /><Relationship Type="http://schemas.openxmlformats.org/officeDocument/2006/relationships/theme" Target="theme/theme1.xml" Id="rId23" /><Relationship Type="http://schemas.openxmlformats.org/officeDocument/2006/relationships/slideMaster" Target="slideMasters/slideMaster4.xml" Id="rId10" /><Relationship Type="http://schemas.openxmlformats.org/officeDocument/2006/relationships/notesMaster" Target="notesMasters/notesMaster1.xml" Id="rId19" /><Relationship Type="http://schemas.openxmlformats.org/officeDocument/2006/relationships/slideMaster" Target="slideMasters/slideMaster3.xml" Id="rId9" /><Relationship Type="http://schemas.openxmlformats.org/officeDocument/2006/relationships/slide" Target="slides/slide4.xml" Id="rId14" /><Relationship Type="http://schemas.openxmlformats.org/officeDocument/2006/relationships/viewProps" Target="viewProps.xml" Id="rId22"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6074EF9-2D1C-444F-892A-3DE5023F3264}" type="datetimeFigureOut">
              <a:rPr lang="de-DE" smtClean="0"/>
              <a:pPr/>
              <a:t/>
            </a:fld>
            <a:endParaRPr lang="de-D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64FE75-9390-4697-9DC7-085317AE8E1C}" type="slidenum">
              <a:rPr lang="de-DE" smtClean="0"/>
              <a:pPr/>
              <a:t>‹#›</a:t>
            </a:fld>
            <a:endParaRPr lang="de-DE"/>
          </a:p>
        </p:txBody>
      </p:sp>
    </p:spTree>
    <p:extLst>
      <p:ext uri="{BB962C8B-B14F-4D97-AF65-F5344CB8AC3E}">
        <p14:creationId xmlns:p14="http://schemas.microsoft.com/office/powerpoint/2010/main" val="65601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FEE0E7-FE49-49E0-B574-252EA06FC051}" type="datetimeFigureOut">
              <a:rPr lang="de-DE" smtClean="0"/>
              <a:pPr/>
              <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008A02-0983-4D98-8FAA-A493F3BA4192}" type="slidenum">
              <a:rPr lang="de-DE" smtClean="0"/>
              <a:pPr/>
              <a:t>‹#›</a:t>
            </a:fld>
            <a:endParaRPr lang="de-DE"/>
          </a:p>
        </p:txBody>
      </p:sp>
    </p:spTree>
    <p:extLst>
      <p:ext uri="{BB962C8B-B14F-4D97-AF65-F5344CB8AC3E}">
        <p14:creationId xmlns:p14="http://schemas.microsoft.com/office/powerpoint/2010/main" val="10414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10.xml"/><Relationship Id="rId7"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6.xml"/><Relationship Id="rId7"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Master" Target="../slideMasters/slideMaster2.xml"/><Relationship Id="rId5" Type="http://schemas.openxmlformats.org/officeDocument/2006/relationships/tags" Target="../tags/tag24.xml"/><Relationship Id="rId4" Type="http://schemas.openxmlformats.org/officeDocument/2006/relationships/tags" Target="../tags/tag2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slide_with_imag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4DA0AD-01ED-44CA-AAE1-01820713FB38}"/>
              </a:ext>
            </a:extLst>
          </p:cNvPr>
          <p:cNvGrpSpPr/>
          <p:nvPr userDrawn="1">
            <p:custDataLst>
              <p:tags r:id="rId1"/>
            </p:custDataLst>
          </p:nvPr>
        </p:nvGrpSpPr>
        <p:grpSpPr>
          <a:xfrm>
            <a:off x="0" y="0"/>
            <a:ext cx="9144001" cy="6858000"/>
            <a:chOff x="0" y="0"/>
            <a:chExt cx="9144001" cy="6858000"/>
          </a:xfrm>
        </p:grpSpPr>
        <p:sp>
          <p:nvSpPr>
            <p:cNvPr id="8" name="Rectangle 7">
              <a:extLst>
                <a:ext uri="{FF2B5EF4-FFF2-40B4-BE49-F238E27FC236}">
                  <a16:creationId xmlns:a16="http://schemas.microsoft.com/office/drawing/2014/main" id="{6D09AFA8-FFC5-459D-ABA9-311264971BBA}"/>
                </a:ext>
              </a:extLst>
            </p:cNvPr>
            <p:cNvSpPr/>
            <p:nvPr userDrawn="1"/>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66A212C1-1CD4-42D9-A330-2DEDD5118E9D}"/>
                </a:ext>
              </a:extLst>
            </p:cNvPr>
            <p:cNvPicPr>
              <a:picLocks noChangeAspect="1"/>
            </p:cNvPicPr>
            <p:nvPr userDrawn="1">
              <p:custDataLst>
                <p:tags r:id="rId6"/>
              </p:custDataLst>
            </p:nvPr>
          </p:nvPicPr>
          <p:blipFill rotWithShape="1">
            <a:blip r:embed="rId8"/>
            <a:srcRect l="9546" t="6559" r="2430" b="46791"/>
            <a:stretch/>
          </p:blipFill>
          <p:spPr>
            <a:xfrm>
              <a:off x="0" y="0"/>
              <a:ext cx="9144001" cy="6858000"/>
            </a:xfrm>
            <a:prstGeom prst="rect">
              <a:avLst/>
            </a:prstGeom>
          </p:spPr>
        </p:pic>
      </p:grpSp>
      <p:sp>
        <p:nvSpPr>
          <p:cNvPr id="13" name="Text Placeholder 12">
            <a:extLst>
              <a:ext uri="{FF2B5EF4-FFF2-40B4-BE49-F238E27FC236}">
                <a16:creationId xmlns:a16="http://schemas.microsoft.com/office/drawing/2014/main" id="{36B9EAC9-ABE8-4A8F-B30F-A5711D995D28}"/>
              </a:ext>
            </a:extLst>
          </p:cNvPr>
          <p:cNvSpPr>
            <a:spLocks noGrp="1"/>
          </p:cNvSpPr>
          <p:nvPr userDrawn="1">
            <p:ph type="body" sz="quarter" idx="13" hasCustomPrompt="1"/>
            <p:custDataLst>
              <p:tags r:id="rId2"/>
            </p:custDataLst>
          </p:nvPr>
        </p:nvSpPr>
        <p:spPr>
          <a:xfrm>
            <a:off x="431800" y="1556792"/>
            <a:ext cx="7199313" cy="935037"/>
          </a:xfrm>
        </p:spPr>
        <p:txBody>
          <a:bodyPr anchor="b" anchorCtr="0"/>
          <a:lstStyle>
            <a:lvl1pPr>
              <a:defRPr sz="2400"/>
            </a:lvl1pPr>
          </a:lstStyle>
          <a:p>
            <a:pPr lvl="0"/>
            <a:r>
              <a:rPr lang="en-US" dirty="0"/>
              <a:t>&lt;&lt;</a:t>
            </a:r>
            <a:r>
              <a:rPr lang="en-US" dirty="0" err="1"/>
              <a:t>Title.Text</a:t>
            </a:r>
            <a:r>
              <a:rPr lang="en-US" dirty="0"/>
              <a:t>&gt;&gt;</a:t>
            </a:r>
          </a:p>
        </p:txBody>
      </p:sp>
      <p:sp>
        <p:nvSpPr>
          <p:cNvPr id="3" name="Text Placeholder 2">
            <a:extLst>
              <a:ext uri="{FF2B5EF4-FFF2-40B4-BE49-F238E27FC236}">
                <a16:creationId xmlns:a16="http://schemas.microsoft.com/office/drawing/2014/main" id="{44ED424E-0430-45FD-A90F-D0EE75C82B2C}"/>
              </a:ext>
            </a:extLst>
          </p:cNvPr>
          <p:cNvSpPr>
            <a:spLocks noGrp="1"/>
          </p:cNvSpPr>
          <p:nvPr userDrawn="1">
            <p:ph type="body" sz="quarter" idx="14" hasCustomPrompt="1"/>
            <p:custDataLst>
              <p:tags r:id="rId3"/>
            </p:custDataLst>
          </p:nvPr>
        </p:nvSpPr>
        <p:spPr>
          <a:xfrm>
            <a:off x="431800" y="2747963"/>
            <a:ext cx="7199313" cy="935037"/>
          </a:xfrm>
        </p:spPr>
        <p:txBody>
          <a:bodyPr/>
          <a:lstStyle>
            <a:lvl1pPr>
              <a:defRPr sz="1800"/>
            </a:lvl1pPr>
            <a:lvl2pPr>
              <a:defRPr sz="1800"/>
            </a:lvl2pPr>
            <a:lvl3pPr>
              <a:defRPr sz="1800"/>
            </a:lvl3pPr>
            <a:lvl4pPr>
              <a:defRPr sz="1800"/>
            </a:lvl4pPr>
            <a:lvl5pPr>
              <a:defRPr sz="1800"/>
            </a:lvl5pPr>
          </a:lstStyle>
          <a:p>
            <a:pPr lvl="0"/>
            <a:r>
              <a:rPr lang="en-US" dirty="0"/>
              <a:t>&lt;&lt;</a:t>
            </a:r>
            <a:r>
              <a:rPr lang="en-US" dirty="0" err="1"/>
              <a:t>Subitle.Text</a:t>
            </a:r>
            <a:r>
              <a:rPr lang="en-US" dirty="0"/>
              <a:t>&gt;&gt;</a:t>
            </a:r>
          </a:p>
        </p:txBody>
      </p:sp>
      <p:sp>
        <p:nvSpPr>
          <p:cNvPr id="6" name="Text Placeholder 5">
            <a:extLst>
              <a:ext uri="{FF2B5EF4-FFF2-40B4-BE49-F238E27FC236}">
                <a16:creationId xmlns:a16="http://schemas.microsoft.com/office/drawing/2014/main" id="{0692DEDB-C367-4EBD-92B0-39361A4F1AE9}"/>
              </a:ext>
            </a:extLst>
          </p:cNvPr>
          <p:cNvSpPr>
            <a:spLocks noGrp="1"/>
          </p:cNvSpPr>
          <p:nvPr userDrawn="1">
            <p:ph type="body" sz="quarter" idx="15" hasCustomPrompt="1"/>
            <p:custDataLst>
              <p:tags r:id="rId4"/>
            </p:custDataLst>
          </p:nvPr>
        </p:nvSpPr>
        <p:spPr>
          <a:xfrm>
            <a:off x="431800" y="6308725"/>
            <a:ext cx="8243888" cy="549275"/>
          </a:xfrm>
        </p:spPr>
        <p:txBody>
          <a:bodyPr/>
          <a:lstStyle>
            <a:lvl1pPr>
              <a:defRPr sz="1300"/>
            </a:lvl1pPr>
          </a:lstStyle>
          <a:p>
            <a:pPr lvl="0"/>
            <a:r>
              <a:rPr lang="en-US" dirty="0"/>
              <a:t>&lt;&lt;Footer </a:t>
            </a:r>
            <a:r>
              <a:rPr lang="en-US" dirty="0" err="1"/>
              <a:t>Text.Text</a:t>
            </a:r>
            <a:r>
              <a:rPr lang="en-US" dirty="0"/>
              <a:t> (Template)&gt;&gt;</a:t>
            </a:r>
          </a:p>
        </p:txBody>
      </p:sp>
      <p:sp>
        <p:nvSpPr>
          <p:cNvPr id="10" name="Picture Placeholder 15">
            <a:extLst>
              <a:ext uri="{FF2B5EF4-FFF2-40B4-BE49-F238E27FC236}">
                <a16:creationId xmlns:a16="http://schemas.microsoft.com/office/drawing/2014/main" id="{63911939-E668-447D-82E0-7A53C0F8C0F7}"/>
              </a:ext>
            </a:extLst>
          </p:cNvPr>
          <p:cNvSpPr>
            <a:spLocks noGrp="1"/>
          </p:cNvSpPr>
          <p:nvPr userDrawn="1">
            <p:ph type="pic" sz="quarter" idx="18" hasCustomPrompt="1"/>
            <p:custDataLst>
              <p:tags r:id="rId5"/>
            </p:custDataLst>
          </p:nvPr>
        </p:nvSpPr>
        <p:spPr>
          <a:xfrm>
            <a:off x="431800" y="404813"/>
            <a:ext cx="8277225" cy="647700"/>
          </a:xfrm>
        </p:spPr>
        <p:txBody>
          <a:bodyPr/>
          <a:lstStyle>
            <a:lvl1pPr algn="r">
              <a:defRPr>
                <a:solidFill>
                  <a:schemeClr val="tx1"/>
                </a:solidFill>
              </a:defRPr>
            </a:lvl1pPr>
          </a:lstStyle>
          <a:p>
            <a:r>
              <a:rPr lang="en-GB" dirty="0"/>
              <a:t>&lt;&lt;Logo&gt;&gt;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_with_large_object">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3" name="Inhaltsplatzhalter 2"/>
          <p:cNvSpPr>
            <a:spLocks noGrp="1"/>
          </p:cNvSpPr>
          <p:nvPr>
            <p:ph sz="quarter" idx="17" hasCustomPrompt="1"/>
          </p:nvPr>
        </p:nvSpPr>
        <p:spPr>
          <a:xfrm>
            <a:off x="432000" y="2505600"/>
            <a:ext cx="828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12" name="Textplatzhalter 14"/>
          <p:cNvSpPr>
            <a:spLocks noGrp="1"/>
          </p:cNvSpPr>
          <p:nvPr>
            <p:ph type="body" sz="quarter" idx="14"/>
          </p:nvPr>
        </p:nvSpPr>
        <p:spPr>
          <a:xfrm>
            <a:off x="432000" y="1868400"/>
            <a:ext cx="828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Tree>
    <p:extLst>
      <p:ext uri="{BB962C8B-B14F-4D97-AF65-F5344CB8AC3E}">
        <p14:creationId xmlns:p14="http://schemas.microsoft.com/office/powerpoint/2010/main" val="3488059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_slide">
    <p:spTree>
      <p:nvGrpSpPr>
        <p:cNvPr id="1" name=""/>
        <p:cNvGrpSpPr/>
        <p:nvPr/>
      </p:nvGrpSpPr>
      <p:grpSpPr>
        <a:xfrm>
          <a:off x="0" y="0"/>
          <a:ext cx="0" cy="0"/>
          <a:chOff x="0" y="0"/>
          <a:chExt cx="0" cy="0"/>
        </a:xfrm>
      </p:grpSpPr>
      <p:sp>
        <p:nvSpPr>
          <p:cNvPr id="3" name="Foliennummernplatzhalter 5" descr="CMSLegal_Footer_SlideNumber"/>
          <p:cNvSpPr txBox="1">
            <a:spLocks/>
          </p:cNvSpPr>
          <p:nvPr userDrawn="1"/>
        </p:nvSpPr>
        <p:spPr>
          <a:xfrm>
            <a:off x="432000" y="6537600"/>
            <a:ext cx="324000" cy="252000"/>
          </a:xfrm>
          <a:prstGeom prst="rect">
            <a:avLst/>
          </a:prstGeom>
        </p:spPr>
        <p:txBody>
          <a:bodyPr vert="horz" wrap="square" lIns="0" tIns="0" rIns="0" bIns="0" numCol="1" rtlCol="0" anchor="t" anchorCtr="0" compatLnSpc="1">
            <a:prstTxWarp prst="textNoShape">
              <a:avLst/>
            </a:prstTxWarp>
          </a:bodyPr>
          <a:lstStyle>
            <a:defPPr>
              <a:defRPr lang="en-US"/>
            </a:defPPr>
            <a:lvl1pPr marL="0" algn="r" defTabSz="914400" rtl="0" eaLnBrk="1" latinLnBrk="0" hangingPunct="1">
              <a:defRPr sz="1200"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E07F8A69-A772-47F3-9266-D6EC4E088057}" type="slidenum">
              <a:rPr lang="de-DE" sz="1000" smtClean="0">
                <a:solidFill>
                  <a:srgbClr val="766A62"/>
                </a:solidFill>
              </a:rPr>
              <a:pPr algn="l"/>
              <a:t>‹#›</a:t>
            </a:fld>
            <a:endParaRPr lang="de-DE" sz="1000" dirty="0">
              <a:solidFill>
                <a:srgbClr val="766A62"/>
              </a:solidFill>
            </a:endParaRPr>
          </a:p>
        </p:txBody>
      </p:sp>
    </p:spTree>
    <p:extLst>
      <p:ext uri="{BB962C8B-B14F-4D97-AF65-F5344CB8AC3E}">
        <p14:creationId xmlns:p14="http://schemas.microsoft.com/office/powerpoint/2010/main" val="40932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claimer_slide">
    <p:spTree>
      <p:nvGrpSpPr>
        <p:cNvPr id="1" name=""/>
        <p:cNvGrpSpPr/>
        <p:nvPr/>
      </p:nvGrpSpPr>
      <p:grpSpPr>
        <a:xfrm>
          <a:off x="0" y="0"/>
          <a:ext cx="0" cy="0"/>
          <a:chOff x="0" y="0"/>
          <a:chExt cx="0" cy="0"/>
        </a:xfrm>
      </p:grpSpPr>
      <p:sp>
        <p:nvSpPr>
          <p:cNvPr id="11" name="Textplatzhalter 10" descr="CMS_Legal_Disclaimer_Textbox_003"/>
          <p:cNvSpPr>
            <a:spLocks noGrp="1"/>
          </p:cNvSpPr>
          <p:nvPr>
            <p:ph type="body" sz="quarter" idx="14" hasCustomPrompt="1"/>
          </p:nvPr>
        </p:nvSpPr>
        <p:spPr>
          <a:xfrm>
            <a:off x="432000" y="4077072"/>
            <a:ext cx="3970800" cy="2498564"/>
          </a:xfrm>
          <a:prstGeom prst="rect">
            <a:avLst/>
          </a:prstGeom>
        </p:spPr>
        <p:txBody>
          <a:bodyPr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kumimoji="0" lang="en-GB" sz="1000" b="1" i="0" u="none" strike="noStrike" kern="1200" cap="none" spc="0" normalizeH="0" baseline="30000" noProof="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The information held in this publication is for general purposes and guidance only and does not purport to constitute legal or professional advice.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CMS Legal Services EEIG (CMS EEIG) is a European Economic Interest Grouping that coordinates 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organisation of independent law firms. CMS EEIG provides no client services. Such services are solely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provided by CMS EEIG’s member firms in their respective jurisdictions. CMS EEIG and each of its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member firms are separate and legally distinct entities, and no such entity has any authority to bind any other. CMS EEIG and each member firm are liable only for their own acts or omissions and not those of each other. The brand name “CMS” and the term “firm” are used to refer to some or all of the member firms or their offices.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CMS locations: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cs typeface="Arial" pitchFamily="34" charset="0"/>
              </a:rPr>
              <a:t>Aberdeen, Abu Dhabi, Algiers, Amsterdam, Antwerp, Barcelona, Beijing, Beirut, Belgrade, Berlin, Bogotá, Bratislava, Bristol, Brussels, Bucharest, Budapest, Casablanca, Cologne, Dubai, Duesseldorf, Edinburgh, Frankfurt, Funchal, Geneva, Glasgow, Hamburg, Hong Kong,</a:t>
            </a:r>
            <a:r>
              <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rPr>
              <a:t> </a:t>
            </a:r>
            <a:r>
              <a:rPr kumimoji="0" lang="en-GB" sz="1000" b="0" i="0" u="none" strike="noStrike" kern="1200" cap="none" spc="0" normalizeH="0" baseline="30000" noProof="0" dirty="0">
                <a:ln>
                  <a:noFill/>
                </a:ln>
                <a:solidFill>
                  <a:prstClr val="black"/>
                </a:solidFill>
                <a:effectLst/>
                <a:uLnTx/>
                <a:uFillTx/>
                <a:latin typeface="Arial" pitchFamily="34" charset="0"/>
                <a:cs typeface="Arial" pitchFamily="34" charset="0"/>
              </a:rPr>
              <a:t> Istanbul, Johannesburg, Kyiv, Leipzig, Lima, Lisbon, Ljubljana, London, Luanda, Luxembourg, Lyon, Madrid, Manchester, Mexico City, Milan, Mombasa, Monaco, Moscow, Munich, Muscat, Nairobi,</a:t>
            </a:r>
            <a:r>
              <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rPr>
              <a:t> </a:t>
            </a:r>
            <a:r>
              <a:rPr kumimoji="0" lang="en-GB" sz="1000" b="0" i="0" u="none" strike="noStrike" kern="1200" cap="none" spc="0" normalizeH="0" baseline="30000" noProof="0" dirty="0">
                <a:ln>
                  <a:noFill/>
                </a:ln>
                <a:solidFill>
                  <a:prstClr val="black"/>
                </a:solidFill>
                <a:effectLst/>
                <a:uLnTx/>
                <a:uFillTx/>
                <a:latin typeface="Arial" pitchFamily="34" charset="0"/>
                <a:cs typeface="Arial" pitchFamily="34" charset="0"/>
              </a:rPr>
              <a:t>Paris, Podgorica, Poznan, Prague, Reading, Rio de Janeiro, Rome, Santiago de Chile, Sarajevo, Seville, Shanghai, Sheffield, Singapore, Skopje, Sofia, Strasbourg, Stuttgart, Tirana, Utrecht, Vienna, Warsaw, Zagreb and Zurich.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err="1">
                <a:ln>
                  <a:noFill/>
                </a:ln>
                <a:solidFill>
                  <a:prstClr val="black"/>
                </a:solidFill>
                <a:effectLst/>
                <a:uLnTx/>
                <a:uFillTx/>
                <a:latin typeface="Arial" pitchFamily="34" charset="0"/>
                <a:cs typeface="Arial" pitchFamily="34" charset="0"/>
              </a:rPr>
              <a:t>cms.law</a:t>
            </a:r>
            <a:endPar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endParaRPr>
          </a:p>
        </p:txBody>
      </p:sp>
      <p:cxnSp>
        <p:nvCxnSpPr>
          <p:cNvPr id="4" name="Gerade Verbindung 3" descr="CMS_Legal_BackPage_HorizontalLine1"/>
          <p:cNvCxnSpPr/>
          <p:nvPr userDrawn="1"/>
        </p:nvCxnSpPr>
        <p:spPr>
          <a:xfrm>
            <a:off x="432000" y="3996000"/>
            <a:ext cx="3960146"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Gerade Verbindung 5" descr="CMS_Legal_BackPage_HorizontalLine2"/>
          <p:cNvCxnSpPr/>
          <p:nvPr userDrawn="1"/>
        </p:nvCxnSpPr>
        <p:spPr>
          <a:xfrm>
            <a:off x="432000" y="6165304"/>
            <a:ext cx="3960000"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platzhalter 8" descr="CMS_Legal_Disclaimer_Textbox_001"/>
          <p:cNvSpPr>
            <a:spLocks noGrp="1"/>
          </p:cNvSpPr>
          <p:nvPr>
            <p:ph type="body" sz="quarter" idx="15" hasCustomPrompt="1"/>
          </p:nvPr>
        </p:nvSpPr>
        <p:spPr>
          <a:xfrm>
            <a:off x="432000" y="3384000"/>
            <a:ext cx="3419920" cy="446720"/>
          </a:xfrm>
          <a:prstGeom prst="rect">
            <a:avLst/>
          </a:prstGeom>
        </p:spPr>
        <p:txBody>
          <a:bodyPr wrap="square"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Your free online legal information service.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A subscription service for legal articles on a variety of topics delivered by email.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cms-lawnow.com</a:t>
            </a:r>
          </a:p>
        </p:txBody>
      </p:sp>
      <p:sp>
        <p:nvSpPr>
          <p:cNvPr id="12" name="Textplatzhalter 8" descr="CMS_Legal_Disclaimer_Textbox_002" hidden="1"/>
          <p:cNvSpPr>
            <a:spLocks noGrp="1"/>
          </p:cNvSpPr>
          <p:nvPr>
            <p:ph type="body" sz="quarter" idx="16"/>
          </p:nvPr>
        </p:nvSpPr>
        <p:spPr>
          <a:xfrm>
            <a:off x="2592000" y="3360623"/>
            <a:ext cx="1738800" cy="601200"/>
          </a:xfrm>
          <a:prstGeom prst="rect">
            <a:avLst/>
          </a:prstGeom>
        </p:spPr>
        <p:txBody>
          <a:bodyPr lIns="0" tIns="36000" rIns="0" bIns="0"/>
          <a:lstStyle>
            <a:lvl1pPr marL="0" marR="0" indent="0" algn="l" defTabSz="914400" rtl="0" eaLnBrk="1" fontAlgn="auto" latinLnBrk="0" hangingPunct="1">
              <a:lnSpc>
                <a:spcPct val="100000"/>
              </a:lnSpc>
              <a:spcBef>
                <a:spcPts val="0"/>
              </a:spcBef>
              <a:spcAft>
                <a:spcPts val="0"/>
              </a:spcAft>
              <a:buClrTx/>
              <a:buSzTx/>
              <a:buFontTx/>
              <a:buNone/>
              <a:tabLst/>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p:txBody>
      </p:sp>
      <p:sp>
        <p:nvSpPr>
          <p:cNvPr id="8" name="Foliennummernplatzhalter 5" descr="CMSLegal_Footer_SlideNumber"/>
          <p:cNvSpPr txBox="1">
            <a:spLocks/>
          </p:cNvSpPr>
          <p:nvPr userDrawn="1"/>
        </p:nvSpPr>
        <p:spPr>
          <a:xfrm>
            <a:off x="432000" y="6537600"/>
            <a:ext cx="324000" cy="252000"/>
          </a:xfrm>
          <a:prstGeom prst="rect">
            <a:avLst/>
          </a:prstGeom>
        </p:spPr>
        <p:txBody>
          <a:bodyPr vert="horz" wrap="square" lIns="0" tIns="0" rIns="0" bIns="0" numCol="1" rtlCol="0" anchor="t" anchorCtr="0" compatLnSpc="1">
            <a:prstTxWarp prst="textNoShape">
              <a:avLst/>
            </a:prstTxWarp>
          </a:bodyPr>
          <a:lstStyle>
            <a:defPPr>
              <a:defRPr lang="en-US"/>
            </a:defPPr>
            <a:lvl1pPr marL="0" algn="r" defTabSz="914400" rtl="0" eaLnBrk="1" latinLnBrk="0" hangingPunct="1">
              <a:defRPr sz="1200" kern="1200">
                <a:solidFill>
                  <a:schemeClr val="tx1">
                    <a:tint val="75000"/>
                  </a:schemeClr>
                </a:solidFill>
                <a:latin typeface="Arial" pitchFamily="34" charset="0"/>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E07F8A69-A772-47F3-9266-D6EC4E088057}" type="slidenum">
              <a:rPr lang="de-DE" sz="1000" smtClean="0">
                <a:solidFill>
                  <a:srgbClr val="766A62"/>
                </a:solidFill>
              </a:rPr>
              <a:pPr algn="l"/>
              <a:t>‹#›</a:t>
            </a:fld>
            <a:endParaRPr lang="de-DE" sz="1000" dirty="0">
              <a:solidFill>
                <a:srgbClr val="766A62"/>
              </a:solidFill>
            </a:endParaRPr>
          </a:p>
        </p:txBody>
      </p:sp>
    </p:spTree>
    <p:extLst>
      <p:ext uri="{BB962C8B-B14F-4D97-AF65-F5344CB8AC3E}">
        <p14:creationId xmlns:p14="http://schemas.microsoft.com/office/powerpoint/2010/main" val="260024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mediate_title_page_with_full_imag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D00057A-E6CE-4B8D-A6A4-FC8A5F950385}"/>
              </a:ext>
            </a:extLst>
          </p:cNvPr>
          <p:cNvSpPr>
            <a:spLocks noGrp="1"/>
          </p:cNvSpPr>
          <p:nvPr>
            <p:ph type="pic" sz="quarter" idx="19" hasCustomPrompt="1"/>
            <p:custDataLst>
              <p:tags r:id="rId1"/>
            </p:custDataLst>
          </p:nvPr>
        </p:nvSpPr>
        <p:spPr>
          <a:xfrm>
            <a:off x="0" y="0"/>
            <a:ext cx="9144000" cy="6858000"/>
          </a:xfrm>
          <a:blipFill>
            <a:blip r:embed="rId8"/>
            <a:stretch>
              <a:fillRect/>
            </a:stretch>
          </a:blipFill>
        </p:spPr>
        <p:txBody>
          <a:bodyPr/>
          <a:lstStyle>
            <a:lvl1pPr>
              <a:defRPr/>
            </a:lvl1pPr>
          </a:lstStyle>
          <a:p>
            <a:r>
              <a:rPr lang="en-GB" dirty="0"/>
              <a:t>&lt;&lt;Image.ImagePath&gt;&gt;</a:t>
            </a:r>
          </a:p>
        </p:txBody>
      </p:sp>
      <p:sp>
        <p:nvSpPr>
          <p:cNvPr id="9" name="Text Placeholder 9">
            <a:extLst>
              <a:ext uri="{FF2B5EF4-FFF2-40B4-BE49-F238E27FC236}">
                <a16:creationId xmlns:a16="http://schemas.microsoft.com/office/drawing/2014/main" id="{0324591D-05AA-4BBB-B9EC-ACE696054674}"/>
              </a:ext>
            </a:extLst>
          </p:cNvPr>
          <p:cNvSpPr>
            <a:spLocks noGrp="1"/>
          </p:cNvSpPr>
          <p:nvPr>
            <p:ph type="body" sz="quarter" idx="16" hasCustomPrompt="1"/>
            <p:custDataLst>
              <p:tags r:id="rId2"/>
            </p:custDataLst>
          </p:nvPr>
        </p:nvSpPr>
        <p:spPr>
          <a:xfrm>
            <a:off x="431800" y="4270375"/>
            <a:ext cx="7200900" cy="935038"/>
          </a:xfrm>
        </p:spPr>
        <p:txBody>
          <a:bodyPr anchor="b" anchorCtr="0"/>
          <a:lstStyle>
            <a:lvl1pPr>
              <a:defRPr sz="2000" b="1">
                <a:solidFill>
                  <a:schemeClr val="tx1"/>
                </a:solidFill>
              </a:defRPr>
            </a:lvl1pPr>
          </a:lstStyle>
          <a:p>
            <a:pPr lvl="0"/>
            <a:r>
              <a:rPr lang="en-US" dirty="0"/>
              <a:t>&lt;&lt;</a:t>
            </a:r>
            <a:r>
              <a:rPr lang="en-US" dirty="0" err="1"/>
              <a:t>Title.Text</a:t>
            </a:r>
            <a:r>
              <a:rPr lang="en-US" dirty="0"/>
              <a:t>&gt;&gt;</a:t>
            </a:r>
          </a:p>
        </p:txBody>
      </p:sp>
      <p:sp>
        <p:nvSpPr>
          <p:cNvPr id="13" name="Text Placeholder 13">
            <a:extLst>
              <a:ext uri="{FF2B5EF4-FFF2-40B4-BE49-F238E27FC236}">
                <a16:creationId xmlns:a16="http://schemas.microsoft.com/office/drawing/2014/main" id="{5C07212C-FA3A-4BC1-9591-63C493300D5F}"/>
              </a:ext>
            </a:extLst>
          </p:cNvPr>
          <p:cNvSpPr>
            <a:spLocks noGrp="1"/>
          </p:cNvSpPr>
          <p:nvPr>
            <p:ph type="body" sz="quarter" idx="17" hasCustomPrompt="1"/>
            <p:custDataLst>
              <p:tags r:id="rId3"/>
            </p:custDataLst>
          </p:nvPr>
        </p:nvSpPr>
        <p:spPr>
          <a:xfrm>
            <a:off x="431800" y="5378450"/>
            <a:ext cx="7199313" cy="935038"/>
          </a:xfrm>
        </p:spPr>
        <p:txBody>
          <a:bodyPr/>
          <a:lstStyle>
            <a:lvl1pPr>
              <a:defRPr sz="1400">
                <a:solidFill>
                  <a:schemeClr val="tx1"/>
                </a:solidFill>
              </a:defRPr>
            </a:lvl1pPr>
            <a:lvl2pPr>
              <a:defRPr sz="1800"/>
            </a:lvl2pPr>
            <a:lvl3pPr>
              <a:defRPr sz="1800"/>
            </a:lvl3pPr>
            <a:lvl4pPr>
              <a:defRPr sz="1800"/>
            </a:lvl4pPr>
            <a:lvl5pPr>
              <a:defRPr sz="1800"/>
            </a:lvl5pPr>
          </a:lstStyle>
          <a:p>
            <a:pPr lvl="0"/>
            <a:r>
              <a:rPr lang="en-US" dirty="0"/>
              <a:t>&lt;&lt;</a:t>
            </a:r>
            <a:r>
              <a:rPr lang="en-US" dirty="0" err="1"/>
              <a:t>Subtitle.Text</a:t>
            </a:r>
            <a:r>
              <a:rPr lang="en-US" dirty="0"/>
              <a:t>&gt;&gt;</a:t>
            </a:r>
          </a:p>
        </p:txBody>
      </p:sp>
      <p:sp>
        <p:nvSpPr>
          <p:cNvPr id="11" name="Picture Placeholder 15">
            <a:extLst>
              <a:ext uri="{FF2B5EF4-FFF2-40B4-BE49-F238E27FC236}">
                <a16:creationId xmlns:a16="http://schemas.microsoft.com/office/drawing/2014/main" id="{D38CBF81-90A3-440C-8E44-69F62690D537}"/>
              </a:ext>
            </a:extLst>
          </p:cNvPr>
          <p:cNvSpPr>
            <a:spLocks noGrp="1"/>
          </p:cNvSpPr>
          <p:nvPr>
            <p:ph type="pic" sz="quarter" idx="18" hasCustomPrompt="1"/>
            <p:custDataLst>
              <p:tags r:id="rId4"/>
            </p:custDataLst>
          </p:nvPr>
        </p:nvSpPr>
        <p:spPr>
          <a:xfrm>
            <a:off x="431800" y="404813"/>
            <a:ext cx="8277225" cy="647700"/>
          </a:xfrm>
        </p:spPr>
        <p:txBody>
          <a:bodyPr/>
          <a:lstStyle>
            <a:lvl1pPr algn="r">
              <a:defRPr>
                <a:solidFill>
                  <a:schemeClr val="tx1"/>
                </a:solidFill>
              </a:defRPr>
            </a:lvl1pPr>
          </a:lstStyle>
          <a:p>
            <a:r>
              <a:rPr lang="en-US" dirty="0"/>
              <a:t>&lt;&lt;Logo&gt;&gt;</a:t>
            </a:r>
            <a:endParaRPr lang="en-GB" dirty="0"/>
          </a:p>
        </p:txBody>
      </p:sp>
      <p:sp>
        <p:nvSpPr>
          <p:cNvPr id="10"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chemeClr val="accent5"/>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4" name="Text Placeholder 3">
            <a:extLst>
              <a:ext uri="{FF2B5EF4-FFF2-40B4-BE49-F238E27FC236}">
                <a16:creationId xmlns:a16="http://schemas.microsoft.com/office/drawing/2014/main" id="{2331BC30-3FA4-442E-A5A0-2816C6B20AC8}"/>
              </a:ext>
            </a:extLst>
          </p:cNvPr>
          <p:cNvSpPr>
            <a:spLocks noGrp="1"/>
          </p:cNvSpPr>
          <p:nvPr>
            <p:ph type="body" sz="quarter" idx="20" hasCustomPrompt="1"/>
            <p:custDataLst>
              <p:tags r:id="rId5"/>
            </p:custDataLst>
          </p:nvPr>
        </p:nvSpPr>
        <p:spPr>
          <a:xfrm>
            <a:off x="762425" y="6537187"/>
            <a:ext cx="3813175" cy="252413"/>
          </a:xfrm>
        </p:spPr>
        <p:txBody>
          <a:bodyPr/>
          <a:lstStyle>
            <a:lvl1pPr>
              <a:defRPr sz="1000">
                <a:solidFill>
                  <a:schemeClr val="accent5"/>
                </a:solidFill>
              </a:defRPr>
            </a:lvl1pPr>
            <a:lvl2pPr>
              <a:defRPr sz="1000">
                <a:solidFill>
                  <a:schemeClr val="accent5"/>
                </a:solidFill>
              </a:defRPr>
            </a:lvl2pPr>
            <a:lvl3pPr>
              <a:defRPr sz="1000">
                <a:solidFill>
                  <a:schemeClr val="accent5"/>
                </a:solidFill>
              </a:defRPr>
            </a:lvl3pPr>
            <a:lvl4pPr>
              <a:defRPr sz="1000">
                <a:solidFill>
                  <a:schemeClr val="accent5"/>
                </a:solidFill>
              </a:defRPr>
            </a:lvl4pPr>
            <a:lvl5pPr>
              <a:defRPr sz="1000">
                <a:solidFill>
                  <a:schemeClr val="accent5"/>
                </a:solidFill>
              </a:defRPr>
            </a:lvl5pPr>
          </a:lstStyle>
          <a:p>
            <a:pPr lvl="0"/>
            <a:r>
              <a:rPr lang="en-US" dirty="0"/>
              <a:t>&lt;&lt;Footer </a:t>
            </a:r>
            <a:r>
              <a:rPr lang="en-US" dirty="0" err="1"/>
              <a:t>Text.Text</a:t>
            </a:r>
            <a:r>
              <a:rPr lang="en-US" dirty="0"/>
              <a:t> (Template)&gt;&gt;</a:t>
            </a:r>
          </a:p>
        </p:txBody>
      </p:sp>
      <p:sp>
        <p:nvSpPr>
          <p:cNvPr id="6" name="Text Placeholder 5">
            <a:extLst>
              <a:ext uri="{FF2B5EF4-FFF2-40B4-BE49-F238E27FC236}">
                <a16:creationId xmlns:a16="http://schemas.microsoft.com/office/drawing/2014/main" id="{5F26BCBC-9F62-49F4-A655-BD9A0C061536}"/>
              </a:ext>
            </a:extLst>
          </p:cNvPr>
          <p:cNvSpPr>
            <a:spLocks noGrp="1"/>
          </p:cNvSpPr>
          <p:nvPr>
            <p:ph type="body" sz="quarter" idx="21" hasCustomPrompt="1"/>
            <p:custDataLst>
              <p:tags r:id="rId6"/>
            </p:custDataLst>
          </p:nvPr>
        </p:nvSpPr>
        <p:spPr>
          <a:xfrm>
            <a:off x="4644007" y="6537325"/>
            <a:ext cx="4065017" cy="252413"/>
          </a:xfrm>
        </p:spPr>
        <p:txBody>
          <a:bodyPr/>
          <a:lstStyle>
            <a:lvl1pPr algn="r">
              <a:defRPr sz="1000">
                <a:solidFill>
                  <a:schemeClr val="accent5"/>
                </a:solidFill>
              </a:defRPr>
            </a:lvl1pPr>
          </a:lstStyle>
          <a:p>
            <a:pPr lvl="0"/>
            <a:r>
              <a:rPr lang="en-US"/>
              <a:t>&lt;&lt;Entity Name 1&gt;&gt;</a:t>
            </a:r>
            <a:endParaRPr lang="en-US" dirty="0"/>
          </a:p>
        </p:txBody>
      </p:sp>
    </p:spTree>
    <p:extLst>
      <p:ext uri="{BB962C8B-B14F-4D97-AF65-F5344CB8AC3E}">
        <p14:creationId xmlns:p14="http://schemas.microsoft.com/office/powerpoint/2010/main" val="126935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mediate_title_page_with_image">
    <p:spTree>
      <p:nvGrpSpPr>
        <p:cNvPr id="1" name=""/>
        <p:cNvGrpSpPr/>
        <p:nvPr/>
      </p:nvGrpSpPr>
      <p:grpSpPr>
        <a:xfrm>
          <a:off x="0" y="0"/>
          <a:ext cx="0" cy="0"/>
          <a:chOff x="0" y="0"/>
          <a:chExt cx="0" cy="0"/>
        </a:xfrm>
      </p:grpSpPr>
      <p:sp>
        <p:nvSpPr>
          <p:cNvPr id="7"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chemeClr val="accent5"/>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8" name="TextBox 12" descr="CMSLegal_Footer_Text_Date"/>
          <p:cNvSpPr txBox="1"/>
          <p:nvPr userDrawn="1">
            <p:custDataLst>
              <p:tags r:id="rId1"/>
            </p:custDataLst>
          </p:nvPr>
        </p:nvSpPr>
        <p:spPr>
          <a:xfrm>
            <a:off x="763200" y="6537600"/>
            <a:ext cx="3808800" cy="252000"/>
          </a:xfrm>
          <a:prstGeom prst="rect">
            <a:avLst/>
          </a:prstGeom>
          <a:noFill/>
          <a:ln>
            <a:noFill/>
          </a:ln>
        </p:spPr>
        <p:txBody>
          <a:bodyPr wrap="square" lIns="0" tIns="0" rIns="0" bIns="0" rtlCol="0">
            <a:noAutofit/>
          </a:bodyPr>
          <a:lstStyle/>
          <a:p>
            <a:r>
              <a:rPr lang="en-GB" sz="1000" noProof="0" dirty="0">
                <a:solidFill>
                  <a:schemeClr val="accent5"/>
                </a:solidFill>
                <a:latin typeface="Arial"/>
                <a:cs typeface="Arial" pitchFamily="34" charset="0"/>
              </a:rPr>
              <a:t>&lt;&lt;Footer Text.Text (Template)&gt;&gt;</a:t>
            </a:r>
          </a:p>
        </p:txBody>
      </p:sp>
      <p:sp>
        <p:nvSpPr>
          <p:cNvPr id="9" name="TextBox 12" descr="CMSLegal_Footer_Firm"/>
          <p:cNvSpPr txBox="1"/>
          <p:nvPr userDrawn="1">
            <p:custDataLst>
              <p:tags r:id="rId2"/>
            </p:custDataLst>
          </p:nvPr>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chemeClr val="accent5"/>
                </a:solidFill>
                <a:latin typeface="Arial"/>
                <a:cs typeface="Arial" pitchFamily="34" charset="0"/>
              </a:rPr>
              <a:t>&lt;&lt;Entity Name 1&gt;&gt;</a:t>
            </a:r>
          </a:p>
        </p:txBody>
      </p:sp>
      <p:sp>
        <p:nvSpPr>
          <p:cNvPr id="10" name="Text Placeholder 9">
            <a:extLst>
              <a:ext uri="{FF2B5EF4-FFF2-40B4-BE49-F238E27FC236}">
                <a16:creationId xmlns:a16="http://schemas.microsoft.com/office/drawing/2014/main" id="{4992CBD3-E80F-4C45-9BA9-82884B562B1A}"/>
              </a:ext>
            </a:extLst>
          </p:cNvPr>
          <p:cNvSpPr>
            <a:spLocks noGrp="1"/>
          </p:cNvSpPr>
          <p:nvPr>
            <p:ph type="body" sz="quarter" idx="16" hasCustomPrompt="1"/>
            <p:custDataLst>
              <p:tags r:id="rId3"/>
            </p:custDataLst>
          </p:nvPr>
        </p:nvSpPr>
        <p:spPr>
          <a:xfrm>
            <a:off x="431800" y="4270375"/>
            <a:ext cx="7200900" cy="935038"/>
          </a:xfrm>
        </p:spPr>
        <p:txBody>
          <a:bodyPr anchor="b" anchorCtr="0"/>
          <a:lstStyle>
            <a:lvl1pPr>
              <a:defRPr sz="2000" b="1"/>
            </a:lvl1pPr>
          </a:lstStyle>
          <a:p>
            <a:pPr lvl="0"/>
            <a:r>
              <a:rPr lang="en-US" dirty="0"/>
              <a:t>&lt;&lt;</a:t>
            </a:r>
            <a:r>
              <a:rPr lang="en-US" dirty="0" err="1"/>
              <a:t>Title.Text</a:t>
            </a:r>
            <a:r>
              <a:rPr lang="en-US" dirty="0"/>
              <a:t>&gt;&gt;</a:t>
            </a:r>
          </a:p>
        </p:txBody>
      </p:sp>
      <p:sp>
        <p:nvSpPr>
          <p:cNvPr id="14" name="Text Placeholder 13">
            <a:extLst>
              <a:ext uri="{FF2B5EF4-FFF2-40B4-BE49-F238E27FC236}">
                <a16:creationId xmlns:a16="http://schemas.microsoft.com/office/drawing/2014/main" id="{E8EB2DA0-29E0-4B97-BD9A-D5D4E39A4614}"/>
              </a:ext>
            </a:extLst>
          </p:cNvPr>
          <p:cNvSpPr>
            <a:spLocks noGrp="1"/>
          </p:cNvSpPr>
          <p:nvPr>
            <p:ph type="body" sz="quarter" idx="17" hasCustomPrompt="1"/>
            <p:custDataLst>
              <p:tags r:id="rId4"/>
            </p:custDataLst>
          </p:nvPr>
        </p:nvSpPr>
        <p:spPr>
          <a:xfrm>
            <a:off x="431800" y="5378450"/>
            <a:ext cx="7199313" cy="935038"/>
          </a:xfrm>
        </p:spPr>
        <p:txBody>
          <a:bodyPr/>
          <a:lstStyle>
            <a:lvl1pPr>
              <a:defRPr sz="1400"/>
            </a:lvl1pPr>
            <a:lvl2pPr>
              <a:defRPr sz="1800"/>
            </a:lvl2pPr>
            <a:lvl3pPr>
              <a:defRPr sz="1800"/>
            </a:lvl3pPr>
            <a:lvl4pPr>
              <a:defRPr sz="1800"/>
            </a:lvl4pPr>
            <a:lvl5pPr>
              <a:defRPr sz="1800"/>
            </a:lvl5pPr>
          </a:lstStyle>
          <a:p>
            <a:pPr lvl="0"/>
            <a:r>
              <a:rPr lang="en-US" dirty="0"/>
              <a:t>&lt;&lt;</a:t>
            </a:r>
            <a:r>
              <a:rPr lang="en-US" dirty="0" err="1"/>
              <a:t>Subtitle.Text</a:t>
            </a:r>
            <a:r>
              <a:rPr lang="en-US" dirty="0"/>
              <a:t>&gt;&gt;</a:t>
            </a:r>
          </a:p>
        </p:txBody>
      </p:sp>
      <p:sp>
        <p:nvSpPr>
          <p:cNvPr id="18" name="Picture Placeholder 17">
            <a:extLst>
              <a:ext uri="{FF2B5EF4-FFF2-40B4-BE49-F238E27FC236}">
                <a16:creationId xmlns:a16="http://schemas.microsoft.com/office/drawing/2014/main" id="{23C9E994-BCD6-41E4-A881-8A105EFA4BF5}"/>
              </a:ext>
            </a:extLst>
          </p:cNvPr>
          <p:cNvSpPr>
            <a:spLocks noGrp="1"/>
          </p:cNvSpPr>
          <p:nvPr>
            <p:ph type="pic" sz="quarter" idx="19"/>
            <p:custDataLst>
              <p:tags r:id="rId5"/>
            </p:custDataLst>
          </p:nvPr>
        </p:nvSpPr>
        <p:spPr>
          <a:xfrm>
            <a:off x="213518" y="190800"/>
            <a:ext cx="8713787" cy="3671887"/>
          </a:xfrm>
          <a:blipFill>
            <a:blip r:embed="rId8"/>
            <a:stretch>
              <a:fillRect/>
            </a:stretch>
          </a:blipFill>
        </p:spPr>
        <p:txBody>
          <a:bodyPr/>
          <a:lstStyle/>
          <a:p>
            <a:endParaRPr lang="en-GB" dirty="0"/>
          </a:p>
        </p:txBody>
      </p:sp>
      <p:sp>
        <p:nvSpPr>
          <p:cNvPr id="16" name="Picture Placeholder 15">
            <a:extLst>
              <a:ext uri="{FF2B5EF4-FFF2-40B4-BE49-F238E27FC236}">
                <a16:creationId xmlns:a16="http://schemas.microsoft.com/office/drawing/2014/main" id="{4C9E6400-74A5-4BC6-BA09-A18A8DC4E839}"/>
              </a:ext>
            </a:extLst>
          </p:cNvPr>
          <p:cNvSpPr>
            <a:spLocks noGrp="1"/>
          </p:cNvSpPr>
          <p:nvPr>
            <p:ph type="pic" sz="quarter" idx="18" hasCustomPrompt="1"/>
            <p:custDataLst>
              <p:tags r:id="rId6"/>
            </p:custDataLst>
          </p:nvPr>
        </p:nvSpPr>
        <p:spPr>
          <a:xfrm>
            <a:off x="431800" y="404813"/>
            <a:ext cx="8277225" cy="647700"/>
          </a:xfrm>
        </p:spPr>
        <p:txBody>
          <a:bodyPr/>
          <a:lstStyle>
            <a:lvl1pPr algn="r">
              <a:defRPr/>
            </a:lvl1pPr>
          </a:lstStyle>
          <a:p>
            <a:r>
              <a:rPr lang="en-US" dirty="0"/>
              <a:t>&lt;&lt;Logo&gt;&gt;</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ermediate_title_page_with_full_bg_colour">
    <p:spTree>
      <p:nvGrpSpPr>
        <p:cNvPr id="1" name=""/>
        <p:cNvGrpSpPr/>
        <p:nvPr/>
      </p:nvGrpSpPr>
      <p:grpSpPr>
        <a:xfrm>
          <a:off x="0" y="0"/>
          <a:ext cx="0" cy="0"/>
          <a:chOff x="0" y="0"/>
          <a:chExt cx="0" cy="0"/>
        </a:xfrm>
      </p:grpSpPr>
      <p:sp>
        <p:nvSpPr>
          <p:cNvPr id="7" name="Rectangle 7" descr="CMSLegal_BG_IM_Fill"/>
          <p:cNvSpPr>
            <a:spLocks noChangeArrowheads="1"/>
          </p:cNvSpPr>
          <p:nvPr userDrawn="1"/>
        </p:nvSpPr>
        <p:spPr bwMode="auto">
          <a:xfrm>
            <a:off x="0" y="0"/>
            <a:ext cx="9144000" cy="6858000"/>
          </a:xfrm>
          <a:prstGeom prst="rect">
            <a:avLst/>
          </a:prstGeom>
          <a:solidFill>
            <a:schemeClr val="accent1"/>
          </a:solidFill>
          <a:ln w="9525">
            <a:noFill/>
            <a:miter lim="800000"/>
            <a:headEnd/>
            <a:tailEnd/>
          </a:ln>
        </p:spPr>
        <p:txBody>
          <a:bodyPr lIns="0" tIns="0" rIns="0" bIns="0"/>
          <a:lstStyle/>
          <a:p>
            <a:endParaRPr lang="en-GB" noProof="0" dirty="0">
              <a:latin typeface="Calibri" pitchFamily="-110" charset="0"/>
            </a:endParaRPr>
          </a:p>
        </p:txBody>
      </p:sp>
      <p:sp>
        <p:nvSpPr>
          <p:cNvPr id="10"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rgbClr val="FFFFFF"/>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9" name="Text Placeholder 9">
            <a:extLst>
              <a:ext uri="{FF2B5EF4-FFF2-40B4-BE49-F238E27FC236}">
                <a16:creationId xmlns:a16="http://schemas.microsoft.com/office/drawing/2014/main" id="{0324591D-05AA-4BBB-B9EC-ACE696054674}"/>
              </a:ext>
            </a:extLst>
          </p:cNvPr>
          <p:cNvSpPr>
            <a:spLocks noGrp="1"/>
          </p:cNvSpPr>
          <p:nvPr>
            <p:ph type="body" sz="quarter" idx="16" hasCustomPrompt="1"/>
            <p:custDataLst>
              <p:tags r:id="rId1"/>
            </p:custDataLst>
          </p:nvPr>
        </p:nvSpPr>
        <p:spPr>
          <a:xfrm>
            <a:off x="431800" y="4270375"/>
            <a:ext cx="7200900" cy="935038"/>
          </a:xfrm>
        </p:spPr>
        <p:txBody>
          <a:bodyPr anchor="b" anchorCtr="0"/>
          <a:lstStyle>
            <a:lvl1pPr>
              <a:defRPr sz="2000" b="1">
                <a:solidFill>
                  <a:schemeClr val="bg1"/>
                </a:solidFill>
              </a:defRPr>
            </a:lvl1pPr>
          </a:lstStyle>
          <a:p>
            <a:pPr lvl="0"/>
            <a:r>
              <a:rPr lang="en-US" dirty="0"/>
              <a:t>&lt;&lt;</a:t>
            </a:r>
            <a:r>
              <a:rPr lang="en-US" dirty="0" err="1"/>
              <a:t>Title.Text</a:t>
            </a:r>
            <a:r>
              <a:rPr lang="en-US" dirty="0"/>
              <a:t>&gt;&gt;</a:t>
            </a:r>
          </a:p>
        </p:txBody>
      </p:sp>
      <p:sp>
        <p:nvSpPr>
          <p:cNvPr id="13" name="Text Placeholder 13">
            <a:extLst>
              <a:ext uri="{FF2B5EF4-FFF2-40B4-BE49-F238E27FC236}">
                <a16:creationId xmlns:a16="http://schemas.microsoft.com/office/drawing/2014/main" id="{5C07212C-FA3A-4BC1-9591-63C493300D5F}"/>
              </a:ext>
            </a:extLst>
          </p:cNvPr>
          <p:cNvSpPr>
            <a:spLocks noGrp="1"/>
          </p:cNvSpPr>
          <p:nvPr>
            <p:ph type="body" sz="quarter" idx="17" hasCustomPrompt="1"/>
            <p:custDataLst>
              <p:tags r:id="rId2"/>
            </p:custDataLst>
          </p:nvPr>
        </p:nvSpPr>
        <p:spPr>
          <a:xfrm>
            <a:off x="431800" y="5378450"/>
            <a:ext cx="7199313" cy="935038"/>
          </a:xfrm>
        </p:spPr>
        <p:txBody>
          <a:bodyPr/>
          <a:lstStyle>
            <a:lvl1pPr>
              <a:defRPr sz="1400">
                <a:solidFill>
                  <a:schemeClr val="bg1"/>
                </a:solidFill>
              </a:defRPr>
            </a:lvl1pPr>
            <a:lvl2pPr>
              <a:defRPr sz="1800"/>
            </a:lvl2pPr>
            <a:lvl3pPr>
              <a:defRPr sz="1800"/>
            </a:lvl3pPr>
            <a:lvl4pPr>
              <a:defRPr sz="1800"/>
            </a:lvl4pPr>
            <a:lvl5pPr>
              <a:defRPr sz="1800"/>
            </a:lvl5pPr>
          </a:lstStyle>
          <a:p>
            <a:pPr lvl="0"/>
            <a:r>
              <a:rPr lang="en-US" dirty="0"/>
              <a:t>&lt;&lt;</a:t>
            </a:r>
            <a:r>
              <a:rPr lang="en-US" dirty="0" err="1"/>
              <a:t>Subtitle.Text</a:t>
            </a:r>
            <a:r>
              <a:rPr lang="en-US" dirty="0"/>
              <a:t>&gt;&gt;</a:t>
            </a:r>
          </a:p>
        </p:txBody>
      </p:sp>
      <p:sp>
        <p:nvSpPr>
          <p:cNvPr id="14" name="TextBox 12" descr="CMSLegal_Footer_Text_Date">
            <a:extLst>
              <a:ext uri="{FF2B5EF4-FFF2-40B4-BE49-F238E27FC236}">
                <a16:creationId xmlns:a16="http://schemas.microsoft.com/office/drawing/2014/main" id="{30001289-CB02-4720-8C25-DFB53E642E11}"/>
              </a:ext>
            </a:extLst>
          </p:cNvPr>
          <p:cNvSpPr txBox="1"/>
          <p:nvPr userDrawn="1">
            <p:custDataLst>
              <p:tags r:id="rId3"/>
            </p:custDataLst>
          </p:nvPr>
        </p:nvSpPr>
        <p:spPr>
          <a:xfrm>
            <a:off x="763200" y="6537600"/>
            <a:ext cx="3808800" cy="252000"/>
          </a:xfrm>
          <a:prstGeom prst="rect">
            <a:avLst/>
          </a:prstGeom>
          <a:noFill/>
          <a:ln>
            <a:noFill/>
          </a:ln>
        </p:spPr>
        <p:txBody>
          <a:bodyPr wrap="square" lIns="0" tIns="0" rIns="0" bIns="0" rtlCol="0">
            <a:noAutofit/>
          </a:bodyPr>
          <a:lstStyle/>
          <a:p>
            <a:r>
              <a:rPr lang="en-US" sz="1000" noProof="0" dirty="0">
                <a:solidFill>
                  <a:schemeClr val="bg1"/>
                </a:solidFill>
                <a:latin typeface="Arial"/>
                <a:cs typeface="Arial" pitchFamily="34" charset="0"/>
              </a:rPr>
              <a:t>Footer Text | 25 April 2022</a:t>
            </a:r>
            <a:endParaRPr lang="en-GB" sz="1000" noProof="0" dirty="0">
              <a:solidFill>
                <a:schemeClr val="bg1"/>
              </a:solidFill>
              <a:latin typeface="Arial"/>
              <a:cs typeface="Arial" pitchFamily="34" charset="0"/>
            </a:endParaRPr>
          </a:p>
        </p:txBody>
      </p:sp>
      <p:sp>
        <p:nvSpPr>
          <p:cNvPr id="15" name="TextBox 14" descr="CMSLegal_Footer_Firm">
            <a:extLst>
              <a:ext uri="{FF2B5EF4-FFF2-40B4-BE49-F238E27FC236}">
                <a16:creationId xmlns:a16="http://schemas.microsoft.com/office/drawing/2014/main" id="{78AF47E0-6B34-45FC-B30D-1334AE1EE3F1}"/>
              </a:ext>
            </a:extLst>
          </p:cNvPr>
          <p:cNvSpPr txBox="1"/>
          <p:nvPr userDrawn="1">
            <p:custDataLst>
              <p:tags r:id="rId4"/>
            </p:custDataLst>
          </p:nvPr>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chemeClr val="bg1"/>
                </a:solidFill>
                <a:latin typeface="Arial"/>
                <a:cs typeface="Arial" pitchFamily="34" charset="0"/>
              </a:rPr>
              <a:t>CMS Cameron McKenna Nabarro Olswang LLP</a:t>
            </a:r>
          </a:p>
        </p:txBody>
      </p:sp>
      <p:sp>
        <p:nvSpPr>
          <p:cNvPr id="11" name="Picture Placeholder 15">
            <a:extLst>
              <a:ext uri="{FF2B5EF4-FFF2-40B4-BE49-F238E27FC236}">
                <a16:creationId xmlns:a16="http://schemas.microsoft.com/office/drawing/2014/main" id="{D38CBF81-90A3-440C-8E44-69F62690D537}"/>
              </a:ext>
            </a:extLst>
          </p:cNvPr>
          <p:cNvSpPr>
            <a:spLocks noGrp="1"/>
          </p:cNvSpPr>
          <p:nvPr>
            <p:ph type="pic" sz="quarter" idx="18" hasCustomPrompt="1"/>
            <p:custDataLst>
              <p:tags r:id="rId5"/>
            </p:custDataLst>
          </p:nvPr>
        </p:nvSpPr>
        <p:spPr>
          <a:xfrm>
            <a:off x="431800" y="404813"/>
            <a:ext cx="8277225" cy="647700"/>
          </a:xfrm>
        </p:spPr>
        <p:txBody>
          <a:bodyPr/>
          <a:lstStyle>
            <a:lvl1pPr algn="r">
              <a:defRPr>
                <a:solidFill>
                  <a:schemeClr val="bg1"/>
                </a:solidFill>
              </a:defRPr>
            </a:lvl1pPr>
          </a:lstStyle>
          <a:p>
            <a:r>
              <a:rPr lang="en-GB" dirty="0"/>
              <a:t>&lt;&lt;Logo&gt;&gt;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_slide_with_one_text_block">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chemeClr val="tx1"/>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5" name="Foliennummernplatzhalter 5" descr="CMSLegal_Footer_SlideNumber"/>
          <p:cNvSpPr>
            <a:spLocks noGrp="1"/>
          </p:cNvSpPr>
          <p:nvPr>
            <p:ph type="sldNum" sz="quarter" idx="13"/>
          </p:nvPr>
        </p:nvSpPr>
        <p:spPr>
          <a:xfrm>
            <a:off x="432000" y="6537600"/>
            <a:ext cx="324000" cy="252000"/>
          </a:xfrm>
          <a:prstGeom prst="rect">
            <a:avLst/>
          </a:prstGeom>
        </p:spPr>
        <p:txBody>
          <a:bodyPr/>
          <a:lstStyle>
            <a:lvl1pPr>
              <a:defRPr>
                <a:latin typeface="Arial" pitchFamily="34" charset="0"/>
                <a:cs typeface="Arial" pitchFamily="34" charset="0"/>
              </a:defRPr>
            </a:lvl1pPr>
          </a:lstStyle>
          <a:p>
            <a:fld id="{4B39B52A-EAD5-4CA9-B46E-2F3B4224B365}" type="slidenum">
              <a:rPr lang="en-GB" noProof="0" smtClean="0"/>
              <a:pPr/>
              <a:t>‹#›</a:t>
            </a:fld>
            <a:endParaRPr lang="en-GB" noProof="0" dirty="0"/>
          </a:p>
        </p:txBody>
      </p:sp>
      <p:sp>
        <p:nvSpPr>
          <p:cNvPr id="6" name="Textplatzhalter 11"/>
          <p:cNvSpPr>
            <a:spLocks noGrp="1"/>
          </p:cNvSpPr>
          <p:nvPr>
            <p:ph type="body" sz="quarter" idx="11" hasCustomPrompt="1"/>
          </p:nvPr>
        </p:nvSpPr>
        <p:spPr>
          <a:xfrm>
            <a:off x="432000" y="1868400"/>
            <a:ext cx="828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_slide_with_two_text_blocks">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chemeClr val="tx1"/>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12"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9" name="Textplatzhalter 8"/>
          <p:cNvSpPr>
            <a:spLocks noGrp="1"/>
          </p:cNvSpPr>
          <p:nvPr>
            <p:ph type="body" sz="quarter" idx="12" hasCustomPrompt="1"/>
          </p:nvPr>
        </p:nvSpPr>
        <p:spPr>
          <a:xfrm>
            <a:off x="4755600" y="1868400"/>
            <a:ext cx="3960000" cy="4446000"/>
          </a:xfrm>
        </p:spPr>
        <p:txBody>
          <a:bodyPr/>
          <a:lstStyle>
            <a:lvl2pPr marL="648000">
              <a:defRPr/>
            </a:lvl2pPr>
            <a:lvl3pPr marL="900000">
              <a:defRPr/>
            </a:lvl3pPr>
            <a:lvl4pPr marL="1152000">
              <a:defRPr/>
            </a:lvl4pPr>
            <a:lvl5pPr marL="1404000">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6" name="Foliennummernplatzhalter 5" descr="CMSLegal_Footer_SlideNumber"/>
          <p:cNvSpPr>
            <a:spLocks noGrp="1"/>
          </p:cNvSpPr>
          <p:nvPr>
            <p:ph type="sldNum" sz="quarter" idx="14"/>
          </p:nvPr>
        </p:nvSpPr>
        <p:spPr>
          <a:xfrm>
            <a:off x="432000" y="6537600"/>
            <a:ext cx="324000" cy="252000"/>
          </a:xfrm>
          <a:prstGeom prst="rect">
            <a:avLst/>
          </a:prstGeom>
        </p:spPr>
        <p:txBody>
          <a:bodyPr/>
          <a:lstStyle>
            <a:lvl1pPr>
              <a:defRPr/>
            </a:lvl1pPr>
          </a:lstStyle>
          <a:p>
            <a:fld id="{BCA178D2-D38B-496A-BFAF-4FB157D36662}" type="slidenum">
              <a:rPr lang="en-GB" noProof="0" smtClean="0"/>
              <a:pPr/>
              <a:t>‹#›</a:t>
            </a:fld>
            <a:endParaRPr lang="en-GB"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_slide_with_small_object">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9" name="Textplatzhalter 8"/>
          <p:cNvSpPr>
            <a:spLocks noGrp="1"/>
          </p:cNvSpPr>
          <p:nvPr>
            <p:ph type="body" sz="quarter" idx="12" hasCustomPrompt="1"/>
          </p:nvPr>
        </p:nvSpPr>
        <p:spPr>
          <a:xfrm>
            <a:off x="4755600" y="3441600"/>
            <a:ext cx="2880000" cy="2880000"/>
          </a:xfrm>
        </p:spPr>
        <p:txBody>
          <a:bodyPr/>
          <a:lstStyle>
            <a:lvl1pPr marL="0" indent="0">
              <a:buNone/>
              <a:defRPr sz="1000">
                <a:solidFill>
                  <a:srgbClr val="000000"/>
                </a:solidFill>
              </a:defRPr>
            </a:lvl1pPr>
            <a:lvl2pPr marL="648000">
              <a:defRPr/>
            </a:lvl2pPr>
            <a:lvl3pPr marL="900000">
              <a:defRPr/>
            </a:lvl3pPr>
            <a:lvl4pPr marL="1152000">
              <a:defRPr/>
            </a:lvl4pPr>
            <a:lvl5pPr marL="1404000">
              <a:defRPr/>
            </a:lvl5pPr>
          </a:lstStyle>
          <a:p>
            <a:pPr lvl="0"/>
            <a:r>
              <a:rPr lang="en-GB" noProof="0" dirty="0"/>
              <a:t>Insert name, title and further information about you</a:t>
            </a:r>
          </a:p>
        </p:txBody>
      </p:sp>
      <p:sp>
        <p:nvSpPr>
          <p:cNvPr id="6" name="Foliennummernplatzhalter 5" descr="CMSLegal_Footer_SlideNumber"/>
          <p:cNvSpPr>
            <a:spLocks noGrp="1"/>
          </p:cNvSpPr>
          <p:nvPr>
            <p:ph type="sldNum" sz="quarter" idx="14"/>
          </p:nvPr>
        </p:nvSpPr>
        <p:spPr>
          <a:xfrm>
            <a:off x="432000" y="6537600"/>
            <a:ext cx="324000" cy="252000"/>
          </a:xfrm>
          <a:prstGeom prst="rect">
            <a:avLst/>
          </a:prstGeom>
        </p:spPr>
        <p:txBody>
          <a:bodyPr/>
          <a:lstStyle>
            <a:lvl1pPr>
              <a:defRPr/>
            </a:lvl1pPr>
          </a:lstStyle>
          <a:p>
            <a:fld id="{BCA178D2-D38B-496A-BFAF-4FB157D36662}" type="slidenum">
              <a:rPr lang="en-GB" noProof="0" smtClean="0"/>
              <a:pPr/>
              <a:t>‹#›</a:t>
            </a:fld>
            <a:endParaRPr lang="en-GB" noProof="0" dirty="0"/>
          </a:p>
        </p:txBody>
      </p:sp>
      <p:sp>
        <p:nvSpPr>
          <p:cNvPr id="10"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7" name="Inhaltsplatzhalter 6"/>
          <p:cNvSpPr>
            <a:spLocks noGrp="1"/>
          </p:cNvSpPr>
          <p:nvPr>
            <p:ph sz="quarter" idx="16" hasCustomPrompt="1"/>
          </p:nvPr>
        </p:nvSpPr>
        <p:spPr>
          <a:xfrm>
            <a:off x="4755600" y="1868400"/>
            <a:ext cx="1080000" cy="1440000"/>
          </a:xfrm>
        </p:spPr>
        <p:txBody>
          <a:bodyPr/>
          <a:lstStyle>
            <a:lvl1pPr marL="0" indent="0" algn="ctr">
              <a:buFontTx/>
              <a:buNone/>
              <a:defRPr sz="1400"/>
            </a:lvl1pPr>
          </a:lstStyle>
          <a:p>
            <a:pPr lvl="0"/>
            <a:r>
              <a:rPr lang="de-DE" dirty="0"/>
              <a:t>Insert </a:t>
            </a:r>
            <a:r>
              <a:rPr lang="de-DE" dirty="0" err="1"/>
              <a:t>Object</a:t>
            </a:r>
            <a:r>
              <a:rPr lang="de-DE" dirty="0"/>
              <a:t>: Cut </a:t>
            </a:r>
            <a:r>
              <a:rPr lang="de-DE" dirty="0" err="1"/>
              <a:t>images</a:t>
            </a:r>
            <a:r>
              <a:rPr lang="de-DE" dirty="0"/>
              <a:t> </a:t>
            </a:r>
            <a:r>
              <a:rPr lang="de-DE" dirty="0" err="1"/>
              <a:t>to</a:t>
            </a:r>
            <a:r>
              <a:rPr lang="de-DE" dirty="0"/>
              <a:t> 3 x 4 cm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_with_one_text_block_and_one_object">
    <p:spTree>
      <p:nvGrpSpPr>
        <p:cNvPr id="1" name=""/>
        <p:cNvGrpSpPr/>
        <p:nvPr/>
      </p:nvGrpSpPr>
      <p:grpSpPr>
        <a:xfrm>
          <a:off x="0" y="0"/>
          <a:ext cx="0" cy="0"/>
          <a:chOff x="0" y="0"/>
          <a:chExt cx="0" cy="0"/>
        </a:xfrm>
      </p:grpSpPr>
      <p:sp>
        <p:nvSpPr>
          <p:cNvPr id="3" name="Inhaltsplatzhalter 2"/>
          <p:cNvSpPr>
            <a:spLocks noGrp="1"/>
          </p:cNvSpPr>
          <p:nvPr>
            <p:ph sz="quarter" idx="17" hasCustomPrompt="1"/>
          </p:nvPr>
        </p:nvSpPr>
        <p:spPr>
          <a:xfrm>
            <a:off x="4755600" y="1868400"/>
            <a:ext cx="3960000" cy="44460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9" name="Textplatzhalter 11"/>
          <p:cNvSpPr>
            <a:spLocks noGrp="1"/>
          </p:cNvSpPr>
          <p:nvPr>
            <p:ph type="body" sz="quarter" idx="11" hasCustomPrompt="1"/>
          </p:nvPr>
        </p:nvSpPr>
        <p:spPr>
          <a:xfrm>
            <a:off x="432000" y="1868400"/>
            <a:ext cx="3960000" cy="4446000"/>
          </a:xfrm>
        </p:spPr>
        <p:txBody>
          <a:bodyPr/>
          <a:lstStyle>
            <a:lvl1pPr>
              <a:spcBef>
                <a:spcPts val="480"/>
              </a:spcBef>
              <a:buFont typeface="Symbol" pitchFamily="18" charset="2"/>
              <a:buChar char="-"/>
              <a:defRPr sz="2000">
                <a:solidFill>
                  <a:schemeClr val="tx1"/>
                </a:solidFill>
              </a:defRPr>
            </a:lvl1pPr>
            <a:lvl2pPr marL="648000" indent="-284400">
              <a:spcBef>
                <a:spcPts val="432"/>
              </a:spcBef>
              <a:buFont typeface="Arial" pitchFamily="34" charset="0"/>
              <a:buChar char="•"/>
              <a:defRPr>
                <a:solidFill>
                  <a:schemeClr val="tx1"/>
                </a:solidFill>
              </a:defRPr>
            </a:lvl2pPr>
            <a:lvl3pPr marL="900000">
              <a:spcBef>
                <a:spcPts val="384"/>
              </a:spcBef>
              <a:buFont typeface="Symbol" pitchFamily="18" charset="2"/>
              <a:buChar char="-"/>
              <a:defRPr sz="1600" baseline="0">
                <a:solidFill>
                  <a:schemeClr val="tx1"/>
                </a:solidFill>
              </a:defRPr>
            </a:lvl3pPr>
            <a:lvl4pPr marL="1152000">
              <a:spcBef>
                <a:spcPts val="384"/>
              </a:spcBef>
              <a:buFont typeface="Arial" pitchFamily="34" charset="0"/>
              <a:buChar char="•"/>
              <a:defRPr sz="1600" baseline="0">
                <a:solidFill>
                  <a:schemeClr val="tx1"/>
                </a:solidFill>
              </a:defRPr>
            </a:lvl4pPr>
            <a:lvl5pPr marL="1404000">
              <a:spcBef>
                <a:spcPts val="384"/>
              </a:spcBef>
              <a:buFont typeface="Symbol" pitchFamily="18" charset="2"/>
              <a:buChar char="-"/>
              <a:defRPr sz="1600">
                <a:solidFill>
                  <a:schemeClr val="tx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_with_two_objects">
    <p:spTree>
      <p:nvGrpSpPr>
        <p:cNvPr id="1" name=""/>
        <p:cNvGrpSpPr/>
        <p:nvPr/>
      </p:nvGrpSpPr>
      <p:grpSpPr>
        <a:xfrm>
          <a:off x="0" y="0"/>
          <a:ext cx="0" cy="0"/>
          <a:chOff x="0" y="0"/>
          <a:chExt cx="0" cy="0"/>
        </a:xfrm>
      </p:grpSpPr>
      <p:sp>
        <p:nvSpPr>
          <p:cNvPr id="8" name="Textplatzhalter 7"/>
          <p:cNvSpPr>
            <a:spLocks noGrp="1"/>
          </p:cNvSpPr>
          <p:nvPr>
            <p:ph type="body" sz="quarter" idx="10"/>
          </p:nvPr>
        </p:nvSpPr>
        <p:spPr>
          <a:xfrm>
            <a:off x="432000" y="547200"/>
            <a:ext cx="8280000" cy="720000"/>
          </a:xfrm>
        </p:spPr>
        <p:txBody>
          <a:bodyPr anchor="ctr" anchorCtr="0">
            <a:noAutofit/>
          </a:bodyPr>
          <a:lstStyle>
            <a:lvl1pPr marL="0" indent="0" algn="l">
              <a:lnSpc>
                <a:spcPts val="2400"/>
              </a:lnSpc>
              <a:spcBef>
                <a:spcPts val="0"/>
              </a:spcBef>
              <a:buFontTx/>
              <a:buNone/>
              <a:defRPr sz="2400">
                <a:solidFill>
                  <a:srgbClr val="000000"/>
                </a:solidFill>
              </a:defRPr>
            </a:lvl1pPr>
            <a:lvl2pPr marL="0" indent="0" algn="l">
              <a:buFontTx/>
              <a:buNone/>
              <a:defRPr sz="2400"/>
            </a:lvl2pPr>
            <a:lvl3pPr marL="0" indent="0" algn="l">
              <a:buFontTx/>
              <a:buNone/>
              <a:defRPr sz="2400"/>
            </a:lvl3pPr>
            <a:lvl4pPr marL="0" indent="0" algn="l">
              <a:buFontTx/>
              <a:buNone/>
              <a:defRPr sz="2400"/>
            </a:lvl4pPr>
            <a:lvl5pPr marL="0" indent="0" algn="l">
              <a:buFontTx/>
              <a:buNone/>
              <a:defRPr sz="2400"/>
            </a:lvl5pPr>
          </a:lstStyle>
          <a:p>
            <a:pPr lvl="0"/>
            <a:r>
              <a:rPr lang="en-GB" noProof="0" dirty="0"/>
              <a:t>Click to edit Master text styles</a:t>
            </a:r>
          </a:p>
        </p:txBody>
      </p:sp>
      <p:sp>
        <p:nvSpPr>
          <p:cNvPr id="15" name="Textplatzhalter 14"/>
          <p:cNvSpPr>
            <a:spLocks noGrp="1"/>
          </p:cNvSpPr>
          <p:nvPr>
            <p:ph type="body" sz="quarter" idx="14"/>
          </p:nvPr>
        </p:nvSpPr>
        <p:spPr>
          <a:xfrm>
            <a:off x="432000" y="1868400"/>
            <a:ext cx="396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
        <p:nvSpPr>
          <p:cNvPr id="7" name="Foliennummernplatzhalter 5" descr="CMSLegal_Footer_SlideNumber"/>
          <p:cNvSpPr>
            <a:spLocks noGrp="1"/>
          </p:cNvSpPr>
          <p:nvPr>
            <p:ph type="sldNum" sz="quarter" idx="16"/>
          </p:nvPr>
        </p:nvSpPr>
        <p:spPr>
          <a:xfrm>
            <a:off x="432000" y="6537600"/>
            <a:ext cx="324000" cy="252000"/>
          </a:xfrm>
          <a:prstGeom prst="rect">
            <a:avLst/>
          </a:prstGeom>
        </p:spPr>
        <p:txBody>
          <a:bodyPr/>
          <a:lstStyle>
            <a:lvl1pPr>
              <a:defRPr/>
            </a:lvl1pPr>
          </a:lstStyle>
          <a:p>
            <a:fld id="{DBADB286-8906-46F4-AFB0-BBD9285A98EB}" type="slidenum">
              <a:rPr lang="en-GB" noProof="0" smtClean="0"/>
              <a:pPr/>
              <a:t>‹#›</a:t>
            </a:fld>
            <a:endParaRPr lang="en-GB" noProof="0" dirty="0"/>
          </a:p>
        </p:txBody>
      </p:sp>
      <p:sp>
        <p:nvSpPr>
          <p:cNvPr id="10" name="Textplatzhalter 14"/>
          <p:cNvSpPr>
            <a:spLocks noGrp="1"/>
          </p:cNvSpPr>
          <p:nvPr>
            <p:ph type="body" sz="quarter" idx="18"/>
          </p:nvPr>
        </p:nvSpPr>
        <p:spPr>
          <a:xfrm>
            <a:off x="4755600" y="1868400"/>
            <a:ext cx="3960000" cy="637200"/>
          </a:xfrm>
        </p:spPr>
        <p:txBody>
          <a:bodyPr/>
          <a:lstStyle>
            <a:lvl1pPr marL="0" indent="0">
              <a:buFontTx/>
              <a:buNone/>
              <a:defRPr baseline="0">
                <a:solidFill>
                  <a:srgbClr val="000000"/>
                </a:solidFill>
              </a:defRPr>
            </a:lvl1pPr>
          </a:lstStyle>
          <a:p>
            <a:pPr lvl="0"/>
            <a:r>
              <a:rPr lang="en-GB" noProof="0" dirty="0"/>
              <a:t>Click to edit Master text styles</a:t>
            </a:r>
          </a:p>
        </p:txBody>
      </p:sp>
      <p:sp>
        <p:nvSpPr>
          <p:cNvPr id="3" name="Inhaltsplatzhalter 2"/>
          <p:cNvSpPr>
            <a:spLocks noGrp="1"/>
          </p:cNvSpPr>
          <p:nvPr>
            <p:ph sz="quarter" idx="20" hasCustomPrompt="1"/>
          </p:nvPr>
        </p:nvSpPr>
        <p:spPr>
          <a:xfrm>
            <a:off x="4755600" y="2505600"/>
            <a:ext cx="396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5" name="Inhaltsplatzhalter 4"/>
          <p:cNvSpPr>
            <a:spLocks noGrp="1"/>
          </p:cNvSpPr>
          <p:nvPr>
            <p:ph sz="quarter" idx="21" hasCustomPrompt="1"/>
          </p:nvPr>
        </p:nvSpPr>
        <p:spPr>
          <a:xfrm>
            <a:off x="432000" y="2505600"/>
            <a:ext cx="3960000" cy="3823200"/>
          </a:xfrm>
        </p:spPr>
        <p:txBody>
          <a:bodyPr/>
          <a:lstStyle>
            <a:lvl1pPr marL="342900" marR="0" indent="-342900" algn="l" defTabSz="914400" rtl="0" eaLnBrk="1" fontAlgn="base" latinLnBrk="0" hangingPunct="1">
              <a:lnSpc>
                <a:spcPct val="100000"/>
              </a:lnSpc>
              <a:spcBef>
                <a:spcPct val="20000"/>
              </a:spcBef>
              <a:spcAft>
                <a:spcPct val="0"/>
              </a:spcAft>
              <a:buClrTx/>
              <a:buSzTx/>
              <a:buFont typeface="Symbol" pitchFamily="-110" charset="2"/>
              <a:buChar char="-"/>
              <a:tabLst/>
              <a:defRPr/>
            </a:lvl1pPr>
            <a:lvl2pPr marL="648000" marR="0" indent="-285750" algn="l" defTabSz="914400" rtl="0" eaLnBrk="1" fontAlgn="base" latinLnBrk="0" hangingPunct="1">
              <a:lnSpc>
                <a:spcPct val="100000"/>
              </a:lnSpc>
              <a:spcBef>
                <a:spcPct val="20000"/>
              </a:spcBef>
              <a:spcAft>
                <a:spcPct val="0"/>
              </a:spcAft>
              <a:buClrTx/>
              <a:buSzTx/>
              <a:buFont typeface="Arial" charset="0"/>
              <a:buChar char="•"/>
              <a:tabLst/>
              <a:defRPr/>
            </a:lvl2pPr>
            <a:lvl3pPr marL="900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3pPr>
            <a:lvl4pPr marL="1152000" marR="0" indent="-228600" algn="l" defTabSz="914400" rtl="0" eaLnBrk="1" fontAlgn="base" latinLnBrk="0" hangingPunct="1">
              <a:lnSpc>
                <a:spcPct val="100000"/>
              </a:lnSpc>
              <a:spcBef>
                <a:spcPct val="20000"/>
              </a:spcBef>
              <a:spcAft>
                <a:spcPct val="0"/>
              </a:spcAft>
              <a:buClrTx/>
              <a:buSzTx/>
              <a:buFont typeface="Arial" charset="0"/>
              <a:buChar char="•"/>
              <a:tabLst/>
              <a:defRPr/>
            </a:lvl4pPr>
            <a:lvl5pPr marL="1404000" marR="0" indent="-228600" algn="l" defTabSz="914400" rtl="0" eaLnBrk="1" fontAlgn="base" latinLnBrk="0" hangingPunct="1">
              <a:lnSpc>
                <a:spcPct val="100000"/>
              </a:lnSpc>
              <a:spcBef>
                <a:spcPct val="20000"/>
              </a:spcBef>
              <a:spcAft>
                <a:spcPct val="0"/>
              </a:spcAft>
              <a:buClrTx/>
              <a:buSzTx/>
              <a:buFont typeface="Symbol" pitchFamily="-110" charset="2"/>
              <a:buChar char="-"/>
              <a:tabLst/>
              <a:defRPr/>
            </a:lvl5pPr>
          </a:lstStyle>
          <a:p>
            <a:pPr marL="342900" marR="0" lvl="0" indent="-342900" algn="l" defTabSz="914400" rtl="0" eaLnBrk="1" fontAlgn="base" latinLnBrk="0" hangingPunct="1">
              <a:lnSpc>
                <a:spcPct val="100000"/>
              </a:lnSpc>
              <a:spcBef>
                <a:spcPct val="20000"/>
              </a:spcBef>
              <a:spcAft>
                <a:spcPct val="0"/>
              </a:spcAft>
              <a:buClrTx/>
              <a:buSzTx/>
              <a:buFont typeface="Symbol" pitchFamily="-110" charset="2"/>
              <a:buChar char="-"/>
              <a:tabLst/>
              <a:defRPr/>
            </a:pPr>
            <a:r>
              <a:rPr kumimoji="0" lang="en-US" sz="2000" b="0" i="0" u="none" strike="noStrike" kern="1200" cap="none" spc="0" normalizeH="0" baseline="0" noProof="0" dirty="0">
                <a:ln>
                  <a:noFill/>
                </a:ln>
                <a:solidFill>
                  <a:prstClr val="black"/>
                </a:solidFill>
                <a:effectLst/>
                <a:uLnTx/>
                <a:uFillTx/>
                <a:latin typeface="Arial" pitchFamily="34" charset="0"/>
                <a:cs typeface="Arial" pitchFamily="34" charset="0"/>
              </a:rPr>
              <a:t>Mark the box with your mouse, then insert any item from the toolbar</a:t>
            </a:r>
            <a:endParaRPr kumimoji="0" lang="en-GB" sz="2000" b="0" i="0" u="none" strike="noStrike" kern="1200" cap="none" spc="0" normalizeH="0" baseline="0" noProof="0" dirty="0">
              <a:ln>
                <a:noFill/>
              </a:ln>
              <a:solidFill>
                <a:prstClr val="black"/>
              </a:solidFill>
              <a:effectLst/>
              <a:uLnTx/>
              <a:uFillTx/>
              <a:latin typeface="Arial" pitchFamily="34" charset="0"/>
              <a:cs typeface="Arial" pitchFamily="34" charset="0"/>
            </a:endParaRP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1.xm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25.xml"/><Relationship Id="rId3" Type="http://schemas.openxmlformats.org/officeDocument/2006/relationships/slideLayout" Target="../slideLayouts/slideLayout7.xml"/><Relationship Id="rId7"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tags" Target="../tags/tag26.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ags" Target="../tags/tag28.xml"/><Relationship Id="rId4" Type="http://schemas.openxmlformats.org/officeDocument/2006/relationships/tags" Target="../tags/tag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9" name="Titelplatzhalter 1" descr="CMSLegal_Cover_Heading"/>
          <p:cNvSpPr>
            <a:spLocks noGrp="1"/>
          </p:cNvSpPr>
          <p:nvPr userDrawn="1">
            <p:ph type="title"/>
          </p:nvPr>
        </p:nvSpPr>
        <p:spPr bwMode="auto">
          <a:xfrm>
            <a:off x="432000" y="1562400"/>
            <a:ext cx="7200000" cy="936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sz="2400" baseline="0" noProof="0" dirty="0">
                <a:solidFill>
                  <a:srgbClr val="000000"/>
                </a:solidFill>
                <a:latin typeface="Arial"/>
              </a:rPr>
              <a:t>Heading, Arial 24/28pt.</a:t>
            </a:r>
            <a:endParaRPr lang="en-GB" noProof="0" dirty="0"/>
          </a:p>
        </p:txBody>
      </p:sp>
      <p:sp>
        <p:nvSpPr>
          <p:cNvPr id="6150" name="Textplatzhalter 2" descr="CMSLegal_Cover_SubHeading"/>
          <p:cNvSpPr>
            <a:spLocks noGrp="1"/>
          </p:cNvSpPr>
          <p:nvPr userDrawn="1">
            <p:ph type="body" idx="1"/>
          </p:nvPr>
        </p:nvSpPr>
        <p:spPr bwMode="auto">
          <a:xfrm>
            <a:off x="432000" y="2746800"/>
            <a:ext cx="7200000" cy="936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z="1800" baseline="0" noProof="0" dirty="0">
                <a:solidFill>
                  <a:srgbClr val="000000"/>
                </a:solidFill>
                <a:latin typeface="Arial"/>
              </a:rPr>
              <a:t>Sub-heading, Arial 18/22pt.</a:t>
            </a:r>
            <a:endParaRPr lang="en-GB" noProof="0" dirty="0"/>
          </a:p>
        </p:txBody>
      </p:sp>
      <p:sp>
        <p:nvSpPr>
          <p:cNvPr id="12" name="TextBox 11" descr="CMSLegal_Cover_Footer_and_Date"/>
          <p:cNvSpPr txBox="1"/>
          <p:nvPr userDrawn="1">
            <p:custDataLst>
              <p:tags r:id="rId3"/>
            </p:custDataLst>
          </p:nvPr>
        </p:nvSpPr>
        <p:spPr>
          <a:xfrm>
            <a:off x="432000" y="6318000"/>
            <a:ext cx="8280000" cy="540000"/>
          </a:xfrm>
          <a:prstGeom prst="rect">
            <a:avLst/>
          </a:prstGeom>
          <a:noFill/>
          <a:ln>
            <a:noFill/>
          </a:ln>
        </p:spPr>
        <p:txBody>
          <a:bodyPr wrap="square" lIns="0" tIns="0" rIns="0" bIns="0" rtlCol="0">
            <a:noAutofit/>
          </a:bodyPr>
          <a:lstStyle/>
          <a:p>
            <a:r>
              <a:rPr lang="en-US" sz="1300" kern="1560" baseline="0" noProof="0" dirty="0">
                <a:solidFill>
                  <a:schemeClr val="tx1"/>
                </a:solidFill>
                <a:latin typeface="Arial"/>
                <a:cs typeface="Arial" pitchFamily="34" charset="0"/>
              </a:rPr>
              <a:t>Footer Text | 25 April 2022</a:t>
            </a:r>
            <a:endParaRPr lang="en-GB" sz="1300" kern="1560" baseline="0" noProof="0" dirty="0">
              <a:solidFill>
                <a:schemeClr val="tx1"/>
              </a:solidFill>
              <a:latin typeface="Arial"/>
              <a:cs typeface="Arial" pitchFamily="34" charset="0"/>
            </a:endParaRPr>
          </a:p>
        </p:txBody>
      </p:sp>
      <p:sp>
        <p:nvSpPr>
          <p:cNvPr id="11" name="Rechteck 10" descr="CMSLegal_Wedges_001"/>
          <p:cNvSpPr/>
          <p:nvPr userDrawn="1"/>
        </p:nvSpPr>
        <p:spPr>
          <a:xfrm>
            <a:off x="35433" y="36000"/>
            <a:ext cx="3600" cy="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Box 7" descr="CMSLegal_Cover_Text_Flag_B"/>
          <p:cNvSpPr txBox="1"/>
          <p:nvPr userDrawn="1"/>
        </p:nvSpPr>
        <p:spPr>
          <a:xfrm>
            <a:off x="0" y="0"/>
            <a:ext cx="274320" cy="274320"/>
          </a:xfrm>
          <a:prstGeom prst="rect">
            <a:avLst/>
          </a:prstGeom>
          <a:noFill/>
          <a:ln>
            <a:noFill/>
          </a:ln>
        </p:spPr>
        <p:txBody>
          <a:bodyPr wrap="square" lIns="0" tIns="0" rIns="0" bIns="0" rtlCol="0">
            <a:noAutofit/>
          </a:bodyPr>
          <a:lstStyle/>
          <a:p>
            <a:r>
              <a:rPr lang="en-GB" sz="1300" noProof="0" dirty="0">
                <a:solidFill>
                  <a:srgbClr val="13294A"/>
                </a:solidFill>
                <a:latin typeface="Arial"/>
                <a:cs typeface="Arial" pitchFamily="34" charset="0"/>
              </a:rPr>
              <a:t>    </a:t>
            </a:r>
          </a:p>
        </p:txBody>
      </p:sp>
    </p:spTree>
  </p:cSld>
  <p:clrMap bg1="lt1" tx1="dk1" bg2="lt2" tx2="dk2" accent1="accent1" accent2="accent2" accent3="accent3" accent4="accent4" accent5="accent5" accent6="accent6" hlink="hlink" folHlink="folHlink"/>
  <p:sldLayoutIdLst>
    <p:sldLayoutId id="2147483815" r:id="rId1"/>
  </p:sldLayoutIdLst>
  <p:hf hdr="0" ftr="0" dt="0"/>
  <p:txStyles>
    <p:titleStyle>
      <a:lvl1pPr algn="l" rtl="0" eaLnBrk="1" fontAlgn="base" hangingPunct="1">
        <a:spcBef>
          <a:spcPct val="0"/>
        </a:spcBef>
        <a:spcAft>
          <a:spcPct val="0"/>
        </a:spcAft>
        <a:defRPr lang="de-DE" sz="2400" kern="2800" baseline="0" smtClean="0">
          <a:solidFill>
            <a:srgbClr val="000000"/>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chemeClr val="bg1"/>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defRPr lang="de-DE" sz="1800" kern="2200" baseline="0" smtClean="0">
          <a:solidFill>
            <a:srgbClr val="000000"/>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defRPr kern="1200">
          <a:solidFill>
            <a:schemeClr val="bg1"/>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32000" y="4269600"/>
            <a:ext cx="7200000" cy="936000"/>
          </a:xfrm>
          <a:prstGeom prst="rect">
            <a:avLst/>
          </a:prstGeom>
          <a:noFill/>
        </p:spPr>
        <p:txBody>
          <a:bodyPr vert="horz" lIns="0" tIns="0" rIns="0" bIns="0" rtlCol="0" anchor="b" anchorCtr="0">
            <a:noAutofit/>
          </a:bodyPr>
          <a:lstStyle/>
          <a:p>
            <a:r>
              <a:rPr lang="en-US" dirty="0"/>
              <a:t>This is an intermediate title page with picture. </a:t>
            </a:r>
            <a:br>
              <a:rPr lang="en-US" dirty="0"/>
            </a:br>
            <a:r>
              <a:rPr lang="en-US" dirty="0"/>
              <a:t>Arial 20/24pt, bold.</a:t>
            </a:r>
            <a:endParaRPr lang="de-DE" dirty="0"/>
          </a:p>
        </p:txBody>
      </p:sp>
      <p:sp>
        <p:nvSpPr>
          <p:cNvPr id="3" name="Textplatzhalter 2"/>
          <p:cNvSpPr>
            <a:spLocks noGrp="1"/>
          </p:cNvSpPr>
          <p:nvPr>
            <p:ph type="body" idx="1"/>
          </p:nvPr>
        </p:nvSpPr>
        <p:spPr>
          <a:xfrm>
            <a:off x="432000" y="5378400"/>
            <a:ext cx="7200000" cy="936000"/>
          </a:xfrm>
          <a:prstGeom prst="rect">
            <a:avLst/>
          </a:prstGeom>
        </p:spPr>
        <p:txBody>
          <a:bodyPr vert="horz" lIns="0" tIns="0" rIns="0" bIns="0" rtlCol="0" anchor="t" anchorCtr="0">
            <a:noAutofit/>
          </a:bodyPr>
          <a:lstStyle/>
          <a:p>
            <a:pPr lvl="0"/>
            <a:r>
              <a:rPr lang="en-US" dirty="0"/>
              <a:t>This is the sub-heading, Arial 14/18pt.</a:t>
            </a:r>
          </a:p>
        </p:txBody>
      </p:sp>
    </p:spTree>
  </p:cSld>
  <p:clrMap bg1="lt1" tx1="dk1" bg2="lt2" tx2="dk2" accent1="accent1" accent2="accent2" accent3="accent3" accent4="accent4" accent5="accent5" accent6="accent6" hlink="hlink" folHlink="folHlink"/>
  <p:sldLayoutIdLst>
    <p:sldLayoutId id="2147483843" r:id="rId1"/>
    <p:sldLayoutId id="2147483832" r:id="rId2"/>
    <p:sldLayoutId id="2147483817" r:id="rId3"/>
  </p:sldLayoutIdLst>
  <p:hf hdr="0" ftr="0" dt="0"/>
  <p:txStyles>
    <p:titleStyle>
      <a:lvl1pPr algn="l" rtl="0" eaLnBrk="1" fontAlgn="base" hangingPunct="1">
        <a:spcBef>
          <a:spcPct val="0"/>
        </a:spcBef>
        <a:spcAft>
          <a:spcPct val="0"/>
        </a:spcAft>
        <a:defRPr lang="de-DE" sz="2000" b="1" kern="2400" baseline="0" smtClean="0">
          <a:solidFill>
            <a:srgbClr val="000000"/>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000" b="1">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defRPr lang="en-US" sz="1400" kern="1800" baseline="0" smtClean="0">
          <a:solidFill>
            <a:srgbClr val="000000"/>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defRPr sz="1400" kern="1200">
          <a:solidFill>
            <a:srgbClr val="000000"/>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6" name="Titelplatzhalter 1"/>
          <p:cNvSpPr>
            <a:spLocks noGrp="1"/>
          </p:cNvSpPr>
          <p:nvPr>
            <p:ph type="title"/>
          </p:nvPr>
        </p:nvSpPr>
        <p:spPr bwMode="auto">
          <a:xfrm>
            <a:off x="432000" y="547200"/>
            <a:ext cx="8280000" cy="720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noProof="0" dirty="0"/>
              <a:t>This is the headline, Arial 24 pt.</a:t>
            </a:r>
            <a:br>
              <a:rPr lang="en-GB" noProof="0" dirty="0"/>
            </a:br>
            <a:r>
              <a:rPr lang="en-GB" noProof="0" dirty="0"/>
              <a:t>This is the second line.</a:t>
            </a:r>
          </a:p>
        </p:txBody>
      </p:sp>
      <p:sp>
        <p:nvSpPr>
          <p:cNvPr id="8197" name="Textplatzhalter 2"/>
          <p:cNvSpPr>
            <a:spLocks noGrp="1"/>
          </p:cNvSpPr>
          <p:nvPr>
            <p:ph type="body" idx="1"/>
          </p:nvPr>
        </p:nvSpPr>
        <p:spPr bwMode="auto">
          <a:xfrm>
            <a:off x="432000" y="1868400"/>
            <a:ext cx="8280000" cy="4446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noProof="0" dirty="0"/>
              <a:t>Click to edit Master text styles, Arial 20 </a:t>
            </a:r>
            <a:r>
              <a:rPr lang="en-GB" noProof="0" dirty="0" err="1"/>
              <a:t>pt</a:t>
            </a:r>
            <a:endParaRPr lang="en-GB" noProof="0" dirty="0"/>
          </a:p>
          <a:p>
            <a:pPr lvl="1"/>
            <a:r>
              <a:rPr lang="en-GB" noProof="0" dirty="0"/>
              <a:t>Second level, Arial 18 </a:t>
            </a:r>
            <a:r>
              <a:rPr lang="en-GB" noProof="0" dirty="0" err="1"/>
              <a:t>pt</a:t>
            </a:r>
            <a:endParaRPr lang="en-GB" noProof="0" dirty="0"/>
          </a:p>
          <a:p>
            <a:pPr lvl="2"/>
            <a:r>
              <a:rPr lang="en-GB" noProof="0" dirty="0"/>
              <a:t>Third level,  Arial 16 </a:t>
            </a:r>
            <a:r>
              <a:rPr lang="en-GB" noProof="0" dirty="0" err="1"/>
              <a:t>pt</a:t>
            </a:r>
            <a:endParaRPr lang="en-GB" noProof="0" dirty="0"/>
          </a:p>
          <a:p>
            <a:pPr lvl="3"/>
            <a:r>
              <a:rPr lang="en-GB" noProof="0" dirty="0"/>
              <a:t>Fourth level,  Arial 16 </a:t>
            </a:r>
            <a:r>
              <a:rPr lang="en-GB" noProof="0" dirty="0" err="1"/>
              <a:t>pt</a:t>
            </a:r>
            <a:endParaRPr lang="en-GB" noProof="0" dirty="0"/>
          </a:p>
          <a:p>
            <a:pPr lvl="4"/>
            <a:r>
              <a:rPr lang="en-GB" noProof="0" dirty="0"/>
              <a:t>Fifth level,  Arial 16 </a:t>
            </a:r>
            <a:r>
              <a:rPr lang="en-GB" noProof="0" dirty="0" err="1"/>
              <a:t>pt</a:t>
            </a:r>
            <a:endParaRPr lang="en-GB" noProof="0" dirty="0"/>
          </a:p>
          <a:p>
            <a:pPr lvl="5"/>
            <a:r>
              <a:rPr lang="en-GB" noProof="0" dirty="0"/>
              <a:t>Sixth level,  Arial 16 </a:t>
            </a:r>
            <a:r>
              <a:rPr lang="en-GB" noProof="0" dirty="0" err="1"/>
              <a:t>pt</a:t>
            </a:r>
            <a:endParaRPr lang="en-GB" noProof="0" dirty="0"/>
          </a:p>
          <a:p>
            <a:pPr lvl="6"/>
            <a:r>
              <a:rPr lang="en-GB" noProof="0" dirty="0"/>
              <a:t>Seventh level,  Arial 16 </a:t>
            </a:r>
            <a:r>
              <a:rPr lang="en-GB" noProof="0" dirty="0" err="1"/>
              <a:t>pt</a:t>
            </a:r>
            <a:endParaRPr lang="en-GB" noProof="0" dirty="0"/>
          </a:p>
          <a:p>
            <a:pPr lvl="7"/>
            <a:r>
              <a:rPr lang="en-GB" noProof="0" dirty="0"/>
              <a:t>Eighth level,  Arial 16 </a:t>
            </a:r>
            <a:r>
              <a:rPr lang="en-GB" noProof="0" dirty="0" err="1"/>
              <a:t>pt</a:t>
            </a:r>
            <a:endParaRPr lang="en-GB" noProof="0" dirty="0"/>
          </a:p>
          <a:p>
            <a:pPr lvl="8"/>
            <a:r>
              <a:rPr lang="en-GB" noProof="0" dirty="0"/>
              <a:t>Ninth level,  Arial 16 </a:t>
            </a:r>
            <a:r>
              <a:rPr lang="en-GB" noProof="0" dirty="0" err="1"/>
              <a:t>pt</a:t>
            </a:r>
            <a:endParaRPr lang="en-GB" noProof="0" dirty="0"/>
          </a:p>
        </p:txBody>
      </p:sp>
      <p:cxnSp>
        <p:nvCxnSpPr>
          <p:cNvPr id="4" name="Gerade Verbindung 3"/>
          <p:cNvCxnSpPr/>
          <p:nvPr userDrawn="1"/>
        </p:nvCxnSpPr>
        <p:spPr>
          <a:xfrm>
            <a:off x="432000" y="547200"/>
            <a:ext cx="82800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userDrawn="1"/>
        </p:nvCxnSpPr>
        <p:spPr>
          <a:xfrm>
            <a:off x="432000" y="1267200"/>
            <a:ext cx="8280000" cy="0"/>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8"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chemeClr val="accent5"/>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12" name="TextBox 12" descr="CMSLegal_Footer_Text_Date"/>
          <p:cNvSpPr txBox="1"/>
          <p:nvPr userDrawn="1">
            <p:custDataLst>
              <p:tags r:id="rId8"/>
            </p:custDataLst>
          </p:nvPr>
        </p:nvSpPr>
        <p:spPr>
          <a:xfrm>
            <a:off x="763200" y="6537600"/>
            <a:ext cx="4960928" cy="252000"/>
          </a:xfrm>
          <a:prstGeom prst="rect">
            <a:avLst/>
          </a:prstGeom>
          <a:noFill/>
          <a:ln>
            <a:noFill/>
          </a:ln>
        </p:spPr>
        <p:txBody>
          <a:bodyPr wrap="square" lIns="0" tIns="0" rIns="0" bIns="0" rtlCol="0">
            <a:noAutofit/>
          </a:bodyPr>
          <a:lstStyle/>
          <a:p>
            <a:r>
              <a:rPr lang="en-US" sz="1000" noProof="0" dirty="0">
                <a:solidFill>
                  <a:schemeClr val="accent5"/>
                </a:solidFill>
                <a:latin typeface="Arial"/>
                <a:cs typeface="Arial" pitchFamily="34" charset="0"/>
              </a:rPr>
              <a:t>31</a:t>
            </a:r>
            <a:r>
              <a:rPr lang="en-US" sz="1000" baseline="30000" noProof="0" dirty="0">
                <a:solidFill>
                  <a:schemeClr val="accent5"/>
                </a:solidFill>
                <a:latin typeface="Arial"/>
                <a:cs typeface="Arial" pitchFamily="34" charset="0"/>
              </a:rPr>
              <a:t>st</a:t>
            </a:r>
            <a:r>
              <a:rPr lang="en-US" sz="1000" noProof="0" dirty="0">
                <a:solidFill>
                  <a:schemeClr val="accent5"/>
                </a:solidFill>
                <a:latin typeface="Arial"/>
                <a:cs typeface="Arial" pitchFamily="34" charset="0"/>
              </a:rPr>
              <a:t> Annual IBA Communications and Competition Law Conference  | 25 &amp; 26 April 2022</a:t>
            </a:r>
            <a:endParaRPr lang="en-GB" sz="1000" noProof="0" dirty="0">
              <a:solidFill>
                <a:schemeClr val="accent5"/>
              </a:solidFill>
              <a:latin typeface="Arial"/>
              <a:cs typeface="Arial" pitchFamily="34" charset="0"/>
            </a:endParaRPr>
          </a:p>
        </p:txBody>
      </p:sp>
      <p:sp>
        <p:nvSpPr>
          <p:cNvPr id="13" name="TextBox 12" descr="CMSLegal_Footer_Firm"/>
          <p:cNvSpPr txBox="1"/>
          <p:nvPr userDrawn="1">
            <p:custDataLst>
              <p:tags r:id="rId9"/>
            </p:custDataLst>
          </p:nvPr>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chemeClr val="accent5"/>
                </a:solidFill>
                <a:latin typeface="Arial"/>
                <a:cs typeface="Arial" pitchFamily="34" charset="0"/>
              </a:rPr>
              <a:t>CMS Cameron McKenna Nabarro Olswang LLP</a:t>
            </a:r>
          </a:p>
        </p:txBody>
      </p:sp>
    </p:spTree>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5" r:id="rId4"/>
    <p:sldLayoutId id="2147483826" r:id="rId5"/>
    <p:sldLayoutId id="2147483841" r:id="rId6"/>
  </p:sldLayoutIdLst>
  <p:hf hdr="0" ftr="0" dt="0"/>
  <p:txStyles>
    <p:titleStyle>
      <a:lvl1pPr algn="l" rtl="0" eaLnBrk="1" fontAlgn="base" hangingPunct="1">
        <a:lnSpc>
          <a:spcPts val="2400"/>
        </a:lnSpc>
        <a:spcBef>
          <a:spcPct val="0"/>
        </a:spcBef>
        <a:spcAft>
          <a:spcPct val="0"/>
        </a:spcAft>
        <a:defRPr sz="2400" kern="2800" baseline="0">
          <a:solidFill>
            <a:schemeClr val="tx1"/>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buFont typeface="Symbol" pitchFamily="-110" charset="2"/>
        <a:buChar char="-"/>
        <a:defRPr sz="2000" kern="1200">
          <a:solidFill>
            <a:schemeClr val="tx1"/>
          </a:solidFill>
          <a:latin typeface="Arial" pitchFamily="34" charset="0"/>
          <a:ea typeface="Arial" panose="020B0604020202020204" pitchFamily="34" charset="0"/>
          <a:cs typeface="Arial" pitchFamily="34" charset="0"/>
        </a:defRPr>
      </a:lvl1pPr>
      <a:lvl2pPr marL="648000" indent="-285750" algn="l" rtl="0" eaLnBrk="1" fontAlgn="base" hangingPunct="1">
        <a:spcBef>
          <a:spcPct val="20000"/>
        </a:spcBef>
        <a:spcAft>
          <a:spcPct val="0"/>
        </a:spcAft>
        <a:buFont typeface="Arial" charset="0"/>
        <a:buChar char="•"/>
        <a:defRPr kern="1200">
          <a:solidFill>
            <a:schemeClr val="tx1"/>
          </a:solidFill>
          <a:latin typeface="Arial" pitchFamily="34" charset="0"/>
          <a:ea typeface="Arial" panose="020B0604020202020204" pitchFamily="34" charset="0"/>
          <a:cs typeface="Arial" pitchFamily="34" charset="0"/>
        </a:defRPr>
      </a:lvl2pPr>
      <a:lvl3pPr marL="900000" indent="-228600" algn="l" rtl="0" eaLnBrk="1" fontAlgn="base" hangingPunct="1">
        <a:spcBef>
          <a:spcPct val="20000"/>
        </a:spcBef>
        <a:spcAft>
          <a:spcPct val="0"/>
        </a:spcAft>
        <a:buFont typeface="Symbol" pitchFamily="-110" charset="2"/>
        <a:buChar char="-"/>
        <a:defRPr sz="1600" kern="1200">
          <a:solidFill>
            <a:schemeClr val="tx1"/>
          </a:solidFill>
          <a:latin typeface="Arial" pitchFamily="34" charset="0"/>
          <a:ea typeface="Arial" panose="020B0604020202020204" pitchFamily="34" charset="0"/>
          <a:cs typeface="Arial" pitchFamily="34" charset="0"/>
        </a:defRPr>
      </a:lvl3pPr>
      <a:lvl4pPr marL="1152000" indent="-228600" algn="l" rtl="0" eaLnBrk="1" fontAlgn="base" hangingPunct="1">
        <a:spcBef>
          <a:spcPct val="20000"/>
        </a:spcBef>
        <a:spcAft>
          <a:spcPct val="0"/>
        </a:spcAft>
        <a:buFont typeface="Arial" charset="0"/>
        <a:buChar char="•"/>
        <a:defRPr sz="1600" kern="1200">
          <a:solidFill>
            <a:schemeClr val="tx1"/>
          </a:solidFill>
          <a:latin typeface="Arial" pitchFamily="34" charset="0"/>
          <a:ea typeface="Arial" panose="020B0604020202020204" pitchFamily="34" charset="0"/>
          <a:cs typeface="Arial" pitchFamily="34" charset="0"/>
        </a:defRPr>
      </a:lvl4pPr>
      <a:lvl5pPr marL="1404000" indent="-228600" algn="l" rtl="0" eaLnBrk="1" fontAlgn="base" hangingPunct="1">
        <a:spcBef>
          <a:spcPct val="20000"/>
        </a:spcBef>
        <a:spcAft>
          <a:spcPct val="0"/>
        </a:spcAft>
        <a:buFont typeface="Symbol" pitchFamily="-110" charset="2"/>
        <a:buChar char="-"/>
        <a:defRPr sz="1600" kern="1200">
          <a:solidFill>
            <a:schemeClr val="tx1"/>
          </a:solidFill>
          <a:latin typeface="Arial" pitchFamily="34" charset="0"/>
          <a:ea typeface="Arial" panose="020B0604020202020204" pitchFamily="34" charset="0"/>
          <a:cs typeface="Arial" pitchFamily="34" charset="0"/>
        </a:defRPr>
      </a:lvl5pPr>
      <a:lvl6pPr marL="1656000" indent="-2304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6pPr>
      <a:lvl7pPr marL="1908000" indent="-228600" algn="l" defTabSz="914400" rtl="0" eaLnBrk="1" latinLnBrk="0" hangingPunct="1">
        <a:spcBef>
          <a:spcPct val="20000"/>
        </a:spcBef>
        <a:buFont typeface="Symbol" panose="05050102010706020507" pitchFamily="18" charset="2"/>
        <a:buChar char="-"/>
        <a:defRPr sz="1600" kern="1200">
          <a:solidFill>
            <a:schemeClr val="tx1"/>
          </a:solidFill>
          <a:latin typeface="Arial" panose="020B0604020202020204" pitchFamily="34" charset="0"/>
          <a:ea typeface="+mn-ea"/>
          <a:cs typeface="Arial" panose="020B0604020202020204" pitchFamily="34" charset="0"/>
        </a:defRPr>
      </a:lvl7pPr>
      <a:lvl8pPr marL="2160000" indent="-228600" algn="l" defTabSz="914400" rtl="0" eaLnBrk="1" latinLnBrk="0" hangingPunct="1">
        <a:spcBef>
          <a:spcPct val="20000"/>
        </a:spcBef>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8pPr>
      <a:lvl9pPr marL="2412000" indent="-228600" algn="l" defTabSz="914400" rtl="0" eaLnBrk="1" latinLnBrk="0" hangingPunct="1">
        <a:spcBef>
          <a:spcPct val="20000"/>
        </a:spcBef>
        <a:buFont typeface="Symbol" panose="05050102010706020507" pitchFamily="18" charset="2"/>
        <a:buChar char="-"/>
        <a:defRPr sz="1600" kern="1200">
          <a:solidFill>
            <a:schemeClr val="tx1"/>
          </a:solidFill>
          <a:latin typeface="Arial" panose="020B0604020202020204" pitchFamily="34" charset="0"/>
          <a:ea typeface="+mn-ea"/>
          <a:cs typeface="Arial" panose="020B0604020202020204" pitchFamily="34"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5" descr="CMSLegal_Footer_SlideNumber"/>
          <p:cNvSpPr>
            <a:spLocks noGrp="1"/>
          </p:cNvSpPr>
          <p:nvPr>
            <p:ph type="sldNum" sz="quarter" idx="4"/>
          </p:nvPr>
        </p:nvSpPr>
        <p:spPr>
          <a:xfrm>
            <a:off x="432000" y="6537600"/>
            <a:ext cx="324000" cy="252000"/>
          </a:xfrm>
          <a:prstGeom prst="rect">
            <a:avLst/>
          </a:prstGeom>
        </p:spPr>
        <p:txBody>
          <a:bodyPr vert="horz" wrap="square" lIns="0" tIns="0" rIns="0" bIns="0" numCol="1" anchor="t" anchorCtr="0" compatLnSpc="1">
            <a:prstTxWarp prst="textNoShape">
              <a:avLst/>
            </a:prstTxWarp>
          </a:bodyPr>
          <a:lstStyle>
            <a:lvl1pPr algn="l">
              <a:defRPr sz="1000">
                <a:solidFill>
                  <a:schemeClr val="accent5"/>
                </a:solidFill>
                <a:latin typeface="Arial" pitchFamily="34" charset="0"/>
                <a:cs typeface="Arial" pitchFamily="34" charset="0"/>
              </a:defRPr>
            </a:lvl1pPr>
          </a:lstStyle>
          <a:p>
            <a:fld id="{C59E9118-33B1-4D54-B9F3-5B7DAEA597CD}" type="slidenum">
              <a:rPr lang="en-GB" smtClean="0"/>
              <a:pPr/>
              <a:t>‹#›</a:t>
            </a:fld>
            <a:endParaRPr lang="en-GB" dirty="0"/>
          </a:p>
        </p:txBody>
      </p:sp>
      <p:sp>
        <p:nvSpPr>
          <p:cNvPr id="5" name="TextBox 12" descr="CMSLegal_Footer_Text_Date"/>
          <p:cNvSpPr txBox="1"/>
          <p:nvPr userDrawn="1">
            <p:custDataLst>
              <p:tags r:id="rId4"/>
            </p:custDataLst>
          </p:nvPr>
        </p:nvSpPr>
        <p:spPr>
          <a:xfrm>
            <a:off x="763200" y="6537600"/>
            <a:ext cx="3808800" cy="252000"/>
          </a:xfrm>
          <a:prstGeom prst="rect">
            <a:avLst/>
          </a:prstGeom>
          <a:noFill/>
          <a:ln>
            <a:noFill/>
          </a:ln>
        </p:spPr>
        <p:txBody>
          <a:bodyPr wrap="square" lIns="0" tIns="0" rIns="0" bIns="0" rtlCol="0">
            <a:noAutofit/>
          </a:bodyPr>
          <a:lstStyle/>
          <a:p>
            <a:r>
              <a:rPr lang="en-US" sz="1000" noProof="0" dirty="0">
                <a:solidFill>
                  <a:schemeClr val="accent5"/>
                </a:solidFill>
                <a:latin typeface="Arial"/>
                <a:cs typeface="Arial" pitchFamily="34" charset="0"/>
              </a:rPr>
              <a:t>Footer Text | 25 April 2022</a:t>
            </a:r>
            <a:endParaRPr lang="en-GB" sz="1000" noProof="0" dirty="0">
              <a:solidFill>
                <a:schemeClr val="accent5"/>
              </a:solidFill>
              <a:latin typeface="Arial"/>
              <a:cs typeface="Arial" pitchFamily="34" charset="0"/>
            </a:endParaRPr>
          </a:p>
        </p:txBody>
      </p:sp>
      <p:sp>
        <p:nvSpPr>
          <p:cNvPr id="6" name="TextBox 12" descr="CMSLegal_Footer_Firm"/>
          <p:cNvSpPr txBox="1"/>
          <p:nvPr userDrawn="1">
            <p:custDataLst>
              <p:tags r:id="rId5"/>
            </p:custDataLst>
          </p:nvPr>
        </p:nvSpPr>
        <p:spPr>
          <a:xfrm>
            <a:off x="4575600" y="6537600"/>
            <a:ext cx="4132800" cy="252000"/>
          </a:xfrm>
          <a:prstGeom prst="rect">
            <a:avLst/>
          </a:prstGeom>
          <a:noFill/>
          <a:ln>
            <a:noFill/>
          </a:ln>
        </p:spPr>
        <p:txBody>
          <a:bodyPr wrap="square" lIns="0" tIns="0" rIns="0" bIns="0" rtlCol="0">
            <a:noAutofit/>
          </a:bodyPr>
          <a:lstStyle/>
          <a:p>
            <a:pPr algn="r"/>
            <a:r>
              <a:rPr lang="en-GB" sz="1000" noProof="0" dirty="0">
                <a:solidFill>
                  <a:schemeClr val="accent5"/>
                </a:solidFill>
                <a:latin typeface="Arial"/>
                <a:cs typeface="Arial" pitchFamily="34" charset="0"/>
              </a:rPr>
              <a:t>CMS Cameron McKenna Nabarro Olswang LLP</a:t>
            </a:r>
          </a:p>
        </p:txBody>
      </p:sp>
    </p:spTree>
    <p:extLst>
      <p:ext uri="{BB962C8B-B14F-4D97-AF65-F5344CB8AC3E}">
        <p14:creationId xmlns:p14="http://schemas.microsoft.com/office/powerpoint/2010/main" val="2132466675"/>
      </p:ext>
    </p:extLst>
  </p:cSld>
  <p:clrMap bg1="lt1" tx1="dk1" bg2="lt2" tx2="dk2" accent1="accent1" accent2="accent2" accent3="accent3" accent4="accent4" accent5="accent5" accent6="accent6" hlink="hlink" folHlink="folHlink"/>
  <p:sldLayoutIdLst>
    <p:sldLayoutId id="2147483839" r:id="rId1"/>
    <p:sldLayoutId id="2147483840" r:id="rId2"/>
  </p:sldLayoutIdLst>
  <p:hf hdr="0" ftr="0" dt="0"/>
  <p:txStyles>
    <p:titleStyle>
      <a:lvl1pPr algn="l" rtl="0" eaLnBrk="1" fontAlgn="base" hangingPunct="1">
        <a:spcBef>
          <a:spcPct val="0"/>
        </a:spcBef>
        <a:spcAft>
          <a:spcPct val="0"/>
        </a:spcAft>
        <a:defRPr sz="2400" kern="1200">
          <a:solidFill>
            <a:srgbClr val="13294A"/>
          </a:solidFill>
          <a:latin typeface="Arial" pitchFamily="34" charset="0"/>
          <a:ea typeface="Arial" pitchFamily="-110" charset="0"/>
          <a:cs typeface="Arial" pitchFamily="34" charset="0"/>
        </a:defRPr>
      </a:lvl1pPr>
      <a:lvl2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2pPr>
      <a:lvl3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3pPr>
      <a:lvl4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4pPr>
      <a:lvl5pPr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5pPr>
      <a:lvl6pPr marL="4572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6pPr>
      <a:lvl7pPr marL="9144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7pPr>
      <a:lvl8pPr marL="13716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8pPr>
      <a:lvl9pPr marL="1828800" algn="l" rtl="0" eaLnBrk="1" fontAlgn="base" hangingPunct="1">
        <a:spcBef>
          <a:spcPct val="0"/>
        </a:spcBef>
        <a:spcAft>
          <a:spcPct val="0"/>
        </a:spcAft>
        <a:defRPr sz="2400">
          <a:solidFill>
            <a:srgbClr val="13294A"/>
          </a:solidFill>
          <a:latin typeface="Arial" pitchFamily="-110" charset="0"/>
          <a:ea typeface="Arial" pitchFamily="-110" charset="0"/>
          <a:cs typeface="Arial" pitchFamily="-110" charset="0"/>
        </a:defRPr>
      </a:lvl9pPr>
    </p:titleStyle>
    <p:bodyStyle>
      <a:lvl1pPr marL="342900" indent="-342900" algn="l" rtl="0" eaLnBrk="1" fontAlgn="base" hangingPunct="1">
        <a:spcBef>
          <a:spcPct val="20000"/>
        </a:spcBef>
        <a:spcAft>
          <a:spcPct val="0"/>
        </a:spcAft>
        <a:buFont typeface="Symbol" pitchFamily="-110" charset="2"/>
        <a:buChar char="-"/>
        <a:defRPr sz="2000" kern="120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4.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Layout" Target="../slideLayouts/slideLayout1.xml"/><Relationship Id="rId5" Type="http://schemas.openxmlformats.org/officeDocument/2006/relationships/tags" Target="../tags/tag33.xml"/><Relationship Id="rId4" Type="http://schemas.openxmlformats.org/officeDocument/2006/relationships/tags" Target="../tags/tag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tags" Target="../tags/tag41.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11" Type="http://schemas.openxmlformats.org/officeDocument/2006/relationships/image" Target="../media/image5.png"/><Relationship Id="rId5" Type="http://schemas.openxmlformats.org/officeDocument/2006/relationships/tags" Target="../tags/tag38.xml"/><Relationship Id="rId10" Type="http://schemas.openxmlformats.org/officeDocument/2006/relationships/slideLayout" Target="../slideLayouts/slideLayout12.xml"/><Relationship Id="rId4" Type="http://schemas.openxmlformats.org/officeDocument/2006/relationships/tags" Target="../tags/tag37.xml"/><Relationship Id="rId9" Type="http://schemas.openxmlformats.org/officeDocument/2006/relationships/tags" Target="../tags/tag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D26524-8258-49E1-BC7A-FCDF314A1A51}"/>
              </a:ext>
            </a:extLst>
          </p:cNvPr>
          <p:cNvSpPr>
            <a:spLocks noGrp="1"/>
          </p:cNvSpPr>
          <p:nvPr>
            <p:ph type="body" sz="quarter" idx="13"/>
            <p:custDataLst>
              <p:tags r:id="rId2"/>
            </p:custDataLst>
          </p:nvPr>
        </p:nvSpPr>
        <p:spPr/>
        <p:txBody>
          <a:bodyPr/>
          <a:lstStyle/>
          <a:p>
            <a:pPr marL="0" indent="0"/>
            <a:r>
              <a:rPr lang="en-US" dirty="0">
                <a:solidFill>
                  <a:srgbClr val="FFFFFF"/>
                </a:solidFill>
              </a:rPr>
              <a:t>31</a:t>
            </a:r>
            <a:r>
              <a:rPr lang="en-US" baseline="30000" dirty="0">
                <a:solidFill>
                  <a:srgbClr val="FFFFFF"/>
                </a:solidFill>
              </a:rPr>
              <a:t>st</a:t>
            </a:r>
            <a:r>
              <a:rPr lang="en-US" dirty="0">
                <a:solidFill>
                  <a:srgbClr val="FFFFFF"/>
                </a:solidFill>
              </a:rPr>
              <a:t> Annual IBA Communications and Competition Law Conference</a:t>
            </a:r>
          </a:p>
        </p:txBody>
      </p:sp>
      <p:sp>
        <p:nvSpPr>
          <p:cNvPr id="3" name="Text Placeholder 2">
            <a:extLst>
              <a:ext uri="{FF2B5EF4-FFF2-40B4-BE49-F238E27FC236}">
                <a16:creationId xmlns:a16="http://schemas.microsoft.com/office/drawing/2014/main" id="{6C138F6A-F18D-4C47-9EC9-1FEBEA3DD9F6}"/>
              </a:ext>
            </a:extLst>
          </p:cNvPr>
          <p:cNvSpPr>
            <a:spLocks noGrp="1"/>
          </p:cNvSpPr>
          <p:nvPr>
            <p:ph type="body" sz="quarter" idx="14"/>
            <p:custDataLst>
              <p:tags r:id="rId3"/>
            </p:custDataLst>
          </p:nvPr>
        </p:nvSpPr>
        <p:spPr/>
        <p:txBody>
          <a:bodyPr/>
          <a:lstStyle/>
          <a:p>
            <a:r>
              <a:rPr lang="en-US" dirty="0">
                <a:solidFill>
                  <a:srgbClr val="FFFFFF"/>
                </a:solidFill>
              </a:rPr>
              <a:t>25 &amp; 26 April 2022</a:t>
            </a:r>
          </a:p>
          <a:p>
            <a:pPr marL="0" indent="0"/>
            <a:r>
              <a:rPr lang="en-US" dirty="0">
                <a:solidFill>
                  <a:srgbClr val="FFFFFF"/>
                </a:solidFill>
              </a:rPr>
              <a:t>Chris Watson - Global Head of TMC at CMS, </a:t>
            </a:r>
          </a:p>
          <a:p>
            <a:pPr marL="0" indent="0"/>
            <a:r>
              <a:rPr lang="en-US" dirty="0">
                <a:solidFill>
                  <a:srgbClr val="FFFFFF"/>
                </a:solidFill>
              </a:rPr>
              <a:t>Solicitor (London), Avocat à la Cour (Paris)</a:t>
            </a:r>
          </a:p>
        </p:txBody>
      </p:sp>
      <p:sp>
        <p:nvSpPr>
          <p:cNvPr id="4" name="Text Placeholder 3">
            <a:extLst>
              <a:ext uri="{FF2B5EF4-FFF2-40B4-BE49-F238E27FC236}">
                <a16:creationId xmlns:a16="http://schemas.microsoft.com/office/drawing/2014/main" id="{AC7DDFDB-BAD6-4D6E-8243-E268555F0FAA}"/>
              </a:ext>
            </a:extLst>
          </p:cNvPr>
          <p:cNvSpPr>
            <a:spLocks noGrp="1"/>
          </p:cNvSpPr>
          <p:nvPr>
            <p:ph type="body" sz="quarter" idx="15"/>
            <p:custDataLst>
              <p:tags r:id="rId4"/>
            </p:custDataLst>
          </p:nvPr>
        </p:nvSpPr>
        <p:spPr/>
        <p:txBody>
          <a:bodyPr/>
          <a:lstStyle/>
          <a:p>
            <a:endParaRPr lang="en-US" dirty="0">
              <a:solidFill>
                <a:srgbClr val="FFFFFF"/>
              </a:solidFill>
            </a:endParaRPr>
          </a:p>
        </p:txBody>
      </p:sp>
      <p:pic>
        <p:nvPicPr>
          <p:cNvPr id="8" name="Picture 7">
            <a:extLst>
              <a:ext uri="{FF2B5EF4-FFF2-40B4-BE49-F238E27FC236}">
                <a16:creationId xmlns:a16="http://schemas.microsoft.com/office/drawing/2014/main" id="{AACA50C7-BC27-4E2E-98ED-13F475C6DF7C}"/>
              </a:ext>
            </a:extLst>
          </p:cNvPr>
          <p:cNvPicPr>
            <a:picLocks noChangeAspect="1"/>
          </p:cNvPicPr>
          <p:nvPr>
            <p:custDataLst>
              <p:tags r:id="rId5"/>
            </p:custDataLst>
          </p:nvPr>
        </p:nvPicPr>
        <p:blipFill>
          <a:blip r:embed="rId7">
            <a:extLst>
              <a:ext uri="{28A0092B-C50C-407E-A947-70E740481C1C}">
                <a14:useLocalDpi xmlns:a14="http://schemas.microsoft.com/office/drawing/2010/main" val="0"/>
              </a:ext>
            </a:extLst>
          </a:blip>
          <a:stretch>
            <a:fillRect/>
          </a:stretch>
        </p:blipFill>
        <p:spPr bwMode="auto">
          <a:xfrm>
            <a:off x="431800" y="404813"/>
            <a:ext cx="8301741" cy="648000"/>
          </a:xfrm>
          <a:prstGeom prst="rect">
            <a:avLst/>
          </a:prstGeom>
        </p:spPr>
      </p:pic>
    </p:spTree>
    <p:custDataLst>
      <p:tags r:id="rId1"/>
    </p:custDataLst>
    <p:extLst>
      <p:ext uri="{BB962C8B-B14F-4D97-AF65-F5344CB8AC3E}">
        <p14:creationId xmlns:p14="http://schemas.microsoft.com/office/powerpoint/2010/main" val="354134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en-GB" dirty="0"/>
              <a:t>Recently observed structures – some terminology</a:t>
            </a:r>
          </a:p>
        </p:txBody>
      </p:sp>
      <p:sp>
        <p:nvSpPr>
          <p:cNvPr id="4" name="Textplatzhalter 3"/>
          <p:cNvSpPr>
            <a:spLocks noGrp="1"/>
          </p:cNvSpPr>
          <p:nvPr>
            <p:ph type="body" sz="quarter" idx="11"/>
          </p:nvPr>
        </p:nvSpPr>
        <p:spPr/>
        <p:txBody>
          <a:bodyPr/>
          <a:lstStyle/>
          <a:p>
            <a:pPr marL="457200" indent="-457200">
              <a:buFont typeface="+mj-lt"/>
              <a:buAutoNum type="arabicPeriod"/>
            </a:pPr>
            <a:r>
              <a:rPr lang="en-GB" dirty="0"/>
              <a:t>Neutral host infrastructure</a:t>
            </a:r>
          </a:p>
          <a:p>
            <a:pPr marL="457200" indent="-457200">
              <a:buFont typeface="+mj-lt"/>
              <a:buAutoNum type="arabicPeriod"/>
            </a:pPr>
            <a:r>
              <a:rPr lang="en-GB" dirty="0"/>
              <a:t>Shared infrastructure</a:t>
            </a:r>
          </a:p>
          <a:p>
            <a:pPr marL="457200" indent="-457200">
              <a:buFont typeface="+mj-lt"/>
              <a:buAutoNum type="arabicPeriod"/>
            </a:pPr>
            <a:r>
              <a:rPr lang="en-GB" dirty="0"/>
              <a:t>Tower Cos / Mast Cos</a:t>
            </a:r>
          </a:p>
          <a:p>
            <a:pPr marL="457200" indent="-457200">
              <a:buFont typeface="+mj-lt"/>
              <a:buAutoNum type="arabicPeriod"/>
            </a:pPr>
            <a:r>
              <a:rPr lang="en-GB" dirty="0"/>
              <a:t>Edge infrastructure</a:t>
            </a:r>
          </a:p>
          <a:p>
            <a:endParaRPr lang="en-GB" dirty="0"/>
          </a:p>
        </p:txBody>
      </p:sp>
    </p:spTree>
    <p:extLst>
      <p:ext uri="{BB962C8B-B14F-4D97-AF65-F5344CB8AC3E}">
        <p14:creationId xmlns:p14="http://schemas.microsoft.com/office/powerpoint/2010/main" val="312725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7FBDD0-6320-4BB1-ACB0-2CF273B371C3}"/>
              </a:ext>
            </a:extLst>
          </p:cNvPr>
          <p:cNvSpPr>
            <a:spLocks noGrp="1"/>
          </p:cNvSpPr>
          <p:nvPr>
            <p:ph type="body" sz="quarter" idx="10"/>
          </p:nvPr>
        </p:nvSpPr>
        <p:spPr>
          <a:xfrm>
            <a:off x="432000" y="547200"/>
            <a:ext cx="8280000" cy="720000"/>
          </a:xfrm>
        </p:spPr>
        <p:txBody>
          <a:bodyPr/>
          <a:lstStyle/>
          <a:p>
            <a:r>
              <a:rPr lang="en-GB" dirty="0"/>
              <a:t>Implications of these structures</a:t>
            </a:r>
          </a:p>
        </p:txBody>
      </p:sp>
      <p:sp>
        <p:nvSpPr>
          <p:cNvPr id="4" name="Text Placeholder 3">
            <a:extLst>
              <a:ext uri="{FF2B5EF4-FFF2-40B4-BE49-F238E27FC236}">
                <a16:creationId xmlns:a16="http://schemas.microsoft.com/office/drawing/2014/main" id="{65CABD6D-91A6-4599-8AAB-CB52ED46D8A6}"/>
              </a:ext>
            </a:extLst>
          </p:cNvPr>
          <p:cNvSpPr>
            <a:spLocks noGrp="1"/>
          </p:cNvSpPr>
          <p:nvPr>
            <p:ph type="body" sz="quarter" idx="11"/>
          </p:nvPr>
        </p:nvSpPr>
        <p:spPr/>
        <p:txBody>
          <a:bodyPr/>
          <a:lstStyle/>
          <a:p>
            <a:pPr marL="457200" indent="-457200">
              <a:buFont typeface="+mj-lt"/>
              <a:buAutoNum type="arabicPeriod"/>
            </a:pPr>
            <a:r>
              <a:rPr lang="en-GB" dirty="0"/>
              <a:t>Neutral host infrastructure</a:t>
            </a:r>
          </a:p>
          <a:p>
            <a:pPr lvl="1"/>
            <a:r>
              <a:rPr lang="en-GB" dirty="0"/>
              <a:t>Non-discrimination</a:t>
            </a:r>
          </a:p>
          <a:p>
            <a:pPr lvl="1"/>
            <a:r>
              <a:rPr lang="en-GB" dirty="0"/>
              <a:t>Neutrality – structural or behavioural?</a:t>
            </a:r>
          </a:p>
          <a:p>
            <a:pPr lvl="1"/>
            <a:r>
              <a:rPr lang="en-GB" dirty="0"/>
              <a:t>Market power</a:t>
            </a:r>
          </a:p>
        </p:txBody>
      </p:sp>
    </p:spTree>
    <p:extLst>
      <p:ext uri="{BB962C8B-B14F-4D97-AF65-F5344CB8AC3E}">
        <p14:creationId xmlns:p14="http://schemas.microsoft.com/office/powerpoint/2010/main" val="286188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3F71F6-D340-4990-A443-F92C1BE7889D}"/>
              </a:ext>
            </a:extLst>
          </p:cNvPr>
          <p:cNvSpPr>
            <a:spLocks noGrp="1"/>
          </p:cNvSpPr>
          <p:nvPr>
            <p:ph type="body" sz="quarter" idx="10"/>
          </p:nvPr>
        </p:nvSpPr>
        <p:spPr/>
        <p:txBody>
          <a:bodyPr/>
          <a:lstStyle/>
          <a:p>
            <a:r>
              <a:rPr lang="en-GB" dirty="0"/>
              <a:t>Implications of these structures</a:t>
            </a:r>
          </a:p>
          <a:p>
            <a:endParaRPr lang="en-GB" dirty="0"/>
          </a:p>
        </p:txBody>
      </p:sp>
      <p:sp>
        <p:nvSpPr>
          <p:cNvPr id="4" name="Text Placeholder 3">
            <a:extLst>
              <a:ext uri="{FF2B5EF4-FFF2-40B4-BE49-F238E27FC236}">
                <a16:creationId xmlns:a16="http://schemas.microsoft.com/office/drawing/2014/main" id="{744B0C5E-9A37-497C-B63D-FAAE357E471A}"/>
              </a:ext>
            </a:extLst>
          </p:cNvPr>
          <p:cNvSpPr>
            <a:spLocks noGrp="1"/>
          </p:cNvSpPr>
          <p:nvPr>
            <p:ph type="body" sz="quarter" idx="11"/>
          </p:nvPr>
        </p:nvSpPr>
        <p:spPr/>
        <p:txBody>
          <a:bodyPr/>
          <a:lstStyle/>
          <a:p>
            <a:pPr marL="457200" indent="-457200">
              <a:buFont typeface="+mj-lt"/>
              <a:buAutoNum type="arabicPeriod" startAt="2"/>
            </a:pPr>
            <a:r>
              <a:rPr lang="en-GB" dirty="0"/>
              <a:t>Mobile network shares – impact on mobile market share and structures</a:t>
            </a:r>
          </a:p>
          <a:p>
            <a:pPr lvl="1"/>
            <a:r>
              <a:rPr lang="en-GB" dirty="0"/>
              <a:t>UK – Cornerstone and MBNL</a:t>
            </a:r>
          </a:p>
          <a:p>
            <a:pPr lvl="1"/>
            <a:r>
              <a:rPr lang="en-GB" dirty="0"/>
              <a:t>Fixed infrastructure sharing – UK Cityfibre</a:t>
            </a:r>
          </a:p>
          <a:p>
            <a:pPr lvl="1"/>
            <a:r>
              <a:rPr lang="en-GB" dirty="0"/>
              <a:t>Mixed infrastructure sharing: lateral or diagonal</a:t>
            </a:r>
          </a:p>
          <a:p>
            <a:pPr lvl="1"/>
            <a:r>
              <a:rPr lang="en-GB" dirty="0"/>
              <a:t>Germany 2001</a:t>
            </a:r>
          </a:p>
          <a:p>
            <a:pPr lvl="1"/>
            <a:r>
              <a:rPr lang="en-GB" dirty="0"/>
              <a:t>Czechia 2021</a:t>
            </a:r>
          </a:p>
        </p:txBody>
      </p:sp>
    </p:spTree>
    <p:extLst>
      <p:ext uri="{BB962C8B-B14F-4D97-AF65-F5344CB8AC3E}">
        <p14:creationId xmlns:p14="http://schemas.microsoft.com/office/powerpoint/2010/main" val="3459235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2C4B4BF-EF92-492D-8426-1576A6289DBA}"/>
              </a:ext>
            </a:extLst>
          </p:cNvPr>
          <p:cNvSpPr>
            <a:spLocks noGrp="1"/>
          </p:cNvSpPr>
          <p:nvPr>
            <p:ph type="body" sz="quarter" idx="10"/>
          </p:nvPr>
        </p:nvSpPr>
        <p:spPr/>
        <p:txBody>
          <a:bodyPr/>
          <a:lstStyle/>
          <a:p>
            <a:r>
              <a:rPr lang="en-GB" dirty="0"/>
              <a:t>Implications of these structures</a:t>
            </a:r>
          </a:p>
          <a:p>
            <a:endParaRPr lang="en-GB" dirty="0"/>
          </a:p>
        </p:txBody>
      </p:sp>
      <p:sp>
        <p:nvSpPr>
          <p:cNvPr id="4" name="Text Placeholder 3">
            <a:extLst>
              <a:ext uri="{FF2B5EF4-FFF2-40B4-BE49-F238E27FC236}">
                <a16:creationId xmlns:a16="http://schemas.microsoft.com/office/drawing/2014/main" id="{E7621587-18FC-4CBD-9952-C622778AE4FC}"/>
              </a:ext>
            </a:extLst>
          </p:cNvPr>
          <p:cNvSpPr>
            <a:spLocks noGrp="1"/>
          </p:cNvSpPr>
          <p:nvPr>
            <p:ph type="body" sz="quarter" idx="11"/>
          </p:nvPr>
        </p:nvSpPr>
        <p:spPr/>
        <p:txBody>
          <a:bodyPr/>
          <a:lstStyle/>
          <a:p>
            <a:pPr marL="457200" indent="-457200">
              <a:buFont typeface="+mj-lt"/>
              <a:buAutoNum type="arabicPeriod" startAt="3"/>
            </a:pPr>
            <a:r>
              <a:rPr lang="en-GB" dirty="0"/>
              <a:t>The unstoppable rise of the tower co?</a:t>
            </a:r>
          </a:p>
          <a:p>
            <a:pPr lvl="1"/>
            <a:r>
              <a:rPr lang="en-GB" dirty="0"/>
              <a:t>Cellnex – cost of capital, neutrality</a:t>
            </a:r>
          </a:p>
          <a:p>
            <a:pPr lvl="1"/>
            <a:r>
              <a:rPr lang="en-GB" dirty="0"/>
              <a:t>UK CMA decision</a:t>
            </a:r>
          </a:p>
          <a:p>
            <a:pPr lvl="2"/>
            <a:r>
              <a:rPr lang="en-GB" dirty="0"/>
              <a:t>Contestable towers</a:t>
            </a:r>
          </a:p>
          <a:p>
            <a:pPr lvl="1"/>
            <a:r>
              <a:rPr lang="en-GB" dirty="0"/>
              <a:t>Uncontestable towers</a:t>
            </a:r>
          </a:p>
          <a:p>
            <a:pPr lvl="1"/>
            <a:r>
              <a:rPr lang="en-GB" dirty="0"/>
              <a:t>Is there a ceiling on the market share for tower operators</a:t>
            </a:r>
          </a:p>
          <a:p>
            <a:pPr lvl="1"/>
            <a:r>
              <a:rPr lang="en-GB" dirty="0"/>
              <a:t>Obligations of the tower operator</a:t>
            </a:r>
          </a:p>
        </p:txBody>
      </p:sp>
    </p:spTree>
    <p:extLst>
      <p:ext uri="{BB962C8B-B14F-4D97-AF65-F5344CB8AC3E}">
        <p14:creationId xmlns:p14="http://schemas.microsoft.com/office/powerpoint/2010/main" val="1385344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D37AE0-BACB-4F73-A3B6-19F3398C8E85}"/>
              </a:ext>
            </a:extLst>
          </p:cNvPr>
          <p:cNvSpPr>
            <a:spLocks noGrp="1"/>
          </p:cNvSpPr>
          <p:nvPr>
            <p:ph type="body" sz="quarter" idx="10"/>
          </p:nvPr>
        </p:nvSpPr>
        <p:spPr/>
        <p:txBody>
          <a:bodyPr/>
          <a:lstStyle/>
          <a:p>
            <a:r>
              <a:rPr lang="en-GB" dirty="0"/>
              <a:t>Implications of these structures</a:t>
            </a:r>
          </a:p>
          <a:p>
            <a:endParaRPr lang="en-GB" dirty="0"/>
          </a:p>
        </p:txBody>
      </p:sp>
      <p:sp>
        <p:nvSpPr>
          <p:cNvPr id="4" name="Text Placeholder 3">
            <a:extLst>
              <a:ext uri="{FF2B5EF4-FFF2-40B4-BE49-F238E27FC236}">
                <a16:creationId xmlns:a16="http://schemas.microsoft.com/office/drawing/2014/main" id="{D8120E50-67B7-47FE-BB64-4C32C0D21515}"/>
              </a:ext>
            </a:extLst>
          </p:cNvPr>
          <p:cNvSpPr>
            <a:spLocks noGrp="1"/>
          </p:cNvSpPr>
          <p:nvPr>
            <p:ph type="body" sz="quarter" idx="11"/>
          </p:nvPr>
        </p:nvSpPr>
        <p:spPr/>
        <p:txBody>
          <a:bodyPr/>
          <a:lstStyle/>
          <a:p>
            <a:pPr marL="457200" indent="-457200">
              <a:buFont typeface="+mj-lt"/>
              <a:buAutoNum type="arabicPeriod" startAt="4"/>
            </a:pPr>
            <a:r>
              <a:rPr lang="en-GB" dirty="0"/>
              <a:t>Edge infrastructure </a:t>
            </a:r>
          </a:p>
          <a:p>
            <a:pPr lvl="1"/>
            <a:r>
              <a:rPr lang="en-GB" dirty="0"/>
              <a:t>Can MNOs afford to roll it out</a:t>
            </a:r>
          </a:p>
          <a:p>
            <a:pPr lvl="1"/>
            <a:r>
              <a:rPr lang="en-GB" dirty="0"/>
              <a:t>Will the regulators enable others to roll it out</a:t>
            </a:r>
          </a:p>
          <a:p>
            <a:pPr lvl="1"/>
            <a:r>
              <a:rPr lang="en-GB" dirty="0"/>
              <a:t>What portion of 5G services will actually need this – low latency</a:t>
            </a:r>
          </a:p>
          <a:p>
            <a:pPr lvl="1"/>
            <a:r>
              <a:rPr lang="en-GB" dirty="0"/>
              <a:t>Fixed Wireless Broadband Access</a:t>
            </a:r>
          </a:p>
        </p:txBody>
      </p:sp>
    </p:spTree>
    <p:extLst>
      <p:ext uri="{BB962C8B-B14F-4D97-AF65-F5344CB8AC3E}">
        <p14:creationId xmlns:p14="http://schemas.microsoft.com/office/powerpoint/2010/main" val="236090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DD56C3-D89C-4F1B-AB3D-C45EA066B189}"/>
              </a:ext>
            </a:extLst>
          </p:cNvPr>
          <p:cNvSpPr>
            <a:spLocks noGrp="1"/>
          </p:cNvSpPr>
          <p:nvPr>
            <p:ph type="body" sz="quarter" idx="10"/>
          </p:nvPr>
        </p:nvSpPr>
        <p:spPr/>
        <p:txBody>
          <a:bodyPr/>
          <a:lstStyle/>
          <a:p>
            <a:r>
              <a:rPr lang="en-GB" dirty="0"/>
              <a:t>Consequences</a:t>
            </a:r>
          </a:p>
        </p:txBody>
      </p:sp>
      <p:sp>
        <p:nvSpPr>
          <p:cNvPr id="4" name="Text Placeholder 3">
            <a:extLst>
              <a:ext uri="{FF2B5EF4-FFF2-40B4-BE49-F238E27FC236}">
                <a16:creationId xmlns:a16="http://schemas.microsoft.com/office/drawing/2014/main" id="{BE09FC43-41B2-4F1D-B223-ECA3718B943D}"/>
              </a:ext>
            </a:extLst>
          </p:cNvPr>
          <p:cNvSpPr>
            <a:spLocks noGrp="1"/>
          </p:cNvSpPr>
          <p:nvPr>
            <p:ph type="body" sz="quarter" idx="11"/>
          </p:nvPr>
        </p:nvSpPr>
        <p:spPr/>
        <p:txBody>
          <a:bodyPr/>
          <a:lstStyle/>
          <a:p>
            <a:pPr>
              <a:buFont typeface="Arial" panose="020B0604020202020204" pitchFamily="34" charset="0"/>
              <a:buChar char="•"/>
            </a:pPr>
            <a:r>
              <a:rPr lang="en-GB" dirty="0"/>
              <a:t>More regulation or less</a:t>
            </a:r>
          </a:p>
          <a:p>
            <a:pPr>
              <a:buFont typeface="Arial" panose="020B0604020202020204" pitchFamily="34" charset="0"/>
              <a:buChar char="•"/>
            </a:pPr>
            <a:r>
              <a:rPr lang="en-GB" dirty="0"/>
              <a:t>Alteration in market structures</a:t>
            </a:r>
          </a:p>
          <a:p>
            <a:pPr>
              <a:buFont typeface="Arial" panose="020B0604020202020204" pitchFamily="34" charset="0"/>
              <a:buChar char="•"/>
            </a:pPr>
            <a:r>
              <a:rPr lang="en-GB" dirty="0"/>
              <a:t>A look at private equity investors and what they are doing</a:t>
            </a:r>
          </a:p>
          <a:p>
            <a:pPr>
              <a:buFont typeface="Arial" panose="020B0604020202020204" pitchFamily="34" charset="0"/>
              <a:buChar char="•"/>
            </a:pPr>
            <a:r>
              <a:rPr lang="en-GB" dirty="0"/>
              <a:t>Some conclusions</a:t>
            </a:r>
          </a:p>
        </p:txBody>
      </p:sp>
    </p:spTree>
    <p:extLst>
      <p:ext uri="{BB962C8B-B14F-4D97-AF65-F5344CB8AC3E}">
        <p14:creationId xmlns:p14="http://schemas.microsoft.com/office/powerpoint/2010/main" val="1987727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descr="CMS_Legal_Disclaimer_Textbox_003"/>
          <p:cNvSpPr>
            <a:spLocks noGrp="1"/>
          </p:cNvSpPr>
          <p:nvPr>
            <p:ph type="body" sz="quarter" idx="14"/>
            <p:custDataLst>
              <p:tags r:id="rId1"/>
            </p:custDataLst>
          </p:nvPr>
        </p:nvSpPr>
        <p:spPr>
          <a:xfrm>
            <a:off x="431698" y="6234412"/>
            <a:ext cx="3970800" cy="138944"/>
          </a:xfr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30000" noProof="0" dirty="0">
                <a:ln>
                  <a:noFill/>
                </a:ln>
                <a:solidFill>
                  <a:prstClr val="black"/>
                </a:solidFill>
                <a:effectLst/>
                <a:uLnTx/>
                <a:uFillTx/>
                <a:latin typeface="Arial" pitchFamily="34" charset="0"/>
                <a:cs typeface="Arial" pitchFamily="34" charset="0"/>
              </a:rPr>
              <a:t>cms.law</a:t>
            </a:r>
          </a:p>
        </p:txBody>
      </p:sp>
      <p:sp>
        <p:nvSpPr>
          <p:cNvPr id="3" name="Textplatzhalter 2" descr="CMS_Legal_Disclaimer_Textbox_001"/>
          <p:cNvSpPr>
            <a:spLocks noGrp="1"/>
          </p:cNvSpPr>
          <p:nvPr>
            <p:ph type="body" sz="quarter" idx="15"/>
            <p:custDataLst>
              <p:tags r:id="rId2"/>
            </p:custDataLst>
          </p:nvPr>
        </p:nvSpPr>
        <p:spPr>
          <a:xfrm>
            <a:off x="432000" y="3681108"/>
            <a:ext cx="4140000" cy="138944"/>
          </a:xfr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30000" noProof="0" dirty="0">
                <a:ln>
                  <a:noFill/>
                </a:ln>
                <a:solidFill>
                  <a:prstClr val="black"/>
                </a:solidFill>
                <a:effectLst/>
                <a:uLnTx/>
                <a:uFillTx/>
                <a:latin typeface="Arial" pitchFamily="34" charset="0"/>
                <a:ea typeface="+mn-ea"/>
                <a:cs typeface="Arial" pitchFamily="34" charset="0"/>
              </a:rPr>
              <a:t>A subscription service for legal articles on a variety of topics delivered by email. </a:t>
            </a:r>
            <a:endParaRPr kumimoji="0" lang="en-GB" sz="1000" i="0" u="none" strike="noStrike" kern="1200" cap="none" spc="0" normalizeH="0" baseline="30000" noProof="0" dirty="0">
              <a:ln>
                <a:noFill/>
              </a:ln>
              <a:solidFill>
                <a:prstClr val="black"/>
              </a:solidFill>
              <a:effectLst/>
              <a:uLnTx/>
              <a:uFillTx/>
              <a:latin typeface="Arial" pitchFamily="34" charset="0"/>
              <a:ea typeface="+mn-ea"/>
              <a:cs typeface="Arial" pitchFamily="34" charset="0"/>
            </a:endParaRPr>
          </a:p>
        </p:txBody>
      </p:sp>
      <p:pic>
        <p:nvPicPr>
          <p:cNvPr id="6" name="Grafik 9" descr="CMSLegal_BackPage_Logo1">
            <a:extLst>
              <a:ext uri="{FF2B5EF4-FFF2-40B4-BE49-F238E27FC236}">
                <a16:creationId xmlns:a16="http://schemas.microsoft.com/office/drawing/2014/main" id="{11995671-337B-43F7-8BA3-270660254CC3}"/>
              </a:ext>
            </a:extLst>
          </p:cNvPr>
          <p:cNvPicPr>
            <a:picLocks noChangeAspect="1" noChangeArrowheads="1"/>
          </p:cNvPicPr>
          <p:nvPr>
            <p:custDataLst>
              <p:tags r:id="rId3"/>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431800" y="3088800"/>
            <a:ext cx="1917699"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platzhalter 2" descr="CMS_Legal_Disclaimer_Textbox_001">
            <a:extLst>
              <a:ext uri="{FF2B5EF4-FFF2-40B4-BE49-F238E27FC236}">
                <a16:creationId xmlns:a16="http://schemas.microsoft.com/office/drawing/2014/main" id="{1F694586-D9A1-4B5F-ADEB-6222EA61FBA8}"/>
              </a:ext>
            </a:extLst>
          </p:cNvPr>
          <p:cNvSpPr txBox="1">
            <a:spLocks/>
          </p:cNvSpPr>
          <p:nvPr>
            <p:custDataLst>
              <p:tags r:id="rId4"/>
            </p:custDataLst>
          </p:nvPr>
        </p:nvSpPr>
        <p:spPr>
          <a:xfrm>
            <a:off x="431698" y="3501008"/>
            <a:ext cx="4140000" cy="138944"/>
          </a:xfrm>
          <a:prstGeom prst="rect">
            <a:avLst/>
          </a:prstGeom>
        </p:spPr>
        <p:txBody>
          <a:bodyPr wrap="square"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sz="1000" kern="120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1" baseline="30000" dirty="0">
                <a:solidFill>
                  <a:prstClr val="black"/>
                </a:solidFill>
                <a:ea typeface="+mn-ea"/>
              </a:rPr>
              <a:t>Your free online legal information service. </a:t>
            </a:r>
            <a:endParaRPr lang="en-GB" b="1" baseline="30000" dirty="0">
              <a:solidFill>
                <a:prstClr val="black"/>
              </a:solidFill>
              <a:ea typeface="+mn-ea"/>
            </a:endParaRPr>
          </a:p>
        </p:txBody>
      </p:sp>
      <p:sp>
        <p:nvSpPr>
          <p:cNvPr id="9" name="Textplatzhalter 1" descr="CMS_Legal_Disclaimer_Textbox_003">
            <a:extLst>
              <a:ext uri="{FF2B5EF4-FFF2-40B4-BE49-F238E27FC236}">
                <a16:creationId xmlns:a16="http://schemas.microsoft.com/office/drawing/2014/main" id="{7BDE7DDD-F1E4-4AA4-97F6-13C5799C8C19}"/>
              </a:ext>
            </a:extLst>
          </p:cNvPr>
          <p:cNvSpPr txBox="1">
            <a:spLocks/>
          </p:cNvSpPr>
          <p:nvPr>
            <p:custDataLst>
              <p:tags r:id="rId5"/>
            </p:custDataLst>
          </p:nvPr>
        </p:nvSpPr>
        <p:spPr>
          <a:xfrm>
            <a:off x="443443" y="4109720"/>
            <a:ext cx="3970800" cy="241536"/>
          </a:xfrm>
          <a:prstGeom prst="rect">
            <a:avLst/>
          </a:prstGeom>
        </p:spPr>
        <p:txBody>
          <a:bodyPr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kumimoji="0" lang="en-GB" sz="1000" b="1" i="0" u="none" strike="noStrike" kern="1200" cap="none" spc="0" normalizeH="0" baseline="30000" noProof="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0" dirty="0">
                <a:solidFill>
                  <a:prstClr val="black"/>
                </a:solidFill>
                <a:ea typeface="+mn-ea"/>
              </a:rPr>
              <a:t>The information held in this publication is for general purposes and guidance only and does not purport to constitute legal or professional advice.</a:t>
            </a:r>
            <a:endParaRPr lang="en-US" dirty="0">
              <a:solidFill>
                <a:prstClr val="black"/>
              </a:solidFill>
            </a:endParaRPr>
          </a:p>
        </p:txBody>
      </p:sp>
      <p:sp>
        <p:nvSpPr>
          <p:cNvPr id="10" name="Textplatzhalter 1" descr="CMS_Legal_Disclaimer_Textbox_003">
            <a:extLst>
              <a:ext uri="{FF2B5EF4-FFF2-40B4-BE49-F238E27FC236}">
                <a16:creationId xmlns:a16="http://schemas.microsoft.com/office/drawing/2014/main" id="{13CE6DDF-733C-4211-86C3-649B48DC73B0}"/>
              </a:ext>
            </a:extLst>
          </p:cNvPr>
          <p:cNvSpPr txBox="1">
            <a:spLocks/>
          </p:cNvSpPr>
          <p:nvPr>
            <p:custDataLst>
              <p:tags r:id="rId6"/>
            </p:custDataLst>
          </p:nvPr>
        </p:nvSpPr>
        <p:spPr>
          <a:xfrm>
            <a:off x="431698" y="5157192"/>
            <a:ext cx="3970800" cy="138944"/>
          </a:xfrm>
          <a:prstGeom prst="rect">
            <a:avLst/>
          </a:prstGeom>
        </p:spPr>
        <p:txBody>
          <a:bodyPr wrap="square"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kumimoji="0" lang="en-GB" sz="1000" b="1" i="0" u="none" strike="noStrike" kern="1200" cap="none" spc="0" normalizeH="0" baseline="30000" noProof="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a:solidFill>
                  <a:prstClr val="black"/>
                </a:solidFill>
                <a:ea typeface="+mn-ea"/>
              </a:rPr>
              <a:t>CMS Locations</a:t>
            </a:r>
            <a:endParaRPr lang="en-US" dirty="0">
              <a:solidFill>
                <a:prstClr val="black"/>
              </a:solidFill>
            </a:endParaRPr>
          </a:p>
        </p:txBody>
      </p:sp>
      <p:sp>
        <p:nvSpPr>
          <p:cNvPr id="11" name="Textplatzhalter 1" descr="CMS_Legal_Disclaimer_Textbox_003">
            <a:extLst>
              <a:ext uri="{FF2B5EF4-FFF2-40B4-BE49-F238E27FC236}">
                <a16:creationId xmlns:a16="http://schemas.microsoft.com/office/drawing/2014/main" id="{237E82B6-D821-487E-92D7-4825C5966BF2}"/>
              </a:ext>
            </a:extLst>
          </p:cNvPr>
          <p:cNvSpPr txBox="1">
            <a:spLocks/>
          </p:cNvSpPr>
          <p:nvPr>
            <p:custDataLst>
              <p:tags r:id="rId7"/>
            </p:custDataLst>
          </p:nvPr>
        </p:nvSpPr>
        <p:spPr>
          <a:xfrm>
            <a:off x="431698" y="4318136"/>
            <a:ext cx="3970800" cy="754497"/>
          </a:xfrm>
          <a:prstGeom prst="rect">
            <a:avLst/>
          </a:prstGeom>
        </p:spPr>
        <p:txBody>
          <a:bodyPr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kumimoji="0" lang="en-GB" sz="1000" b="1" i="0" u="none" strike="noStrike" kern="1200" cap="none" spc="0" normalizeH="0" baseline="30000" noProof="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0" dirty="0">
                <a:solidFill>
                  <a:prstClr val="black"/>
                </a:solidFill>
                <a:ea typeface="+mn-ea"/>
              </a:rPr>
              <a:t>CMS Legal Services EEIG (CMS EEIG) is a European Economic Interest Grouping that coordinates an organisation of independent law firms. CMS EEIG provides no client services. Such services are solely provided by CMS EEIG’s member firms in their respective jurisdictions. CMS EEIG and each of its member firms are separate and legally distinct entities, and no such entity has any authority to bind any other. CMS EEIG and each member firm are liable only for their own acts or omissions and not those of each other. The brand name “CMS” and the term “firm” are used to refer to some or all of the member firms or their offices.</a:t>
            </a:r>
            <a:endParaRPr lang="en-US" dirty="0">
              <a:solidFill>
                <a:prstClr val="black"/>
              </a:solidFill>
            </a:endParaRPr>
          </a:p>
        </p:txBody>
      </p:sp>
      <p:sp>
        <p:nvSpPr>
          <p:cNvPr id="12" name="Textplatzhalter 1" descr="CMS_Legal_Disclaimer_Textbox_003">
            <a:extLst>
              <a:ext uri="{FF2B5EF4-FFF2-40B4-BE49-F238E27FC236}">
                <a16:creationId xmlns:a16="http://schemas.microsoft.com/office/drawing/2014/main" id="{A6D5480A-91B1-4B1C-87C5-B199ABFAA729}"/>
              </a:ext>
            </a:extLst>
          </p:cNvPr>
          <p:cNvSpPr txBox="1">
            <a:spLocks/>
          </p:cNvSpPr>
          <p:nvPr>
            <p:custDataLst>
              <p:tags r:id="rId8"/>
            </p:custDataLst>
          </p:nvPr>
        </p:nvSpPr>
        <p:spPr>
          <a:xfrm>
            <a:off x="431698" y="5296136"/>
            <a:ext cx="3970800" cy="857089"/>
          </a:xfrm>
          <a:prstGeom prst="rect">
            <a:avLst/>
          </a:prstGeom>
        </p:spPr>
        <p:txBody>
          <a:bodyPr wrap="square" lIns="0" tIns="36000" rIns="0" bIns="0">
            <a:spAutoFit/>
          </a:bodyPr>
          <a:lstStyle>
            <a:lvl1pPr marL="0" marR="0" indent="0" algn="l" defTabSz="914400" rtl="0" eaLnBrk="1" fontAlgn="auto" latinLnBrk="0" hangingPunct="1">
              <a:lnSpc>
                <a:spcPct val="100000"/>
              </a:lnSpc>
              <a:spcBef>
                <a:spcPts val="0"/>
              </a:spcBef>
              <a:spcAft>
                <a:spcPts val="0"/>
              </a:spcAft>
              <a:buClrTx/>
              <a:buSzTx/>
              <a:buFontTx/>
              <a:buNone/>
              <a:tabLst/>
              <a:defRPr kumimoji="0" lang="en-GB" sz="1000" b="1" i="0" u="none" strike="noStrike" kern="1200" cap="none" spc="0" normalizeH="0" baseline="30000" noProof="0">
                <a:solidFill>
                  <a:srgbClr val="13294A"/>
                </a:solidFill>
                <a:latin typeface="Arial" pitchFamily="34" charset="0"/>
                <a:ea typeface="Arial" pitchFamily="-110" charset="0"/>
                <a:cs typeface="Arial" pitchFamily="34" charset="0"/>
              </a:defRPr>
            </a:lvl1pPr>
            <a:lvl2pPr marL="742950" indent="-285750" algn="l" rtl="0" eaLnBrk="1" fontAlgn="base" hangingPunct="1">
              <a:spcBef>
                <a:spcPct val="20000"/>
              </a:spcBef>
              <a:spcAft>
                <a:spcPct val="0"/>
              </a:spcAft>
              <a:buFont typeface="Arial" charset="0"/>
              <a:buChar char="•"/>
              <a:defRPr kern="1200">
                <a:solidFill>
                  <a:srgbClr val="13294A"/>
                </a:solidFill>
                <a:latin typeface="Arial" pitchFamily="34" charset="0"/>
                <a:ea typeface="Arial" pitchFamily="-110" charset="0"/>
                <a:cs typeface="Arial" pitchFamily="34" charset="0"/>
              </a:defRPr>
            </a:lvl2pPr>
            <a:lvl3pPr marL="11430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13294A"/>
                </a:solidFill>
                <a:latin typeface="Arial" pitchFamily="34" charset="0"/>
                <a:ea typeface="Arial" pitchFamily="-110" charset="0"/>
                <a:cs typeface="Arial" pitchFamily="34" charset="0"/>
              </a:defRPr>
            </a:lvl4pPr>
            <a:lvl5pPr marL="2057400" indent="-228600" algn="l" rtl="0" eaLnBrk="1" fontAlgn="base" hangingPunct="1">
              <a:spcBef>
                <a:spcPct val="20000"/>
              </a:spcBef>
              <a:spcAft>
                <a:spcPct val="0"/>
              </a:spcAft>
              <a:buFont typeface="Symbol" pitchFamily="-110" charset="2"/>
              <a:buChar char="-"/>
              <a:defRPr sz="1600" kern="1200">
                <a:solidFill>
                  <a:srgbClr val="13294A"/>
                </a:solidFill>
                <a:latin typeface="Arial" pitchFamily="34" charset="0"/>
                <a:ea typeface="Arial" pitchFamily="-110"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0" dirty="0">
                <a:solidFill>
                  <a:prstClr val="black"/>
                </a:solidFill>
                <a:ea typeface="+mn-ea"/>
              </a:rPr>
              <a:t>Aberdeen, Abu Dhabi, Algiers, Amsterdam, Antwerp, Barcelona, Beijing, Beirut, Belgrade, Bergen, Berlin, Bogotá, Bratislava, Bristol, Brussels, Bucharest, Budapest, Casablanca, Cologne, Dubai, Duesseldorf, Edinburgh, Frankfurt, Funchal, Geneva, Glasgow, Hamburg, Hong Kong, Istanbul, Johannesburg, Kyiv, Leipzig, Lima, Lisbon, Liverpool, Ljubljana, London, Luanda, Luxembourg, Lyon, Madrid, Manchester, Mexico City, Milan, Mombasa, Monaco, Moscow, Munich, Muscat, Nairobi, Oslo, Paris, Podgorica, Poznan, Prague, Reading, Rio de Janeiro, Rome, Santiago de Chile, Sarajevo, Shanghai, Sheffield, Singapore, Skopje, Sofia, Stavanger, Strasbourg, Stuttgart, Tel Aviv, Tirana, Utrecht, Vienna, Warsaw, Zagreb and Zurich.</a:t>
            </a:r>
            <a:endParaRPr lang="en-US" dirty="0">
              <a:solidFill>
                <a:prstClr val="black"/>
              </a:solidFill>
            </a:endParaRPr>
          </a:p>
        </p:txBody>
      </p:sp>
      <p:sp>
        <p:nvSpPr>
          <p:cNvPr id="13" name="TextBox 12">
            <a:extLst>
              <a:ext uri="{FF2B5EF4-FFF2-40B4-BE49-F238E27FC236}">
                <a16:creationId xmlns:a16="http://schemas.microsoft.com/office/drawing/2014/main" id="{1EE6C859-6405-459F-BFD3-4967B268DCD5}"/>
              </a:ext>
            </a:extLst>
          </p:cNvPr>
          <p:cNvSpPr txBox="1"/>
          <p:nvPr>
            <p:custDataLst>
              <p:tags r:id="rId9"/>
            </p:custDataLst>
          </p:nvPr>
        </p:nvSpPr>
        <p:spPr>
          <a:xfrm>
            <a:off x="333860" y="3814583"/>
            <a:ext cx="3096344" cy="194925"/>
          </a:xfrm>
          <a:prstGeom prst="rect">
            <a:avLst/>
          </a:prstGeom>
          <a:noFill/>
          <a:ln>
            <a:noFill/>
          </a:ln>
        </p:spPr>
        <p:txBody>
          <a:bodyPr wrap="square" rtlCol="0">
            <a:spAutoFit/>
          </a:bodyPr>
          <a:lstStyle/>
          <a:p>
            <a:pPr>
              <a:defRPr/>
            </a:pPr>
            <a:r>
              <a:rPr lang="en-GB" sz="1000" b="1" baseline="30000" dirty="0">
                <a:solidFill>
                  <a:prstClr val="black"/>
                </a:solidFill>
                <a:latin typeface="Arial" pitchFamily="34" charset="0"/>
                <a:cs typeface="Arial" pitchFamily="34" charset="0"/>
              </a:rPr>
              <a:t>cms-lawnow.com</a:t>
            </a:r>
          </a:p>
        </p:txBody>
      </p:sp>
    </p:spTree>
    <p:extLst>
      <p:ext uri="{BB962C8B-B14F-4D97-AF65-F5344CB8AC3E}">
        <p14:creationId xmlns:p14="http://schemas.microsoft.com/office/powerpoint/2010/main" val="14927446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UTLINEID" val="595C8207AF8D4CA1ADCA5931D568D8C5"/>
</p:tagLst>
</file>

<file path=ppt/tags/tag10.xml><?xml version="1.0" encoding="utf-8"?>
<p:tagLst xmlns:a="http://schemas.openxmlformats.org/drawingml/2006/main" xmlns:r="http://schemas.openxmlformats.org/officeDocument/2006/relationships" xmlns:p="http://schemas.openxmlformats.org/presentationml/2006/main">
  <p:tag name="OUTLINEID" val="F3B034D9A2834F67BA70E8DEC326B751"/>
</p:tagLst>
</file>

<file path=ppt/tags/tag11.xml><?xml version="1.0" encoding="utf-8"?>
<p:tagLst xmlns:a="http://schemas.openxmlformats.org/drawingml/2006/main" xmlns:r="http://schemas.openxmlformats.org/officeDocument/2006/relationships" xmlns:p="http://schemas.openxmlformats.org/presentationml/2006/main">
  <p:tag name="OUTLINEID" val="FD2D84E05D4441EDB4EFEAF5DF45FE10"/>
</p:tagLst>
</file>

<file path=ppt/tags/tag12.xml><?xml version="1.0" encoding="utf-8"?>
<p:tagLst xmlns:a="http://schemas.openxmlformats.org/drawingml/2006/main" xmlns:r="http://schemas.openxmlformats.org/officeDocument/2006/relationships" xmlns:p="http://schemas.openxmlformats.org/presentationml/2006/main">
  <p:tag name="OUTLINEID" val="1F9ED46BCBAF4EE5A8419ABD7E07252C"/>
</p:tagLst>
</file>

<file path=ppt/tags/tag13.xml><?xml version="1.0" encoding="utf-8"?>
<p:tagLst xmlns:a="http://schemas.openxmlformats.org/drawingml/2006/main" xmlns:r="http://schemas.openxmlformats.org/officeDocument/2006/relationships" xmlns:p="http://schemas.openxmlformats.org/presentationml/2006/main">
  <p:tag name="OUTLINEID" val="6B886C53163D48F2ABC71DD64E2AC95E"/>
</p:tagLst>
</file>

<file path=ppt/tags/tag14.xml><?xml version="1.0" encoding="utf-8"?>
<p:tagLst xmlns:a="http://schemas.openxmlformats.org/drawingml/2006/main" xmlns:r="http://schemas.openxmlformats.org/officeDocument/2006/relationships" xmlns:p="http://schemas.openxmlformats.org/presentationml/2006/main">
  <p:tag name="OUTLINEID" val="D6A9A4C5868B44718ED4305AA2452C6F"/>
</p:tagLst>
</file>

<file path=ppt/tags/tag15.xml><?xml version="1.0" encoding="utf-8"?>
<p:tagLst xmlns:a="http://schemas.openxmlformats.org/drawingml/2006/main" xmlns:r="http://schemas.openxmlformats.org/officeDocument/2006/relationships" xmlns:p="http://schemas.openxmlformats.org/presentationml/2006/main">
  <p:tag name="OUTLINEID" val="E78B5B442510428FA70A73A99F0845E7"/>
</p:tagLst>
</file>

<file path=ppt/tags/tag16.xml><?xml version="1.0" encoding="utf-8"?>
<p:tagLst xmlns:a="http://schemas.openxmlformats.org/drawingml/2006/main" xmlns:r="http://schemas.openxmlformats.org/officeDocument/2006/relationships" xmlns:p="http://schemas.openxmlformats.org/presentationml/2006/main">
  <p:tag name="OUTLINEID" val="D4D63AE2366B4D769A97E34C60EBFD7C"/>
</p:tagLst>
</file>

<file path=ppt/tags/tag17.xml><?xml version="1.0" encoding="utf-8"?>
<p:tagLst xmlns:a="http://schemas.openxmlformats.org/drawingml/2006/main" xmlns:r="http://schemas.openxmlformats.org/officeDocument/2006/relationships" xmlns:p="http://schemas.openxmlformats.org/presentationml/2006/main">
  <p:tag name="OUTLINEID" val="D85E9898AF5441A685578B93620DB37E"/>
</p:tagLst>
</file>

<file path=ppt/tags/tag18.xml><?xml version="1.0" encoding="utf-8"?>
<p:tagLst xmlns:a="http://schemas.openxmlformats.org/drawingml/2006/main" xmlns:r="http://schemas.openxmlformats.org/officeDocument/2006/relationships" xmlns:p="http://schemas.openxmlformats.org/presentationml/2006/main">
  <p:tag name="OUTLINEID" val="CB82AC33169E48CCA8EE2282FCB354C9"/>
</p:tagLst>
</file>

<file path=ppt/tags/tag19.xml><?xml version="1.0" encoding="utf-8"?>
<p:tagLst xmlns:a="http://schemas.openxmlformats.org/drawingml/2006/main" xmlns:r="http://schemas.openxmlformats.org/officeDocument/2006/relationships" xmlns:p="http://schemas.openxmlformats.org/presentationml/2006/main">
  <p:tag name="OUTLINEID" val="C5D220DAF7434B77A43C13B324B4EA95"/>
</p:tagLst>
</file>

<file path=ppt/tags/tag2.xml><?xml version="1.0" encoding="utf-8"?>
<p:tagLst xmlns:a="http://schemas.openxmlformats.org/drawingml/2006/main" xmlns:r="http://schemas.openxmlformats.org/officeDocument/2006/relationships" xmlns:p="http://schemas.openxmlformats.org/presentationml/2006/main">
  <p:tag name="OUTLINEID" val="C5EBD86AF0B44BF0A8383A2B7ED424AD"/>
</p:tagLst>
</file>

<file path=ppt/tags/tag20.xml><?xml version="1.0" encoding="utf-8"?>
<p:tagLst xmlns:a="http://schemas.openxmlformats.org/drawingml/2006/main" xmlns:r="http://schemas.openxmlformats.org/officeDocument/2006/relationships" xmlns:p="http://schemas.openxmlformats.org/presentationml/2006/main">
  <p:tag name="OUTLINEID" val="19F19FC19D6D4918BF2B59FBD38DDCE9"/>
</p:tagLst>
</file>

<file path=ppt/tags/tag21.xml><?xml version="1.0" encoding="utf-8"?>
<p:tagLst xmlns:a="http://schemas.openxmlformats.org/drawingml/2006/main" xmlns:r="http://schemas.openxmlformats.org/officeDocument/2006/relationships" xmlns:p="http://schemas.openxmlformats.org/presentationml/2006/main">
  <p:tag name="OUTLINEID" val="2472D28CCF1A429CA8D162544BF2243C"/>
</p:tagLst>
</file>

<file path=ppt/tags/tag22.xml><?xml version="1.0" encoding="utf-8"?>
<p:tagLst xmlns:a="http://schemas.openxmlformats.org/drawingml/2006/main" xmlns:r="http://schemas.openxmlformats.org/officeDocument/2006/relationships" xmlns:p="http://schemas.openxmlformats.org/presentationml/2006/main">
  <p:tag name="OUTLINEID" val="2E86CD4B160140B5B4003270583EC373"/>
</p:tagLst>
</file>

<file path=ppt/tags/tag23.xml><?xml version="1.0" encoding="utf-8"?>
<p:tagLst xmlns:a="http://schemas.openxmlformats.org/drawingml/2006/main" xmlns:r="http://schemas.openxmlformats.org/officeDocument/2006/relationships" xmlns:p="http://schemas.openxmlformats.org/presentationml/2006/main">
  <p:tag name="OUTLINEID" val="22746113C1B749A68CA50414B44FE42D"/>
</p:tagLst>
</file>

<file path=ppt/tags/tag24.xml><?xml version="1.0" encoding="utf-8"?>
<p:tagLst xmlns:a="http://schemas.openxmlformats.org/drawingml/2006/main" xmlns:r="http://schemas.openxmlformats.org/officeDocument/2006/relationships" xmlns:p="http://schemas.openxmlformats.org/presentationml/2006/main">
  <p:tag name="OUTLINEID" val="C0A32FB672B44531979733E91F4F53C6"/>
</p:tagLst>
</file>

<file path=ppt/tags/tag25.xml><?xml version="1.0" encoding="utf-8"?>
<p:tagLst xmlns:a="http://schemas.openxmlformats.org/drawingml/2006/main" xmlns:r="http://schemas.openxmlformats.org/officeDocument/2006/relationships" xmlns:p="http://schemas.openxmlformats.org/presentationml/2006/main">
  <p:tag name="OUTLINEID" val="595C8207AF8D4CA1ADCA5931D568D8C5"/>
</p:tagLst>
</file>

<file path=ppt/tags/tag26.xml><?xml version="1.0" encoding="utf-8"?>
<p:tagLst xmlns:a="http://schemas.openxmlformats.org/drawingml/2006/main" xmlns:r="http://schemas.openxmlformats.org/officeDocument/2006/relationships" xmlns:p="http://schemas.openxmlformats.org/presentationml/2006/main">
  <p:tag name="OUTLINEID" val="7DB279CE95D74C679B4D7C787F34538B"/>
</p:tagLst>
</file>

<file path=ppt/tags/tag27.xml><?xml version="1.0" encoding="utf-8"?>
<p:tagLst xmlns:a="http://schemas.openxmlformats.org/drawingml/2006/main" xmlns:r="http://schemas.openxmlformats.org/officeDocument/2006/relationships" xmlns:p="http://schemas.openxmlformats.org/presentationml/2006/main">
  <p:tag name="OUTLINEID" val="595C8207AF8D4CA1ADCA5931D568D8C5"/>
</p:tagLst>
</file>

<file path=ppt/tags/tag28.xml><?xml version="1.0" encoding="utf-8"?>
<p:tagLst xmlns:a="http://schemas.openxmlformats.org/drawingml/2006/main" xmlns:r="http://schemas.openxmlformats.org/officeDocument/2006/relationships" xmlns:p="http://schemas.openxmlformats.org/presentationml/2006/main">
  <p:tag name="OUTLINEID" val="7DB279CE95D74C679B4D7C787F34538B"/>
</p:tagLst>
</file>

<file path=ppt/tags/tag29.xml><?xml version="1.0" encoding="utf-8"?>
<p:tagLst xmlns:a="http://schemas.openxmlformats.org/drawingml/2006/main" xmlns:r="http://schemas.openxmlformats.org/officeDocument/2006/relationships" xmlns:p="http://schemas.openxmlformats.org/presentationml/2006/main">
  <p:tag name="OUTLINEFRAGMENTID" val="D5156D18C10344B6B05D9EBF2D7B4BB1"/>
</p:tagLst>
</file>

<file path=ppt/tags/tag3.xml><?xml version="1.0" encoding="utf-8"?>
<p:tagLst xmlns:a="http://schemas.openxmlformats.org/drawingml/2006/main" xmlns:r="http://schemas.openxmlformats.org/officeDocument/2006/relationships" xmlns:p="http://schemas.openxmlformats.org/presentationml/2006/main">
  <p:tag name="OUTLINEID" val="C530551FA2DB496EA29A11DC5CC4A9E1"/>
</p:tagLst>
</file>

<file path=ppt/tags/tag30.xml><?xml version="1.0" encoding="utf-8"?>
<p:tagLst xmlns:a="http://schemas.openxmlformats.org/drawingml/2006/main" xmlns:r="http://schemas.openxmlformats.org/officeDocument/2006/relationships" xmlns:p="http://schemas.openxmlformats.org/presentationml/2006/main">
  <p:tag name="OUTLINEID" val="C530551FA2DB496EA29A11DC5CC4A9E1"/>
</p:tagLst>
</file>

<file path=ppt/tags/tag31.xml><?xml version="1.0" encoding="utf-8"?>
<p:tagLst xmlns:a="http://schemas.openxmlformats.org/drawingml/2006/main" xmlns:r="http://schemas.openxmlformats.org/officeDocument/2006/relationships" xmlns:p="http://schemas.openxmlformats.org/presentationml/2006/main">
  <p:tag name="OUTLINEID" val="7A43E3C4E1FD4D6F9A3D6AE49DD66C63"/>
</p:tagLst>
</file>

<file path=ppt/tags/tag32.xml><?xml version="1.0" encoding="utf-8"?>
<p:tagLst xmlns:a="http://schemas.openxmlformats.org/drawingml/2006/main" xmlns:r="http://schemas.openxmlformats.org/officeDocument/2006/relationships" xmlns:p="http://schemas.openxmlformats.org/presentationml/2006/main">
  <p:tag name="OUTLINEID" val="16C6CBBD61F1411FAB7E29F0ABB2E563"/>
</p:tagLst>
</file>

<file path=ppt/tags/tag33.xml><?xml version="1.0" encoding="utf-8"?>
<p:tagLst xmlns:a="http://schemas.openxmlformats.org/drawingml/2006/main" xmlns:r="http://schemas.openxmlformats.org/officeDocument/2006/relationships" xmlns:p="http://schemas.openxmlformats.org/presentationml/2006/main">
  <p:tag name="OUTLINEID" val="80287F26AE9043778246D8D216B04818"/>
</p:tagLst>
</file>

<file path=ppt/tags/tag34.xml><?xml version="1.0" encoding="utf-8"?>
<p:tagLst xmlns:a="http://schemas.openxmlformats.org/drawingml/2006/main" xmlns:r="http://schemas.openxmlformats.org/officeDocument/2006/relationships" xmlns:p="http://schemas.openxmlformats.org/presentationml/2006/main">
  <p:tag name="OUTLINEID" val="10434FC9850E4AA4A8197D7C715105C4"/>
</p:tagLst>
</file>

<file path=ppt/tags/tag35.xml><?xml version="1.0" encoding="utf-8"?>
<p:tagLst xmlns:a="http://schemas.openxmlformats.org/drawingml/2006/main" xmlns:r="http://schemas.openxmlformats.org/officeDocument/2006/relationships" xmlns:p="http://schemas.openxmlformats.org/presentationml/2006/main">
  <p:tag name="OUTLINEID" val="8A93E4085B124300B80524C12C975CE7"/>
</p:tagLst>
</file>

<file path=ppt/tags/tag36.xml><?xml version="1.0" encoding="utf-8"?>
<p:tagLst xmlns:a="http://schemas.openxmlformats.org/drawingml/2006/main" xmlns:r="http://schemas.openxmlformats.org/officeDocument/2006/relationships" xmlns:p="http://schemas.openxmlformats.org/presentationml/2006/main">
  <p:tag name="OUTLINEID" val="DDBE384B5DC04F7D98E55650C76E8BF7"/>
</p:tagLst>
</file>

<file path=ppt/tags/tag37.xml><?xml version="1.0" encoding="utf-8"?>
<p:tagLst xmlns:a="http://schemas.openxmlformats.org/drawingml/2006/main" xmlns:r="http://schemas.openxmlformats.org/officeDocument/2006/relationships" xmlns:p="http://schemas.openxmlformats.org/presentationml/2006/main">
  <p:tag name="OUTLINEID" val="88AFBD467B5341D89D02932E45BF0D6A"/>
</p:tagLst>
</file>

<file path=ppt/tags/tag38.xml><?xml version="1.0" encoding="utf-8"?>
<p:tagLst xmlns:a="http://schemas.openxmlformats.org/drawingml/2006/main" xmlns:r="http://schemas.openxmlformats.org/officeDocument/2006/relationships" xmlns:p="http://schemas.openxmlformats.org/presentationml/2006/main">
  <p:tag name="OUTLINEID" val="695E307DF9EF46B4BF83341052F6CB6C"/>
</p:tagLst>
</file>

<file path=ppt/tags/tag39.xml><?xml version="1.0" encoding="utf-8"?>
<p:tagLst xmlns:a="http://schemas.openxmlformats.org/drawingml/2006/main" xmlns:r="http://schemas.openxmlformats.org/officeDocument/2006/relationships" xmlns:p="http://schemas.openxmlformats.org/presentationml/2006/main">
  <p:tag name="OUTLINEID" val="732388A97D8E49DDA5F01350250B3ECB"/>
</p:tagLst>
</file>

<file path=ppt/tags/tag4.xml><?xml version="1.0" encoding="utf-8"?>
<p:tagLst xmlns:a="http://schemas.openxmlformats.org/drawingml/2006/main" xmlns:r="http://schemas.openxmlformats.org/officeDocument/2006/relationships" xmlns:p="http://schemas.openxmlformats.org/presentationml/2006/main">
  <p:tag name="OUTLINEID" val="7A43E3C4E1FD4D6F9A3D6AE49DD66C63"/>
</p:tagLst>
</file>

<file path=ppt/tags/tag40.xml><?xml version="1.0" encoding="utf-8"?>
<p:tagLst xmlns:a="http://schemas.openxmlformats.org/drawingml/2006/main" xmlns:r="http://schemas.openxmlformats.org/officeDocument/2006/relationships" xmlns:p="http://schemas.openxmlformats.org/presentationml/2006/main">
  <p:tag name="OUTLINEID" val="FEE3F1C0E74941238C8398D9D7A1F967"/>
</p:tagLst>
</file>

<file path=ppt/tags/tag41.xml><?xml version="1.0" encoding="utf-8"?>
<p:tagLst xmlns:a="http://schemas.openxmlformats.org/drawingml/2006/main" xmlns:r="http://schemas.openxmlformats.org/officeDocument/2006/relationships" xmlns:p="http://schemas.openxmlformats.org/presentationml/2006/main">
  <p:tag name="OUTLINEID" val="9B4D4DA5975F4411A2C1AFAB2BFA5851"/>
</p:tagLst>
</file>

<file path=ppt/tags/tag42.xml><?xml version="1.0" encoding="utf-8"?>
<p:tagLst xmlns:a="http://schemas.openxmlformats.org/drawingml/2006/main" xmlns:r="http://schemas.openxmlformats.org/officeDocument/2006/relationships" xmlns:p="http://schemas.openxmlformats.org/presentationml/2006/main">
  <p:tag name="OUTLINEID" val="8AB848DD9C0A4561B64EA5AEA4B33BD9"/>
</p:tagLst>
</file>

<file path=ppt/tags/tag5.xml><?xml version="1.0" encoding="utf-8"?>
<p:tagLst xmlns:a="http://schemas.openxmlformats.org/drawingml/2006/main" xmlns:r="http://schemas.openxmlformats.org/officeDocument/2006/relationships" xmlns:p="http://schemas.openxmlformats.org/presentationml/2006/main">
  <p:tag name="OUTLINEID" val="16C6CBBD61F1411FAB7E29F0ABB2E563"/>
</p:tagLst>
</file>

<file path=ppt/tags/tag6.xml><?xml version="1.0" encoding="utf-8"?>
<p:tagLst xmlns:a="http://schemas.openxmlformats.org/drawingml/2006/main" xmlns:r="http://schemas.openxmlformats.org/officeDocument/2006/relationships" xmlns:p="http://schemas.openxmlformats.org/presentationml/2006/main">
  <p:tag name="OUTLINEID" val="80287F26AE9043778246D8D216B04818"/>
</p:tagLst>
</file>

<file path=ppt/tags/tag7.xml><?xml version="1.0" encoding="utf-8"?>
<p:tagLst xmlns:a="http://schemas.openxmlformats.org/drawingml/2006/main" xmlns:r="http://schemas.openxmlformats.org/officeDocument/2006/relationships" xmlns:p="http://schemas.openxmlformats.org/presentationml/2006/main">
  <p:tag name="OUTLINEID" val="C5EBD86AF0B44BF0A8383A2B7ED424AD"/>
</p:tagLst>
</file>

<file path=ppt/tags/tag8.xml><?xml version="1.0" encoding="utf-8"?>
<p:tagLst xmlns:a="http://schemas.openxmlformats.org/drawingml/2006/main" xmlns:r="http://schemas.openxmlformats.org/officeDocument/2006/relationships" xmlns:p="http://schemas.openxmlformats.org/presentationml/2006/main">
  <p:tag name="OUTLINEID" val="6C0962FF0505459DBC6EA9E5DD8E1E29"/>
</p:tagLst>
</file>

<file path=ppt/tags/tag9.xml><?xml version="1.0" encoding="utf-8"?>
<p:tagLst xmlns:a="http://schemas.openxmlformats.org/drawingml/2006/main" xmlns:r="http://schemas.openxmlformats.org/officeDocument/2006/relationships" xmlns:p="http://schemas.openxmlformats.org/presentationml/2006/main">
  <p:tag name="OUTLINEID" val="02EEA62448D04DF58EE2841B4C5BD0B7"/>
</p:tagLst>
</file>

<file path=ppt/theme/theme1.xml><?xml version="1.0" encoding="utf-8"?>
<a:theme xmlns:a="http://schemas.openxmlformats.org/drawingml/2006/main" name="title_slide_with_image_Design">
  <a:themeElements>
    <a:clrScheme name="CMS Teal">
      <a:dk1>
        <a:sysClr val="windowText" lastClr="000000"/>
      </a:dk1>
      <a:lt1>
        <a:srgbClr val="FFFFFF"/>
      </a:lt1>
      <a:dk2>
        <a:srgbClr val="C2BCB9"/>
      </a:dk2>
      <a:lt2>
        <a:srgbClr val="FFFFFF"/>
      </a:lt2>
      <a:accent1>
        <a:srgbClr val="0D535F"/>
      </a:accent1>
      <a:accent2>
        <a:srgbClr val="4A7F87"/>
      </a:accent2>
      <a:accent3>
        <a:srgbClr val="86A9AF"/>
      </a:accent3>
      <a:accent4>
        <a:srgbClr val="C2D4D8"/>
      </a:accent4>
      <a:accent5>
        <a:srgbClr val="808080"/>
      </a:accent5>
      <a:accent6>
        <a:srgbClr val="BFBFBF"/>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MS PowerPoint 4_3.potx" id="{115625B9-EB7C-424E-A3ED-22B7CBC00FBF}" vid="{A7BC8FAA-6F08-4A75-9E82-E34D312FCD1E}"/>
    </a:ext>
  </a:extLst>
</a:theme>
</file>

<file path=ppt/theme/theme2.xml><?xml version="1.0" encoding="utf-8"?>
<a:theme xmlns:a="http://schemas.openxmlformats.org/drawingml/2006/main" name="intermediate_title_page_with_image_Design">
  <a:themeElements>
    <a:clrScheme name="CMS Teal">
      <a:dk1>
        <a:sysClr val="windowText" lastClr="000000"/>
      </a:dk1>
      <a:lt1>
        <a:srgbClr val="FFFFFF"/>
      </a:lt1>
      <a:dk2>
        <a:srgbClr val="C2BCB9"/>
      </a:dk2>
      <a:lt2>
        <a:srgbClr val="FFFFFF"/>
      </a:lt2>
      <a:accent1>
        <a:srgbClr val="0D535F"/>
      </a:accent1>
      <a:accent2>
        <a:srgbClr val="4A7F87"/>
      </a:accent2>
      <a:accent3>
        <a:srgbClr val="86A9AF"/>
      </a:accent3>
      <a:accent4>
        <a:srgbClr val="C2D4D8"/>
      </a:accent4>
      <a:accent5>
        <a:srgbClr val="808080"/>
      </a:accent5>
      <a:accent6>
        <a:srgbClr val="BFBFBF"/>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MS PowerPoint 4_3.potx" id="{115625B9-EB7C-424E-A3ED-22B7CBC00FBF}" vid="{26C9FD9E-9BFF-43FD-9D0D-BB92F291F30E}"/>
    </a:ext>
  </a:extLst>
</a:theme>
</file>

<file path=ppt/theme/theme3.xml><?xml version="1.0" encoding="utf-8"?>
<a:theme xmlns:a="http://schemas.openxmlformats.org/drawingml/2006/main" name="text_slide_with_Design">
  <a:themeElements>
    <a:clrScheme name="CMS Teal">
      <a:dk1>
        <a:sysClr val="windowText" lastClr="000000"/>
      </a:dk1>
      <a:lt1>
        <a:srgbClr val="FFFFFF"/>
      </a:lt1>
      <a:dk2>
        <a:srgbClr val="C2BCB9"/>
      </a:dk2>
      <a:lt2>
        <a:srgbClr val="FFFFFF"/>
      </a:lt2>
      <a:accent1>
        <a:srgbClr val="0D535F"/>
      </a:accent1>
      <a:accent2>
        <a:srgbClr val="4A7F87"/>
      </a:accent2>
      <a:accent3>
        <a:srgbClr val="86A9AF"/>
      </a:accent3>
      <a:accent4>
        <a:srgbClr val="C2D4D8"/>
      </a:accent4>
      <a:accent5>
        <a:srgbClr val="808080"/>
      </a:accent5>
      <a:accent6>
        <a:srgbClr val="BFBFBF"/>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rtlCol="0">
        <a:spAutoFit/>
      </a:bodyPr>
      <a:lstStyle>
        <a:defPPr>
          <a:defRPr sz="1000" dirty="0" smtClean="0">
            <a:solidFill>
              <a:srgbClr val="766A62"/>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CMS PowerPoint 4_3.potx" id="{115625B9-EB7C-424E-A3ED-22B7CBC00FBF}" vid="{5B1E2F21-81E1-48A8-8BA5-FF269A7B72DA}"/>
    </a:ext>
  </a:extLst>
</a:theme>
</file>

<file path=ppt/theme/theme4.xml><?xml version="1.0" encoding="utf-8"?>
<a:theme xmlns:a="http://schemas.openxmlformats.org/drawingml/2006/main" name="empty_slide_Design">
  <a:themeElements>
    <a:clrScheme name="CMS Teal">
      <a:dk1>
        <a:sysClr val="windowText" lastClr="000000"/>
      </a:dk1>
      <a:lt1>
        <a:srgbClr val="FFFFFF"/>
      </a:lt1>
      <a:dk2>
        <a:srgbClr val="C2BCB9"/>
      </a:dk2>
      <a:lt2>
        <a:srgbClr val="FFFFFF"/>
      </a:lt2>
      <a:accent1>
        <a:srgbClr val="0D535F"/>
      </a:accent1>
      <a:accent2>
        <a:srgbClr val="4A7F87"/>
      </a:accent2>
      <a:accent3>
        <a:srgbClr val="86A9AF"/>
      </a:accent3>
      <a:accent4>
        <a:srgbClr val="C2D4D8"/>
      </a:accent4>
      <a:accent5>
        <a:srgbClr val="808080"/>
      </a:accent5>
      <a:accent6>
        <a:srgbClr val="BFBFBF"/>
      </a:accent6>
      <a:hlink>
        <a:srgbClr val="000000"/>
      </a:hlink>
      <a:folHlink>
        <a:srgbClr val="000000"/>
      </a:folHlink>
    </a:clrScheme>
    <a:fontScheme name="CMS_Legal_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wrap="square" rtlCol="0">
        <a:spAutoFit/>
      </a:bodyPr>
      <a:lstStyle>
        <a:defPPr>
          <a:defRPr sz="1000" dirty="0" smtClean="0">
            <a:solidFill>
              <a:srgbClr val="766A62"/>
            </a:solidFill>
            <a:latin typeface="Arial" pitchFamily="34" charset="0"/>
            <a:cs typeface="Arial" pitchFamily="34" charset="0"/>
          </a:defRPr>
        </a:defPPr>
      </a:lstStyle>
    </a:txDef>
  </a:objectDefaults>
  <a:extraClrSchemeLst/>
  <a:extLst>
    <a:ext uri="{05A4C25C-085E-4340-85A3-A5531E510DB2}">
      <thm15:themeFamily xmlns:thm15="http://schemas.microsoft.com/office/thememl/2012/main" name="CMS PowerPoint 4_3.potx" id="{115625B9-EB7C-424E-A3ED-22B7CBC00FBF}" vid="{22A2CE83-BA96-40DA-915F-CB28FD1AF9E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 PowerPoint 4_3</Template>
  <TotalTime>0</TotalTime>
  <Words>547</Words>
  <Application>Microsoft Office PowerPoint</Application>
  <PresentationFormat>On-screen Show (4:3)</PresentationFormat>
  <Paragraphs>54</Paragraphs>
  <Slides>8</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8</vt:i4>
      </vt:variant>
    </vt:vector>
  </HeadingPair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2022-04-20T14:09:00Z</dcterms:created>
  <dcterms:modified xsi:type="dcterms:W3CDTF">2022-04-20T14:09:00Z</dcterms:modified>
</cp:coreProperties>
</file>