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5" r:id="rId2"/>
    <p:sldMasterId id="2147483773" r:id="rId3"/>
  </p:sldMasterIdLst>
  <p:notesMasterIdLst>
    <p:notesMasterId r:id="rId9"/>
  </p:notesMasterIdLst>
  <p:handoutMasterIdLst>
    <p:handoutMasterId r:id="rId10"/>
  </p:handoutMasterIdLst>
  <p:sldIdLst>
    <p:sldId id="352" r:id="rId4"/>
    <p:sldId id="396" r:id="rId5"/>
    <p:sldId id="448" r:id="rId6"/>
    <p:sldId id="449" r:id="rId7"/>
    <p:sldId id="450" r:id="rId8"/>
  </p:sldIdLst>
  <p:sldSz cx="9906000" cy="6858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180" userDrawn="1">
          <p15:clr>
            <a:srgbClr val="A4A3A4"/>
          </p15:clr>
        </p15:guide>
        <p15:guide id="4" orient="horz" pos="785" userDrawn="1">
          <p15:clr>
            <a:srgbClr val="A4A3A4"/>
          </p15:clr>
        </p15:guide>
        <p15:guide id="5" pos="6068" userDrawn="1">
          <p15:clr>
            <a:srgbClr val="A4A3A4"/>
          </p15:clr>
        </p15:guide>
        <p15:guide id="6" orient="horz" pos="4042" userDrawn="1">
          <p15:clr>
            <a:srgbClr val="A4A3A4"/>
          </p15:clr>
        </p15:guide>
        <p15:guide id="7" orient="horz" pos="4236" userDrawn="1">
          <p15:clr>
            <a:srgbClr val="A4A3A4"/>
          </p15:clr>
        </p15:guide>
        <p15:guide id="8" pos="6114" userDrawn="1">
          <p15:clr>
            <a:srgbClr val="A4A3A4"/>
          </p15:clr>
        </p15:guide>
        <p15:guide id="9" pos="5952" userDrawn="1">
          <p15:clr>
            <a:srgbClr val="A4A3A4"/>
          </p15:clr>
        </p15:guide>
        <p15:guide id="10" orient="horz" pos="41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668"/>
    <a:srgbClr val="22549A"/>
    <a:srgbClr val="02C9F8"/>
    <a:srgbClr val="CFCEBB"/>
    <a:srgbClr val="E7E7E9"/>
    <a:srgbClr val="8B6E4A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7" autoAdjust="0"/>
    <p:restoredTop sz="71138" autoAdjust="0"/>
  </p:normalViewPr>
  <p:slideViewPr>
    <p:cSldViewPr snapToGrid="0">
      <p:cViewPr varScale="1">
        <p:scale>
          <a:sx n="73" d="100"/>
          <a:sy n="73" d="100"/>
        </p:scale>
        <p:origin x="1518" y="66"/>
      </p:cViewPr>
      <p:guideLst>
        <p:guide orient="horz" pos="2160"/>
        <p:guide pos="3120"/>
        <p:guide pos="180"/>
        <p:guide orient="horz" pos="785"/>
        <p:guide pos="6068"/>
        <p:guide orient="horz" pos="4042"/>
        <p:guide orient="horz" pos="4236"/>
        <p:guide pos="6114"/>
        <p:guide pos="5952"/>
        <p:guide orient="horz" pos="41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84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75DB2-523E-445F-958E-C898DCD913E1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57703-A111-4728-A26F-7A170B0B81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3879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81429B92-D8F6-482C-9C97-835E902D69FB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3A370371-4380-426D-A311-7ED86F7942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0365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213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52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0620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5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659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_2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87255" y="2492640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텍스트 개체 틀 14"/>
          <p:cNvSpPr>
            <a:spLocks noGrp="1"/>
          </p:cNvSpPr>
          <p:nvPr>
            <p:ph type="body" sz="quarter" idx="10"/>
          </p:nvPr>
        </p:nvSpPr>
        <p:spPr>
          <a:xfrm>
            <a:off x="253290" y="510594"/>
            <a:ext cx="9397019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12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2636080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6445635"/>
            <a:ext cx="494175" cy="2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직사각형 14"/>
          <p:cNvSpPr/>
          <p:nvPr userDrawn="1"/>
        </p:nvSpPr>
        <p:spPr>
          <a:xfrm>
            <a:off x="254981" y="3001108"/>
            <a:ext cx="1712328" cy="3262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법무법인</a:t>
            </a:r>
            <a:r>
              <a:rPr kumimoji="0" lang="en-US" altLang="ko-KR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(</a:t>
            </a:r>
            <a:r>
              <a: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유</a:t>
            </a:r>
            <a:r>
              <a:rPr kumimoji="0" lang="en-US" altLang="ko-KR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) </a:t>
            </a:r>
            <a:r>
              <a: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율촌</a:t>
            </a:r>
          </a:p>
        </p:txBody>
      </p:sp>
      <p:sp>
        <p:nvSpPr>
          <p:cNvPr id="16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3292573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ko-KR" altLang="en-US" dirty="0" smtClean="0"/>
              <a:t>변호사 </a:t>
            </a:r>
            <a:r>
              <a:rPr lang="ko-KR" altLang="en-US" dirty="0" err="1" smtClean="0"/>
              <a:t>ㅇㅇㅇ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154314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감사합니다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자유형 17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4008322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제목 3"/>
          <p:cNvSpPr txBox="1">
            <a:spLocks/>
          </p:cNvSpPr>
          <p:nvPr userDrawn="1"/>
        </p:nvSpPr>
        <p:spPr>
          <a:xfrm>
            <a:off x="254981" y="3591714"/>
            <a:ext cx="7304585" cy="757015"/>
          </a:xfrm>
          <a:prstGeom prst="rect">
            <a:avLst/>
          </a:prstGeom>
        </p:spPr>
        <p:txBody>
          <a:bodyPr anchor="t"/>
          <a:lstStyle/>
          <a:p>
            <a:pPr marL="647700" indent="-647700" fontAlgn="auto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000" b="1" spc="-100" dirty="0" smtClean="0">
                <a:solidFill>
                  <a:srgbClr val="013668"/>
                </a:solidFill>
                <a:latin typeface="Arial" pitchFamily="34" charset="0"/>
                <a:ea typeface="+mj-ea"/>
                <a:cs typeface="Arial" pitchFamily="34" charset="0"/>
              </a:rPr>
              <a:t>감사합니다</a:t>
            </a:r>
            <a:endParaRPr lang="ko-KR" altLang="en-US" sz="4000" b="1" spc="-100" dirty="0">
              <a:solidFill>
                <a:srgbClr val="01366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95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감사합니다_2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3"/>
          <p:cNvSpPr txBox="1">
            <a:spLocks/>
          </p:cNvSpPr>
          <p:nvPr userDrawn="1"/>
        </p:nvSpPr>
        <p:spPr>
          <a:xfrm>
            <a:off x="254981" y="3591714"/>
            <a:ext cx="7304585" cy="757015"/>
          </a:xfrm>
          <a:prstGeom prst="rect">
            <a:avLst/>
          </a:prstGeom>
        </p:spPr>
        <p:txBody>
          <a:bodyPr anchor="t"/>
          <a:lstStyle/>
          <a:p>
            <a:pPr marL="647700" indent="-647700" fontAlgn="auto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000" b="1" spc="-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감사합니다</a:t>
            </a:r>
            <a:endParaRPr lang="ko-KR" altLang="en-US" sz="4000" b="1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4008322"/>
            <a:ext cx="494175" cy="2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54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뒷표지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직선 연결선 15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7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929" y="471340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그룹 11"/>
          <p:cNvGrpSpPr/>
          <p:nvPr userDrawn="1"/>
        </p:nvGrpSpPr>
        <p:grpSpPr>
          <a:xfrm>
            <a:off x="551052" y="4583718"/>
            <a:ext cx="9205176" cy="1936192"/>
            <a:chOff x="700824" y="4615250"/>
            <a:chExt cx="9205176" cy="1936192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700824" y="4615250"/>
              <a:ext cx="9205176" cy="259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1000" b="1" kern="1200" dirty="0" smtClean="0">
                  <a:solidFill>
                    <a:srgbClr val="262626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법무법인</a:t>
              </a:r>
              <a:r>
                <a:rPr kumimoji="0" lang="en-US" altLang="ko-KR" sz="1000" b="1" kern="1200" dirty="0" smtClean="0">
                  <a:solidFill>
                    <a:srgbClr val="262626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(</a:t>
              </a:r>
              <a:r>
                <a:rPr kumimoji="0" lang="ko-KR" altLang="en-US" sz="1000" b="1" kern="1200" dirty="0" smtClean="0">
                  <a:solidFill>
                    <a:srgbClr val="262626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유</a:t>
              </a:r>
              <a:r>
                <a:rPr kumimoji="0" lang="en-US" altLang="ko-KR" sz="1000" b="1" kern="1200" dirty="0" smtClean="0">
                  <a:solidFill>
                    <a:srgbClr val="262626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) </a:t>
              </a:r>
              <a:r>
                <a:rPr kumimoji="0" lang="ko-KR" altLang="en-US" sz="1000" b="1" kern="1200" dirty="0" smtClean="0">
                  <a:solidFill>
                    <a:srgbClr val="262626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율촌     </a:t>
              </a:r>
              <a:r>
                <a:rPr kumimoji="0" lang="ko-KR" altLang="en-US" sz="750" dirty="0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서울특별시 강남구 </a:t>
              </a:r>
              <a:r>
                <a:rPr kumimoji="0" lang="ko-KR" altLang="en-US" sz="750" dirty="0" err="1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테헤란로</a:t>
              </a:r>
              <a:r>
                <a:rPr kumimoji="0" lang="ko-KR" altLang="en-US" sz="750" dirty="0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50" dirty="0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521, </a:t>
              </a:r>
              <a:r>
                <a:rPr kumimoji="0" lang="ko-KR" altLang="en-US" sz="750" dirty="0" err="1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파르나스타워</a:t>
              </a:r>
              <a:r>
                <a:rPr kumimoji="0" lang="ko-KR" altLang="en-US" sz="750" dirty="0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50" dirty="0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38</a:t>
              </a:r>
              <a:r>
                <a:rPr kumimoji="0" lang="ko-KR" altLang="en-US" sz="750" dirty="0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층</a:t>
              </a:r>
              <a:r>
                <a:rPr kumimoji="0" lang="en-US" altLang="ko-KR" sz="750" dirty="0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750" dirty="0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삼성동</a:t>
              </a:r>
              <a:r>
                <a:rPr kumimoji="0" lang="en-US" altLang="ko-KR" sz="750" dirty="0" smtClean="0">
                  <a:solidFill>
                    <a:srgbClr val="26262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    Tel: 02-528-5200    Fax: 02-528-5228    E-mail: mail@yulchon.com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0824" y="4971647"/>
              <a:ext cx="4532758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베트남 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호치민</a:t>
              </a: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사무소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Unit 03, 4th Floor, </a:t>
              </a:r>
              <a:r>
                <a:rPr kumimoji="0" lang="en-US" altLang="ko-KR" sz="700" spc="-2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MPlaza</a:t>
              </a: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Saigon, 39 Le </a:t>
              </a:r>
              <a:r>
                <a:rPr kumimoji="0" lang="en-US" altLang="ko-KR" sz="700" spc="-2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Duan</a:t>
              </a: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St., Ben </a:t>
              </a:r>
              <a:r>
                <a:rPr kumimoji="0" lang="en-US" altLang="ko-KR" sz="700" spc="-2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Nghe</a:t>
              </a: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Ward, Dist.1, Ho Chi Minh City, Vietnam </a:t>
              </a:r>
              <a:b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+84 28-3911-0225  Fax: +84-28-3911-0230  E-mail: hcmc@yulchon.com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700824" y="5512245"/>
              <a:ext cx="4532757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베트남 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하노이 사무소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27th floor, East Wing,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Lotte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Center Hanoi, no. 54 Lieu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Giai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street, Cong Vi ward, Ba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Dinh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district, Hanoi. </a:t>
              </a:r>
            </a:p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+84-24-3837-8200  Fax: +84-24-3837-8230  E-mail: hanoi@yulchon.com</a:t>
              </a:r>
            </a:p>
          </p:txBody>
        </p:sp>
        <p:sp>
          <p:nvSpPr>
            <p:cNvPr id="26" name="TextBox 25"/>
            <p:cNvSpPr txBox="1"/>
            <p:nvPr userDrawn="1"/>
          </p:nvSpPr>
          <p:spPr>
            <a:xfrm>
              <a:off x="700824" y="6052844"/>
              <a:ext cx="4532757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중국 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상해 사무소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Room 828, Level 8, Bank of East Asia, 66 </a:t>
              </a:r>
              <a:r>
                <a:rPr kumimoji="0" lang="en-US" altLang="ko-KR" sz="700" spc="-3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Huayuan</a:t>
              </a: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3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Shiqiao</a:t>
              </a: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Road, </a:t>
              </a:r>
              <a:r>
                <a:rPr kumimoji="0" lang="en-US" altLang="ko-KR" sz="700" spc="-3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Pudong</a:t>
              </a: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Shanghai 200120, PRC</a:t>
              </a:r>
            </a:p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+86-21-6179-9834    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E-mail: </a:t>
              </a: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shanghai@yulchon.com </a:t>
              </a:r>
            </a:p>
          </p:txBody>
        </p:sp>
        <p:sp>
          <p:nvSpPr>
            <p:cNvPr id="27" name="TextBox 26"/>
            <p:cNvSpPr txBox="1"/>
            <p:nvPr userDrawn="1"/>
          </p:nvSpPr>
          <p:spPr>
            <a:xfrm>
              <a:off x="5233581" y="4999126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미얀마 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양곤 사무소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#6-#7, Level 4, </a:t>
              </a:r>
              <a:r>
                <a:rPr kumimoji="0" lang="en-US" altLang="ko-KR" sz="700" spc="-4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Uniteam</a:t>
              </a:r>
              <a: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Training Office Building,No.84, Pan </a:t>
              </a:r>
              <a:r>
                <a:rPr kumimoji="0" lang="en-US" altLang="ko-KR" sz="700" spc="-4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Hlaing</a:t>
              </a:r>
              <a: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Street, </a:t>
              </a:r>
              <a:r>
                <a:rPr kumimoji="0" lang="en-US" altLang="ko-KR" sz="700" spc="-4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Sanchaung</a:t>
              </a:r>
              <a: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Township, Yangon, Myanmar.</a:t>
              </a:r>
              <a:b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+95-1-7537-088  Fax: : +95-1-7537-088  E-mail: yangon@yulchon.com</a:t>
              </a:r>
            </a:p>
          </p:txBody>
        </p:sp>
        <p:sp>
          <p:nvSpPr>
            <p:cNvPr id="28" name="TextBox 27"/>
            <p:cNvSpPr txBox="1"/>
            <p:nvPr userDrawn="1"/>
          </p:nvSpPr>
          <p:spPr>
            <a:xfrm>
              <a:off x="5233581" y="5525985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러시아 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모스크바 사무소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12th Fl. White Gardens Business Center, 7 </a:t>
              </a:r>
              <a:r>
                <a:rPr kumimoji="0" lang="en-US" altLang="ko-KR" sz="7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Ulitsa</a:t>
              </a:r>
              <a: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Lesnaya</a:t>
              </a:r>
              <a: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Moscow, Russian Federation, 125047   </a:t>
              </a:r>
              <a:b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+7-495-510-5200 Fax: +7-495-510-5228 E-mail: moscow@yulchon.com</a:t>
              </a:r>
            </a:p>
          </p:txBody>
        </p:sp>
        <p:sp>
          <p:nvSpPr>
            <p:cNvPr id="29" name="TextBox 28"/>
            <p:cNvSpPr txBox="1"/>
            <p:nvPr userDrawn="1"/>
          </p:nvSpPr>
          <p:spPr>
            <a:xfrm>
              <a:off x="5233581" y="6052844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인도네시아 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자카르타 사무소</a:t>
              </a:r>
              <a:r>
                <a:rPr kumimoji="0" lang="en-US" altLang="ko-KR" sz="7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7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Energy, 32nd Floor, SCBD Lot 11A,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Jalan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Jenderal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Sudirman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Kav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 52-53, Jakarta 12190, Indonesia </a:t>
              </a:r>
              <a:b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 : +62-21-2978-3888 Fax : +62-21-2978-3800 jakarta@yulchon.com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056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뒷표지_2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849" y="471340"/>
            <a:ext cx="494175" cy="2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직선 연결선 26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9" name="그룹 18"/>
          <p:cNvGrpSpPr/>
          <p:nvPr userDrawn="1"/>
        </p:nvGrpSpPr>
        <p:grpSpPr>
          <a:xfrm>
            <a:off x="551052" y="4583718"/>
            <a:ext cx="9205176" cy="1936192"/>
            <a:chOff x="700824" y="4615250"/>
            <a:chExt cx="9205176" cy="1936192"/>
          </a:xfrm>
        </p:grpSpPr>
        <p:sp>
          <p:nvSpPr>
            <p:cNvPr id="20" name="TextBox 19"/>
            <p:cNvSpPr txBox="1"/>
            <p:nvPr userDrawn="1"/>
          </p:nvSpPr>
          <p:spPr>
            <a:xfrm>
              <a:off x="700824" y="4615250"/>
              <a:ext cx="9205176" cy="259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10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법무법인</a:t>
              </a:r>
              <a:r>
                <a:rPr kumimoji="0" lang="en-US" altLang="ko-KR" sz="10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(</a:t>
              </a:r>
              <a:r>
                <a:rPr kumimoji="0" lang="ko-KR" altLang="en-US" sz="10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유</a:t>
              </a:r>
              <a:r>
                <a:rPr kumimoji="0" lang="en-US" altLang="ko-KR" sz="10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) </a:t>
              </a:r>
              <a:r>
                <a:rPr kumimoji="0" lang="ko-KR" altLang="en-US" sz="10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율촌     </a:t>
              </a:r>
              <a:r>
                <a:rPr kumimoji="0" lang="ko-KR" altLang="en-US" sz="75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서울특별시 강남구 </a:t>
              </a:r>
              <a:r>
                <a:rPr kumimoji="0" lang="ko-KR" altLang="en-US" sz="75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테헤란로</a:t>
              </a:r>
              <a:r>
                <a:rPr kumimoji="0" lang="ko-KR" altLang="en-US" sz="75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5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521, </a:t>
              </a:r>
              <a:r>
                <a:rPr kumimoji="0" lang="ko-KR" altLang="en-US" sz="75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파르나스타워</a:t>
              </a:r>
              <a:r>
                <a:rPr kumimoji="0" lang="ko-KR" altLang="en-US" sz="75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5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38</a:t>
              </a:r>
              <a:r>
                <a:rPr kumimoji="0" lang="ko-KR" altLang="en-US" sz="75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층</a:t>
              </a:r>
              <a:r>
                <a:rPr kumimoji="0" lang="en-US" altLang="ko-KR" sz="75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75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삼성동</a:t>
              </a:r>
              <a:r>
                <a:rPr kumimoji="0" lang="en-US" altLang="ko-KR" sz="75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    Tel: 02-528-5200    Fax: 02-528-5228    E-mail: mail@yulchon.com 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700824" y="4971647"/>
              <a:ext cx="4532758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베트남 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호치민</a:t>
              </a: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사무소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Unit 03, 4th Floor, </a:t>
              </a:r>
              <a:r>
                <a:rPr kumimoji="0" lang="en-US" altLang="ko-KR" sz="700" spc="-2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MPlaza</a:t>
              </a: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Saigon, 39 Le </a:t>
              </a:r>
              <a:r>
                <a:rPr kumimoji="0" lang="en-US" altLang="ko-KR" sz="700" spc="-2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Duan</a:t>
              </a: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St., Ben </a:t>
              </a:r>
              <a:r>
                <a:rPr kumimoji="0" lang="en-US" altLang="ko-KR" sz="700" spc="-2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Nghe</a:t>
              </a: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Ward, Dist.1, Ho Chi Minh City, Vietnam </a:t>
              </a:r>
              <a:br>
                <a:rPr kumimoji="0" lang="en-US" altLang="ko-KR" sz="700" spc="-2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+84 28-3911-0225  Fax: +84-28-3911-0230  E-mail: hcmc@yulchon.com</a:t>
              </a: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700824" y="5512245"/>
              <a:ext cx="4532757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베트남 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하노이 사무소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27th floor, East Wing,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Lotte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Center Hanoi, no. 54 Lieu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Giai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street, Cong Vi ward, Ba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Dinh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district, Hanoi. </a:t>
              </a:r>
            </a:p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+84-24-3837-8200  Fax: +84-24-3837-8230  E-mail: hanoi@yulchon.com</a:t>
              </a: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700824" y="6052844"/>
              <a:ext cx="4532757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중국 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상해 사무소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Room 828, Level 8, Bank of East Asia, 66 </a:t>
              </a:r>
              <a:r>
                <a:rPr kumimoji="0" lang="en-US" altLang="ko-KR" sz="700" spc="-3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Huayuan</a:t>
              </a: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3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Shiqiao</a:t>
              </a: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Road, </a:t>
              </a:r>
              <a:r>
                <a:rPr kumimoji="0" lang="en-US" altLang="ko-KR" sz="700" spc="-3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Pudong</a:t>
              </a: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Shanghai 200120, PRC</a:t>
              </a:r>
            </a:p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+86-21-6179-9834    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E-mail: </a:t>
              </a: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shanghai@yulchon.com </a:t>
              </a:r>
            </a:p>
          </p:txBody>
        </p:sp>
        <p:sp>
          <p:nvSpPr>
            <p:cNvPr id="24" name="TextBox 23"/>
            <p:cNvSpPr txBox="1"/>
            <p:nvPr userDrawn="1"/>
          </p:nvSpPr>
          <p:spPr>
            <a:xfrm>
              <a:off x="5233581" y="4999126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미얀마 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양곤 사무소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4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#6-#7, Level 4, </a:t>
              </a:r>
              <a:r>
                <a:rPr kumimoji="0" lang="en-US" altLang="ko-KR" sz="700" spc="-4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Uniteam</a:t>
              </a:r>
              <a:r>
                <a:rPr kumimoji="0" lang="en-US" altLang="ko-KR" sz="700" spc="-4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Training Office Building,No.84, Pan </a:t>
              </a:r>
              <a:r>
                <a:rPr kumimoji="0" lang="en-US" altLang="ko-KR" sz="700" spc="-4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Hlaing</a:t>
              </a:r>
              <a:r>
                <a:rPr kumimoji="0" lang="en-US" altLang="ko-KR" sz="700" spc="-4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Street, </a:t>
              </a:r>
              <a:r>
                <a:rPr kumimoji="0" lang="en-US" altLang="ko-KR" sz="700" spc="-4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Sanchaung</a:t>
              </a:r>
              <a:r>
                <a:rPr kumimoji="0" lang="en-US" altLang="ko-KR" sz="700" spc="-4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Township, Yangon, Myanmar.</a:t>
              </a:r>
              <a:br>
                <a:rPr kumimoji="0" lang="en-US" altLang="ko-KR" sz="700" spc="-4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+95-1-7537-088  Fax: : +95-1-7537-088  E-mail: yangon@yulchon.com</a:t>
              </a:r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5233581" y="5525985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러시아 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모스크바 사무소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12th Fl. White Gardens Business Center, 7 </a:t>
              </a:r>
              <a:r>
                <a:rPr kumimoji="0" lang="en-US" altLang="ko-KR" sz="7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Ulitsa</a:t>
              </a:r>
              <a:r>
                <a:rPr kumimoji="0" lang="en-US" altLang="ko-KR" sz="7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Lesnaya</a:t>
              </a:r>
              <a:r>
                <a:rPr kumimoji="0" lang="en-US" altLang="ko-KR" sz="7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Moscow, Russian Federation, 125047   </a:t>
              </a:r>
              <a:br>
                <a:rPr kumimoji="0" lang="en-US" altLang="ko-KR" sz="7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Tel: +7-495-510-5200 Fax: +7-495-510-5228 E-mail: moscow@yulchon.com</a:t>
              </a:r>
            </a:p>
          </p:txBody>
        </p:sp>
        <p:sp>
          <p:nvSpPr>
            <p:cNvPr id="26" name="TextBox 25"/>
            <p:cNvSpPr txBox="1"/>
            <p:nvPr userDrawn="1"/>
          </p:nvSpPr>
          <p:spPr>
            <a:xfrm>
              <a:off x="5233581" y="6052844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ko-KR" altLang="en-US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인도네시아 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</a:t>
              </a:r>
              <a:r>
                <a:rPr kumimoji="0" lang="ko-KR" altLang="en-US" sz="800" b="1" kern="120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자카르타 사무소</a:t>
              </a:r>
              <a:r>
                <a:rPr kumimoji="0" lang="en-US" altLang="ko-KR" sz="7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  </a:t>
              </a:r>
              <a:br>
                <a:rPr kumimoji="0" lang="en-US" altLang="ko-KR" sz="7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Energy, 32nd Floor, SCBD Lot 11A,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Jalan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Jenderal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Sudirman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Kav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 52-53, Jakarta 12190, Indonesia </a:t>
              </a:r>
              <a:b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Tel : +62-21-2978-3888 Fax : +62-21-2978-3800 jakarta@yulchon.com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02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제목 슬라이드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6445635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097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8575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287255" y="2492640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텍스트 개체 틀 14"/>
          <p:cNvSpPr>
            <a:spLocks noGrp="1"/>
          </p:cNvSpPr>
          <p:nvPr>
            <p:ph type="body" sz="quarter" idx="10"/>
          </p:nvPr>
        </p:nvSpPr>
        <p:spPr>
          <a:xfrm>
            <a:off x="253290" y="510594"/>
            <a:ext cx="9397019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100">
                <a:solidFill>
                  <a:srgbClr val="01366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2636080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/>
              <a:t>2021. 2. </a:t>
            </a:r>
          </a:p>
        </p:txBody>
      </p:sp>
      <p:sp>
        <p:nvSpPr>
          <p:cNvPr id="22" name="직사각형 21"/>
          <p:cNvSpPr/>
          <p:nvPr userDrawn="1"/>
        </p:nvSpPr>
        <p:spPr>
          <a:xfrm>
            <a:off x="254981" y="3001108"/>
            <a:ext cx="1712328" cy="3262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ko-KR" altLang="en-US" sz="1500" kern="1200" dirty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법무법인</a:t>
            </a:r>
            <a:r>
              <a:rPr kumimoji="0" lang="en-US" altLang="ko-KR" sz="1500" kern="1200" dirty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(</a:t>
            </a:r>
            <a:r>
              <a:rPr kumimoji="0" lang="ko-KR" altLang="en-US" sz="1500" kern="1200" dirty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유</a:t>
            </a:r>
            <a:r>
              <a:rPr kumimoji="0" lang="en-US" altLang="ko-KR" sz="1500" kern="1200" dirty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) </a:t>
            </a:r>
            <a:r>
              <a:rPr kumimoji="0" lang="ko-KR" altLang="en-US" sz="1500" kern="1200" dirty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율촌</a:t>
            </a:r>
          </a:p>
        </p:txBody>
      </p:sp>
      <p:sp>
        <p:nvSpPr>
          <p:cNvPr id="12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3292573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ko-KR" altLang="en-US" dirty="0"/>
              <a:t>변호사 </a:t>
            </a:r>
            <a:r>
              <a:rPr lang="ko-KR" altLang="en-US" dirty="0" err="1"/>
              <a:t>ㅇㅇㅇ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525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638175" y="0"/>
            <a:ext cx="1517650" cy="1517650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40" y="954092"/>
            <a:ext cx="10509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그룹 29"/>
          <p:cNvGrpSpPr/>
          <p:nvPr userDrawn="1"/>
        </p:nvGrpSpPr>
        <p:grpSpPr>
          <a:xfrm>
            <a:off x="2095227" y="4509120"/>
            <a:ext cx="3071813" cy="603842"/>
            <a:chOff x="2098675" y="5110500"/>
            <a:chExt cx="3071813" cy="603842"/>
          </a:xfrm>
        </p:grpSpPr>
        <p:sp>
          <p:nvSpPr>
            <p:cNvPr id="31" name="Rectangle 5"/>
            <p:cNvSpPr>
              <a:spLocks noChangeArrowheads="1"/>
            </p:cNvSpPr>
            <p:nvPr userDrawn="1"/>
          </p:nvSpPr>
          <p:spPr bwMode="auto">
            <a:xfrm>
              <a:off x="2098675" y="5279095"/>
              <a:ext cx="3071813" cy="435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  <a:spcAft>
                  <a:spcPts val="85"/>
                </a:spcAft>
              </a:pPr>
              <a:r>
                <a:rPr lang="en-US" altLang="ko-KR" sz="596" dirty="0" err="1" smtClean="0">
                  <a:solidFill>
                    <a:srgbClr val="262626"/>
                  </a:solidFill>
                  <a:latin typeface="Arial" charset="0"/>
                </a:rPr>
                <a:t>Parnas</a:t>
              </a:r>
              <a:r>
                <a:rPr lang="en-US" altLang="ko-KR" sz="596" baseline="0" dirty="0" smtClean="0">
                  <a:solidFill>
                    <a:srgbClr val="262626"/>
                  </a:solidFill>
                  <a:latin typeface="Arial" charset="0"/>
                </a:rPr>
                <a:t> Tower</a:t>
              </a:r>
              <a:r>
                <a:rPr lang="en-US" altLang="ko-KR" sz="596" dirty="0" smtClean="0">
                  <a:solidFill>
                    <a:srgbClr val="262626"/>
                  </a:solidFill>
                  <a:latin typeface="Arial" charset="0"/>
                </a:rPr>
                <a:t> 38F</a:t>
              </a: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, </a:t>
              </a:r>
              <a:b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</a:br>
              <a:r>
                <a:rPr lang="en-US" altLang="ko-KR" sz="596" dirty="0" smtClean="0">
                  <a:solidFill>
                    <a:srgbClr val="262626"/>
                  </a:solidFill>
                  <a:latin typeface="Arial" charset="0"/>
                </a:rPr>
                <a:t>521 Teheran-</a:t>
              </a:r>
              <a:r>
                <a:rPr lang="en-US" altLang="ko-KR" sz="596" dirty="0" err="1" smtClean="0">
                  <a:solidFill>
                    <a:srgbClr val="262626"/>
                  </a:solidFill>
                  <a:latin typeface="Arial" charset="0"/>
                </a:rPr>
                <a:t>ro</a:t>
              </a: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, </a:t>
              </a:r>
              <a:r>
                <a:rPr lang="en-US" altLang="ko-KR" sz="596" dirty="0" err="1" smtClean="0">
                  <a:solidFill>
                    <a:srgbClr val="262626"/>
                  </a:solidFill>
                  <a:latin typeface="Arial" charset="0"/>
                </a:rPr>
                <a:t>Samseong</a:t>
              </a:r>
              <a:r>
                <a:rPr lang="en-US" altLang="ko-KR" sz="596" dirty="0" smtClean="0">
                  <a:solidFill>
                    <a:srgbClr val="262626"/>
                  </a:solidFill>
                  <a:latin typeface="Arial" charset="0"/>
                </a:rPr>
                <a:t>-dong</a:t>
              </a: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, Gangnam-gu, Seoul </a:t>
              </a:r>
              <a:r>
                <a:rPr lang="en-US" altLang="ko-KR" sz="596" dirty="0" smtClean="0">
                  <a:solidFill>
                    <a:srgbClr val="262626"/>
                  </a:solidFill>
                  <a:latin typeface="Arial" charset="0"/>
                </a:rPr>
                <a:t>06461, </a:t>
              </a: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Korea</a:t>
              </a:r>
            </a:p>
            <a:p>
              <a:pPr latinLnBrk="0">
                <a:lnSpc>
                  <a:spcPct val="120000"/>
                </a:lnSpc>
              </a:pP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Tel: 02-528-5200  Fax: 02-528-5228  E-mail: mail@yulchon.com </a:t>
              </a:r>
            </a:p>
          </p:txBody>
        </p:sp>
        <p:sp>
          <p:nvSpPr>
            <p:cNvPr id="32" name="Rectangle 5"/>
            <p:cNvSpPr>
              <a:spLocks noChangeArrowheads="1"/>
            </p:cNvSpPr>
            <p:nvPr userDrawn="1"/>
          </p:nvSpPr>
          <p:spPr bwMode="auto">
            <a:xfrm>
              <a:off x="2098675" y="5110500"/>
              <a:ext cx="2428875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 err="1">
                  <a:solidFill>
                    <a:srgbClr val="262626"/>
                  </a:solidFill>
                  <a:latin typeface="Arial" charset="0"/>
                </a:rPr>
                <a:t>Yulchon</a:t>
              </a:r>
              <a:r>
                <a:rPr lang="en-US" altLang="ko-KR" sz="852" b="1" dirty="0">
                  <a:solidFill>
                    <a:srgbClr val="262626"/>
                  </a:solidFill>
                  <a:latin typeface="Arial" charset="0"/>
                </a:rPr>
                <a:t> LLC</a:t>
              </a:r>
            </a:p>
          </p:txBody>
        </p:sp>
      </p:grpSp>
      <p:grpSp>
        <p:nvGrpSpPr>
          <p:cNvPr id="33" name="그룹 32"/>
          <p:cNvGrpSpPr/>
          <p:nvPr userDrawn="1"/>
        </p:nvGrpSpPr>
        <p:grpSpPr>
          <a:xfrm>
            <a:off x="2095227" y="5157192"/>
            <a:ext cx="3214688" cy="576725"/>
            <a:chOff x="2098675" y="5762894"/>
            <a:chExt cx="3214688" cy="576725"/>
          </a:xfrm>
        </p:grpSpPr>
        <p:sp>
          <p:nvSpPr>
            <p:cNvPr id="34" name="Rectangle 5"/>
            <p:cNvSpPr>
              <a:spLocks noChangeArrowheads="1"/>
            </p:cNvSpPr>
            <p:nvPr userDrawn="1"/>
          </p:nvSpPr>
          <p:spPr bwMode="auto">
            <a:xfrm>
              <a:off x="2098675" y="5919055"/>
              <a:ext cx="3214688" cy="420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Aft>
                  <a:spcPts val="85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Unit 03, 4th Floor, Kumho Asiana Plaza, 39 Le Duan St., Ben Nghe Ward, </a:t>
              </a:r>
            </a:p>
            <a:p>
              <a:pPr eaLnBrk="0" latinLnBrk="0" hangingPunct="0">
                <a:lnSpc>
                  <a:spcPct val="110000"/>
                </a:lnSpc>
                <a:spcAft>
                  <a:spcPts val="85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Dist.1, Ho Chi Minh City, Vietnam </a:t>
              </a:r>
            </a:p>
            <a:p>
              <a:pPr eaLnBrk="0" latinLnBrk="0" hangingPunct="0">
                <a:lnSpc>
                  <a:spcPct val="110000"/>
                </a:lnSpc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Tel: +84 8 3911 0225  Fax: +84 8 3911 0230  E-mail: ujahn@yulchon.com</a:t>
              </a:r>
            </a:p>
          </p:txBody>
        </p:sp>
        <p:sp>
          <p:nvSpPr>
            <p:cNvPr id="35" name="Rectangle 5"/>
            <p:cNvSpPr>
              <a:spLocks noChangeArrowheads="1"/>
            </p:cNvSpPr>
            <p:nvPr userDrawn="1"/>
          </p:nvSpPr>
          <p:spPr bwMode="auto">
            <a:xfrm>
              <a:off x="2098675" y="5762894"/>
              <a:ext cx="2925763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it-IT" altLang="ko-KR" sz="852" b="1" dirty="0">
                  <a:solidFill>
                    <a:srgbClr val="262626"/>
                  </a:solidFill>
                </a:rPr>
                <a:t>Vietnam, Ho Chi Minh City</a:t>
              </a:r>
            </a:p>
          </p:txBody>
        </p:sp>
      </p:grpSp>
      <p:grpSp>
        <p:nvGrpSpPr>
          <p:cNvPr id="36" name="그룹 35"/>
          <p:cNvGrpSpPr/>
          <p:nvPr userDrawn="1"/>
        </p:nvGrpSpPr>
        <p:grpSpPr>
          <a:xfrm>
            <a:off x="5700715" y="4509120"/>
            <a:ext cx="3500437" cy="592272"/>
            <a:chOff x="5700713" y="5796300"/>
            <a:chExt cx="3500437" cy="592272"/>
          </a:xfrm>
        </p:grpSpPr>
        <p:sp>
          <p:nvSpPr>
            <p:cNvPr id="37" name="Rectangle 5"/>
            <p:cNvSpPr>
              <a:spLocks noChangeArrowheads="1"/>
            </p:cNvSpPr>
            <p:nvPr userDrawn="1"/>
          </p:nvSpPr>
          <p:spPr bwMode="auto">
            <a:xfrm>
              <a:off x="5700713" y="5995516"/>
              <a:ext cx="3500437" cy="393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latinLnBrk="0" hangingPunct="0">
                <a:spcAft>
                  <a:spcPts val="85"/>
                </a:spcAft>
              </a:pP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  <a:cs typeface="Arial" charset="0"/>
                </a:rPr>
                <a:t>1209, 12F, South Tower C, Raycom InfoTech Park, No. 2, Ke Xue Yuan Nan Lu, Haidian District Beijing, 100190, P.R. China</a:t>
              </a:r>
            </a:p>
            <a:p>
              <a:pPr eaLnBrk="0" latinLnBrk="0" hangingPunct="0">
                <a:lnSpc>
                  <a:spcPct val="114000"/>
                </a:lnSpc>
              </a:pP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  <a:cs typeface="Arial" charset="0"/>
                </a:rPr>
                <a:t>Tel: +86-10-8567-0828/0768 Fax:+86-10-8567-0738  E-mail :Beijing@yulchon.com</a:t>
              </a:r>
            </a:p>
          </p:txBody>
        </p:sp>
        <p:sp>
          <p:nvSpPr>
            <p:cNvPr id="38" name="Rectangle 5"/>
            <p:cNvSpPr>
              <a:spLocks noChangeArrowheads="1"/>
            </p:cNvSpPr>
            <p:nvPr userDrawn="1"/>
          </p:nvSpPr>
          <p:spPr bwMode="auto">
            <a:xfrm>
              <a:off x="5700713" y="5796300"/>
              <a:ext cx="2143125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>
                  <a:solidFill>
                    <a:srgbClr val="262626"/>
                  </a:solidFill>
                  <a:latin typeface="Arial" charset="0"/>
                </a:rPr>
                <a:t>China, Beijing</a:t>
              </a:r>
            </a:p>
          </p:txBody>
        </p:sp>
      </p:grpSp>
      <p:grpSp>
        <p:nvGrpSpPr>
          <p:cNvPr id="39" name="그룹 38"/>
          <p:cNvGrpSpPr/>
          <p:nvPr userDrawn="1"/>
        </p:nvGrpSpPr>
        <p:grpSpPr>
          <a:xfrm>
            <a:off x="2095229" y="5805264"/>
            <a:ext cx="3505845" cy="529489"/>
            <a:chOff x="5700713" y="5153060"/>
            <a:chExt cx="3505845" cy="529489"/>
          </a:xfrm>
        </p:grpSpPr>
        <p:sp>
          <p:nvSpPr>
            <p:cNvPr id="40" name="Rectangle 5"/>
            <p:cNvSpPr>
              <a:spLocks noChangeArrowheads="1"/>
            </p:cNvSpPr>
            <p:nvPr userDrawn="1"/>
          </p:nvSpPr>
          <p:spPr bwMode="auto">
            <a:xfrm>
              <a:off x="5700713" y="5153060"/>
              <a:ext cx="2420937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>
                  <a:solidFill>
                    <a:srgbClr val="262626"/>
                  </a:solidFill>
                </a:rPr>
                <a:t>Vietnam, Hanoi City</a:t>
              </a:r>
            </a:p>
          </p:txBody>
        </p:sp>
        <p:sp>
          <p:nvSpPr>
            <p:cNvPr id="41" name="Rectangle 5"/>
            <p:cNvSpPr>
              <a:spLocks noChangeArrowheads="1"/>
            </p:cNvSpPr>
            <p:nvPr userDrawn="1"/>
          </p:nvSpPr>
          <p:spPr bwMode="auto">
            <a:xfrm>
              <a:off x="5700713" y="5302317"/>
              <a:ext cx="3505845" cy="380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27th floor, East Wing,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Lotte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Center Hanoi, no. 54 Lieu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Giai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street, </a:t>
              </a:r>
              <a:b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</a:b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Cong Vi ward, Ba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Dinh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district, Hanoi.</a:t>
              </a:r>
            </a:p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Tel: +84-4-3837-8200 Fax: +84-4-3837-8230  E-mail: </a:t>
              </a: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hbyi@yulchon.com </a:t>
              </a:r>
              <a:endParaRPr lang="en-US" altLang="ko-KR" sz="596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</p:grpSp>
      <p:grpSp>
        <p:nvGrpSpPr>
          <p:cNvPr id="42" name="그룹 41"/>
          <p:cNvGrpSpPr/>
          <p:nvPr userDrawn="1"/>
        </p:nvGrpSpPr>
        <p:grpSpPr>
          <a:xfrm>
            <a:off x="5700715" y="5157192"/>
            <a:ext cx="3500437" cy="556559"/>
            <a:chOff x="5700713" y="5825601"/>
            <a:chExt cx="3500437" cy="556559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5700713" y="6001928"/>
              <a:ext cx="3500437" cy="38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Junction Square Shop House, Building No. 2, 3rd Floor, Between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Kyun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 Taw Road and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Pyay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 Road,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Kamayut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 Township, Yangon, Myanmar</a:t>
              </a:r>
            </a:p>
            <a:p>
              <a:pPr eaLnBrk="0" latinLnBrk="0" hangingPunct="0">
                <a:spcAft>
                  <a:spcPts val="102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Tel: +95-94-3088-377  E-mail: ujahn@yulchon.com</a:t>
              </a:r>
            </a:p>
          </p:txBody>
        </p:sp>
        <p:sp>
          <p:nvSpPr>
            <p:cNvPr id="44" name="Rectangle 5"/>
            <p:cNvSpPr>
              <a:spLocks noChangeArrowheads="1"/>
            </p:cNvSpPr>
            <p:nvPr userDrawn="1"/>
          </p:nvSpPr>
          <p:spPr bwMode="auto">
            <a:xfrm>
              <a:off x="5700713" y="5825601"/>
              <a:ext cx="2852687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>
                  <a:solidFill>
                    <a:srgbClr val="262626"/>
                  </a:solidFill>
                  <a:latin typeface="Arial" charset="0"/>
                </a:rPr>
                <a:t>Myanmar, Yangon</a:t>
              </a:r>
            </a:p>
          </p:txBody>
        </p:sp>
      </p:grpSp>
      <p:pic>
        <p:nvPicPr>
          <p:cNvPr id="4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827" y="4521861"/>
            <a:ext cx="977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그룹 19"/>
          <p:cNvGrpSpPr/>
          <p:nvPr userDrawn="1"/>
        </p:nvGrpSpPr>
        <p:grpSpPr>
          <a:xfrm>
            <a:off x="5700715" y="5843612"/>
            <a:ext cx="3500437" cy="467836"/>
            <a:chOff x="5700713" y="5868478"/>
            <a:chExt cx="3500437" cy="467836"/>
          </a:xfrm>
        </p:grpSpPr>
        <p:sp>
          <p:nvSpPr>
            <p:cNvPr id="21" name="Rectangle 5"/>
            <p:cNvSpPr>
              <a:spLocks noChangeArrowheads="1"/>
            </p:cNvSpPr>
            <p:nvPr userDrawn="1"/>
          </p:nvSpPr>
          <p:spPr bwMode="auto">
            <a:xfrm>
              <a:off x="5700713" y="6047773"/>
              <a:ext cx="3500437" cy="288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12th Fl. White Gardens Business Center, 7 </a:t>
              </a:r>
              <a:r>
                <a:rPr lang="en-US" altLang="ko-KR" sz="596" dirty="0" err="1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Ulitsa</a:t>
              </a: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596" dirty="0" err="1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Lesnaya</a:t>
              </a: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, Moscow, Russian Federation, 125047</a:t>
              </a:r>
            </a:p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Tel: +7 495 510 5200  Fax: +7 495 510 5228   E-mail: leehj@yulchon.com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5700713" y="5868478"/>
              <a:ext cx="2852687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>
                  <a:solidFill>
                    <a:srgbClr val="262626"/>
                  </a:solidFill>
                  <a:latin typeface="Arial" charset="0"/>
                </a:rPr>
                <a:t>Russia, Moscow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34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8575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287255" y="2492640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3290" y="510594"/>
            <a:ext cx="9397019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30" baseline="0">
                <a:solidFill>
                  <a:srgbClr val="013668"/>
                </a:solidFill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Click to edit Master text styles</a:t>
            </a: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2636080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rgbClr val="01366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sp>
        <p:nvSpPr>
          <p:cNvPr id="22" name="직사각형 21"/>
          <p:cNvSpPr/>
          <p:nvPr userDrawn="1"/>
        </p:nvSpPr>
        <p:spPr>
          <a:xfrm>
            <a:off x="254981" y="3001108"/>
            <a:ext cx="1151597" cy="333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en-US" altLang="ko-KR" sz="1500" kern="1200" dirty="0" smtClean="0">
                <a:solidFill>
                  <a:srgbClr val="013668"/>
                </a:solidFill>
                <a:latin typeface="Calibri" panose="020F0502020204030204" pitchFamily="34" charset="0"/>
                <a:ea typeface="Tahoma" pitchFamily="34" charset="0"/>
                <a:cs typeface="Arial" charset="0"/>
              </a:rPr>
              <a:t>Yulchon LLC.</a:t>
            </a:r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654" y="6446387"/>
            <a:ext cx="720313" cy="223200"/>
          </a:xfrm>
          <a:prstGeom prst="rect">
            <a:avLst/>
          </a:prstGeom>
        </p:spPr>
      </p:pic>
      <p:sp>
        <p:nvSpPr>
          <p:cNvPr id="13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3292573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178870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_2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87255" y="2492640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3290" y="510594"/>
            <a:ext cx="9397019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3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Click to edit Master text styles</a:t>
            </a:r>
            <a:endParaRPr lang="ko-KR" altLang="en-US" dirty="0"/>
          </a:p>
        </p:txBody>
      </p:sp>
      <p:sp>
        <p:nvSpPr>
          <p:cNvPr id="12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2636080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sp>
        <p:nvSpPr>
          <p:cNvPr id="15" name="직사각형 14"/>
          <p:cNvSpPr/>
          <p:nvPr userDrawn="1"/>
        </p:nvSpPr>
        <p:spPr>
          <a:xfrm>
            <a:off x="254981" y="3001108"/>
            <a:ext cx="1151597" cy="333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en-US" altLang="ko-KR" sz="1500" kern="1200" dirty="0" smtClean="0">
                <a:solidFill>
                  <a:schemeClr val="bg1"/>
                </a:solidFill>
                <a:latin typeface="Calibri" panose="020F0502020204030204" pitchFamily="34" charset="0"/>
                <a:ea typeface="Tahoma" pitchFamily="34" charset="0"/>
                <a:cs typeface="Arial" charset="0"/>
              </a:rPr>
              <a:t>Yulchon LLC.</a:t>
            </a: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8734" y="6445635"/>
            <a:ext cx="720313" cy="223200"/>
          </a:xfrm>
          <a:prstGeom prst="rect">
            <a:avLst/>
          </a:prstGeom>
        </p:spPr>
      </p:pic>
      <p:sp>
        <p:nvSpPr>
          <p:cNvPr id="13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3292573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239433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 userDrawn="1"/>
        </p:nvSpPr>
        <p:spPr>
          <a:xfrm>
            <a:off x="254981" y="3001108"/>
            <a:ext cx="1151597" cy="333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en-US" altLang="ko-KR" sz="1500" kern="1200" dirty="0" smtClean="0">
                <a:solidFill>
                  <a:srgbClr val="013668"/>
                </a:solidFill>
                <a:latin typeface="Calibri" panose="020F0502020204030204" pitchFamily="34" charset="0"/>
                <a:ea typeface="Tahoma" pitchFamily="34" charset="0"/>
                <a:cs typeface="Arial" charset="0"/>
              </a:rPr>
              <a:t>Yulchon LLC.</a:t>
            </a: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87255" y="354033"/>
            <a:ext cx="727231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7831055" y="354033"/>
            <a:ext cx="1834313" cy="0"/>
          </a:xfrm>
          <a:prstGeom prst="line">
            <a:avLst/>
          </a:prstGeom>
          <a:noFill/>
          <a:ln w="15875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287255" y="2492640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sp>
        <p:nvSpPr>
          <p:cNvPr id="16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3291" y="510594"/>
            <a:ext cx="7312002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30" baseline="0">
                <a:solidFill>
                  <a:srgbClr val="013668"/>
                </a:solidFill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Click to edit Master text styles</a:t>
            </a: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2636080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rgbClr val="01366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sp>
        <p:nvSpPr>
          <p:cNvPr id="19" name="텍스트 개체 틀 16"/>
          <p:cNvSpPr>
            <a:spLocks noGrp="1"/>
          </p:cNvSpPr>
          <p:nvPr>
            <p:ph type="body" sz="quarter" idx="13" hasCustomPrompt="1"/>
          </p:nvPr>
        </p:nvSpPr>
        <p:spPr>
          <a:xfrm>
            <a:off x="7831055" y="510593"/>
            <a:ext cx="1805314" cy="1435437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ctr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400" kern="1200" dirty="0" smtClean="0">
                <a:solidFill>
                  <a:srgbClr val="8B6E4A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ko-KR" altLang="en-US" dirty="0" err="1" smtClean="0"/>
              <a:t>고객사</a:t>
            </a:r>
            <a:r>
              <a:rPr lang="ko-KR" altLang="en-US" dirty="0" smtClean="0"/>
              <a:t> 로고</a:t>
            </a:r>
            <a:endParaRPr lang="en-US" altLang="ko-KR" dirty="0" smtClean="0"/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654" y="6446387"/>
            <a:ext cx="720313" cy="223200"/>
          </a:xfrm>
          <a:prstGeom prst="rect">
            <a:avLst/>
          </a:prstGeom>
        </p:spPr>
      </p:pic>
      <p:sp>
        <p:nvSpPr>
          <p:cNvPr id="13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3292573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420326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_4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287255" y="354033"/>
            <a:ext cx="7272311" cy="0"/>
          </a:xfrm>
          <a:prstGeom prst="lin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7831055" y="354033"/>
            <a:ext cx="1834313" cy="0"/>
          </a:xfrm>
          <a:prstGeom prst="line">
            <a:avLst/>
          </a:prstGeom>
          <a:noFill/>
          <a:ln w="15875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287255" y="2492640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sp>
        <p:nvSpPr>
          <p:cNvPr id="16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3291" y="510594"/>
            <a:ext cx="7312002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3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Click to edit Master text styles</a:t>
            </a: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2636080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2021. 10. </a:t>
            </a:r>
          </a:p>
        </p:txBody>
      </p:sp>
      <p:sp>
        <p:nvSpPr>
          <p:cNvPr id="19" name="텍스트 개체 틀 16"/>
          <p:cNvSpPr>
            <a:spLocks noGrp="1"/>
          </p:cNvSpPr>
          <p:nvPr>
            <p:ph type="body" sz="quarter" idx="13" hasCustomPrompt="1"/>
          </p:nvPr>
        </p:nvSpPr>
        <p:spPr>
          <a:xfrm>
            <a:off x="7831055" y="510593"/>
            <a:ext cx="1805314" cy="1435437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ctr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400" kern="1200" dirty="0" smtClean="0">
                <a:solidFill>
                  <a:srgbClr val="8B6E4A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ko-KR" altLang="en-US" dirty="0" err="1" smtClean="0"/>
              <a:t>고객사</a:t>
            </a:r>
            <a:r>
              <a:rPr lang="ko-KR" altLang="en-US" dirty="0" smtClean="0"/>
              <a:t> 로고</a:t>
            </a:r>
            <a:endParaRPr lang="en-US" altLang="ko-KR" dirty="0" smtClean="0"/>
          </a:p>
        </p:txBody>
      </p:sp>
      <p:sp>
        <p:nvSpPr>
          <p:cNvPr id="13" name="직사각형 12"/>
          <p:cNvSpPr/>
          <p:nvPr userDrawn="1"/>
        </p:nvSpPr>
        <p:spPr>
          <a:xfrm>
            <a:off x="254981" y="3001108"/>
            <a:ext cx="1151597" cy="333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en-US" altLang="ko-KR" sz="1500" kern="1200" dirty="0" smtClean="0">
                <a:solidFill>
                  <a:schemeClr val="bg1"/>
                </a:solidFill>
                <a:latin typeface="Calibri" panose="020F0502020204030204" pitchFamily="34" charset="0"/>
                <a:ea typeface="Tahoma" pitchFamily="34" charset="0"/>
                <a:cs typeface="Arial" charset="0"/>
              </a:rPr>
              <a:t>Yulchon LLC.</a:t>
            </a: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8734" y="6445635"/>
            <a:ext cx="720313" cy="223200"/>
          </a:xfrm>
          <a:prstGeom prst="rect">
            <a:avLst/>
          </a:prstGeom>
        </p:spPr>
      </p:pic>
      <p:sp>
        <p:nvSpPr>
          <p:cNvPr id="18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3292573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637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 userDrawn="1"/>
        </p:nvSpPr>
        <p:spPr>
          <a:xfrm>
            <a:off x="254981" y="3001108"/>
            <a:ext cx="1712328" cy="3262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ko-KR" altLang="en-US" sz="1500" kern="1200" dirty="0" smtClean="0">
                <a:solidFill>
                  <a:srgbClr val="013668"/>
                </a:solidFill>
                <a:latin typeface="+mn-lt"/>
                <a:ea typeface="Tahoma" pitchFamily="34" charset="0"/>
                <a:cs typeface="Arial" charset="0"/>
              </a:rPr>
              <a:t>법무법인</a:t>
            </a:r>
            <a:r>
              <a:rPr kumimoji="0" lang="en-US" altLang="ko-KR" sz="1500" kern="1200" dirty="0" smtClean="0">
                <a:solidFill>
                  <a:srgbClr val="013668"/>
                </a:solidFill>
                <a:latin typeface="+mn-lt"/>
                <a:ea typeface="Tahoma" pitchFamily="34" charset="0"/>
                <a:cs typeface="Arial" charset="0"/>
              </a:rPr>
              <a:t>(</a:t>
            </a:r>
            <a:r>
              <a:rPr kumimoji="0" lang="ko-KR" altLang="en-US" sz="1500" kern="1200" dirty="0" smtClean="0">
                <a:solidFill>
                  <a:srgbClr val="013668"/>
                </a:solidFill>
                <a:latin typeface="+mn-lt"/>
                <a:ea typeface="Tahoma" pitchFamily="34" charset="0"/>
                <a:cs typeface="Arial" charset="0"/>
              </a:rPr>
              <a:t>유</a:t>
            </a:r>
            <a:r>
              <a:rPr kumimoji="0" lang="en-US" altLang="ko-KR" sz="1500" kern="1200" dirty="0" smtClean="0">
                <a:solidFill>
                  <a:srgbClr val="013668"/>
                </a:solidFill>
                <a:latin typeface="+mn-lt"/>
                <a:ea typeface="Tahoma" pitchFamily="34" charset="0"/>
                <a:cs typeface="Arial" charset="0"/>
              </a:rPr>
              <a:t>) </a:t>
            </a:r>
            <a:r>
              <a:rPr kumimoji="0" lang="ko-KR" altLang="en-US" sz="1500" kern="1200" dirty="0" smtClean="0">
                <a:solidFill>
                  <a:srgbClr val="013668"/>
                </a:solidFill>
                <a:latin typeface="+mn-lt"/>
                <a:ea typeface="Tahoma" pitchFamily="34" charset="0"/>
                <a:cs typeface="Arial" charset="0"/>
              </a:rPr>
              <a:t>율촌</a:t>
            </a: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87255" y="354033"/>
            <a:ext cx="727231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7831055" y="354033"/>
            <a:ext cx="1834313" cy="0"/>
          </a:xfrm>
          <a:prstGeom prst="line">
            <a:avLst/>
          </a:prstGeom>
          <a:noFill/>
          <a:ln w="15875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287255" y="2492640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4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6445635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sp>
        <p:nvSpPr>
          <p:cNvPr id="16" name="텍스트 개체 틀 14"/>
          <p:cNvSpPr>
            <a:spLocks noGrp="1"/>
          </p:cNvSpPr>
          <p:nvPr>
            <p:ph type="body" sz="quarter" idx="10"/>
          </p:nvPr>
        </p:nvSpPr>
        <p:spPr>
          <a:xfrm>
            <a:off x="253291" y="510594"/>
            <a:ext cx="7312002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100">
                <a:solidFill>
                  <a:srgbClr val="01366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2636080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sp>
        <p:nvSpPr>
          <p:cNvPr id="19" name="텍스트 개체 틀 16"/>
          <p:cNvSpPr>
            <a:spLocks noGrp="1"/>
          </p:cNvSpPr>
          <p:nvPr>
            <p:ph type="body" sz="quarter" idx="13" hasCustomPrompt="1"/>
          </p:nvPr>
        </p:nvSpPr>
        <p:spPr>
          <a:xfrm>
            <a:off x="7831055" y="510593"/>
            <a:ext cx="1805314" cy="1435437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ctr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400" kern="1200" dirty="0" smtClean="0">
                <a:solidFill>
                  <a:srgbClr val="8B6E4A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ko-KR" altLang="en-US" dirty="0" err="1" smtClean="0"/>
              <a:t>고객사</a:t>
            </a:r>
            <a:r>
              <a:rPr lang="ko-KR" altLang="en-US" dirty="0" smtClean="0"/>
              <a:t> 로고</a:t>
            </a:r>
            <a:endParaRPr lang="en-US" altLang="ko-KR" dirty="0" smtClean="0"/>
          </a:p>
        </p:txBody>
      </p:sp>
      <p:sp>
        <p:nvSpPr>
          <p:cNvPr id="11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3292573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ko-KR" altLang="en-US" dirty="0" smtClean="0"/>
              <a:t>변호사 </a:t>
            </a:r>
            <a:r>
              <a:rPr lang="ko-KR" altLang="en-US" dirty="0" err="1" smtClean="0"/>
              <a:t>ㅇㅇㅇ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0743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제목 슬라이드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8575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287255" y="5243655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3290" y="1784502"/>
            <a:ext cx="9397019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30" baseline="0">
                <a:solidFill>
                  <a:srgbClr val="013668"/>
                </a:solidFill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Click to edit Master text styles</a:t>
            </a: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5387095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rgbClr val="01366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sp>
        <p:nvSpPr>
          <p:cNvPr id="22" name="직사각형 21"/>
          <p:cNvSpPr/>
          <p:nvPr userDrawn="1"/>
        </p:nvSpPr>
        <p:spPr>
          <a:xfrm>
            <a:off x="254981" y="5752123"/>
            <a:ext cx="1151597" cy="333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en-US" altLang="ko-KR" sz="1500" kern="1200" dirty="0" smtClean="0">
                <a:solidFill>
                  <a:srgbClr val="013668"/>
                </a:solidFill>
                <a:latin typeface="Calibri" panose="020F0502020204030204" pitchFamily="34" charset="0"/>
                <a:ea typeface="Tahoma" pitchFamily="34" charset="0"/>
                <a:cs typeface="Arial" charset="0"/>
              </a:rPr>
              <a:t>Yulchon LLC.</a:t>
            </a:r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654" y="6446387"/>
            <a:ext cx="720313" cy="223200"/>
          </a:xfrm>
          <a:prstGeom prst="rect">
            <a:avLst/>
          </a:prstGeom>
        </p:spPr>
      </p:pic>
      <p:sp>
        <p:nvSpPr>
          <p:cNvPr id="13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6078366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425346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제목 슬라이드_1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287255" y="5243655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3290" y="1784502"/>
            <a:ext cx="9397019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3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Click to edit Master text styles</a:t>
            </a: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5387095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sp>
        <p:nvSpPr>
          <p:cNvPr id="22" name="직사각형 21"/>
          <p:cNvSpPr/>
          <p:nvPr userDrawn="1"/>
        </p:nvSpPr>
        <p:spPr>
          <a:xfrm>
            <a:off x="254981" y="5752123"/>
            <a:ext cx="1151597" cy="333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en-US" altLang="ko-KR" sz="1500" kern="1200" dirty="0" smtClean="0">
                <a:solidFill>
                  <a:schemeClr val="bg1"/>
                </a:solidFill>
                <a:latin typeface="Calibri" panose="020F0502020204030204" pitchFamily="34" charset="0"/>
                <a:ea typeface="Tahoma" pitchFamily="34" charset="0"/>
                <a:cs typeface="Arial" charset="0"/>
              </a:rPr>
              <a:t>Yulchon LLC.</a:t>
            </a:r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8734" y="6445635"/>
            <a:ext cx="720313" cy="223200"/>
          </a:xfrm>
          <a:prstGeom prst="rect">
            <a:avLst/>
          </a:prstGeom>
        </p:spPr>
      </p:pic>
      <p:sp>
        <p:nvSpPr>
          <p:cNvPr id="14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6078366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638528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3"/>
          <p:cNvSpPr txBox="1">
            <a:spLocks/>
          </p:cNvSpPr>
          <p:nvPr userDrawn="1"/>
        </p:nvSpPr>
        <p:spPr>
          <a:xfrm>
            <a:off x="255724" y="462623"/>
            <a:ext cx="8880394" cy="590210"/>
          </a:xfrm>
          <a:prstGeom prst="rect">
            <a:avLst/>
          </a:prstGeom>
        </p:spPr>
        <p:txBody>
          <a:bodyPr anchor="t"/>
          <a:lstStyle/>
          <a:p>
            <a:pPr fontAlgn="auto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000" b="1" spc="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+mj-ea"/>
                <a:cs typeface="Arial" pitchFamily="34" charset="0"/>
              </a:rPr>
              <a:t>Contents</a:t>
            </a:r>
          </a:p>
        </p:txBody>
      </p:sp>
      <p:cxnSp>
        <p:nvCxnSpPr>
          <p:cNvPr id="18" name="직선 연결선 17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8432" y="645752"/>
            <a:ext cx="720313" cy="2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7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385304" y="6459538"/>
            <a:ext cx="2228850" cy="365125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defRPr kumimoji="0" lang="ko-KR" altLang="en-US" sz="1000" kern="1200" smtClean="0">
                <a:solidFill>
                  <a:srgbClr val="013668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defRPr>
            </a:lvl1pPr>
          </a:lstStyle>
          <a:p>
            <a:fld id="{BCAE034C-4364-4516-B22D-A4A251A16451}" type="slidenum">
              <a:rPr lang="en-US" altLang="ko-KR" smtClean="0"/>
              <a:pPr/>
              <a:t>‹#›</a:t>
            </a:fld>
            <a:endParaRPr lang="en-US" dirty="0"/>
          </a:p>
        </p:txBody>
      </p:sp>
      <p:cxnSp>
        <p:nvCxnSpPr>
          <p:cNvPr id="15" name="직선 연결선 14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Freeform 6"/>
          <p:cNvSpPr>
            <a:spLocks/>
          </p:cNvSpPr>
          <p:nvPr userDrawn="1"/>
        </p:nvSpPr>
        <p:spPr bwMode="auto">
          <a:xfrm>
            <a:off x="287255" y="6413500"/>
            <a:ext cx="9360000" cy="73025"/>
          </a:xfrm>
          <a:custGeom>
            <a:avLst/>
            <a:gdLst>
              <a:gd name="T0" fmla="*/ 0 w 3298"/>
              <a:gd name="T1" fmla="*/ 276 h 276"/>
              <a:gd name="T2" fmla="*/ 0 w 3298"/>
              <a:gd name="T3" fmla="*/ 0 h 276"/>
              <a:gd name="T4" fmla="*/ 3298 w 3298"/>
              <a:gd name="T5" fmla="*/ 0 h 276"/>
              <a:gd name="T6" fmla="*/ 3298 w 3298"/>
              <a:gd name="T7" fmla="*/ 27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98" h="276">
                <a:moveTo>
                  <a:pt x="0" y="276"/>
                </a:moveTo>
                <a:lnTo>
                  <a:pt x="0" y="0"/>
                </a:lnTo>
                <a:lnTo>
                  <a:pt x="3298" y="0"/>
                </a:lnTo>
                <a:lnTo>
                  <a:pt x="3298" y="276"/>
                </a:ln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3" hasCustomPrompt="1"/>
          </p:nvPr>
        </p:nvSpPr>
        <p:spPr>
          <a:xfrm>
            <a:off x="255588" y="1227015"/>
            <a:ext cx="9391650" cy="5072185"/>
          </a:xfrm>
        </p:spPr>
        <p:txBody>
          <a:bodyPr/>
          <a:lstStyle>
            <a:lvl1pPr marL="228600" indent="-228600">
              <a:defRPr lang="ko-KR" altLang="en-US" sz="1700" b="1" kern="120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8162" indent="-342900">
              <a:defRPr lang="ko-KR" altLang="en-US" sz="14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39775" indent="-342900">
              <a:defRPr lang="ko-KR" altLang="en-US" sz="12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842963" indent="-285750">
              <a:defRPr lang="ko-KR" altLang="en-US" sz="11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009650" indent="-285750">
              <a:defRPr lang="ko-KR" altLang="en-US" sz="11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</a:lstStyle>
          <a:p>
            <a:pPr marL="171450" lvl="0" indent="-171450" algn="l" defTabSz="914400" rtl="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ko-KR" dirty="0" smtClean="0"/>
              <a:t>Click to edit Master text styles</a:t>
            </a:r>
            <a:endParaRPr lang="ko-KR" altLang="en-US" dirty="0" smtClean="0"/>
          </a:p>
          <a:p>
            <a:pPr marL="374650" lvl="1" indent="-179388" algn="l" defTabSz="914400" rtl="0" eaLnBrk="1" latin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013668"/>
              </a:buClr>
              <a:buFont typeface="Arial" panose="020B0604020202020204" pitchFamily="34" charset="0"/>
              <a:buChar char="‒"/>
            </a:pPr>
            <a:r>
              <a:rPr lang="en-US" altLang="ko-KR" dirty="0" smtClean="0"/>
              <a:t>Second level</a:t>
            </a:r>
            <a:endParaRPr lang="ko-KR" altLang="en-US" dirty="0" smtClean="0"/>
          </a:p>
          <a:p>
            <a:pPr marL="533400" lvl="2" indent="-136525" algn="l" defTabSz="914400" rtl="0" eaLnBrk="1" latin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ko-KR" dirty="0" smtClean="0"/>
              <a:t>Third level</a:t>
            </a:r>
            <a:endParaRPr lang="ko-KR" altLang="en-US" dirty="0" smtClean="0"/>
          </a:p>
          <a:p>
            <a:pPr marL="700088" lvl="3" indent="-142875" algn="l" defTabSz="914400" rtl="0" eaLnBrk="1" latin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en-US" altLang="ko-KR" dirty="0" smtClean="0"/>
              <a:t>Fourth level</a:t>
            </a:r>
            <a:endParaRPr lang="ko-KR" altLang="en-US" dirty="0" smtClean="0"/>
          </a:p>
          <a:p>
            <a:pPr marL="922338" lvl="4" indent="-198438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209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간지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3291" y="4533577"/>
            <a:ext cx="9033584" cy="73669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30" baseline="0">
                <a:solidFill>
                  <a:srgbClr val="013668"/>
                </a:solidFill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Click to edit Master text styles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654" y="4009074"/>
            <a:ext cx="720313" cy="2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93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간지_2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 8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3291" y="4533577"/>
            <a:ext cx="9033584" cy="73669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3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Click to edit Master text styles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8734" y="4008322"/>
            <a:ext cx="720313" cy="2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감사합니다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자유형 17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제목 3"/>
          <p:cNvSpPr txBox="1">
            <a:spLocks/>
          </p:cNvSpPr>
          <p:nvPr userDrawn="1"/>
        </p:nvSpPr>
        <p:spPr>
          <a:xfrm>
            <a:off x="254981" y="3591714"/>
            <a:ext cx="7304585" cy="757015"/>
          </a:xfrm>
          <a:prstGeom prst="rect">
            <a:avLst/>
          </a:prstGeom>
        </p:spPr>
        <p:txBody>
          <a:bodyPr anchor="t"/>
          <a:lstStyle/>
          <a:p>
            <a:pPr marL="647700" indent="-647700" fontAlgn="auto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000" b="1" spc="-3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+mj-ea"/>
                <a:cs typeface="Arial" pitchFamily="34" charset="0"/>
              </a:rPr>
              <a:t>Thank You</a:t>
            </a:r>
            <a:endParaRPr lang="ko-KR" altLang="en-US" sz="4000" b="1" spc="-30" baseline="0" dirty="0">
              <a:solidFill>
                <a:srgbClr val="013668"/>
              </a:solidFill>
              <a:latin typeface="Calibri" panose="020F0502020204030204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654" y="4009074"/>
            <a:ext cx="720313" cy="2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감사합니다_2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3"/>
          <p:cNvSpPr txBox="1">
            <a:spLocks/>
          </p:cNvSpPr>
          <p:nvPr userDrawn="1"/>
        </p:nvSpPr>
        <p:spPr>
          <a:xfrm>
            <a:off x="254981" y="3591714"/>
            <a:ext cx="7304585" cy="757015"/>
          </a:xfrm>
          <a:prstGeom prst="rect">
            <a:avLst/>
          </a:prstGeom>
        </p:spPr>
        <p:txBody>
          <a:bodyPr anchor="t"/>
          <a:lstStyle/>
          <a:p>
            <a:pPr marL="647700" indent="-647700" fontAlgn="auto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000" b="1" spc="-3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Thank You</a:t>
            </a:r>
            <a:endParaRPr lang="ko-KR" altLang="en-US" sz="4000" b="1" spc="-30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8734" y="4008322"/>
            <a:ext cx="720313" cy="2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02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뒷표지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직선 연결선 15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8" name="그림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89711" y="471340"/>
            <a:ext cx="720313" cy="223200"/>
          </a:xfrm>
          <a:prstGeom prst="rect">
            <a:avLst/>
          </a:prstGeom>
        </p:spPr>
      </p:pic>
      <p:grpSp>
        <p:nvGrpSpPr>
          <p:cNvPr id="19" name="그룹 18"/>
          <p:cNvGrpSpPr/>
          <p:nvPr userDrawn="1"/>
        </p:nvGrpSpPr>
        <p:grpSpPr>
          <a:xfrm>
            <a:off x="552339" y="4583925"/>
            <a:ext cx="9205176" cy="1936192"/>
            <a:chOff x="700824" y="4623000"/>
            <a:chExt cx="9205176" cy="1936192"/>
          </a:xfrm>
        </p:grpSpPr>
        <p:sp>
          <p:nvSpPr>
            <p:cNvPr id="20" name="TextBox 19"/>
            <p:cNvSpPr txBox="1"/>
            <p:nvPr userDrawn="1"/>
          </p:nvSpPr>
          <p:spPr>
            <a:xfrm>
              <a:off x="700824" y="4623000"/>
              <a:ext cx="9205176" cy="264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1000" b="1" kern="1200" dirty="0" smtClean="0">
                  <a:solidFill>
                    <a:srgbClr val="262626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Yulchon LLC </a:t>
              </a:r>
              <a:r>
                <a:rPr kumimoji="0" lang="ko-KR" altLang="en-US" sz="1000" b="1" kern="1200" dirty="0" smtClean="0">
                  <a:solidFill>
                    <a:srgbClr val="262626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    </a:t>
              </a:r>
              <a:r>
                <a:rPr kumimoji="0" lang="en-US" altLang="ko-KR" sz="750" dirty="0" err="1" smtClean="0">
                  <a:solidFill>
                    <a:srgbClr val="262626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Parnas</a:t>
              </a:r>
              <a:r>
                <a:rPr kumimoji="0" lang="en-US" altLang="ko-KR" sz="750" dirty="0" smtClean="0">
                  <a:solidFill>
                    <a:srgbClr val="262626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Tower, 38F, 521 Teheran-</a:t>
              </a:r>
              <a:r>
                <a:rPr kumimoji="0" lang="en-US" altLang="ko-KR" sz="750" dirty="0" err="1" smtClean="0">
                  <a:solidFill>
                    <a:srgbClr val="262626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ro</a:t>
              </a:r>
              <a:r>
                <a:rPr kumimoji="0" lang="en-US" altLang="ko-KR" sz="750" dirty="0" smtClean="0">
                  <a:solidFill>
                    <a:srgbClr val="262626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Gangnam-</a:t>
              </a:r>
              <a:r>
                <a:rPr kumimoji="0" lang="en-US" altLang="ko-KR" sz="750" dirty="0" err="1" smtClean="0">
                  <a:solidFill>
                    <a:srgbClr val="262626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gu</a:t>
              </a:r>
              <a:r>
                <a:rPr kumimoji="0" lang="en-US" altLang="ko-KR" sz="750" dirty="0" smtClean="0">
                  <a:solidFill>
                    <a:srgbClr val="262626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Seoul 06164, Korea  Tel: 02-528-5200  Fax: 02-528-5228  E-mail: mail@yulchon.com 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700824" y="4979397"/>
              <a:ext cx="4532758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Ho Chi Minh City,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it-IT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Vietnam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Unit 03, 4th Floor, </a:t>
              </a:r>
              <a:r>
                <a:rPr kumimoji="0" lang="en-US" altLang="ko-KR" sz="700" spc="-2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MPlaza</a:t>
              </a: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Saigon, 39 Le </a:t>
              </a:r>
              <a:r>
                <a:rPr kumimoji="0" lang="en-US" altLang="ko-KR" sz="700" spc="-2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Duan</a:t>
              </a: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St., Ben </a:t>
              </a:r>
              <a:r>
                <a:rPr kumimoji="0" lang="en-US" altLang="ko-KR" sz="700" spc="-2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Nghe</a:t>
              </a: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Ward, Dist.1, Ho Chi Minh City, Vietnam </a:t>
              </a:r>
              <a:b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2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+84-28-3911-0225  Fax: +84-28-3911-0230  E-mail: hcmc@yulchon.com</a:t>
              </a: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700824" y="5519995"/>
              <a:ext cx="4532757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Hanoi, Vietnam 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27th floor, East Wing,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Lotte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Center Hanoi, no. 54 Lieu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Giai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street, Cong Vi ward, Ba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Dinh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district, Hanoi. </a:t>
              </a:r>
            </a:p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+84-24-3837-8200  Fax: +84-24-3837-8230  E-mail: hanoi@yulchon.com</a:t>
              </a: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700824" y="6060594"/>
              <a:ext cx="4532757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Shanghai, China  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Room 828, Level 8, Bank of East Asia, 66 </a:t>
              </a:r>
              <a:r>
                <a:rPr kumimoji="0" lang="en-US" altLang="ko-KR" sz="700" spc="-3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Huayuan</a:t>
              </a: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3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Shiqiao</a:t>
              </a: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Road, </a:t>
              </a:r>
              <a:r>
                <a:rPr kumimoji="0" lang="en-US" altLang="ko-KR" sz="700" spc="-3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Pudong</a:t>
              </a: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Shanghai 200120, PRC</a:t>
              </a:r>
            </a:p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+86-21-6179-9834    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E-mail: </a:t>
              </a:r>
              <a:r>
                <a:rPr kumimoji="0" lang="en-US" altLang="ko-KR" sz="700" spc="-3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shanghai@yulchon.com </a:t>
              </a:r>
            </a:p>
          </p:txBody>
        </p:sp>
        <p:sp>
          <p:nvSpPr>
            <p:cNvPr id="24" name="TextBox 23"/>
            <p:cNvSpPr txBox="1"/>
            <p:nvPr userDrawn="1"/>
          </p:nvSpPr>
          <p:spPr>
            <a:xfrm>
              <a:off x="5233581" y="5006876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Yangon,</a:t>
              </a:r>
              <a:r>
                <a:rPr kumimoji="0" lang="en-US" altLang="ko-KR" sz="800" b="1" kern="120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Myanmar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#6-#7, Level 4, </a:t>
              </a:r>
              <a:r>
                <a:rPr kumimoji="0" lang="en-US" altLang="ko-KR" sz="700" spc="-4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Uniteam</a:t>
              </a:r>
              <a: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Training Office Building,No.84, Pan </a:t>
              </a:r>
              <a:r>
                <a:rPr kumimoji="0" lang="en-US" altLang="ko-KR" sz="700" spc="-4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Hlaing</a:t>
              </a:r>
              <a: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Street, </a:t>
              </a:r>
              <a:r>
                <a:rPr kumimoji="0" lang="en-US" altLang="ko-KR" sz="700" spc="-4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Sanchaung</a:t>
              </a:r>
              <a: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Township, Yangon, Myanmar. </a:t>
              </a:r>
              <a:b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4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+95-1-7537-088  Fax: : +95-1-7537-088  E-mail: yangon@yulchon.com</a:t>
              </a:r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5233581" y="5533735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Moscow, Russia   </a:t>
              </a:r>
              <a:b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12th Fl. White Gardens Business Center, 7 </a:t>
              </a:r>
              <a:r>
                <a:rPr kumimoji="0" lang="en-US" altLang="ko-KR" sz="7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Ulitsa</a:t>
              </a:r>
              <a: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Lesnaya</a:t>
              </a:r>
              <a: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Moscow, Russian Federation, 125047   </a:t>
              </a:r>
              <a:b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+7-495-510-5200 Fax: +7-495-510-5228 E-mail: moscow@yulchon.com</a:t>
              </a:r>
            </a:p>
          </p:txBody>
        </p:sp>
        <p:sp>
          <p:nvSpPr>
            <p:cNvPr id="26" name="TextBox 25"/>
            <p:cNvSpPr txBox="1"/>
            <p:nvPr userDrawn="1"/>
          </p:nvSpPr>
          <p:spPr>
            <a:xfrm>
              <a:off x="5233581" y="6060594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Jakarta, Indonesia (Associated firm) </a:t>
              </a:r>
              <a:r>
                <a:rPr kumimoji="0" lang="en-US" altLang="ko-KR" sz="7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 </a:t>
              </a:r>
              <a:br>
                <a:rPr kumimoji="0" lang="en-US" altLang="ko-KR" sz="7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The Energy, 32nd Floor, SCBD Lot 11A,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Jalan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Jenderal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Sudirman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</a:t>
              </a:r>
              <a:r>
                <a:rPr kumimoji="0" lang="en-US" altLang="ko-KR" sz="700" spc="-10" baseline="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Kav</a:t>
              </a: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. 52-53, Jakarta 12190, Indonesia </a:t>
              </a:r>
              <a:b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 : +62-21-2978-3888 Fax : +62-21-2978-3800 jakarta@yulchon.com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076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뒷표지_2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직선 연결선 26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89711" y="471340"/>
            <a:ext cx="720313" cy="223200"/>
          </a:xfrm>
          <a:prstGeom prst="rect">
            <a:avLst/>
          </a:prstGeom>
        </p:spPr>
      </p:pic>
      <p:grpSp>
        <p:nvGrpSpPr>
          <p:cNvPr id="13" name="그룹 12"/>
          <p:cNvGrpSpPr/>
          <p:nvPr userDrawn="1"/>
        </p:nvGrpSpPr>
        <p:grpSpPr>
          <a:xfrm>
            <a:off x="552339" y="4583925"/>
            <a:ext cx="9205176" cy="1936192"/>
            <a:chOff x="700824" y="4623000"/>
            <a:chExt cx="9205176" cy="1936192"/>
          </a:xfrm>
        </p:grpSpPr>
        <p:sp>
          <p:nvSpPr>
            <p:cNvPr id="14" name="TextBox 13"/>
            <p:cNvSpPr txBox="1"/>
            <p:nvPr userDrawn="1"/>
          </p:nvSpPr>
          <p:spPr>
            <a:xfrm>
              <a:off x="700824" y="4623000"/>
              <a:ext cx="9205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10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Yulchon LLC </a:t>
              </a:r>
              <a:r>
                <a:rPr kumimoji="0" lang="ko-KR" altLang="en-US" sz="10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    </a:t>
              </a:r>
              <a:r>
                <a:rPr kumimoji="0" lang="en-US" altLang="ko-KR" sz="75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Parnas</a:t>
              </a:r>
              <a:r>
                <a:rPr kumimoji="0" lang="en-US" altLang="ko-KR" sz="75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Tower, 38F, 521 Teheran-</a:t>
              </a:r>
              <a:r>
                <a:rPr kumimoji="0" lang="en-US" altLang="ko-KR" sz="75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ro</a:t>
              </a:r>
              <a:r>
                <a:rPr kumimoji="0" lang="en-US" altLang="ko-KR" sz="75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Gangnam-</a:t>
              </a:r>
              <a:r>
                <a:rPr kumimoji="0" lang="en-US" altLang="ko-KR" sz="75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gu</a:t>
              </a:r>
              <a:r>
                <a:rPr kumimoji="0" lang="en-US" altLang="ko-KR" sz="75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Seoul 06164, Korea  Tel: 02-528-5200  Fax: 02-528-5228  E-mail: mail@yulchon.com 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700824" y="4979397"/>
              <a:ext cx="4532758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Ho Chi Minh City,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it-IT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Vietnam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Unit 03, 4th Floor, </a:t>
              </a:r>
              <a:r>
                <a:rPr kumimoji="0" lang="en-US" altLang="ko-KR" sz="700" spc="-2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MPlaza</a:t>
              </a: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Saigon, 39 Le </a:t>
              </a:r>
              <a:r>
                <a:rPr kumimoji="0" lang="en-US" altLang="ko-KR" sz="700" spc="-2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Duan</a:t>
              </a: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St., Ben </a:t>
              </a:r>
              <a:r>
                <a:rPr kumimoji="0" lang="en-US" altLang="ko-KR" sz="700" spc="-2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Nghe</a:t>
              </a: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Ward, Dist.1, Ho Chi Minh City, Vietnam </a:t>
              </a:r>
              <a:br>
                <a:rPr kumimoji="0" lang="en-US" altLang="ko-KR" sz="700" spc="-2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2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+84-28-3911-0225  Fax: +84-28-3911-0230  E-mail: hcmc@yulchon.com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700824" y="5519995"/>
              <a:ext cx="4532757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Hanoi, Vietnam 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27th floor, East Wing,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Lotte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Center Hanoi, no. 54 Lieu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Giai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street, Cong Vi ward, Ba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Dinh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district, Hanoi. </a:t>
              </a:r>
            </a:p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+84-24-3837-8200  Fax: +84-24-3837-8230  E-mail: hanoi@yulchon.com</a:t>
              </a: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700824" y="6060594"/>
              <a:ext cx="4532757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Shanghai, China  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Room 828, Level 8, Bank of East Asia, 66 </a:t>
              </a:r>
              <a:r>
                <a:rPr kumimoji="0" lang="en-US" altLang="ko-KR" sz="700" spc="-3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Huayuan</a:t>
              </a: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3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Shiqiao</a:t>
              </a: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Road, </a:t>
              </a:r>
              <a:r>
                <a:rPr kumimoji="0" lang="en-US" altLang="ko-KR" sz="700" spc="-3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Pudong</a:t>
              </a: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Shanghai 200120, PRC</a:t>
              </a:r>
            </a:p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+86-21-6179-9834    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E-mail: </a:t>
              </a:r>
              <a:r>
                <a:rPr kumimoji="0" lang="en-US" altLang="ko-KR" sz="700" spc="-3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shanghai@yulchon.com </a:t>
              </a:r>
            </a:p>
          </p:txBody>
        </p:sp>
        <p:sp>
          <p:nvSpPr>
            <p:cNvPr id="26" name="TextBox 25"/>
            <p:cNvSpPr txBox="1"/>
            <p:nvPr userDrawn="1"/>
          </p:nvSpPr>
          <p:spPr>
            <a:xfrm>
              <a:off x="5233581" y="5006876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Yangon,</a:t>
              </a:r>
              <a:r>
                <a:rPr kumimoji="0" lang="en-US" altLang="ko-KR" sz="800" b="1" kern="120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Myanmar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4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#6-#7, Level 4, </a:t>
              </a:r>
              <a:r>
                <a:rPr kumimoji="0" lang="en-US" altLang="ko-KR" sz="700" spc="-4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Uniteam</a:t>
              </a:r>
              <a:r>
                <a:rPr kumimoji="0" lang="en-US" altLang="ko-KR" sz="700" spc="-4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Training Office Building,No.84, Pan </a:t>
              </a:r>
              <a:r>
                <a:rPr kumimoji="0" lang="en-US" altLang="ko-KR" sz="700" spc="-4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Hlaing</a:t>
              </a:r>
              <a:r>
                <a:rPr kumimoji="0" lang="en-US" altLang="ko-KR" sz="700" spc="-4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Street, </a:t>
              </a:r>
              <a:r>
                <a:rPr kumimoji="0" lang="en-US" altLang="ko-KR" sz="700" spc="-4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Sanchaung</a:t>
              </a:r>
              <a:r>
                <a:rPr kumimoji="0" lang="en-US" altLang="ko-KR" sz="700" spc="-4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Township, Yangon, Myanmar. </a:t>
              </a:r>
              <a:br>
                <a:rPr kumimoji="0" lang="en-US" altLang="ko-KR" sz="700" spc="-4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4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+95-1-7537-088  Fax: : +95-1-7537-088  E-mail: yangon@yulchon.com</a:t>
              </a:r>
            </a:p>
          </p:txBody>
        </p:sp>
        <p:sp>
          <p:nvSpPr>
            <p:cNvPr id="28" name="TextBox 27"/>
            <p:cNvSpPr txBox="1"/>
            <p:nvPr userDrawn="1"/>
          </p:nvSpPr>
          <p:spPr>
            <a:xfrm>
              <a:off x="5233581" y="5533735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Moscow, Russia   </a:t>
              </a:r>
              <a:b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12th Fl. White Gardens Business Center, 7 </a:t>
              </a:r>
              <a:r>
                <a:rPr kumimoji="0" lang="en-US" altLang="ko-KR" sz="70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Ulitsa</a:t>
              </a:r>
              <a:r>
                <a:rPr kumimoji="0" lang="en-US" altLang="ko-KR" sz="7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Lesnaya</a:t>
              </a:r>
              <a:r>
                <a:rPr kumimoji="0" lang="en-US" altLang="ko-KR" sz="7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Moscow, Russian Federation, 125047   </a:t>
              </a:r>
              <a:br>
                <a:rPr kumimoji="0" lang="en-US" altLang="ko-KR" sz="7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Tel: +7-495-510-5200 Fax: +7-495-510-5228 E-mail: moscow@yulchon.com</a:t>
              </a:r>
            </a:p>
          </p:txBody>
        </p:sp>
        <p:sp>
          <p:nvSpPr>
            <p:cNvPr id="29" name="TextBox 28"/>
            <p:cNvSpPr txBox="1"/>
            <p:nvPr userDrawn="1"/>
          </p:nvSpPr>
          <p:spPr>
            <a:xfrm>
              <a:off x="5233581" y="6060594"/>
              <a:ext cx="4573359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8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Jakarta, Indonesia (Associated firm) </a:t>
              </a:r>
              <a:r>
                <a:rPr kumimoji="0" lang="en-US" altLang="ko-KR" sz="7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 </a:t>
              </a:r>
              <a:br>
                <a:rPr kumimoji="0" lang="en-US" altLang="ko-KR" sz="700" b="1" kern="120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The Energy, 32nd Floor, SCBD Lot 11A,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Jalan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Jenderal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Sudirman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, </a:t>
              </a:r>
              <a:r>
                <a:rPr kumimoji="0" lang="en-US" altLang="ko-KR" sz="700" spc="-10" baseline="0" dirty="0" err="1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Kav</a:t>
              </a: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. 52-53, Jakarta 12190, Indonesia </a:t>
              </a:r>
              <a:b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altLang="ko-KR" sz="700" spc="-10" baseline="0" dirty="0" smtClean="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Tel : +62-21-2978-3888 Fax : +62-21-2978-3800 jakarta@yulchon.com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4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_4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287255" y="354033"/>
            <a:ext cx="7272311" cy="0"/>
          </a:xfrm>
          <a:prstGeom prst="lin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7831055" y="354033"/>
            <a:ext cx="1834313" cy="0"/>
          </a:xfrm>
          <a:prstGeom prst="line">
            <a:avLst/>
          </a:prstGeom>
          <a:noFill/>
          <a:ln w="15875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287255" y="2492640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sp>
        <p:nvSpPr>
          <p:cNvPr id="16" name="텍스트 개체 틀 14"/>
          <p:cNvSpPr>
            <a:spLocks noGrp="1"/>
          </p:cNvSpPr>
          <p:nvPr>
            <p:ph type="body" sz="quarter" idx="10"/>
          </p:nvPr>
        </p:nvSpPr>
        <p:spPr>
          <a:xfrm>
            <a:off x="253291" y="510594"/>
            <a:ext cx="7312002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2636080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sp>
        <p:nvSpPr>
          <p:cNvPr id="19" name="텍스트 개체 틀 16"/>
          <p:cNvSpPr>
            <a:spLocks noGrp="1"/>
          </p:cNvSpPr>
          <p:nvPr>
            <p:ph type="body" sz="quarter" idx="13" hasCustomPrompt="1"/>
          </p:nvPr>
        </p:nvSpPr>
        <p:spPr>
          <a:xfrm>
            <a:off x="7831055" y="510593"/>
            <a:ext cx="1805314" cy="1435437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ctr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400" kern="1200" dirty="0" smtClean="0">
                <a:solidFill>
                  <a:srgbClr val="8B6E4A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ko-KR" altLang="en-US" dirty="0" err="1" smtClean="0"/>
              <a:t>고객사</a:t>
            </a:r>
            <a:r>
              <a:rPr lang="ko-KR" altLang="en-US" dirty="0" smtClean="0"/>
              <a:t> 로고</a:t>
            </a:r>
            <a:endParaRPr lang="en-US" altLang="ko-KR" dirty="0" smtClean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6445635"/>
            <a:ext cx="494175" cy="2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직사각형 12"/>
          <p:cNvSpPr/>
          <p:nvPr userDrawn="1"/>
        </p:nvSpPr>
        <p:spPr>
          <a:xfrm>
            <a:off x="254981" y="3001108"/>
            <a:ext cx="1712328" cy="3262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법무법인</a:t>
            </a:r>
            <a:r>
              <a:rPr kumimoji="0" lang="en-US" altLang="ko-KR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(</a:t>
            </a:r>
            <a:r>
              <a: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유</a:t>
            </a:r>
            <a:r>
              <a:rPr kumimoji="0" lang="en-US" altLang="ko-KR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) </a:t>
            </a:r>
            <a:r>
              <a: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율촌</a:t>
            </a:r>
          </a:p>
        </p:txBody>
      </p:sp>
      <p:sp>
        <p:nvSpPr>
          <p:cNvPr id="18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3292573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ko-KR" altLang="en-US" dirty="0" smtClean="0"/>
              <a:t>변호사 </a:t>
            </a:r>
            <a:r>
              <a:rPr lang="ko-KR" altLang="en-US" dirty="0" err="1" smtClean="0"/>
              <a:t>ㅇㅇㅇ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37274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638175" y="0"/>
            <a:ext cx="1517650" cy="1517650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  <p:sp>
        <p:nvSpPr>
          <p:cNvPr id="3" name="TextBox 12"/>
          <p:cNvSpPr txBox="1">
            <a:spLocks noChangeArrowheads="1"/>
          </p:cNvSpPr>
          <p:nvPr userDrawn="1"/>
        </p:nvSpPr>
        <p:spPr bwMode="auto">
          <a:xfrm>
            <a:off x="755650" y="6219827"/>
            <a:ext cx="3200400" cy="20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lnSpc>
                <a:spcPct val="120000"/>
              </a:lnSpc>
              <a:defRPr/>
            </a:pPr>
            <a:r>
              <a:rPr lang="en-US" altLang="ko-KR" sz="596" dirty="0" smtClean="0">
                <a:solidFill>
                  <a:srgbClr val="204B7E"/>
                </a:solidFill>
                <a:latin typeface="Arial" charset="0"/>
              </a:rPr>
              <a:t>Copyright ⓒ 2019 Yulchon LLC. All Rights Reserved.</a:t>
            </a:r>
          </a:p>
        </p:txBody>
      </p:sp>
      <p:pic>
        <p:nvPicPr>
          <p:cNvPr id="6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451600"/>
            <a:ext cx="484188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44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638175" y="0"/>
            <a:ext cx="1517650" cy="1517650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  <p:grpSp>
        <p:nvGrpSpPr>
          <p:cNvPr id="30" name="그룹 29"/>
          <p:cNvGrpSpPr/>
          <p:nvPr userDrawn="1"/>
        </p:nvGrpSpPr>
        <p:grpSpPr>
          <a:xfrm>
            <a:off x="2095227" y="4509120"/>
            <a:ext cx="3071813" cy="603842"/>
            <a:chOff x="2098675" y="5110500"/>
            <a:chExt cx="3071813" cy="603842"/>
          </a:xfrm>
        </p:grpSpPr>
        <p:sp>
          <p:nvSpPr>
            <p:cNvPr id="31" name="Rectangle 5"/>
            <p:cNvSpPr>
              <a:spLocks noChangeArrowheads="1"/>
            </p:cNvSpPr>
            <p:nvPr userDrawn="1"/>
          </p:nvSpPr>
          <p:spPr bwMode="auto">
            <a:xfrm>
              <a:off x="2098675" y="5279095"/>
              <a:ext cx="3071813" cy="435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  <a:spcAft>
                  <a:spcPts val="85"/>
                </a:spcAft>
              </a:pPr>
              <a:r>
                <a:rPr lang="en-US" altLang="ko-KR" sz="596" dirty="0" err="1" smtClean="0">
                  <a:solidFill>
                    <a:srgbClr val="262626"/>
                  </a:solidFill>
                  <a:latin typeface="Arial" charset="0"/>
                </a:rPr>
                <a:t>Parnas</a:t>
              </a:r>
              <a:r>
                <a:rPr lang="en-US" altLang="ko-KR" sz="596" baseline="0" dirty="0" smtClean="0">
                  <a:solidFill>
                    <a:srgbClr val="262626"/>
                  </a:solidFill>
                  <a:latin typeface="Arial" charset="0"/>
                </a:rPr>
                <a:t> Tower</a:t>
              </a:r>
              <a:r>
                <a:rPr lang="en-US" altLang="ko-KR" sz="596" dirty="0" smtClean="0">
                  <a:solidFill>
                    <a:srgbClr val="262626"/>
                  </a:solidFill>
                  <a:latin typeface="Arial" charset="0"/>
                </a:rPr>
                <a:t> 38F</a:t>
              </a: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, </a:t>
              </a:r>
              <a:b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</a:br>
              <a:r>
                <a:rPr lang="en-US" altLang="ko-KR" sz="596" dirty="0" smtClean="0">
                  <a:solidFill>
                    <a:srgbClr val="262626"/>
                  </a:solidFill>
                  <a:latin typeface="Arial" charset="0"/>
                </a:rPr>
                <a:t>521 Teheran-</a:t>
              </a:r>
              <a:r>
                <a:rPr lang="en-US" altLang="ko-KR" sz="596" dirty="0" err="1" smtClean="0">
                  <a:solidFill>
                    <a:srgbClr val="262626"/>
                  </a:solidFill>
                  <a:latin typeface="Arial" charset="0"/>
                </a:rPr>
                <a:t>ro</a:t>
              </a: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, </a:t>
              </a:r>
              <a:r>
                <a:rPr lang="en-US" altLang="ko-KR" sz="596" dirty="0" err="1" smtClean="0">
                  <a:solidFill>
                    <a:srgbClr val="262626"/>
                  </a:solidFill>
                  <a:latin typeface="Arial" charset="0"/>
                </a:rPr>
                <a:t>Samseong</a:t>
              </a:r>
              <a:r>
                <a:rPr lang="en-US" altLang="ko-KR" sz="596" dirty="0" smtClean="0">
                  <a:solidFill>
                    <a:srgbClr val="262626"/>
                  </a:solidFill>
                  <a:latin typeface="Arial" charset="0"/>
                </a:rPr>
                <a:t>-dong</a:t>
              </a: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, Gangnam-gu, Seoul </a:t>
              </a:r>
              <a:r>
                <a:rPr lang="en-US" altLang="ko-KR" sz="596" dirty="0" smtClean="0">
                  <a:solidFill>
                    <a:srgbClr val="262626"/>
                  </a:solidFill>
                  <a:latin typeface="Arial" charset="0"/>
                </a:rPr>
                <a:t>06461, </a:t>
              </a: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Korea</a:t>
              </a:r>
            </a:p>
            <a:p>
              <a:pPr latinLnBrk="0">
                <a:lnSpc>
                  <a:spcPct val="120000"/>
                </a:lnSpc>
              </a:pP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</a:rPr>
                <a:t>Tel: 02-528-5200  Fax: 02-528-5228  E-mail: mail@yulchon.com </a:t>
              </a:r>
            </a:p>
          </p:txBody>
        </p:sp>
        <p:sp>
          <p:nvSpPr>
            <p:cNvPr id="32" name="Rectangle 5"/>
            <p:cNvSpPr>
              <a:spLocks noChangeArrowheads="1"/>
            </p:cNvSpPr>
            <p:nvPr userDrawn="1"/>
          </p:nvSpPr>
          <p:spPr bwMode="auto">
            <a:xfrm>
              <a:off x="2098675" y="5110500"/>
              <a:ext cx="2428875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 err="1">
                  <a:solidFill>
                    <a:srgbClr val="262626"/>
                  </a:solidFill>
                  <a:latin typeface="Arial" charset="0"/>
                </a:rPr>
                <a:t>Yulchon</a:t>
              </a:r>
              <a:r>
                <a:rPr lang="en-US" altLang="ko-KR" sz="852" b="1" dirty="0">
                  <a:solidFill>
                    <a:srgbClr val="262626"/>
                  </a:solidFill>
                  <a:latin typeface="Arial" charset="0"/>
                </a:rPr>
                <a:t> LLC</a:t>
              </a:r>
            </a:p>
          </p:txBody>
        </p:sp>
      </p:grpSp>
      <p:grpSp>
        <p:nvGrpSpPr>
          <p:cNvPr id="33" name="그룹 32"/>
          <p:cNvGrpSpPr/>
          <p:nvPr userDrawn="1"/>
        </p:nvGrpSpPr>
        <p:grpSpPr>
          <a:xfrm>
            <a:off x="2095227" y="5157192"/>
            <a:ext cx="3214688" cy="576725"/>
            <a:chOff x="2098675" y="5762894"/>
            <a:chExt cx="3214688" cy="576725"/>
          </a:xfrm>
        </p:grpSpPr>
        <p:sp>
          <p:nvSpPr>
            <p:cNvPr id="34" name="Rectangle 5"/>
            <p:cNvSpPr>
              <a:spLocks noChangeArrowheads="1"/>
            </p:cNvSpPr>
            <p:nvPr userDrawn="1"/>
          </p:nvSpPr>
          <p:spPr bwMode="auto">
            <a:xfrm>
              <a:off x="2098675" y="5919055"/>
              <a:ext cx="3214688" cy="420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latinLnBrk="0" hangingPunct="0">
                <a:lnSpc>
                  <a:spcPct val="110000"/>
                </a:lnSpc>
                <a:spcAft>
                  <a:spcPts val="85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Unit 03, 4th Floor, Kumho Asiana Plaza, 39 Le Duan St., Ben Nghe Ward, </a:t>
              </a:r>
            </a:p>
            <a:p>
              <a:pPr eaLnBrk="0" latinLnBrk="0" hangingPunct="0">
                <a:lnSpc>
                  <a:spcPct val="110000"/>
                </a:lnSpc>
                <a:spcAft>
                  <a:spcPts val="85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Dist.1, Ho Chi Minh City, Vietnam </a:t>
              </a:r>
            </a:p>
            <a:p>
              <a:pPr eaLnBrk="0" latinLnBrk="0" hangingPunct="0">
                <a:lnSpc>
                  <a:spcPct val="110000"/>
                </a:lnSpc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Tel: +84 8 3911 0225  Fax: +84 8 3911 0230  E-mail: ujahn@yulchon.com</a:t>
              </a:r>
            </a:p>
          </p:txBody>
        </p:sp>
        <p:sp>
          <p:nvSpPr>
            <p:cNvPr id="35" name="Rectangle 5"/>
            <p:cNvSpPr>
              <a:spLocks noChangeArrowheads="1"/>
            </p:cNvSpPr>
            <p:nvPr userDrawn="1"/>
          </p:nvSpPr>
          <p:spPr bwMode="auto">
            <a:xfrm>
              <a:off x="2098675" y="5762894"/>
              <a:ext cx="2925763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it-IT" altLang="ko-KR" sz="852" b="1" dirty="0">
                  <a:solidFill>
                    <a:srgbClr val="262626"/>
                  </a:solidFill>
                </a:rPr>
                <a:t>Vietnam, Ho Chi Minh City</a:t>
              </a:r>
            </a:p>
          </p:txBody>
        </p:sp>
      </p:grpSp>
      <p:grpSp>
        <p:nvGrpSpPr>
          <p:cNvPr id="36" name="그룹 35"/>
          <p:cNvGrpSpPr/>
          <p:nvPr userDrawn="1"/>
        </p:nvGrpSpPr>
        <p:grpSpPr>
          <a:xfrm>
            <a:off x="5700715" y="4509120"/>
            <a:ext cx="3500437" cy="592272"/>
            <a:chOff x="5700713" y="5796300"/>
            <a:chExt cx="3500437" cy="592272"/>
          </a:xfrm>
        </p:grpSpPr>
        <p:sp>
          <p:nvSpPr>
            <p:cNvPr id="37" name="Rectangle 5"/>
            <p:cNvSpPr>
              <a:spLocks noChangeArrowheads="1"/>
            </p:cNvSpPr>
            <p:nvPr userDrawn="1"/>
          </p:nvSpPr>
          <p:spPr bwMode="auto">
            <a:xfrm>
              <a:off x="5700713" y="5995516"/>
              <a:ext cx="3500437" cy="393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latinLnBrk="0" hangingPunct="0">
                <a:spcAft>
                  <a:spcPts val="85"/>
                </a:spcAft>
              </a:pP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  <a:cs typeface="Arial" charset="0"/>
                </a:rPr>
                <a:t>1209, 12F, South Tower C, Raycom InfoTech Park, No. 2, Ke Xue Yuan Nan Lu, Haidian District Beijing, 100190, P.R. China</a:t>
              </a:r>
            </a:p>
            <a:p>
              <a:pPr eaLnBrk="0" latinLnBrk="0" hangingPunct="0">
                <a:lnSpc>
                  <a:spcPct val="114000"/>
                </a:lnSpc>
              </a:pPr>
              <a:r>
                <a:rPr lang="en-US" altLang="ko-KR" sz="596" dirty="0">
                  <a:solidFill>
                    <a:srgbClr val="262626"/>
                  </a:solidFill>
                  <a:latin typeface="Arial" charset="0"/>
                  <a:cs typeface="Arial" charset="0"/>
                </a:rPr>
                <a:t>Tel: +86-10-8567-0828/0768 Fax:+86-10-8567-0738  E-mail :Beijing@yulchon.com</a:t>
              </a:r>
            </a:p>
          </p:txBody>
        </p:sp>
        <p:sp>
          <p:nvSpPr>
            <p:cNvPr id="38" name="Rectangle 5"/>
            <p:cNvSpPr>
              <a:spLocks noChangeArrowheads="1"/>
            </p:cNvSpPr>
            <p:nvPr userDrawn="1"/>
          </p:nvSpPr>
          <p:spPr bwMode="auto">
            <a:xfrm>
              <a:off x="5700713" y="5796300"/>
              <a:ext cx="2143125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>
                  <a:solidFill>
                    <a:srgbClr val="262626"/>
                  </a:solidFill>
                  <a:latin typeface="Arial" charset="0"/>
                </a:rPr>
                <a:t>China, Beijing</a:t>
              </a:r>
            </a:p>
          </p:txBody>
        </p:sp>
      </p:grpSp>
      <p:grpSp>
        <p:nvGrpSpPr>
          <p:cNvPr id="39" name="그룹 38"/>
          <p:cNvGrpSpPr/>
          <p:nvPr userDrawn="1"/>
        </p:nvGrpSpPr>
        <p:grpSpPr>
          <a:xfrm>
            <a:off x="2095229" y="5805264"/>
            <a:ext cx="3505845" cy="529489"/>
            <a:chOff x="5700713" y="5153060"/>
            <a:chExt cx="3505845" cy="529489"/>
          </a:xfrm>
        </p:grpSpPr>
        <p:sp>
          <p:nvSpPr>
            <p:cNvPr id="40" name="Rectangle 5"/>
            <p:cNvSpPr>
              <a:spLocks noChangeArrowheads="1"/>
            </p:cNvSpPr>
            <p:nvPr userDrawn="1"/>
          </p:nvSpPr>
          <p:spPr bwMode="auto">
            <a:xfrm>
              <a:off x="5700713" y="5153060"/>
              <a:ext cx="2420937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>
                  <a:solidFill>
                    <a:srgbClr val="262626"/>
                  </a:solidFill>
                </a:rPr>
                <a:t>Vietnam, Hanoi City</a:t>
              </a:r>
            </a:p>
          </p:txBody>
        </p:sp>
        <p:sp>
          <p:nvSpPr>
            <p:cNvPr id="41" name="Rectangle 5"/>
            <p:cNvSpPr>
              <a:spLocks noChangeArrowheads="1"/>
            </p:cNvSpPr>
            <p:nvPr userDrawn="1"/>
          </p:nvSpPr>
          <p:spPr bwMode="auto">
            <a:xfrm>
              <a:off x="5700713" y="5302317"/>
              <a:ext cx="3505845" cy="380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27th floor, East Wing,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Lotte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Center Hanoi, no. 54 Lieu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Giai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street, </a:t>
              </a:r>
              <a:b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</a:b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Cong Vi ward, Ba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Dinh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district, Hanoi.</a:t>
              </a:r>
            </a:p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Tel: +84-4-3837-8200 Fax: +84-4-3837-8230  E-mail: </a:t>
              </a: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hbyi@yulchon.com </a:t>
              </a:r>
              <a:endParaRPr lang="en-US" altLang="ko-KR" sz="596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</p:grpSp>
      <p:grpSp>
        <p:nvGrpSpPr>
          <p:cNvPr id="42" name="그룹 41"/>
          <p:cNvGrpSpPr/>
          <p:nvPr userDrawn="1"/>
        </p:nvGrpSpPr>
        <p:grpSpPr>
          <a:xfrm>
            <a:off x="5700715" y="5157192"/>
            <a:ext cx="3500437" cy="556559"/>
            <a:chOff x="5700713" y="5825601"/>
            <a:chExt cx="3500437" cy="556559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5700713" y="6001928"/>
              <a:ext cx="3500437" cy="38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Junction Square Shop House, Building No. 2, 3rd Floor, Between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Kyun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 Taw Road and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Pyay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 Road, </a:t>
              </a:r>
              <a:r>
                <a:rPr lang="en-US" altLang="ko-KR" sz="596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Kamayut</a:t>
              </a: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 Township, Yangon, Myanmar</a:t>
              </a:r>
            </a:p>
            <a:p>
              <a:pPr eaLnBrk="0" latinLnBrk="0" hangingPunct="0">
                <a:spcAft>
                  <a:spcPts val="102"/>
                </a:spcAft>
                <a:defRPr/>
              </a:pPr>
              <a:r>
                <a:rPr lang="en-US" altLang="ko-KR" sz="596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Tel: +95-94-3088-377  E-mail: ujahn@yulchon.com</a:t>
              </a:r>
            </a:p>
          </p:txBody>
        </p:sp>
        <p:sp>
          <p:nvSpPr>
            <p:cNvPr id="44" name="Rectangle 5"/>
            <p:cNvSpPr>
              <a:spLocks noChangeArrowheads="1"/>
            </p:cNvSpPr>
            <p:nvPr userDrawn="1"/>
          </p:nvSpPr>
          <p:spPr bwMode="auto">
            <a:xfrm>
              <a:off x="5700713" y="5825601"/>
              <a:ext cx="2852687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>
                  <a:solidFill>
                    <a:srgbClr val="262626"/>
                  </a:solidFill>
                  <a:latin typeface="Arial" charset="0"/>
                </a:rPr>
                <a:t>Myanmar, Yangon</a:t>
              </a:r>
            </a:p>
          </p:txBody>
        </p:sp>
      </p:grpSp>
      <p:grpSp>
        <p:nvGrpSpPr>
          <p:cNvPr id="20" name="그룹 19"/>
          <p:cNvGrpSpPr/>
          <p:nvPr userDrawn="1"/>
        </p:nvGrpSpPr>
        <p:grpSpPr>
          <a:xfrm>
            <a:off x="5700715" y="5843612"/>
            <a:ext cx="3500437" cy="467836"/>
            <a:chOff x="5700713" y="5868478"/>
            <a:chExt cx="3500437" cy="467836"/>
          </a:xfrm>
        </p:grpSpPr>
        <p:sp>
          <p:nvSpPr>
            <p:cNvPr id="21" name="Rectangle 5"/>
            <p:cNvSpPr>
              <a:spLocks noChangeArrowheads="1"/>
            </p:cNvSpPr>
            <p:nvPr userDrawn="1"/>
          </p:nvSpPr>
          <p:spPr bwMode="auto">
            <a:xfrm>
              <a:off x="5700713" y="6047773"/>
              <a:ext cx="3500437" cy="288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12th Fl. White Gardens Business Center, 7 </a:t>
              </a:r>
              <a:r>
                <a:rPr lang="en-US" altLang="ko-KR" sz="596" dirty="0" err="1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Ulitsa</a:t>
              </a: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596" dirty="0" err="1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Lesnaya</a:t>
              </a: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, Moscow, Russian Federation, 125047</a:t>
              </a:r>
            </a:p>
            <a:p>
              <a:pPr eaLnBrk="0" latinLnBrk="0" hangingPunct="0">
                <a:spcAft>
                  <a:spcPts val="127"/>
                </a:spcAft>
                <a:defRPr/>
              </a:pPr>
              <a:r>
                <a:rPr lang="en-US" altLang="ko-KR" sz="596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itchFamily="34" charset="0"/>
                  <a:cs typeface="Arial" pitchFamily="34" charset="0"/>
                </a:rPr>
                <a:t>Tel: +7 495 510 5200  Fax: +7 495 510 5228   E-mail: leehj@yulchon.com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5700713" y="5868478"/>
              <a:ext cx="2852687" cy="24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en-US" altLang="ko-KR" sz="852" b="1" dirty="0">
                  <a:solidFill>
                    <a:srgbClr val="262626"/>
                  </a:solidFill>
                  <a:latin typeface="Arial" charset="0"/>
                </a:rPr>
                <a:t>Russia, Moscow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762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638175" y="0"/>
            <a:ext cx="1517650" cy="1517650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5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200026" y="222250"/>
            <a:ext cx="9505950" cy="3875088"/>
          </a:xfrm>
          <a:prstGeom prst="rect">
            <a:avLst/>
          </a:prstGeom>
          <a:solidFill>
            <a:srgbClr val="193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98477" y="3290693"/>
            <a:ext cx="9063038" cy="714375"/>
          </a:xfrm>
        </p:spPr>
        <p:txBody>
          <a:bodyPr/>
          <a:lstStyle>
            <a:lvl1pPr>
              <a:defRPr sz="37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0509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구역 머리글"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638175" y="0"/>
            <a:ext cx="1517650" cy="151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0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구역 머리글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638175" y="0"/>
            <a:ext cx="1517650" cy="151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8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638175" y="0"/>
            <a:ext cx="1517650" cy="1517650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  <p:sp>
        <p:nvSpPr>
          <p:cNvPr id="5" name="TextBox 12"/>
          <p:cNvSpPr txBox="1">
            <a:spLocks noChangeArrowheads="1"/>
          </p:cNvSpPr>
          <p:nvPr userDrawn="1"/>
        </p:nvSpPr>
        <p:spPr bwMode="auto">
          <a:xfrm>
            <a:off x="755650" y="6219827"/>
            <a:ext cx="3200400" cy="20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lnSpc>
                <a:spcPct val="120000"/>
              </a:lnSpc>
              <a:defRPr/>
            </a:pPr>
            <a:r>
              <a:rPr lang="en-US" altLang="ko-KR" sz="596" dirty="0" smtClean="0">
                <a:solidFill>
                  <a:srgbClr val="204B7E"/>
                </a:solidFill>
                <a:latin typeface="Arial" charset="0"/>
              </a:rPr>
              <a:t>Copyright ⓒ 2019 Yulchon LLC. All Rights Reserved.</a:t>
            </a:r>
          </a:p>
        </p:txBody>
      </p:sp>
      <p:pic>
        <p:nvPicPr>
          <p:cNvPr id="7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451600"/>
            <a:ext cx="484188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99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638175" y="0"/>
            <a:ext cx="1517650" cy="1517650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  <p:pic>
        <p:nvPicPr>
          <p:cNvPr id="6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451600"/>
            <a:ext cx="484188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9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9"/>
          <p:cNvSpPr>
            <a:spLocks noGrp="1"/>
          </p:cNvSpPr>
          <p:nvPr>
            <p:ph type="title"/>
          </p:nvPr>
        </p:nvSpPr>
        <p:spPr bwMode="auto">
          <a:xfrm>
            <a:off x="498740" y="173045"/>
            <a:ext cx="906330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2898" b="1" kern="1200" dirty="0" smtClean="0">
                <a:solidFill>
                  <a:srgbClr val="1E4784"/>
                </a:solidFill>
                <a:latin typeface="Arial" pitchFamily="34" charset="0"/>
                <a:ea typeface="맑은 고딕" pitchFamily="50" charset="-127"/>
                <a:cs typeface="Arial" pitchFamily="34" charset="0"/>
              </a:defRPr>
            </a:lvl1pPr>
          </a:lstStyle>
          <a:p>
            <a:pPr lvl="0"/>
            <a:endParaRPr lang="ko-KR" altLang="en-US" dirty="0" smtClean="0"/>
          </a:p>
        </p:txBody>
      </p:sp>
      <p:sp>
        <p:nvSpPr>
          <p:cNvPr id="3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7099300" y="6356354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865D-077C-4E2C-9604-6223699F06B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930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550C1B-B536-4E62-90ED-F6817AF93BDB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8477" y="3071816"/>
            <a:ext cx="9063038" cy="714375"/>
          </a:xfrm>
          <a:noFill/>
        </p:spPr>
        <p:txBody>
          <a:bodyPr/>
          <a:lstStyle>
            <a:lvl1pPr algn="ctr">
              <a:defRPr sz="37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35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제목 슬라이드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6445635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8575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287255" y="5243655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텍스트 개체 틀 14"/>
          <p:cNvSpPr>
            <a:spLocks noGrp="1"/>
          </p:cNvSpPr>
          <p:nvPr>
            <p:ph type="body" sz="quarter" idx="10"/>
          </p:nvPr>
        </p:nvSpPr>
        <p:spPr>
          <a:xfrm>
            <a:off x="253290" y="1784502"/>
            <a:ext cx="9397019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100">
                <a:solidFill>
                  <a:srgbClr val="01366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5387095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sp>
        <p:nvSpPr>
          <p:cNvPr id="22" name="직사각형 21"/>
          <p:cNvSpPr/>
          <p:nvPr userDrawn="1"/>
        </p:nvSpPr>
        <p:spPr>
          <a:xfrm>
            <a:off x="254981" y="5752123"/>
            <a:ext cx="1712328" cy="3262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ko-KR" altLang="en-US" sz="1500" kern="1200" dirty="0" smtClean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법무법인</a:t>
            </a:r>
            <a:r>
              <a:rPr kumimoji="0" lang="en-US" altLang="ko-KR" sz="1500" kern="1200" dirty="0" smtClean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(</a:t>
            </a:r>
            <a:r>
              <a:rPr kumimoji="0" lang="ko-KR" altLang="en-US" sz="1500" kern="1200" dirty="0" smtClean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유</a:t>
            </a:r>
            <a:r>
              <a:rPr kumimoji="0" lang="en-US" altLang="ko-KR" sz="1500" kern="1200" dirty="0" smtClean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) </a:t>
            </a:r>
            <a:r>
              <a:rPr kumimoji="0" lang="ko-KR" altLang="en-US" sz="1500" kern="1200" dirty="0" smtClean="0">
                <a:solidFill>
                  <a:srgbClr val="013668"/>
                </a:solidFill>
                <a:latin typeface="Arial" charset="0"/>
                <a:ea typeface="Tahoma" pitchFamily="34" charset="0"/>
                <a:cs typeface="Arial" charset="0"/>
              </a:rPr>
              <a:t>율촌</a:t>
            </a:r>
          </a:p>
        </p:txBody>
      </p:sp>
      <p:sp>
        <p:nvSpPr>
          <p:cNvPr id="12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6078366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ko-KR" altLang="en-US" dirty="0" smtClean="0"/>
              <a:t>변호사 </a:t>
            </a:r>
            <a:r>
              <a:rPr lang="ko-KR" altLang="en-US" dirty="0" err="1" smtClean="0"/>
              <a:t>ㅇㅇㅇ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504844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550C1B-B536-4E62-90ED-F6817AF93BDB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0472" y="3362698"/>
            <a:ext cx="9063038" cy="71437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03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2" y="741363"/>
            <a:ext cx="1846263" cy="920750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  <p:pic>
        <p:nvPicPr>
          <p:cNvPr id="5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451600"/>
            <a:ext cx="484188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개체 틀 9"/>
          <p:cNvSpPr>
            <a:spLocks noGrp="1"/>
          </p:cNvSpPr>
          <p:nvPr>
            <p:ph type="title"/>
          </p:nvPr>
        </p:nvSpPr>
        <p:spPr>
          <a:xfrm>
            <a:off x="498474" y="173048"/>
            <a:ext cx="9063037" cy="7143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238">
                <a:solidFill>
                  <a:srgbClr val="1E4784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3" name="슬라이드 번호 개체 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9913B4-1052-40D6-AAE0-C1C48B788BFB}" type="slidenum">
              <a:rPr lang="ko-KR" altLang="en-US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277249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개체 틀 9"/>
          <p:cNvSpPr>
            <a:spLocks noGrp="1"/>
          </p:cNvSpPr>
          <p:nvPr>
            <p:ph type="title"/>
          </p:nvPr>
        </p:nvSpPr>
        <p:spPr>
          <a:xfrm>
            <a:off x="498474" y="173048"/>
            <a:ext cx="9063037" cy="7143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238">
                <a:solidFill>
                  <a:srgbClr val="1E4784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3" name="슬라이드 번호 개체 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9913B4-1052-40D6-AAE0-C1C48B788BFB}" type="slidenum">
              <a:rPr lang="ko-KR" altLang="en-US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732938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E478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/>
          <a:lstStyle/>
          <a:p>
            <a:pPr latinLnBrk="0"/>
            <a:endParaRPr lang="en-US">
              <a:solidFill>
                <a:prstClr val="black"/>
              </a:solidFill>
              <a:ea typeface="굴림" pitchFamily="50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/>
          <a:lstStyle/>
          <a:p>
            <a:pPr latinLnBrk="0"/>
            <a:endParaRPr lang="en-US">
              <a:solidFill>
                <a:prstClr val="black"/>
              </a:solidFill>
              <a:ea typeface="굴림" pitchFamily="50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4899-DA08-B447-A0BF-48634E7BA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700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목차(국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638175" y="0"/>
            <a:ext cx="1517650" cy="1517650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>
              <a:solidFill>
                <a:prstClr val="white"/>
              </a:solidFill>
            </a:endParaRPr>
          </a:p>
        </p:txBody>
      </p:sp>
      <p:pic>
        <p:nvPicPr>
          <p:cNvPr id="5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451600"/>
            <a:ext cx="484188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965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간지(영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200026" y="222250"/>
            <a:ext cx="9505950" cy="3875088"/>
          </a:xfrm>
          <a:prstGeom prst="rect">
            <a:avLst/>
          </a:prstGeom>
          <a:solidFill>
            <a:srgbClr val="193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>
              <a:solidFill>
                <a:prstClr val="white"/>
              </a:solidFill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98477" y="3290693"/>
            <a:ext cx="9063038" cy="714375"/>
          </a:xfrm>
        </p:spPr>
        <p:txBody>
          <a:bodyPr/>
          <a:lstStyle>
            <a:lvl1pPr>
              <a:defRPr sz="37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5970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개체 틀 9"/>
          <p:cNvSpPr>
            <a:spLocks noGrp="1"/>
          </p:cNvSpPr>
          <p:nvPr>
            <p:ph type="title"/>
          </p:nvPr>
        </p:nvSpPr>
        <p:spPr>
          <a:xfrm>
            <a:off x="498474" y="173060"/>
            <a:ext cx="9063037" cy="714375"/>
          </a:xfrm>
          <a:prstGeom prst="rect">
            <a:avLst/>
          </a:prstGeom>
        </p:spPr>
        <p:txBody>
          <a:bodyPr/>
          <a:lstStyle>
            <a:lvl1pPr>
              <a:defRPr sz="3067"/>
            </a:lvl1pPr>
          </a:lstStyle>
          <a:p>
            <a:endParaRPr lang="ko-KR" altLang="en-US" dirty="0"/>
          </a:p>
        </p:txBody>
      </p:sp>
      <p:sp>
        <p:nvSpPr>
          <p:cNvPr id="3" name="슬라이드 번호 개체 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8B22-7358-4AC6-8591-F33B4D42E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363428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_parkjy\Desktop\회사로고\로고 White_Kor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4245" y="417520"/>
            <a:ext cx="112818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atinLnBrk="0">
              <a:defRPr/>
            </a:pPr>
            <a:fld id="{A6550C1B-B536-4E62-90ED-F6817AF93BDB}" type="slidenum">
              <a:rPr lang="ko-KR" altLang="en-US" smtClean="0"/>
              <a:pPr latinLnBrk="0"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015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650" y="645752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제목 3"/>
          <p:cNvSpPr txBox="1">
            <a:spLocks/>
          </p:cNvSpPr>
          <p:nvPr userDrawn="1"/>
        </p:nvSpPr>
        <p:spPr>
          <a:xfrm>
            <a:off x="255724" y="462623"/>
            <a:ext cx="8880394" cy="590210"/>
          </a:xfrm>
          <a:prstGeom prst="rect">
            <a:avLst/>
          </a:prstGeom>
        </p:spPr>
        <p:txBody>
          <a:bodyPr anchor="t"/>
          <a:lstStyle/>
          <a:p>
            <a:pPr fontAlgn="auto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-100" dirty="0" smtClean="0">
                <a:solidFill>
                  <a:srgbClr val="013668"/>
                </a:solidFill>
                <a:latin typeface="Arial" pitchFamily="34" charset="0"/>
                <a:ea typeface="+mj-ea"/>
                <a:cs typeface="Arial" pitchFamily="34" charset="0"/>
              </a:rPr>
              <a:t>목  차</a:t>
            </a:r>
            <a:endParaRPr kumimoji="0" lang="en-US" altLang="ko-KR" sz="2800" b="1" spc="-100" dirty="0">
              <a:solidFill>
                <a:srgbClr val="01366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8" name="직선 연결선 17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06273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제목 슬라이드_1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>
            <a:spLocks noChangeArrowheads="1"/>
          </p:cNvSpPr>
          <p:nvPr userDrawn="1"/>
        </p:nvSpPr>
        <p:spPr bwMode="auto">
          <a:xfrm>
            <a:off x="208425" y="6446812"/>
            <a:ext cx="3200400" cy="2215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2021 Yulchon LLC. </a:t>
            </a: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287255" y="5243655"/>
            <a:ext cx="1692000" cy="0"/>
          </a:xfrm>
          <a:prstGeom prst="line">
            <a:avLst/>
          </a:prstGeom>
          <a:noFill/>
          <a:ln w="127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텍스트 개체 틀 14"/>
          <p:cNvSpPr>
            <a:spLocks noGrp="1"/>
          </p:cNvSpPr>
          <p:nvPr>
            <p:ph type="body" sz="quarter" idx="10"/>
          </p:nvPr>
        </p:nvSpPr>
        <p:spPr>
          <a:xfrm>
            <a:off x="253290" y="1784502"/>
            <a:ext cx="9397019" cy="14510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54981" y="5387095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defRPr>
            </a:lvl1pPr>
          </a:lstStyle>
          <a:p>
            <a:pPr lvl="0"/>
            <a:r>
              <a:rPr lang="en-US" altLang="ko-KR" dirty="0" smtClean="0"/>
              <a:t>2021. 2. </a:t>
            </a:r>
          </a:p>
        </p:txBody>
      </p:sp>
      <p:sp>
        <p:nvSpPr>
          <p:cNvPr id="22" name="직사각형 21"/>
          <p:cNvSpPr/>
          <p:nvPr userDrawn="1"/>
        </p:nvSpPr>
        <p:spPr>
          <a:xfrm>
            <a:off x="254981" y="5752123"/>
            <a:ext cx="1712328" cy="3262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6538" lvl="0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법무법인</a:t>
            </a:r>
            <a:r>
              <a:rPr kumimoji="0" lang="en-US" altLang="ko-KR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(</a:t>
            </a:r>
            <a:r>
              <a: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유</a:t>
            </a:r>
            <a:r>
              <a:rPr kumimoji="0" lang="en-US" altLang="ko-KR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) </a:t>
            </a:r>
            <a:r>
              <a:rPr kumimoji="0" lang="ko-KR" altLang="en-US" sz="1500" kern="1200" dirty="0" smtClean="0">
                <a:solidFill>
                  <a:schemeClr val="bg1"/>
                </a:solidFill>
                <a:latin typeface="Arial" charset="0"/>
                <a:ea typeface="Tahoma" pitchFamily="34" charset="0"/>
                <a:cs typeface="Arial" charset="0"/>
              </a:rPr>
              <a:t>율촌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6445635"/>
            <a:ext cx="494175" cy="2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텍스트 개체 틀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4981" y="6078366"/>
            <a:ext cx="2610460" cy="349398"/>
          </a:xfrm>
          <a:prstGeom prst="rect">
            <a:avLst/>
          </a:prstGeom>
        </p:spPr>
        <p:txBody>
          <a:bodyPr>
            <a:normAutofit/>
          </a:bodyPr>
          <a:lstStyle>
            <a:lvl1pPr marL="236538" indent="-236538" algn="l" defTabSz="914400" rtl="0"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defRPr kumimoji="0" lang="ko-KR" altLang="en-US" sz="1500" b="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charset="0"/>
              </a:defRPr>
            </a:lvl1pPr>
          </a:lstStyle>
          <a:p>
            <a:pPr lvl="0"/>
            <a:r>
              <a:rPr lang="ko-KR" altLang="en-US" dirty="0" smtClean="0"/>
              <a:t>변호사 </a:t>
            </a:r>
            <a:r>
              <a:rPr lang="ko-KR" altLang="en-US" dirty="0" err="1" smtClean="0"/>
              <a:t>ㅇㅇㅇ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21479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간지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4008322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텍스트 개체 틀 14"/>
          <p:cNvSpPr>
            <a:spLocks noGrp="1"/>
          </p:cNvSpPr>
          <p:nvPr>
            <p:ph type="body" sz="quarter" idx="10"/>
          </p:nvPr>
        </p:nvSpPr>
        <p:spPr>
          <a:xfrm>
            <a:off x="253291" y="4533577"/>
            <a:ext cx="9033584" cy="73669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100">
                <a:solidFill>
                  <a:srgbClr val="01366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9878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감사합니다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자유형 17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제목 3"/>
          <p:cNvSpPr txBox="1">
            <a:spLocks/>
          </p:cNvSpPr>
          <p:nvPr userDrawn="1"/>
        </p:nvSpPr>
        <p:spPr>
          <a:xfrm>
            <a:off x="254981" y="3591714"/>
            <a:ext cx="7304585" cy="757015"/>
          </a:xfrm>
          <a:prstGeom prst="rect">
            <a:avLst/>
          </a:prstGeom>
        </p:spPr>
        <p:txBody>
          <a:bodyPr anchor="t"/>
          <a:lstStyle/>
          <a:p>
            <a:pPr marL="647700" indent="-647700" fontAlgn="auto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000" b="1" spc="-30" baseline="0" dirty="0" smtClean="0">
                <a:solidFill>
                  <a:srgbClr val="013668"/>
                </a:solidFill>
                <a:latin typeface="Calibri" panose="020F0502020204030204" pitchFamily="34" charset="0"/>
                <a:ea typeface="+mj-ea"/>
                <a:cs typeface="Arial" pitchFamily="34" charset="0"/>
              </a:rPr>
              <a:t>Thank You</a:t>
            </a:r>
            <a:endParaRPr lang="ko-KR" altLang="en-US" sz="4000" b="1" spc="-30" baseline="0" dirty="0">
              <a:solidFill>
                <a:srgbClr val="013668"/>
              </a:solidFill>
              <a:latin typeface="Calibri" panose="020F0502020204030204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654" y="4009074"/>
            <a:ext cx="720313" cy="2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13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650" y="645752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제목 3"/>
          <p:cNvSpPr txBox="1">
            <a:spLocks/>
          </p:cNvSpPr>
          <p:nvPr userDrawn="1"/>
        </p:nvSpPr>
        <p:spPr>
          <a:xfrm>
            <a:off x="255724" y="462623"/>
            <a:ext cx="8880394" cy="590210"/>
          </a:xfrm>
          <a:prstGeom prst="rect">
            <a:avLst/>
          </a:prstGeom>
        </p:spPr>
        <p:txBody>
          <a:bodyPr anchor="t"/>
          <a:lstStyle/>
          <a:p>
            <a:pPr fontAlgn="auto" latinLnBrk="0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-100" dirty="0" smtClean="0">
                <a:solidFill>
                  <a:srgbClr val="013668"/>
                </a:solidFill>
                <a:latin typeface="Arial" pitchFamily="34" charset="0"/>
                <a:ea typeface="+mj-ea"/>
                <a:cs typeface="Arial" pitchFamily="34" charset="0"/>
              </a:rPr>
              <a:t>목  차</a:t>
            </a:r>
            <a:endParaRPr kumimoji="0" lang="en-US" altLang="ko-KR" sz="2800" b="1" spc="-100" dirty="0">
              <a:solidFill>
                <a:srgbClr val="01366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8" name="직선 연결선 17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514098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텍스트 개체 틀 19"/>
          <p:cNvSpPr>
            <a:spLocks noGrp="1"/>
          </p:cNvSpPr>
          <p:nvPr>
            <p:ph type="body" sz="quarter" idx="13" hasCustomPrompt="1"/>
          </p:nvPr>
        </p:nvSpPr>
        <p:spPr>
          <a:xfrm>
            <a:off x="255588" y="462623"/>
            <a:ext cx="9392400" cy="590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None/>
              <a:defRPr lang="ko-KR" altLang="en-US" sz="3000" b="1" kern="1200" spc="-100" dirty="0" smtClean="0">
                <a:solidFill>
                  <a:srgbClr val="01366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ko-KR" altLang="en-US" dirty="0" smtClean="0"/>
              <a:t>제목을 입력하세요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385304" y="6459538"/>
            <a:ext cx="2228850" cy="365125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defRPr kumimoji="0" lang="ko-KR" altLang="en-US" sz="1000" kern="1200" smtClean="0">
                <a:solidFill>
                  <a:srgbClr val="013668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defRPr>
            </a:lvl1pPr>
          </a:lstStyle>
          <a:p>
            <a:fld id="{BCAE034C-4364-4516-B22D-A4A251A16451}" type="slidenum">
              <a:rPr lang="en-US" altLang="ko-KR" smtClean="0"/>
              <a:pPr/>
              <a:t>‹#›</a:t>
            </a:fld>
            <a:endParaRPr lang="en-US" dirty="0"/>
          </a:p>
        </p:txBody>
      </p:sp>
      <p:cxnSp>
        <p:nvCxnSpPr>
          <p:cNvPr id="15" name="직선 연결선 14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Freeform 6"/>
          <p:cNvSpPr>
            <a:spLocks/>
          </p:cNvSpPr>
          <p:nvPr userDrawn="1"/>
        </p:nvSpPr>
        <p:spPr bwMode="auto">
          <a:xfrm>
            <a:off x="287255" y="6413500"/>
            <a:ext cx="9360000" cy="73025"/>
          </a:xfrm>
          <a:custGeom>
            <a:avLst/>
            <a:gdLst>
              <a:gd name="T0" fmla="*/ 0 w 3298"/>
              <a:gd name="T1" fmla="*/ 276 h 276"/>
              <a:gd name="T2" fmla="*/ 0 w 3298"/>
              <a:gd name="T3" fmla="*/ 0 h 276"/>
              <a:gd name="T4" fmla="*/ 3298 w 3298"/>
              <a:gd name="T5" fmla="*/ 0 h 276"/>
              <a:gd name="T6" fmla="*/ 3298 w 3298"/>
              <a:gd name="T7" fmla="*/ 27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98" h="276">
                <a:moveTo>
                  <a:pt x="0" y="276"/>
                </a:moveTo>
                <a:lnTo>
                  <a:pt x="0" y="0"/>
                </a:lnTo>
                <a:lnTo>
                  <a:pt x="3298" y="0"/>
                </a:lnTo>
                <a:lnTo>
                  <a:pt x="3298" y="276"/>
                </a:ln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14"/>
          </p:nvPr>
        </p:nvSpPr>
        <p:spPr>
          <a:xfrm>
            <a:off x="255588" y="1226525"/>
            <a:ext cx="9392400" cy="5072063"/>
          </a:xfrm>
          <a:prstGeom prst="rect">
            <a:avLst/>
          </a:prstGeom>
        </p:spPr>
        <p:txBody>
          <a:bodyPr/>
          <a:lstStyle>
            <a:lvl1pPr marL="171450" indent="-171450">
              <a:spcAft>
                <a:spcPts val="500"/>
              </a:spcAft>
              <a:defRPr sz="1700" b="1">
                <a:solidFill>
                  <a:srgbClr val="013668"/>
                </a:solidFill>
              </a:defRPr>
            </a:lvl1pPr>
            <a:lvl2pPr marL="374650" indent="-179388">
              <a:spcAft>
                <a:spcPts val="500"/>
              </a:spcAft>
              <a:buClr>
                <a:srgbClr val="013668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33400" indent="-136525">
              <a:spcAft>
                <a:spcPts val="500"/>
              </a:spcAft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00088" indent="-142875">
              <a:spcAft>
                <a:spcPts val="500"/>
              </a:spcAft>
              <a:buFont typeface="Wingdings" panose="05000000000000000000" pitchFamily="2" charset="2"/>
              <a:buChar char="v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22338" indent="-198438">
              <a:buFont typeface="Wingdings" panose="05000000000000000000" pitchFamily="2" charset="2"/>
              <a:buChar char="ü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3731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간지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4008322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텍스트 개체 틀 14"/>
          <p:cNvSpPr>
            <a:spLocks noGrp="1"/>
          </p:cNvSpPr>
          <p:nvPr>
            <p:ph type="body" sz="quarter" idx="10"/>
          </p:nvPr>
        </p:nvSpPr>
        <p:spPr>
          <a:xfrm>
            <a:off x="253291" y="4533577"/>
            <a:ext cx="9033584" cy="73669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100">
                <a:solidFill>
                  <a:srgbClr val="01366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235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간지_2">
    <p:bg>
      <p:bgPr>
        <a:solidFill>
          <a:srgbClr val="0136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872" y="4008322"/>
            <a:ext cx="494175" cy="2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자유형 8"/>
          <p:cNvSpPr/>
          <p:nvPr userDrawn="1"/>
        </p:nvSpPr>
        <p:spPr>
          <a:xfrm>
            <a:off x="287255" y="4334820"/>
            <a:ext cx="9334500" cy="304800"/>
          </a:xfrm>
          <a:custGeom>
            <a:avLst/>
            <a:gdLst>
              <a:gd name="connsiteX0" fmla="*/ 0 w 9334500"/>
              <a:gd name="connsiteY0" fmla="*/ 0 h 304800"/>
              <a:gd name="connsiteX1" fmla="*/ 9334500 w 9334500"/>
              <a:gd name="connsiteY1" fmla="*/ 0 h 304800"/>
              <a:gd name="connsiteX2" fmla="*/ 9010650 w 93345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0" h="304800">
                <a:moveTo>
                  <a:pt x="0" y="0"/>
                </a:moveTo>
                <a:lnTo>
                  <a:pt x="9334500" y="0"/>
                </a:lnTo>
                <a:lnTo>
                  <a:pt x="9010650" y="304800"/>
                </a:lnTo>
              </a:path>
            </a:pathLst>
          </a:custGeom>
          <a:noFill/>
          <a:ln w="25400">
            <a:solidFill>
              <a:srgbClr val="8B6E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텍스트 개체 틀 14"/>
          <p:cNvSpPr>
            <a:spLocks noGrp="1"/>
          </p:cNvSpPr>
          <p:nvPr>
            <p:ph type="body" sz="quarter" idx="10"/>
          </p:nvPr>
        </p:nvSpPr>
        <p:spPr>
          <a:xfrm>
            <a:off x="253291" y="4533577"/>
            <a:ext cx="9033584" cy="73669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4000" b="1" kern="1200" spc="-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0946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NUL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NUL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image" Target="../media/image1.wmf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385304" y="6459538"/>
            <a:ext cx="2228850" cy="365125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defRPr kumimoji="0" lang="ko-KR" altLang="en-US" sz="1000" kern="1200" smtClean="0">
                <a:solidFill>
                  <a:srgbClr val="013668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defRPr>
            </a:lvl1pPr>
          </a:lstStyle>
          <a:p>
            <a:fld id="{BCAE034C-4364-4516-B22D-A4A251A16451}" type="slidenum">
              <a:rPr lang="en-US" altLang="ko-KR" smtClean="0"/>
              <a:pPr/>
              <a:t>‹#›</a:t>
            </a:fld>
            <a:endParaRPr lang="en-US" dirty="0"/>
          </a:p>
        </p:txBody>
      </p:sp>
      <p:pic>
        <p:nvPicPr>
          <p:cNvPr id="9" name="Picture 6" descr="D:\율촌\율촌로고정리\국문\율촌(유)\블루\국문ci_(유) [변환됨]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25" y="6530124"/>
            <a:ext cx="492095" cy="2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직선 연결선 9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Freeform 6"/>
          <p:cNvSpPr>
            <a:spLocks/>
          </p:cNvSpPr>
          <p:nvPr userDrawn="1"/>
        </p:nvSpPr>
        <p:spPr bwMode="auto">
          <a:xfrm>
            <a:off x="287255" y="6413500"/>
            <a:ext cx="9360000" cy="73025"/>
          </a:xfrm>
          <a:custGeom>
            <a:avLst/>
            <a:gdLst>
              <a:gd name="T0" fmla="*/ 0 w 3298"/>
              <a:gd name="T1" fmla="*/ 276 h 276"/>
              <a:gd name="T2" fmla="*/ 0 w 3298"/>
              <a:gd name="T3" fmla="*/ 0 h 276"/>
              <a:gd name="T4" fmla="*/ 3298 w 3298"/>
              <a:gd name="T5" fmla="*/ 0 h 276"/>
              <a:gd name="T6" fmla="*/ 3298 w 3298"/>
              <a:gd name="T7" fmla="*/ 27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98" h="276">
                <a:moveTo>
                  <a:pt x="0" y="276"/>
                </a:moveTo>
                <a:lnTo>
                  <a:pt x="0" y="0"/>
                </a:lnTo>
                <a:lnTo>
                  <a:pt x="3298" y="0"/>
                </a:lnTo>
                <a:lnTo>
                  <a:pt x="3298" y="276"/>
                </a:ln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4" name="제목 개체 틀 9"/>
          <p:cNvSpPr>
            <a:spLocks noGrp="1"/>
          </p:cNvSpPr>
          <p:nvPr>
            <p:ph type="title"/>
          </p:nvPr>
        </p:nvSpPr>
        <p:spPr bwMode="auto">
          <a:xfrm>
            <a:off x="255588" y="462623"/>
            <a:ext cx="9392400" cy="5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ko-KR" altLang="en-US" dirty="0" smtClean="0"/>
          </a:p>
        </p:txBody>
      </p:sp>
      <p:sp>
        <p:nvSpPr>
          <p:cNvPr id="16" name="텍스트 개체 틀 15"/>
          <p:cNvSpPr>
            <a:spLocks noGrp="1"/>
          </p:cNvSpPr>
          <p:nvPr>
            <p:ph type="body" idx="1"/>
          </p:nvPr>
        </p:nvSpPr>
        <p:spPr>
          <a:xfrm>
            <a:off x="255588" y="1223841"/>
            <a:ext cx="9392400" cy="5067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lvl="0" indent="-171450" algn="l" defTabSz="914400" rtl="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ko-KR" altLang="en-US" dirty="0" smtClean="0"/>
              <a:t>마스터 텍스트 스타일 편집</a:t>
            </a:r>
          </a:p>
          <a:p>
            <a:pPr marL="374650" lvl="1" indent="-179388" algn="l" defTabSz="914400" rtl="0" eaLnBrk="1" latin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013668"/>
              </a:buClr>
              <a:buFont typeface="Arial" panose="020B0604020202020204" pitchFamily="34" charset="0"/>
              <a:buChar char="‒"/>
            </a:pPr>
            <a:r>
              <a:rPr lang="ko-KR" altLang="en-US" dirty="0" smtClean="0"/>
              <a:t>둘째 수준</a:t>
            </a:r>
          </a:p>
          <a:p>
            <a:pPr marL="533400" lvl="2" indent="-136525" algn="l" defTabSz="914400" rtl="0" eaLnBrk="1" latin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ko-KR" altLang="en-US" dirty="0" smtClean="0"/>
              <a:t>셋째 수준</a:t>
            </a:r>
          </a:p>
          <a:p>
            <a:pPr marL="700088" lvl="3" indent="-142875" algn="l" defTabSz="914400" rtl="0" eaLnBrk="1" latin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ko-KR" altLang="en-US" dirty="0" smtClean="0"/>
              <a:t>넷째 수준</a:t>
            </a:r>
          </a:p>
          <a:p>
            <a:pPr marL="922338" lvl="4" indent="-198438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627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5" r:id="rId2"/>
    <p:sldLayoutId id="2147483745" r:id="rId3"/>
    <p:sldLayoutId id="2147483753" r:id="rId4"/>
    <p:sldLayoutId id="2147483754" r:id="rId5"/>
    <p:sldLayoutId id="2147483746" r:id="rId6"/>
    <p:sldLayoutId id="2147483734" r:id="rId7"/>
    <p:sldLayoutId id="2147483747" r:id="rId8"/>
    <p:sldLayoutId id="2147483748" r:id="rId9"/>
    <p:sldLayoutId id="2147483751" r:id="rId10"/>
    <p:sldLayoutId id="2147483752" r:id="rId11"/>
    <p:sldLayoutId id="2147483749" r:id="rId12"/>
    <p:sldLayoutId id="2147483750" r:id="rId13"/>
    <p:sldLayoutId id="2147483770" r:id="rId14"/>
    <p:sldLayoutId id="2147483772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3000" b="1" kern="1200" spc="-100" dirty="0" smtClean="0">
          <a:solidFill>
            <a:srgbClr val="013668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1700" b="1" kern="1200" dirty="0" smtClean="0">
          <a:solidFill>
            <a:srgbClr val="013668"/>
          </a:solidFill>
          <a:latin typeface="+mn-lt"/>
          <a:ea typeface="+mn-ea"/>
          <a:cs typeface="+mn-cs"/>
        </a:defRPr>
      </a:lvl1pPr>
      <a:lvl2pPr marL="538162" indent="-3429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6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39775" indent="-3429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42963" indent="-28575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2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09650" indent="-28575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1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  <p15:guide id="3" orient="horz" pos="768" userDrawn="1">
          <p15:clr>
            <a:srgbClr val="F26B43"/>
          </p15:clr>
        </p15:guide>
        <p15:guide id="4" pos="158" userDrawn="1">
          <p15:clr>
            <a:srgbClr val="F26B43"/>
          </p15:clr>
        </p15:guide>
        <p15:guide id="5" pos="6080" userDrawn="1">
          <p15:clr>
            <a:srgbClr val="F26B43"/>
          </p15:clr>
        </p15:guide>
        <p15:guide id="6" orient="horz" pos="396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92225" y="6530124"/>
            <a:ext cx="720313" cy="223200"/>
          </a:xfrm>
          <a:prstGeom prst="rect">
            <a:avLst/>
          </a:prstGeom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385304" y="6459538"/>
            <a:ext cx="2228850" cy="365125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defRPr kumimoji="0" lang="ko-KR" altLang="en-US" sz="1000" kern="1200" smtClean="0">
                <a:solidFill>
                  <a:srgbClr val="013668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defRPr>
            </a:lvl1pPr>
          </a:lstStyle>
          <a:p>
            <a:fld id="{BCAE034C-4364-4516-B22D-A4A251A16451}" type="slidenum">
              <a:rPr lang="en-US" altLang="ko-KR" smtClean="0"/>
              <a:pPr/>
              <a:t>‹#›</a:t>
            </a:fld>
            <a:endParaRPr 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87255" y="354033"/>
            <a:ext cx="9360351" cy="0"/>
          </a:xfrm>
          <a:prstGeom prst="line">
            <a:avLst/>
          </a:prstGeom>
          <a:noFill/>
          <a:ln w="25400">
            <a:solidFill>
              <a:srgbClr val="01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Freeform 6"/>
          <p:cNvSpPr>
            <a:spLocks/>
          </p:cNvSpPr>
          <p:nvPr userDrawn="1"/>
        </p:nvSpPr>
        <p:spPr bwMode="auto">
          <a:xfrm>
            <a:off x="287255" y="6413500"/>
            <a:ext cx="9360000" cy="73025"/>
          </a:xfrm>
          <a:custGeom>
            <a:avLst/>
            <a:gdLst>
              <a:gd name="T0" fmla="*/ 0 w 3298"/>
              <a:gd name="T1" fmla="*/ 276 h 276"/>
              <a:gd name="T2" fmla="*/ 0 w 3298"/>
              <a:gd name="T3" fmla="*/ 0 h 276"/>
              <a:gd name="T4" fmla="*/ 3298 w 3298"/>
              <a:gd name="T5" fmla="*/ 0 h 276"/>
              <a:gd name="T6" fmla="*/ 3298 w 3298"/>
              <a:gd name="T7" fmla="*/ 27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98" h="276">
                <a:moveTo>
                  <a:pt x="0" y="276"/>
                </a:moveTo>
                <a:lnTo>
                  <a:pt x="0" y="0"/>
                </a:lnTo>
                <a:lnTo>
                  <a:pt x="3298" y="0"/>
                </a:lnTo>
                <a:lnTo>
                  <a:pt x="3298" y="276"/>
                </a:lnTo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4" name="제목 개체 틀 9"/>
          <p:cNvSpPr>
            <a:spLocks noGrp="1"/>
          </p:cNvSpPr>
          <p:nvPr>
            <p:ph type="title"/>
          </p:nvPr>
        </p:nvSpPr>
        <p:spPr bwMode="auto">
          <a:xfrm>
            <a:off x="255588" y="462623"/>
            <a:ext cx="9392400" cy="5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0" indent="0" algn="l" defTabSz="914400" rtl="0" eaLnBrk="1" fontAlgn="auto" latinLnBrk="0" hangingPunct="1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ko-KR" dirty="0" smtClean="0"/>
              <a:t>Click to edit Master text styles</a:t>
            </a:r>
            <a:endParaRPr lang="ko-KR" altLang="en-US" dirty="0" smtClean="0"/>
          </a:p>
        </p:txBody>
      </p:sp>
      <p:sp>
        <p:nvSpPr>
          <p:cNvPr id="16" name="텍스트 개체 틀 15"/>
          <p:cNvSpPr>
            <a:spLocks noGrp="1"/>
          </p:cNvSpPr>
          <p:nvPr>
            <p:ph type="body" idx="1"/>
          </p:nvPr>
        </p:nvSpPr>
        <p:spPr>
          <a:xfrm>
            <a:off x="255588" y="1223841"/>
            <a:ext cx="9392400" cy="5067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lvl="0" indent="-171450" algn="l" defTabSz="914400" rtl="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ko-KR" dirty="0" smtClean="0"/>
              <a:t>Click to edit Master text styles</a:t>
            </a:r>
            <a:endParaRPr lang="ko-KR" altLang="en-US" dirty="0" smtClean="0"/>
          </a:p>
          <a:p>
            <a:pPr marL="374650" lvl="1" indent="-179388" algn="l" defTabSz="914400" rtl="0" eaLnBrk="1" latin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013668"/>
              </a:buClr>
              <a:buFont typeface="Arial" panose="020B0604020202020204" pitchFamily="34" charset="0"/>
              <a:buChar char="‒"/>
            </a:pPr>
            <a:r>
              <a:rPr lang="en-US" altLang="ko-KR" dirty="0" smtClean="0"/>
              <a:t>Second level</a:t>
            </a:r>
            <a:endParaRPr lang="ko-KR" altLang="en-US" dirty="0" smtClean="0"/>
          </a:p>
          <a:p>
            <a:pPr marL="533400" lvl="2" indent="-136525" algn="l" defTabSz="914400" rtl="0" eaLnBrk="1" latin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ko-KR" dirty="0" smtClean="0"/>
              <a:t>Third level</a:t>
            </a:r>
            <a:endParaRPr lang="ko-KR" altLang="en-US" dirty="0" smtClean="0"/>
          </a:p>
          <a:p>
            <a:pPr marL="700088" lvl="3" indent="-142875" algn="l" defTabSz="914400" rtl="0" eaLnBrk="1" latin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en-US" altLang="ko-KR" dirty="0" smtClean="0"/>
              <a:t>Fourth level</a:t>
            </a:r>
            <a:endParaRPr lang="ko-KR" altLang="en-US" dirty="0" smtClean="0"/>
          </a:p>
          <a:p>
            <a:pPr marL="922338" lvl="4" indent="-198438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215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400" rtl="0" eaLnBrk="1" fontAlgn="auto" latinLnBrk="0" hangingPunct="1">
        <a:lnSpc>
          <a:spcPct val="109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lang="ko-KR" altLang="en-US" sz="3000" b="1" kern="1200" spc="-30" baseline="0" dirty="0" smtClean="0">
          <a:solidFill>
            <a:srgbClr val="013668"/>
          </a:solidFill>
          <a:latin typeface="Calibri" panose="020F0502020204030204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1700" b="1" kern="1200" baseline="0" dirty="0" smtClean="0">
          <a:solidFill>
            <a:srgbClr val="013668"/>
          </a:solidFill>
          <a:latin typeface="Calibri" panose="020F0502020204030204" pitchFamily="34" charset="0"/>
          <a:ea typeface="+mn-ea"/>
          <a:cs typeface="+mn-cs"/>
        </a:defRPr>
      </a:lvl1pPr>
      <a:lvl2pPr marL="538162" indent="-3429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400" kern="1200" baseline="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739775" indent="-3429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200" kern="1200" baseline="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842963" indent="-28575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100" kern="1200" baseline="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009650" indent="-28575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100" kern="1200" baseline="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  <p15:guide id="3" orient="horz" pos="768" userDrawn="1">
          <p15:clr>
            <a:srgbClr val="F26B43"/>
          </p15:clr>
        </p15:guide>
        <p15:guide id="4" pos="158" userDrawn="1">
          <p15:clr>
            <a:srgbClr val="F26B43"/>
          </p15:clr>
        </p15:guide>
        <p15:guide id="5" pos="6080" userDrawn="1">
          <p15:clr>
            <a:srgbClr val="F26B43"/>
          </p15:clr>
        </p15:guide>
        <p15:guide id="6" orient="horz" pos="396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28625" y="4"/>
            <a:ext cx="73025" cy="792163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sz="1534" dirty="0">
              <a:solidFill>
                <a:prstClr val="white"/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129463" y="634524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937">
                <a:solidFill>
                  <a:srgbClr val="01366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atinLnBrk="0">
              <a:defRPr/>
            </a:pPr>
            <a:fld id="{A6550C1B-B536-4E62-90ED-F6817AF93BDB}" type="slidenum">
              <a:rPr lang="ko-KR" altLang="en-US"/>
              <a:pPr latinLnBrk="0"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028" name="제목 개체 틀 9"/>
          <p:cNvSpPr>
            <a:spLocks noGrp="1"/>
          </p:cNvSpPr>
          <p:nvPr>
            <p:ph type="title"/>
          </p:nvPr>
        </p:nvSpPr>
        <p:spPr bwMode="auto">
          <a:xfrm>
            <a:off x="498477" y="173042"/>
            <a:ext cx="90630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 smtClean="0"/>
          </a:p>
        </p:txBody>
      </p:sp>
      <p:grpSp>
        <p:nvGrpSpPr>
          <p:cNvPr id="4" name="그룹 3"/>
          <p:cNvGrpSpPr/>
          <p:nvPr userDrawn="1"/>
        </p:nvGrpSpPr>
        <p:grpSpPr>
          <a:xfrm>
            <a:off x="381000" y="6445199"/>
            <a:ext cx="781050" cy="238622"/>
            <a:chOff x="381000" y="6445199"/>
            <a:chExt cx="781050" cy="238622"/>
          </a:xfrm>
        </p:grpSpPr>
        <p:sp>
          <p:nvSpPr>
            <p:cNvPr id="3" name="직사각형 2"/>
            <p:cNvSpPr/>
            <p:nvPr userDrawn="1"/>
          </p:nvSpPr>
          <p:spPr>
            <a:xfrm>
              <a:off x="381000" y="6445199"/>
              <a:ext cx="781050" cy="227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" name="Picture 6" descr="D:\율촌\율촌로고정리\국문\율촌(유)\블루\국문ci_(유) [변환됨].wmf"/>
            <p:cNvPicPr>
              <a:picLocks noChangeAspect="1" noChangeArrowheads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463158"/>
              <a:ext cx="484188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406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  <p:sldLayoutId id="2147483791" r:id="rId18"/>
    <p:sldLayoutId id="2147483792" r:id="rId19"/>
    <p:sldLayoutId id="2147483793" r:id="rId20"/>
    <p:sldLayoutId id="2147483794" r:id="rId21"/>
    <p:sldLayoutId id="2147483795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lang="ko-KR" altLang="en-US" sz="3067" b="1" kern="1200" dirty="0">
          <a:solidFill>
            <a:srgbClr val="1E4784"/>
          </a:solidFill>
          <a:latin typeface="Arial" pitchFamily="34" charset="0"/>
          <a:ea typeface="맑은 고딕" pitchFamily="50" charset="-127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3067" b="1">
          <a:solidFill>
            <a:schemeClr val="tx2"/>
          </a:solidFill>
          <a:latin typeface="Arial" charset="0"/>
          <a:ea typeface="맑은 고딕" pitchFamily="50" charset="-127"/>
          <a:cs typeface="Arial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3067" b="1">
          <a:solidFill>
            <a:schemeClr val="tx2"/>
          </a:solidFill>
          <a:latin typeface="Arial" charset="0"/>
          <a:ea typeface="맑은 고딕" pitchFamily="50" charset="-127"/>
          <a:cs typeface="Arial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3067" b="1">
          <a:solidFill>
            <a:schemeClr val="tx2"/>
          </a:solidFill>
          <a:latin typeface="Arial" charset="0"/>
          <a:ea typeface="맑은 고딕" pitchFamily="50" charset="-127"/>
          <a:cs typeface="Arial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3067" b="1">
          <a:solidFill>
            <a:schemeClr val="tx2"/>
          </a:solidFill>
          <a:latin typeface="Arial" charset="0"/>
          <a:ea typeface="맑은 고딕" pitchFamily="50" charset="-127"/>
          <a:cs typeface="Arial" charset="0"/>
        </a:defRPr>
      </a:lvl5pPr>
      <a:lvl6pPr marL="389586" algn="ctr" rtl="0" fontAlgn="base" latinLnBrk="1">
        <a:spcBef>
          <a:spcPct val="0"/>
        </a:spcBef>
        <a:spcAft>
          <a:spcPct val="0"/>
        </a:spcAft>
        <a:defRPr sz="3067" b="1">
          <a:solidFill>
            <a:schemeClr val="tx2"/>
          </a:solidFill>
          <a:latin typeface="Arial" charset="0"/>
          <a:ea typeface="맑은 고딕" pitchFamily="50" charset="-127"/>
          <a:cs typeface="Arial" charset="0"/>
        </a:defRPr>
      </a:lvl6pPr>
      <a:lvl7pPr marL="779173" algn="ctr" rtl="0" fontAlgn="base" latinLnBrk="1">
        <a:spcBef>
          <a:spcPct val="0"/>
        </a:spcBef>
        <a:spcAft>
          <a:spcPct val="0"/>
        </a:spcAft>
        <a:defRPr sz="3067" b="1">
          <a:solidFill>
            <a:schemeClr val="tx2"/>
          </a:solidFill>
          <a:latin typeface="Arial" charset="0"/>
          <a:ea typeface="맑은 고딕" pitchFamily="50" charset="-127"/>
          <a:cs typeface="Arial" charset="0"/>
        </a:defRPr>
      </a:lvl7pPr>
      <a:lvl8pPr marL="1168759" algn="ctr" rtl="0" fontAlgn="base" latinLnBrk="1">
        <a:spcBef>
          <a:spcPct val="0"/>
        </a:spcBef>
        <a:spcAft>
          <a:spcPct val="0"/>
        </a:spcAft>
        <a:defRPr sz="3067" b="1">
          <a:solidFill>
            <a:schemeClr val="tx2"/>
          </a:solidFill>
          <a:latin typeface="Arial" charset="0"/>
          <a:ea typeface="맑은 고딕" pitchFamily="50" charset="-127"/>
          <a:cs typeface="Arial" charset="0"/>
        </a:defRPr>
      </a:lvl8pPr>
      <a:lvl9pPr marL="1558345" algn="ctr" rtl="0" fontAlgn="base" latinLnBrk="1">
        <a:spcBef>
          <a:spcPct val="0"/>
        </a:spcBef>
        <a:spcAft>
          <a:spcPct val="0"/>
        </a:spcAft>
        <a:defRPr sz="3067" b="1">
          <a:solidFill>
            <a:schemeClr val="tx2"/>
          </a:solidFill>
          <a:latin typeface="Arial" charset="0"/>
          <a:ea typeface="맑은 고딕" pitchFamily="50" charset="-127"/>
          <a:cs typeface="Arial" charset="0"/>
        </a:defRPr>
      </a:lvl9pPr>
    </p:titleStyle>
    <p:bodyStyle>
      <a:lvl1pPr marL="292190" indent="-29219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727" kern="1200">
          <a:solidFill>
            <a:schemeClr val="tx1"/>
          </a:solidFill>
          <a:latin typeface="+mn-lt"/>
          <a:ea typeface="+mn-ea"/>
          <a:cs typeface="+mn-cs"/>
        </a:defRPr>
      </a:lvl1pPr>
      <a:lvl2pPr marL="633078" indent="-243492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386" kern="1200">
          <a:solidFill>
            <a:schemeClr val="tx1"/>
          </a:solidFill>
          <a:latin typeface="+mn-lt"/>
          <a:ea typeface="+mn-ea"/>
          <a:cs typeface="+mn-cs"/>
        </a:defRPr>
      </a:lvl2pPr>
      <a:lvl3pPr marL="973966" indent="-19479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045" kern="1200">
          <a:solidFill>
            <a:schemeClr val="tx1"/>
          </a:solidFill>
          <a:latin typeface="+mn-lt"/>
          <a:ea typeface="+mn-ea"/>
          <a:cs typeface="+mn-cs"/>
        </a:defRPr>
      </a:lvl3pPr>
      <a:lvl4pPr marL="1363553" indent="-19479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53139" indent="-19479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42725" indent="-194793" algn="l" defTabSz="779173" rtl="0" eaLnBrk="1" latinLnBrk="1" hangingPunct="1">
        <a:spcBef>
          <a:spcPct val="20000"/>
        </a:spcBef>
        <a:buFont typeface="Arial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532312" indent="-194793" algn="l" defTabSz="779173" rtl="0" eaLnBrk="1" latinLnBrk="1" hangingPunct="1">
        <a:spcBef>
          <a:spcPct val="20000"/>
        </a:spcBef>
        <a:buFont typeface="Arial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2921898" indent="-194793" algn="l" defTabSz="779173" rtl="0" eaLnBrk="1" latinLnBrk="1" hangingPunct="1">
        <a:spcBef>
          <a:spcPct val="20000"/>
        </a:spcBef>
        <a:buFont typeface="Arial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311484" indent="-194793" algn="l" defTabSz="779173" rtl="0" eaLnBrk="1" latinLnBrk="1" hangingPunct="1">
        <a:spcBef>
          <a:spcPct val="20000"/>
        </a:spcBef>
        <a:buFont typeface="Arial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79173" rtl="0" eaLnBrk="1" latinLnBrk="1" hangingPunct="1">
        <a:defRPr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6" algn="l" defTabSz="779173" rtl="0" eaLnBrk="1" latinLnBrk="1" hangingPunct="1">
        <a:defRPr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73" algn="l" defTabSz="779173" rtl="0" eaLnBrk="1" latinLnBrk="1" hangingPunct="1">
        <a:defRPr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9" algn="l" defTabSz="779173" rtl="0" eaLnBrk="1" latinLnBrk="1" hangingPunct="1">
        <a:defRPr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45" algn="l" defTabSz="779173" rtl="0" eaLnBrk="1" latinLnBrk="1" hangingPunct="1">
        <a:defRPr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32" algn="l" defTabSz="779173" rtl="0" eaLnBrk="1" latinLnBrk="1" hangingPunct="1">
        <a:defRPr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18" algn="l" defTabSz="779173" rtl="0" eaLnBrk="1" latinLnBrk="1" hangingPunct="1">
        <a:defRPr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104" algn="l" defTabSz="779173" rtl="0" eaLnBrk="1" latinLnBrk="1" hangingPunct="1">
        <a:defRPr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91" algn="l" defTabSz="779173" rtl="0" eaLnBrk="1" latinLnBrk="1" hangingPunct="1">
        <a:defRPr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hyperlink" Target="mailto:jhahn@yulchon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sz="quarter" idx="10"/>
          </p:nvPr>
        </p:nvSpPr>
        <p:spPr>
          <a:xfrm>
            <a:off x="253290" y="510594"/>
            <a:ext cx="9397019" cy="1838286"/>
          </a:xfrm>
        </p:spPr>
        <p:txBody>
          <a:bodyPr/>
          <a:lstStyle/>
          <a:p>
            <a:r>
              <a:rPr lang="en-US" altLang="ko-KR" sz="2000" dirty="0" smtClean="0"/>
              <a:t>IBA Asia Pacific Regional Forum &amp; IB Young Lawyers’ Committee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3200" dirty="0" smtClean="0"/>
              <a:t>Evolution of Smart Contracts beyond Traditional Legal Framework of </a:t>
            </a:r>
            <a:endParaRPr lang="en-US" altLang="ko-KR" sz="2000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22 February 2023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8918369" y="6353299"/>
            <a:ext cx="878774" cy="415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53290" y="3386838"/>
            <a:ext cx="14879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kern="100" dirty="0" smtClean="0">
                <a:solidFill>
                  <a:srgbClr val="01366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변호사 안정혜</a:t>
            </a:r>
            <a:endParaRPr lang="ko-KR" altLang="en-US" sz="1600" dirty="0">
              <a:solidFill>
                <a:srgbClr val="013668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3290" y="2985478"/>
            <a:ext cx="1693076" cy="73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3290" y="3174274"/>
            <a:ext cx="622588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b="1" dirty="0" smtClean="0">
                <a:solidFill>
                  <a:srgbClr val="013668"/>
                </a:solidFill>
              </a:rPr>
              <a:t>Jeonghye Sophie Ahn</a:t>
            </a:r>
          </a:p>
          <a:p>
            <a:pPr>
              <a:lnSpc>
                <a:spcPct val="150000"/>
              </a:lnSpc>
            </a:pPr>
            <a:r>
              <a:rPr lang="en-US" altLang="ko-KR" sz="1500" b="1" dirty="0" smtClean="0">
                <a:solidFill>
                  <a:srgbClr val="013668"/>
                </a:solidFill>
              </a:rPr>
              <a:t>Yulchon LLC</a:t>
            </a:r>
          </a:p>
          <a:p>
            <a:pPr>
              <a:lnSpc>
                <a:spcPct val="150000"/>
              </a:lnSpc>
            </a:pPr>
            <a:r>
              <a:rPr lang="en-US" altLang="ko-KR" sz="1500" b="1" dirty="0" smtClean="0">
                <a:solidFill>
                  <a:srgbClr val="013668"/>
                </a:solidFill>
              </a:rPr>
              <a:t>Co-head of International Dispute Resolution Team</a:t>
            </a:r>
            <a:endParaRPr lang="ko-KR" altLang="en-US" sz="1500" b="1" dirty="0">
              <a:solidFill>
                <a:srgbClr val="0136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7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3771" y="843148"/>
            <a:ext cx="1235034" cy="486888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783771" y="4405745"/>
            <a:ext cx="1235034" cy="1211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Picture Placeholder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" r="1815"/>
          <a:stretch>
            <a:fillRect/>
          </a:stretch>
        </p:blipFill>
        <p:spPr>
          <a:xfrm>
            <a:off x="3072209" y="1802713"/>
            <a:ext cx="1260000" cy="1512000"/>
          </a:xfrm>
          <a:prstGeom prst="rect">
            <a:avLst/>
          </a:prstGeom>
        </p:spPr>
      </p:pic>
      <p:grpSp>
        <p:nvGrpSpPr>
          <p:cNvPr id="5" name="Group 73"/>
          <p:cNvGrpSpPr/>
          <p:nvPr/>
        </p:nvGrpSpPr>
        <p:grpSpPr>
          <a:xfrm>
            <a:off x="4574952" y="1953064"/>
            <a:ext cx="2257888" cy="1211298"/>
            <a:chOff x="7598743" y="1676439"/>
            <a:chExt cx="2257888" cy="1211298"/>
          </a:xfrm>
        </p:grpSpPr>
        <p:sp>
          <p:nvSpPr>
            <p:cNvPr id="6" name="Text Placeholder 5"/>
            <p:cNvSpPr txBox="1"/>
            <p:nvPr/>
          </p:nvSpPr>
          <p:spPr>
            <a:xfrm>
              <a:off x="7598743" y="1676439"/>
              <a:ext cx="2257888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l" rtl="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lang="en-US" sz="1600" b="1" kern="1200" baseline="0">
                  <a:solidFill>
                    <a:schemeClr val="tx1"/>
                  </a:solidFill>
                  <a:latin typeface="+mj-lt"/>
                  <a:ea typeface="+mn-ea"/>
                  <a:cs typeface="Times New Roman" panose="02020603050405020304" pitchFamily="18" charset="0"/>
                </a:defRPr>
              </a:lvl1pPr>
              <a:lvl2pPr marL="266647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933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449173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667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692012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898345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GB" sz="1867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3352716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62301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71886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81470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atinLnBrk="0">
                <a:defRPr/>
              </a:pPr>
              <a:r>
                <a:rPr lang="en-GB" sz="1200" dirty="0" smtClean="0">
                  <a:solidFill>
                    <a:srgbClr val="B23427"/>
                  </a:solidFill>
                  <a:latin typeface="Arial"/>
                </a:rPr>
                <a:t>Jeonghye Sophie Ahn</a:t>
              </a:r>
              <a:endParaRPr lang="en-GB" sz="1200" dirty="0">
                <a:solidFill>
                  <a:srgbClr val="B23427"/>
                </a:solidFill>
                <a:latin typeface="Arial"/>
              </a:endParaRPr>
            </a:p>
          </p:txBody>
        </p:sp>
        <p:sp>
          <p:nvSpPr>
            <p:cNvPr id="7" name="Text Placeholder 10"/>
            <p:cNvSpPr txBox="1"/>
            <p:nvPr/>
          </p:nvSpPr>
          <p:spPr>
            <a:xfrm>
              <a:off x="7598743" y="1951759"/>
              <a:ext cx="2257888" cy="4078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l" rtl="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lang="en-US" sz="1300" b="0" kern="1200" baseline="0">
                  <a:solidFill>
                    <a:schemeClr val="tx1"/>
                  </a:solidFill>
                  <a:latin typeface="+mj-lt"/>
                  <a:ea typeface="+mn-ea"/>
                  <a:cs typeface="Times New Roman" panose="02020603050405020304" pitchFamily="18" charset="0"/>
                </a:defRPr>
              </a:lvl1pPr>
              <a:lvl2pPr marL="266647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933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449173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667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692012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898345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GB" sz="1867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3352716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62301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71886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81470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atinLnBrk="0">
                <a:spcBef>
                  <a:spcPts val="300"/>
                </a:spcBef>
                <a:defRPr/>
              </a:pPr>
              <a:r>
                <a:rPr lang="en-GB" sz="1200" smtClean="0">
                  <a:solidFill>
                    <a:srgbClr val="636467"/>
                  </a:solidFill>
                  <a:latin typeface="Arial"/>
                </a:rPr>
                <a:t>Yulchon LLC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lang="en-GB" sz="1200" smtClean="0">
                  <a:solidFill>
                    <a:srgbClr val="636467"/>
                  </a:solidFill>
                  <a:latin typeface="Arial"/>
                </a:rPr>
                <a:t>Partner – Seoul </a:t>
              </a:r>
              <a:endParaRPr lang="en-GB" sz="1200">
                <a:solidFill>
                  <a:srgbClr val="636467"/>
                </a:solidFill>
                <a:latin typeface="Arial"/>
              </a:endParaRPr>
            </a:p>
          </p:txBody>
        </p:sp>
        <p:sp>
          <p:nvSpPr>
            <p:cNvPr id="8" name="Text Placeholder 13"/>
            <p:cNvSpPr txBox="1"/>
            <p:nvPr/>
          </p:nvSpPr>
          <p:spPr>
            <a:xfrm>
              <a:off x="7598743" y="2446679"/>
              <a:ext cx="2257888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l" rtl="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lang="en-US" sz="1300" b="0" kern="1200" baseline="0">
                  <a:solidFill>
                    <a:schemeClr val="tx1"/>
                  </a:solidFill>
                  <a:latin typeface="+mj-lt"/>
                  <a:ea typeface="+mn-ea"/>
                  <a:cs typeface="Times New Roman" panose="02020603050405020304" pitchFamily="18" charset="0"/>
                </a:defRPr>
              </a:lvl1pPr>
              <a:lvl2pPr marL="266647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933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449173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667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692012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898345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GB" sz="1867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3352716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62301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71886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81470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atinLnBrk="0">
                <a:defRPr/>
              </a:pPr>
              <a:r>
                <a:rPr lang="en-GB" sz="1200" smtClean="0">
                  <a:solidFill>
                    <a:srgbClr val="636467"/>
                  </a:solidFill>
                  <a:latin typeface="Arial"/>
                </a:rPr>
                <a:t>Tel +82-2-528-5306</a:t>
              </a:r>
              <a:endParaRPr lang="en-GB" sz="1200">
                <a:solidFill>
                  <a:srgbClr val="636467"/>
                </a:solidFill>
                <a:latin typeface="Arial"/>
              </a:endParaRPr>
            </a:p>
          </p:txBody>
        </p:sp>
        <p:sp>
          <p:nvSpPr>
            <p:cNvPr id="9" name="Text Placeholder 16"/>
            <p:cNvSpPr txBox="1"/>
            <p:nvPr/>
          </p:nvSpPr>
          <p:spPr>
            <a:xfrm>
              <a:off x="7598743" y="2718460"/>
              <a:ext cx="2257888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l" rtl="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lang="en-US" sz="1100" b="0" kern="1200" baseline="0">
                  <a:solidFill>
                    <a:schemeClr val="tx1"/>
                  </a:solidFill>
                  <a:latin typeface="+mj-lt"/>
                  <a:ea typeface="+mn-ea"/>
                  <a:cs typeface="Times New Roman" panose="02020603050405020304" pitchFamily="18" charset="0"/>
                </a:defRPr>
              </a:lvl1pPr>
              <a:lvl2pPr marL="266647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933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449173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667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692012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US"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898345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/>
                <a:buNone/>
                <a:defRPr lang="en-GB" sz="1867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3352716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62301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71886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81470" indent="-304792" algn="l" defTabSz="121917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atinLnBrk="0">
                <a:defRPr/>
              </a:pPr>
              <a:r>
                <a:rPr lang="en-GB" smtClean="0">
                  <a:solidFill>
                    <a:srgbClr val="636467"/>
                  </a:solidFill>
                  <a:latin typeface="Arial"/>
                  <a:hlinkClick r:id="rId4"/>
                </a:rPr>
                <a:t>jhahn@yulchon.com</a:t>
              </a:r>
              <a:r>
                <a:rPr lang="en-GB" smtClean="0">
                  <a:solidFill>
                    <a:srgbClr val="636467"/>
                  </a:solidFill>
                  <a:latin typeface="Arial"/>
                </a:rPr>
                <a:t> </a:t>
              </a:r>
              <a:endParaRPr lang="en-GB">
                <a:solidFill>
                  <a:srgbClr val="636467"/>
                </a:solidFill>
                <a:latin typeface="Arial"/>
              </a:endParaRPr>
            </a:p>
          </p:txBody>
        </p:sp>
      </p:grpSp>
      <p:cxnSp>
        <p:nvCxnSpPr>
          <p:cNvPr id="10" name="Straight Connector 77"/>
          <p:cNvCxnSpPr/>
          <p:nvPr/>
        </p:nvCxnSpPr>
        <p:spPr>
          <a:xfrm>
            <a:off x="4332209" y="3303562"/>
            <a:ext cx="3738579" cy="0"/>
          </a:xfrm>
          <a:prstGeom prst="line">
            <a:avLst/>
          </a:prstGeom>
          <a:noFill/>
          <a:ln w="6350" cap="flat" cmpd="sng" algn="ctr">
            <a:solidFill>
              <a:srgbClr val="9AA4B1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746994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What are smart contracts?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2480" y="4505228"/>
            <a:ext cx="9233916" cy="77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1" indent="-28575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</a:t>
            </a:r>
            <a:r>
              <a:rPr kumimoji="0" lang="en-US" altLang="ko-K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omputer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code that</a:t>
            </a:r>
            <a:r>
              <a:rPr kumimoji="0" lang="en-US" altLang="ko-KR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automatically executes an agreement and is stored on a </a:t>
            </a:r>
            <a:r>
              <a:rPr kumimoji="0" lang="en-US" altLang="ko-KR" sz="1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blockchain</a:t>
            </a:r>
            <a:r>
              <a:rPr kumimoji="0" lang="en-US" altLang="ko-KR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-based platform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72480" y="6515266"/>
            <a:ext cx="878774" cy="309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995" y="1384219"/>
            <a:ext cx="6878010" cy="249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How smart contracts work?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2480" y="1124744"/>
            <a:ext cx="9233916" cy="362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3D7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3 significant steps 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Step 1: The developer creates a decentralized application (</a:t>
            </a:r>
            <a:r>
              <a:rPr lang="en-US" altLang="ko-KR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Dapp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having smart contracts</a:t>
            </a:r>
          </a:p>
          <a:p>
            <a:pPr marL="742950" marR="0" lvl="1" indent="-28575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Step 2: Smart contracts go live on the </a:t>
            </a:r>
            <a:r>
              <a:rPr kumimoji="0" lang="en-US" altLang="ko-K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blockchain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.</a:t>
            </a:r>
            <a:r>
              <a:rPr kumimoji="0" lang="en-US" altLang="ko-KR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The </a:t>
            </a:r>
            <a:r>
              <a:rPr kumimoji="0" lang="en-US" altLang="ko-KR" sz="1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blockchain</a:t>
            </a:r>
            <a:r>
              <a:rPr kumimoji="0" lang="en-US" altLang="ko-KR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network processes and finalizes the transaction once predetermined conditions are met</a:t>
            </a:r>
          </a:p>
          <a:p>
            <a:pPr marL="742950" marR="0" lvl="1" indent="-28575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ko-KR" b="1" baseline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Step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3: The </a:t>
            </a:r>
            <a:r>
              <a:rPr lang="en-US" altLang="ko-KR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blockchain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network verifies the agreement</a:t>
            </a:r>
          </a:p>
          <a:p>
            <a:pPr marL="45720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  <a:sym typeface="Wingdings" panose="05000000000000000000" pitchFamily="2" charset="2"/>
            </a:endParaRPr>
          </a:p>
          <a:p>
            <a:pPr marL="45720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  <a:sym typeface="Wingdings" panose="05000000000000000000" pitchFamily="2" charset="2"/>
            </a:endParaRPr>
          </a:p>
          <a:p>
            <a:pPr marL="45720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72480" y="6515266"/>
            <a:ext cx="878774" cy="309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2673" y="3944982"/>
            <a:ext cx="5969727" cy="24318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4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Smart contracts v. Traditional </a:t>
            </a:r>
            <a:r>
              <a:rPr lang="en-US" altLang="ko-KR" dirty="0" smtClean="0"/>
              <a:t>contracts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2480" y="1346815"/>
            <a:ext cx="9233916" cy="4362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lang="en-US" altLang="ko-KR" sz="2000" b="1" dirty="0" smtClean="0">
                <a:solidFill>
                  <a:srgbClr val="193D7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Spread of smart contracts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3D7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No need of 3</a:t>
            </a:r>
            <a:r>
              <a:rPr kumimoji="0" lang="en-US" altLang="ko-KR" sz="1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rd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parties</a:t>
            </a:r>
          </a:p>
          <a:p>
            <a:pPr marL="742950" marR="0" lvl="1" indent="-28575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Simplicity</a:t>
            </a:r>
          </a:p>
          <a:p>
            <a:pPr marL="742950" marR="0" lvl="1" indent="-28575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Accuracy</a:t>
            </a:r>
          </a:p>
          <a:p>
            <a:pPr marL="742950" marR="0" lvl="1" indent="-28575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</a:t>
            </a:r>
          </a:p>
          <a:p>
            <a:pPr marL="45720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342900" lvl="0" indent="-342900">
              <a:spcAft>
                <a:spcPts val="500"/>
              </a:spcAft>
              <a:buFont typeface="Wingdings" panose="05000000000000000000" pitchFamily="2" charset="2"/>
              <a:buChar char="u"/>
              <a:defRPr/>
            </a:pPr>
            <a:r>
              <a:rPr lang="en-US" altLang="ko-KR" sz="2000" b="1" dirty="0" smtClean="0">
                <a:solidFill>
                  <a:srgbClr val="193D71"/>
                </a:solidFill>
                <a:latin typeface="맑은 고딕" panose="020B0503020000020004" pitchFamily="50" charset="-127"/>
              </a:rPr>
              <a:t>Issues to be considered </a:t>
            </a:r>
            <a:endParaRPr lang="en-US" altLang="ko-KR" sz="20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marL="742950" lvl="1" indent="-285750">
              <a:lnSpc>
                <a:spcPct val="130000"/>
              </a:lnSpc>
              <a:spcAft>
                <a:spcPts val="5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Is a smart contract a “contract”?</a:t>
            </a:r>
          </a:p>
          <a:p>
            <a:pPr marL="742950" lvl="1" indent="-285750">
              <a:lnSpc>
                <a:spcPct val="130000"/>
              </a:lnSpc>
              <a:spcAft>
                <a:spcPts val="5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Does a smart contract legally bind the parties?</a:t>
            </a:r>
          </a:p>
          <a:p>
            <a:pPr marL="742950" lvl="1" indent="-285750">
              <a:lnSpc>
                <a:spcPct val="130000"/>
              </a:lnSpc>
              <a:spcAft>
                <a:spcPts val="5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Should natural language and code be treated differently? 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marL="45720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72480" y="6515266"/>
            <a:ext cx="878774" cy="309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02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율촌_템플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율촌_템플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37337</TotalTime>
  <Words>171</Words>
  <Application>Microsoft Office PowerPoint</Application>
  <PresentationFormat>A4 용지(210x297mm)</PresentationFormat>
  <Paragraphs>32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굴림</vt:lpstr>
      <vt:lpstr>맑은 고딕</vt:lpstr>
      <vt:lpstr>Arial</vt:lpstr>
      <vt:lpstr>Calibri</vt:lpstr>
      <vt:lpstr>Tahoma</vt:lpstr>
      <vt:lpstr>Times New Roman</vt:lpstr>
      <vt:lpstr>Wingdings</vt:lpstr>
      <vt:lpstr>율촌_템플릿</vt:lpstr>
      <vt:lpstr>1_율촌_템플릿</vt:lpstr>
      <vt:lpstr>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율촌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s_Park, Jung Yeon</dc:creator>
  <cp:lastModifiedBy>JHA</cp:lastModifiedBy>
  <cp:revision>645</cp:revision>
  <cp:lastPrinted>2021-11-30T02:04:32Z</cp:lastPrinted>
  <dcterms:created xsi:type="dcterms:W3CDTF">2015-03-25T01:59:15Z</dcterms:created>
  <dcterms:modified xsi:type="dcterms:W3CDTF">2023-02-22T04:39:37Z</dcterms:modified>
</cp:coreProperties>
</file>