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7"/>
  </p:notesMasterIdLst>
  <p:handoutMasterIdLst>
    <p:handoutMasterId r:id="rId8"/>
  </p:handoutMasterIdLst>
  <p:sldIdLst>
    <p:sldId id="636" r:id="rId2"/>
    <p:sldId id="665" r:id="rId3"/>
    <p:sldId id="666" r:id="rId4"/>
    <p:sldId id="667" r:id="rId5"/>
    <p:sldId id="668" r:id="rId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2" name="Author" initials="A" lastIdx="0" clrIdx="2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2147"/>
    <a:srgbClr val="19254B"/>
    <a:srgbClr val="525977"/>
    <a:srgbClr val="0049DA"/>
    <a:srgbClr val="5FD7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49052" autoAdjust="0"/>
  </p:normalViewPr>
  <p:slideViewPr>
    <p:cSldViewPr>
      <p:cViewPr varScale="1">
        <p:scale>
          <a:sx n="40" d="100"/>
          <a:sy n="40" d="100"/>
        </p:scale>
        <p:origin x="2702" y="3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11748"/>
    </p:cViewPr>
  </p:sorterViewPr>
  <p:notesViewPr>
    <p:cSldViewPr showGuides="1">
      <p:cViewPr varScale="1">
        <p:scale>
          <a:sx n="60" d="100"/>
          <a:sy n="60" d="100"/>
        </p:scale>
        <p:origin x="2419"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ED87611-8288-4FD1-9591-EACBC8D77251}"/>
              </a:ext>
            </a:extLst>
          </p:cNvPr>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D5D6739-626F-4D37-9901-0EA1171AE7C8}"/>
              </a:ext>
            </a:extLst>
          </p:cNvPr>
          <p:cNvSpPr>
            <a:spLocks noGrp="1"/>
          </p:cNvSpPr>
          <p:nvPr>
            <p:ph type="dt" sz="quarter" idx="1"/>
          </p:nvPr>
        </p:nvSpPr>
        <p:spPr>
          <a:xfrm>
            <a:off x="3850643" y="1"/>
            <a:ext cx="2945448" cy="497838"/>
          </a:xfrm>
          <a:prstGeom prst="rect">
            <a:avLst/>
          </a:prstGeom>
        </p:spPr>
        <p:txBody>
          <a:bodyPr vert="horz" lIns="91312" tIns="45656" rIns="91312" bIns="45656" rtlCol="0"/>
          <a:lstStyle>
            <a:lvl1pPr algn="r">
              <a:defRPr sz="1200"/>
            </a:lvl1pPr>
          </a:lstStyle>
          <a:p>
            <a:fld id="{CE382E56-B9C8-4186-A7D5-A344741C723D}" type="datetimeFigureOut">
              <a:rPr kumimoji="1" lang="ja-JP" altLang="en-US" smtClean="0"/>
              <a:t>2023/2/22</a:t>
            </a:fld>
            <a:endParaRPr kumimoji="1" lang="ja-JP" altLang="en-US"/>
          </a:p>
        </p:txBody>
      </p:sp>
      <p:sp>
        <p:nvSpPr>
          <p:cNvPr id="4" name="フッター プレースホルダー 3">
            <a:extLst>
              <a:ext uri="{FF2B5EF4-FFF2-40B4-BE49-F238E27FC236}">
                <a16:creationId xmlns:a16="http://schemas.microsoft.com/office/drawing/2014/main" id="{6401A0FB-3295-4ACD-A550-6F031F2FF56A}"/>
              </a:ext>
            </a:extLst>
          </p:cNvPr>
          <p:cNvSpPr>
            <a:spLocks noGrp="1"/>
          </p:cNvSpPr>
          <p:nvPr>
            <p:ph type="ftr" sz="quarter" idx="2"/>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991DFB-417F-4F2B-9086-BD5C84221800}"/>
              </a:ext>
            </a:extLst>
          </p:cNvPr>
          <p:cNvSpPr>
            <a:spLocks noGrp="1"/>
          </p:cNvSpPr>
          <p:nvPr>
            <p:ph type="sldNum" sz="quarter" idx="3"/>
          </p:nvPr>
        </p:nvSpPr>
        <p:spPr>
          <a:xfrm>
            <a:off x="3850643" y="9428800"/>
            <a:ext cx="2945448" cy="497838"/>
          </a:xfrm>
          <a:prstGeom prst="rect">
            <a:avLst/>
          </a:prstGeom>
        </p:spPr>
        <p:txBody>
          <a:bodyPr vert="horz" lIns="91312" tIns="45656" rIns="91312" bIns="45656" rtlCol="0" anchor="b"/>
          <a:lstStyle>
            <a:lvl1pPr algn="r">
              <a:defRPr sz="1200"/>
            </a:lvl1pPr>
          </a:lstStyle>
          <a:p>
            <a:fld id="{DB9FD0C1-D453-4869-9B56-D37CE08EE730}" type="slidenum">
              <a:rPr kumimoji="1" lang="ja-JP" altLang="en-US" smtClean="0"/>
              <a:t>‹#›</a:t>
            </a:fld>
            <a:endParaRPr kumimoji="1" lang="ja-JP" altLang="en-US"/>
          </a:p>
        </p:txBody>
      </p:sp>
    </p:spTree>
    <p:extLst>
      <p:ext uri="{BB962C8B-B14F-4D97-AF65-F5344CB8AC3E}">
        <p14:creationId xmlns:p14="http://schemas.microsoft.com/office/powerpoint/2010/main" val="1188875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6332"/>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312" tIns="45656" rIns="91312" bIns="45656" rtlCol="0"/>
          <a:lstStyle>
            <a:lvl1pPr algn="r">
              <a:defRPr sz="1200"/>
            </a:lvl1pPr>
          </a:lstStyle>
          <a:p>
            <a:fld id="{54188833-9EB6-4F29-B394-FC9A4FAC0247}" type="datetimeFigureOut">
              <a:rPr kumimoji="1" lang="ja-JP" altLang="en-US" smtClean="0"/>
              <a:t>2023/2/21</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633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6332"/>
          </a:xfrm>
          <a:prstGeom prst="rect">
            <a:avLst/>
          </a:prstGeom>
        </p:spPr>
        <p:txBody>
          <a:bodyPr vert="horz" lIns="91312" tIns="45656" rIns="91312" bIns="45656" rtlCol="0" anchor="b"/>
          <a:lstStyle>
            <a:lvl1pPr algn="r">
              <a:defRPr sz="1200"/>
            </a:lvl1pPr>
          </a:lstStyle>
          <a:p>
            <a:fld id="{C9D3B6C8-2A34-4E44-AE93-1E966E0CD50C}" type="slidenum">
              <a:rPr kumimoji="1" lang="ja-JP" altLang="en-US" smtClean="0"/>
              <a:t>‹#›</a:t>
            </a:fld>
            <a:endParaRPr kumimoji="1" lang="ja-JP" altLang="en-US"/>
          </a:p>
        </p:txBody>
      </p:sp>
    </p:spTree>
    <p:extLst>
      <p:ext uri="{BB962C8B-B14F-4D97-AF65-F5344CB8AC3E}">
        <p14:creationId xmlns:p14="http://schemas.microsoft.com/office/powerpoint/2010/main" val="101835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5"/>
          </p:nvPr>
        </p:nvSpPr>
        <p:spPr/>
        <p:txBody>
          <a:bodyPr/>
          <a:lstStyle/>
          <a:p>
            <a:fld id="{C9D3B6C8-2A34-4E44-AE93-1E966E0CD50C}" type="slidenum">
              <a:rPr kumimoji="1" lang="ja-JP" altLang="en-US" smtClean="0"/>
              <a:t>1</a:t>
            </a:fld>
            <a:endParaRPr kumimoji="1" lang="ja-JP" altLang="en-US"/>
          </a:p>
        </p:txBody>
      </p:sp>
    </p:spTree>
    <p:extLst>
      <p:ext uri="{BB962C8B-B14F-4D97-AF65-F5344CB8AC3E}">
        <p14:creationId xmlns:p14="http://schemas.microsoft.com/office/powerpoint/2010/main" val="2345947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110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9D3B6C8-2A34-4E44-AE93-1E966E0CD50C}" type="slidenum">
              <a:rPr kumimoji="1" lang="ja-JP" altLang="en-US" smtClean="0"/>
              <a:t>2</a:t>
            </a:fld>
            <a:endParaRPr kumimoji="1" lang="ja-JP" altLang="en-US"/>
          </a:p>
        </p:txBody>
      </p:sp>
    </p:spTree>
    <p:extLst>
      <p:ext uri="{BB962C8B-B14F-4D97-AF65-F5344CB8AC3E}">
        <p14:creationId xmlns:p14="http://schemas.microsoft.com/office/powerpoint/2010/main" val="3321977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110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9D3B6C8-2A34-4E44-AE93-1E966E0CD50C}" type="slidenum">
              <a:rPr kumimoji="1" lang="ja-JP" altLang="en-US" smtClean="0"/>
              <a:t>3</a:t>
            </a:fld>
            <a:endParaRPr kumimoji="1" lang="ja-JP" altLang="en-US"/>
          </a:p>
        </p:txBody>
      </p:sp>
    </p:spTree>
    <p:extLst>
      <p:ext uri="{BB962C8B-B14F-4D97-AF65-F5344CB8AC3E}">
        <p14:creationId xmlns:p14="http://schemas.microsoft.com/office/powerpoint/2010/main" val="44729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110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9D3B6C8-2A34-4E44-AE93-1E966E0CD50C}" type="slidenum">
              <a:rPr kumimoji="1" lang="ja-JP" altLang="en-US" smtClean="0"/>
              <a:t>4</a:t>
            </a:fld>
            <a:endParaRPr kumimoji="1" lang="ja-JP" altLang="en-US"/>
          </a:p>
        </p:txBody>
      </p:sp>
    </p:spTree>
    <p:extLst>
      <p:ext uri="{BB962C8B-B14F-4D97-AF65-F5344CB8AC3E}">
        <p14:creationId xmlns:p14="http://schemas.microsoft.com/office/powerpoint/2010/main" val="1555581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110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9D3B6C8-2A34-4E44-AE93-1E966E0CD50C}" type="slidenum">
              <a:rPr kumimoji="1" lang="ja-JP" altLang="en-US" smtClean="0"/>
              <a:t>5</a:t>
            </a:fld>
            <a:endParaRPr kumimoji="1" lang="ja-JP" altLang="en-US"/>
          </a:p>
        </p:txBody>
      </p:sp>
    </p:spTree>
    <p:extLst>
      <p:ext uri="{BB962C8B-B14F-4D97-AF65-F5344CB8AC3E}">
        <p14:creationId xmlns:p14="http://schemas.microsoft.com/office/powerpoint/2010/main" val="1027350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9867857-0923-4A1C-A483-684D26B0191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11079"/>
            <a:ext cx="9144000" cy="6869079"/>
          </a:xfrm>
          <a:prstGeom prst="rect">
            <a:avLst/>
          </a:prstGeom>
        </p:spPr>
      </p:pic>
      <p:sp>
        <p:nvSpPr>
          <p:cNvPr id="8" name="タイトル 7"/>
          <p:cNvSpPr>
            <a:spLocks noGrp="1"/>
          </p:cNvSpPr>
          <p:nvPr>
            <p:ph type="ctrTitle"/>
          </p:nvPr>
        </p:nvSpPr>
        <p:spPr>
          <a:xfrm>
            <a:off x="1143000" y="1566086"/>
            <a:ext cx="6858000" cy="990600"/>
          </a:xfrm>
        </p:spPr>
        <p:txBody>
          <a:bodyPr anchor="t" anchorCtr="0"/>
          <a:lstStyle>
            <a:lvl1pPr algn="r">
              <a:defRPr sz="3200">
                <a:solidFill>
                  <a:schemeClr val="tx1"/>
                </a:solidFill>
              </a:defRPr>
            </a:lvl1pPr>
          </a:lstStyle>
          <a:p>
            <a:r>
              <a:rPr kumimoji="0" lang="ja-JP" altLang="en-US" dirty="0"/>
              <a:t>マスター タイトルの書式設定</a:t>
            </a:r>
            <a:endParaRPr kumimoji="0" lang="en-US" dirty="0"/>
          </a:p>
        </p:txBody>
      </p:sp>
      <p:sp>
        <p:nvSpPr>
          <p:cNvPr id="9" name="サブタイトル 8"/>
          <p:cNvSpPr>
            <a:spLocks noGrp="1"/>
          </p:cNvSpPr>
          <p:nvPr>
            <p:ph type="subTitle" idx="1"/>
          </p:nvPr>
        </p:nvSpPr>
        <p:spPr>
          <a:xfrm>
            <a:off x="1133427" y="2780928"/>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6BFD540C-73F2-457E-BE66-3B44DF757A8A}" type="datetime1">
              <a:rPr kumimoji="1" lang="ja-JP" altLang="en-US" smtClean="0"/>
              <a:t>2023/2/21</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97703C75-A34F-45A2-BF7D-20944C3D47F2}" type="datetime1">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2296A1AA-C523-4084-AB06-4BCB27C093E2}" type="datetime1">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二等辺三角形 7"/>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990600"/>
          </a:xfrm>
        </p:spPr>
        <p:txBody>
          <a:bodyPr>
            <a:normAutofit/>
          </a:bodyPr>
          <a:lstStyle>
            <a:lvl1pPr>
              <a:defRPr sz="2600"/>
            </a:lvl1pPr>
          </a:lstStyle>
          <a:p>
            <a:r>
              <a:rPr kumimoji="0" lang="ja-JP" altLang="en-US" dirty="0"/>
              <a:t>マスター タイトルの書式設定</a:t>
            </a:r>
            <a:endParaRPr kumimoji="0" lang="en-US" dirty="0"/>
          </a:p>
        </p:txBody>
      </p:sp>
      <p:sp>
        <p:nvSpPr>
          <p:cNvPr id="4" name="日付プレースホルダー 3"/>
          <p:cNvSpPr>
            <a:spLocks noGrp="1"/>
          </p:cNvSpPr>
          <p:nvPr>
            <p:ph type="dt" sz="half" idx="10"/>
          </p:nvPr>
        </p:nvSpPr>
        <p:spPr/>
        <p:txBody>
          <a:bodyPr/>
          <a:lstStyle/>
          <a:p>
            <a:fld id="{77BD04D0-4891-493C-8FB6-3462024CB5AB}" type="datetime1">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D2D8002D-B5B0-4BAC-B1F6-782DDCCE6D9C}" type="slidenum">
              <a:rPr kumimoji="1" lang="ja-JP" altLang="en-US" smtClean="0"/>
              <a:pPr/>
              <a:t>‹#›</a:t>
            </a:fld>
            <a:endParaRPr kumimoji="1" lang="ja-JP" altLang="en-US" dirty="0"/>
          </a:p>
        </p:txBody>
      </p:sp>
      <p:sp>
        <p:nvSpPr>
          <p:cNvPr id="8" name="コンテンツ プレースホルダー 7"/>
          <p:cNvSpPr>
            <a:spLocks noGrp="1"/>
          </p:cNvSpPr>
          <p:nvPr>
            <p:ph sz="quarter" idx="1"/>
          </p:nvPr>
        </p:nvSpPr>
        <p:spPr>
          <a:xfrm>
            <a:off x="457200" y="1219200"/>
            <a:ext cx="8229600" cy="4937760"/>
          </a:xfrm>
        </p:spPr>
        <p:txBody>
          <a:bodyPr/>
          <a:lstStyle>
            <a:lvl1pPr>
              <a:spcBef>
                <a:spcPts val="600"/>
              </a:spcBef>
              <a:defRPr sz="1800">
                <a:latin typeface="Times New Roman" panose="02020603050405020304" pitchFamily="18" charset="0"/>
                <a:ea typeface="+mj-ea"/>
                <a:cs typeface="Times New Roman" panose="02020603050405020304" pitchFamily="18" charset="0"/>
              </a:defRPr>
            </a:lvl1pPr>
            <a:lvl2pPr>
              <a:spcBef>
                <a:spcPts val="600"/>
              </a:spcBef>
              <a:defRPr sz="1600">
                <a:latin typeface="Times New Roman" panose="02020603050405020304" pitchFamily="18" charset="0"/>
                <a:ea typeface="+mj-ea"/>
                <a:cs typeface="Times New Roman" panose="02020603050405020304" pitchFamily="18" charset="0"/>
              </a:defRPr>
            </a:lvl2pPr>
            <a:lvl3pPr>
              <a:spcBef>
                <a:spcPts val="600"/>
              </a:spcBef>
              <a:defRPr sz="1400">
                <a:latin typeface="Times New Roman" panose="02020603050405020304" pitchFamily="18" charset="0"/>
                <a:ea typeface="+mj-ea"/>
                <a:cs typeface="Times New Roman" panose="02020603050405020304" pitchFamily="18" charset="0"/>
              </a:defRPr>
            </a:lvl3pPr>
            <a:lvl4pPr>
              <a:spcBef>
                <a:spcPts val="600"/>
              </a:spcBef>
              <a:defRPr sz="1200">
                <a:latin typeface="Times New Roman" panose="02020603050405020304" pitchFamily="18" charset="0"/>
                <a:ea typeface="+mj-ea"/>
                <a:cs typeface="Times New Roman" panose="02020603050405020304" pitchFamily="18" charset="0"/>
              </a:defRPr>
            </a:lvl4pPr>
            <a:lvl5pPr>
              <a:spcBef>
                <a:spcPts val="600"/>
              </a:spcBef>
              <a:defRPr sz="1000">
                <a:latin typeface="Times New Roman" panose="02020603050405020304" pitchFamily="18" charset="0"/>
                <a:ea typeface="+mj-ea"/>
                <a:cs typeface="Times New Roman" panose="02020603050405020304" pitchFamily="18" charset="0"/>
              </a:defRPr>
            </a:lvl5pPr>
          </a:lstStyle>
          <a:p>
            <a:pPr lvl="0" eaLnBrk="1" latinLnBrk="0" hangingPunct="1"/>
            <a:r>
              <a:rPr lang="ja-JP" altLang="en-US" dirty="0"/>
              <a:t>マスター テキストの書式設定</a:t>
            </a:r>
          </a:p>
          <a:p>
            <a:pPr lvl="1" eaLnBrk="1" latinLnBrk="0" hangingPunct="1"/>
            <a:r>
              <a:rPr lang="ja-JP" altLang="en-US" dirty="0"/>
              <a:t>第 </a:t>
            </a:r>
            <a:r>
              <a:rPr lang="en-US" altLang="ja-JP" dirty="0"/>
              <a:t>2 </a:t>
            </a:r>
            <a:r>
              <a:rPr lang="ja-JP" altLang="en-US" dirty="0"/>
              <a:t>レベル</a:t>
            </a:r>
          </a:p>
          <a:p>
            <a:pPr lvl="2" eaLnBrk="1" latinLnBrk="0" hangingPunct="1"/>
            <a:r>
              <a:rPr lang="ja-JP" altLang="en-US" dirty="0"/>
              <a:t>第 </a:t>
            </a:r>
            <a:r>
              <a:rPr lang="en-US" altLang="ja-JP" dirty="0"/>
              <a:t>3 </a:t>
            </a:r>
            <a:r>
              <a:rPr lang="ja-JP" altLang="en-US" dirty="0"/>
              <a:t>レベル</a:t>
            </a:r>
          </a:p>
          <a:p>
            <a:pPr lvl="3" eaLnBrk="1" latinLnBrk="0" hangingPunct="1"/>
            <a:r>
              <a:rPr lang="ja-JP" altLang="en-US" dirty="0"/>
              <a:t>第 </a:t>
            </a:r>
            <a:r>
              <a:rPr lang="en-US" altLang="ja-JP" dirty="0"/>
              <a:t>4 </a:t>
            </a:r>
            <a:r>
              <a:rPr lang="ja-JP" altLang="en-US" dirty="0"/>
              <a:t>レベル</a:t>
            </a:r>
          </a:p>
          <a:p>
            <a:pPr lvl="4" eaLnBrk="1" latinLnBrk="0" hangingPunct="1"/>
            <a:r>
              <a:rPr lang="ja-JP" altLang="en-US" dirty="0"/>
              <a:t>第 </a:t>
            </a:r>
            <a:r>
              <a:rPr lang="en-US" altLang="ja-JP" dirty="0"/>
              <a:t>5 </a:t>
            </a:r>
            <a:r>
              <a:rPr lang="ja-JP" altLang="en-US" dirty="0"/>
              <a:t>レベル</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bg>
      <p:bgPr>
        <a:solidFill>
          <a:schemeClr val="tx1"/>
        </a:solidFill>
        <a:effectLst/>
      </p:bgPr>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1069848" y="6355080"/>
            <a:ext cx="1520952" cy="365760"/>
          </a:xfrm>
        </p:spPr>
        <p:txBody>
          <a:bodyPr/>
          <a:lstStyle/>
          <a:p>
            <a:fld id="{D2D8002D-B5B0-4BAC-B1F6-782DDCCE6D9C}" type="slidenum">
              <a:rPr kumimoji="1" lang="ja-JP" altLang="en-US" smtClean="0"/>
              <a:t>‹#›</a:t>
            </a:fld>
            <a:endParaRPr kumimoji="1" lang="ja-JP" altLang="en-US"/>
          </a:p>
        </p:txBody>
      </p:sp>
      <p:sp>
        <p:nvSpPr>
          <p:cNvPr id="10" name="日付プレースホルダー 3">
            <a:extLst>
              <a:ext uri="{FF2B5EF4-FFF2-40B4-BE49-F238E27FC236}">
                <a16:creationId xmlns:a16="http://schemas.microsoft.com/office/drawing/2014/main" id="{E915AFF8-F72B-43B3-A8CE-5BF3F2BD356E}"/>
              </a:ext>
            </a:extLst>
          </p:cNvPr>
          <p:cNvSpPr>
            <a:spLocks noGrp="1"/>
          </p:cNvSpPr>
          <p:nvPr>
            <p:ph type="dt" sz="half" idx="10"/>
          </p:nvPr>
        </p:nvSpPr>
        <p:spPr>
          <a:xfrm>
            <a:off x="5724128" y="6356350"/>
            <a:ext cx="1656184" cy="365760"/>
          </a:xfrm>
        </p:spPr>
        <p:txBody>
          <a:bodyPr/>
          <a:lstStyle/>
          <a:p>
            <a:fld id="{77BD04D0-4891-493C-8FB6-3462024CB5AB}" type="datetime1">
              <a:rPr kumimoji="1" lang="ja-JP" altLang="en-US" smtClean="0"/>
              <a:t>2023/2/21</a:t>
            </a:fld>
            <a:endParaRPr kumimoji="1" lang="ja-JP" altLang="en-US"/>
          </a:p>
        </p:txBody>
      </p:sp>
      <p:sp>
        <p:nvSpPr>
          <p:cNvPr id="11" name="フッター プレースホルダー 4">
            <a:extLst>
              <a:ext uri="{FF2B5EF4-FFF2-40B4-BE49-F238E27FC236}">
                <a16:creationId xmlns:a16="http://schemas.microsoft.com/office/drawing/2014/main" id="{3EDADE25-9844-4E08-B377-B1269D4F9835}"/>
              </a:ext>
            </a:extLst>
          </p:cNvPr>
          <p:cNvSpPr>
            <a:spLocks noGrp="1"/>
          </p:cNvSpPr>
          <p:nvPr>
            <p:ph type="ftr" sz="quarter" idx="11"/>
          </p:nvPr>
        </p:nvSpPr>
        <p:spPr>
          <a:xfrm>
            <a:off x="2898648" y="6356350"/>
            <a:ext cx="2825480" cy="365760"/>
          </a:xfrm>
        </p:spPr>
        <p:txBody>
          <a:bodyPr/>
          <a:lstStyle/>
          <a:p>
            <a:endParaRPr kumimoji="1" lang="ja-JP" altLang="en-US"/>
          </a:p>
        </p:txBody>
      </p:sp>
      <p:sp>
        <p:nvSpPr>
          <p:cNvPr id="14" name="正方形/長方形 13">
            <a:extLst>
              <a:ext uri="{FF2B5EF4-FFF2-40B4-BE49-F238E27FC236}">
                <a16:creationId xmlns:a16="http://schemas.microsoft.com/office/drawing/2014/main" id="{B6149E54-E80B-4C00-89BC-7F6886AB3288}"/>
              </a:ext>
            </a:extLst>
          </p:cNvPr>
          <p:cNvSpPr/>
          <p:nvPr userDrawn="1"/>
        </p:nvSpPr>
        <p:spPr>
          <a:xfrm>
            <a:off x="1172384" y="3143508"/>
            <a:ext cx="360040" cy="365760"/>
          </a:xfrm>
          <a:prstGeom prst="rect">
            <a:avLst/>
          </a:prstGeom>
          <a:solidFill>
            <a:srgbClr val="142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9CCE56CC-A5E8-4AD0-B8DC-B136FAB38190}"/>
              </a:ext>
            </a:extLst>
          </p:cNvPr>
          <p:cNvSpPr/>
          <p:nvPr userDrawn="1"/>
        </p:nvSpPr>
        <p:spPr>
          <a:xfrm>
            <a:off x="1360468" y="3387702"/>
            <a:ext cx="228295" cy="231922"/>
          </a:xfrm>
          <a:prstGeom prst="rect">
            <a:avLst/>
          </a:prstGeom>
          <a:solidFill>
            <a:srgbClr val="5FD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29B97AA1-1DEC-4240-A0FD-3BD026FC99E7}"/>
              </a:ext>
            </a:extLst>
          </p:cNvPr>
          <p:cNvCxnSpPr/>
          <p:nvPr userDrawn="1"/>
        </p:nvCxnSpPr>
        <p:spPr>
          <a:xfrm>
            <a:off x="1172384" y="3645024"/>
            <a:ext cx="5472000" cy="0"/>
          </a:xfrm>
          <a:prstGeom prst="line">
            <a:avLst/>
          </a:prstGeom>
          <a:ln w="28575">
            <a:solidFill>
              <a:srgbClr val="19254B"/>
            </a:solidFill>
          </a:ln>
        </p:spPr>
        <p:style>
          <a:lnRef idx="1">
            <a:schemeClr val="accent1"/>
          </a:lnRef>
          <a:fillRef idx="0">
            <a:schemeClr val="accent1"/>
          </a:fillRef>
          <a:effectRef idx="0">
            <a:schemeClr val="accent1"/>
          </a:effectRef>
          <a:fontRef idx="minor">
            <a:schemeClr val="tx1"/>
          </a:fontRef>
        </p:style>
      </p:cxnSp>
      <p:sp>
        <p:nvSpPr>
          <p:cNvPr id="19" name="タイトル 1">
            <a:extLst>
              <a:ext uri="{FF2B5EF4-FFF2-40B4-BE49-F238E27FC236}">
                <a16:creationId xmlns:a16="http://schemas.microsoft.com/office/drawing/2014/main" id="{17373FBB-2D4E-47A4-87B2-5797B52AA0A7}"/>
              </a:ext>
            </a:extLst>
          </p:cNvPr>
          <p:cNvSpPr>
            <a:spLocks noGrp="1"/>
          </p:cNvSpPr>
          <p:nvPr>
            <p:ph type="title"/>
          </p:nvPr>
        </p:nvSpPr>
        <p:spPr>
          <a:xfrm>
            <a:off x="1701364" y="3143508"/>
            <a:ext cx="4814852" cy="476116"/>
          </a:xfrm>
        </p:spPr>
        <p:txBody>
          <a:bodyPr>
            <a:normAutofit/>
          </a:bodyPr>
          <a:lstStyle>
            <a:lvl1pPr>
              <a:defRPr sz="2600">
                <a:solidFill>
                  <a:schemeClr val="bg1"/>
                </a:solidFill>
              </a:defRPr>
            </a:lvl1pPr>
          </a:lstStyle>
          <a:p>
            <a:r>
              <a:rPr kumimoji="0" lang="ja-JP" altLang="en-US" dirty="0"/>
              <a:t>マスター タイトルの書式設定</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dirty="0"/>
              <a:t>マスター タイトルの書式設定</a:t>
            </a:r>
            <a:endParaRPr kumimoji="0" lang="en-US" dirty="0"/>
          </a:p>
        </p:txBody>
      </p:sp>
      <p:sp>
        <p:nvSpPr>
          <p:cNvPr id="5" name="日付プレースホルダー 4"/>
          <p:cNvSpPr>
            <a:spLocks noGrp="1"/>
          </p:cNvSpPr>
          <p:nvPr>
            <p:ph type="dt" sz="half" idx="10"/>
          </p:nvPr>
        </p:nvSpPr>
        <p:spPr/>
        <p:txBody>
          <a:bodyPr/>
          <a:lstStyle/>
          <a:p>
            <a:fld id="{D01C89EE-EFC8-429B-8504-6A6B2F6AECD3}" type="datetime1">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44208" y="203920"/>
            <a:ext cx="2232248" cy="531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fld id="{868F04C0-1D86-4254-8D8C-9CAD1BA7A0E5}" type="datetime1">
              <a:rPr kumimoji="1" lang="ja-JP" altLang="en-US" smtClean="0"/>
              <a:t>2023/2/21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9A3A55CC-4D3D-4C41-827F-125D30EDEE51}" type="datetime1">
              <a:rPr kumimoji="1" lang="ja-JP" altLang="en-US" smtClean="0"/>
              <a:t>2023/2/21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6" name="二等辺三角形 5"/>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52DA69-FD19-40D2-9A28-E24C00CED7A0}" type="datetime1">
              <a:rPr kumimoji="1" lang="ja-JP" altLang="en-US" smtClean="0"/>
              <a:t>2023/2/21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6" name="二等辺三角形 5"/>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6324600" y="1219202"/>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07810B23-5E77-4FC5-93AD-68EE9D83A10C}" type="datetime1">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二等辺三角形 8"/>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AF451970-B67F-47E2-AD6D-B81166A58D2D}" type="datetime1">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二等辺三角形 8"/>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0" y="118616"/>
            <a:ext cx="8229600" cy="540292"/>
          </a:xfrm>
          <a:prstGeom prst="rect">
            <a:avLst/>
          </a:prstGeom>
        </p:spPr>
        <p:txBody>
          <a:bodyPr vert="horz" anchor="b" anchorCtr="0">
            <a:normAutofit/>
          </a:bodyPr>
          <a:lstStyle/>
          <a:p>
            <a:r>
              <a:rPr kumimoji="0" lang="ja-JP" altLang="en-US" dirty="0"/>
              <a:t>マスター タイトルの書式設定</a:t>
            </a:r>
            <a:endParaRPr kumimoji="0" lang="en-US" dirty="0"/>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dirty="0"/>
              <a:t>マスター テキストの書式設定</a:t>
            </a:r>
          </a:p>
          <a:p>
            <a:pPr lvl="1" eaLnBrk="1" latinLnBrk="0" hangingPunct="1"/>
            <a:r>
              <a:rPr kumimoji="0" lang="ja-JP" altLang="en-US" dirty="0"/>
              <a:t>第 </a:t>
            </a:r>
            <a:r>
              <a:rPr kumimoji="0" lang="en-US" altLang="ja-JP" dirty="0"/>
              <a:t>2 </a:t>
            </a:r>
            <a:r>
              <a:rPr kumimoji="0" lang="ja-JP" altLang="en-US" dirty="0"/>
              <a:t>レベル</a:t>
            </a:r>
          </a:p>
          <a:p>
            <a:pPr lvl="2" eaLnBrk="1" latinLnBrk="0" hangingPunct="1"/>
            <a:r>
              <a:rPr kumimoji="0" lang="ja-JP" altLang="en-US" dirty="0"/>
              <a:t>第 </a:t>
            </a:r>
            <a:r>
              <a:rPr kumimoji="0" lang="en-US" altLang="ja-JP" dirty="0"/>
              <a:t>3 </a:t>
            </a:r>
            <a:r>
              <a:rPr kumimoji="0" lang="ja-JP" altLang="en-US" dirty="0"/>
              <a:t>レベル</a:t>
            </a:r>
          </a:p>
          <a:p>
            <a:pPr lvl="3" eaLnBrk="1" latinLnBrk="0" hangingPunct="1"/>
            <a:r>
              <a:rPr kumimoji="0" lang="ja-JP" altLang="en-US" dirty="0"/>
              <a:t>第 </a:t>
            </a:r>
            <a:r>
              <a:rPr kumimoji="0" lang="en-US" altLang="ja-JP" dirty="0"/>
              <a:t>4 </a:t>
            </a:r>
            <a:r>
              <a:rPr kumimoji="0" lang="ja-JP" altLang="en-US" dirty="0"/>
              <a:t>レベル</a:t>
            </a:r>
          </a:p>
          <a:p>
            <a:pPr lvl="4" eaLnBrk="1" latinLnBrk="0" hangingPunct="1"/>
            <a:r>
              <a:rPr kumimoji="0" lang="ja-JP" altLang="en-US" dirty="0"/>
              <a:t>第 </a:t>
            </a:r>
            <a:r>
              <a:rPr kumimoji="0" lang="en-US" altLang="ja-JP" dirty="0"/>
              <a:t>5 </a:t>
            </a:r>
            <a:r>
              <a:rPr kumimoji="0" lang="ja-JP" altLang="en-US" dirty="0"/>
              <a:t>レベル</a:t>
            </a:r>
            <a:endParaRPr kumimoji="0" lang="en-US" dirty="0"/>
          </a:p>
        </p:txBody>
      </p:sp>
      <p:sp>
        <p:nvSpPr>
          <p:cNvPr id="14" name="日付プレースホルダー 13"/>
          <p:cNvSpPr>
            <a:spLocks noGrp="1"/>
          </p:cNvSpPr>
          <p:nvPr>
            <p:ph type="dt" sz="half" idx="2"/>
          </p:nvPr>
        </p:nvSpPr>
        <p:spPr>
          <a:xfrm>
            <a:off x="5724128" y="6356350"/>
            <a:ext cx="1656184" cy="365760"/>
          </a:xfrm>
          <a:prstGeom prst="rect">
            <a:avLst/>
          </a:prstGeom>
        </p:spPr>
        <p:txBody>
          <a:bodyPr vert="horz"/>
          <a:lstStyle>
            <a:lvl1pPr algn="l" eaLnBrk="1" latinLnBrk="0" hangingPunct="1">
              <a:defRPr kumimoji="0" sz="1400">
                <a:solidFill>
                  <a:schemeClr val="tx2"/>
                </a:solidFill>
              </a:defRPr>
            </a:lvl1pPr>
          </a:lstStyle>
          <a:p>
            <a:fld id="{28F93DD5-783F-4552-B73A-1953B1AAD302}" type="datetime1">
              <a:rPr kumimoji="1" lang="ja-JP" altLang="en-US" smtClean="0"/>
              <a:t>2023/2/21</a:t>
            </a:fld>
            <a:endParaRPr kumimoji="1" lang="ja-JP" altLang="en-US"/>
          </a:p>
        </p:txBody>
      </p:sp>
      <p:sp>
        <p:nvSpPr>
          <p:cNvPr id="3" name="フッター プレースホルダー 2"/>
          <p:cNvSpPr>
            <a:spLocks noGrp="1"/>
          </p:cNvSpPr>
          <p:nvPr>
            <p:ph type="ftr" sz="quarter" idx="3"/>
          </p:nvPr>
        </p:nvSpPr>
        <p:spPr>
          <a:xfrm>
            <a:off x="2898648" y="6356350"/>
            <a:ext cx="282548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dirty="0"/>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2D8002D-B5B0-4BAC-B1F6-782DDCCE6D9C}" type="slidenum">
              <a:rPr kumimoji="1" lang="ja-JP" altLang="en-US" smtClean="0"/>
              <a:t>‹#›</a:t>
            </a:fld>
            <a:endParaRPr kumimoji="1" lang="ja-JP" altLang="en-US"/>
          </a:p>
        </p:txBody>
      </p:sp>
      <p:sp>
        <p:nvSpPr>
          <p:cNvPr id="10" name="二等辺三角形 9"/>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5" name="正方形/長方形 4">
            <a:extLst>
              <a:ext uri="{FF2B5EF4-FFF2-40B4-BE49-F238E27FC236}">
                <a16:creationId xmlns:a16="http://schemas.microsoft.com/office/drawing/2014/main" id="{BED9992D-9B1D-451B-A6FF-2E490D28D95D}"/>
              </a:ext>
            </a:extLst>
          </p:cNvPr>
          <p:cNvSpPr/>
          <p:nvPr userDrawn="1"/>
        </p:nvSpPr>
        <p:spPr>
          <a:xfrm>
            <a:off x="-3216" y="610951"/>
            <a:ext cx="9147215" cy="81739"/>
          </a:xfrm>
          <a:prstGeom prst="rect">
            <a:avLst/>
          </a:prstGeom>
          <a:solidFill>
            <a:srgbClr val="19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42E76DB5-2B02-491C-B89B-11B8C23A2504}"/>
              </a:ext>
            </a:extLst>
          </p:cNvPr>
          <p:cNvSpPr/>
          <p:nvPr userDrawn="1"/>
        </p:nvSpPr>
        <p:spPr>
          <a:xfrm>
            <a:off x="520" y="728472"/>
            <a:ext cx="9144000" cy="18000"/>
          </a:xfrm>
          <a:prstGeom prst="rect">
            <a:avLst/>
          </a:prstGeom>
          <a:solidFill>
            <a:srgbClr val="19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16" name="正方形/長方形 15">
            <a:extLst>
              <a:ext uri="{FF2B5EF4-FFF2-40B4-BE49-F238E27FC236}">
                <a16:creationId xmlns:a16="http://schemas.microsoft.com/office/drawing/2014/main" id="{41FC5FE3-A850-4EB6-808D-E3D735A92381}"/>
              </a:ext>
            </a:extLst>
          </p:cNvPr>
          <p:cNvSpPr/>
          <p:nvPr userDrawn="1"/>
        </p:nvSpPr>
        <p:spPr>
          <a:xfrm>
            <a:off x="520" y="6295660"/>
            <a:ext cx="9144000" cy="18000"/>
          </a:xfrm>
          <a:prstGeom prst="rect">
            <a:avLst/>
          </a:prstGeom>
          <a:solidFill>
            <a:srgbClr val="19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5D47115C-D13F-8AE8-5F59-FC3658CA9CF2}"/>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6550154" y="6382004"/>
            <a:ext cx="2558990" cy="314451"/>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7AC16E-6C4A-8C78-96E8-0BF23412AB8D}"/>
              </a:ext>
            </a:extLst>
          </p:cNvPr>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pic>
        <p:nvPicPr>
          <p:cNvPr id="3" name="Picture 2">
            <a:extLst>
              <a:ext uri="{FF2B5EF4-FFF2-40B4-BE49-F238E27FC236}">
                <a16:creationId xmlns:a16="http://schemas.microsoft.com/office/drawing/2014/main" id="{A915862B-7B64-9BF4-E2DF-74767F8BFB05}"/>
              </a:ext>
            </a:extLst>
          </p:cNvPr>
          <p:cNvPicPr>
            <a:picLocks noChangeAspect="1"/>
          </p:cNvPicPr>
          <p:nvPr/>
        </p:nvPicPr>
        <p:blipFill>
          <a:blip r:embed="rId3"/>
          <a:stretch>
            <a:fillRect/>
          </a:stretch>
        </p:blipFill>
        <p:spPr>
          <a:xfrm>
            <a:off x="0" y="0"/>
            <a:ext cx="9144000" cy="6858000"/>
          </a:xfrm>
          <a:prstGeom prst="rect">
            <a:avLst/>
          </a:prstGeom>
        </p:spPr>
      </p:pic>
      <p:pic>
        <p:nvPicPr>
          <p:cNvPr id="4" name="Picture 3">
            <a:extLst>
              <a:ext uri="{FF2B5EF4-FFF2-40B4-BE49-F238E27FC236}">
                <a16:creationId xmlns:a16="http://schemas.microsoft.com/office/drawing/2014/main" id="{D42CE6D5-642E-B438-A51A-F023DBF02E1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7606" y="325971"/>
            <a:ext cx="4467225" cy="933450"/>
          </a:xfrm>
          <a:prstGeom prst="rect">
            <a:avLst/>
          </a:prstGeom>
          <a:noFill/>
          <a:ln>
            <a:noFill/>
          </a:ln>
        </p:spPr>
      </p:pic>
      <p:sp>
        <p:nvSpPr>
          <p:cNvPr id="5" name="Title 1">
            <a:extLst>
              <a:ext uri="{FF2B5EF4-FFF2-40B4-BE49-F238E27FC236}">
                <a16:creationId xmlns:a16="http://schemas.microsoft.com/office/drawing/2014/main" id="{1CB0C9C2-3E2E-C1B2-AE6C-7A8188915D04}"/>
              </a:ext>
            </a:extLst>
          </p:cNvPr>
          <p:cNvSpPr txBox="1">
            <a:spLocks/>
          </p:cNvSpPr>
          <p:nvPr/>
        </p:nvSpPr>
        <p:spPr>
          <a:xfrm>
            <a:off x="2411760" y="5383162"/>
            <a:ext cx="6876255" cy="933451"/>
          </a:xfrm>
          <a:prstGeom prst="rect">
            <a:avLst/>
          </a:prstGeom>
        </p:spPr>
        <p:txBody>
          <a:bodyPr vert="horz" anchor="b" anchorCtr="0">
            <a:noAutofit/>
          </a:bodyPr>
          <a:lstStyle>
            <a:lvl1pPr algn="r" rtl="0" eaLnBrk="1" latinLnBrk="0" hangingPunct="1">
              <a:spcBef>
                <a:spcPct val="0"/>
              </a:spcBef>
              <a:buNone/>
              <a:defRPr kumimoji="1" sz="3200" kern="1200">
                <a:solidFill>
                  <a:schemeClr val="tx1"/>
                </a:solidFill>
                <a:latin typeface="+mj-lt"/>
                <a:ea typeface="+mj-ea"/>
                <a:cs typeface="+mj-cs"/>
              </a:defRPr>
            </a:lvl1pPr>
          </a:lstStyle>
          <a:p>
            <a:pPr algn="l"/>
            <a:endParaRPr lang="en-GB" sz="2400" dirty="0">
              <a:solidFill>
                <a:srgbClr val="191978"/>
              </a:solidFill>
              <a:latin typeface="Calibri" panose="020F0502020204030204" pitchFamily="34" charset="0"/>
              <a:cs typeface="Calibri" panose="020F0502020204030204" pitchFamily="34" charset="0"/>
            </a:endParaRPr>
          </a:p>
        </p:txBody>
      </p:sp>
      <p:sp>
        <p:nvSpPr>
          <p:cNvPr id="6" name="タイトル 1">
            <a:extLst>
              <a:ext uri="{FF2B5EF4-FFF2-40B4-BE49-F238E27FC236}">
                <a16:creationId xmlns:a16="http://schemas.microsoft.com/office/drawing/2014/main" id="{72108268-91CD-30CC-3AB8-4460223C2456}"/>
              </a:ext>
            </a:extLst>
          </p:cNvPr>
          <p:cNvSpPr txBox="1">
            <a:spLocks/>
          </p:cNvSpPr>
          <p:nvPr/>
        </p:nvSpPr>
        <p:spPr>
          <a:xfrm>
            <a:off x="-1" y="2345444"/>
            <a:ext cx="9144000" cy="1512168"/>
          </a:xfrm>
          <a:prstGeom prst="rect">
            <a:avLst/>
          </a:prstGeom>
        </p:spPr>
        <p:txBody>
          <a:bodyPr vert="horz" anchor="t" anchorCtr="0">
            <a:noAutofit/>
          </a:bodyPr>
          <a:lstStyle>
            <a:lvl1pPr algn="r" rtl="0" eaLnBrk="1" latinLnBrk="0" hangingPunct="1">
              <a:spcBef>
                <a:spcPct val="0"/>
              </a:spcBef>
              <a:buNone/>
              <a:defRPr kumimoji="1" sz="3200" kern="1200">
                <a:solidFill>
                  <a:schemeClr val="tx1"/>
                </a:solidFill>
                <a:latin typeface="+mj-lt"/>
                <a:ea typeface="+mj-ea"/>
                <a:cs typeface="+mj-cs"/>
              </a:defRPr>
            </a:lvl1pPr>
          </a:lstStyle>
          <a:p>
            <a:pPr algn="ctr"/>
            <a:r>
              <a:rPr lang="en-US" altLang="ja-JP" sz="2800" dirty="0">
                <a:solidFill>
                  <a:srgbClr val="002060"/>
                </a:solidFill>
                <a:latin typeface="Arial" panose="020B0604020202020204" pitchFamily="34" charset="0"/>
                <a:cs typeface="Arial" panose="020B0604020202020204" pitchFamily="34" charset="0"/>
              </a:rPr>
              <a:t>Changing Landscape of New Trends in </a:t>
            </a:r>
          </a:p>
          <a:p>
            <a:pPr algn="ctr"/>
            <a:r>
              <a:rPr lang="en-US" altLang="ja-JP" sz="2800" dirty="0">
                <a:solidFill>
                  <a:srgbClr val="002060"/>
                </a:solidFill>
                <a:latin typeface="Arial" panose="020B0604020202020204" pitchFamily="34" charset="0"/>
                <a:cs typeface="Arial" panose="020B0604020202020204" pitchFamily="34" charset="0"/>
              </a:rPr>
              <a:t>International Dispute Resolution</a:t>
            </a:r>
          </a:p>
          <a:p>
            <a:pPr algn="ctr"/>
            <a:r>
              <a:rPr lang="en-US" altLang="ja-JP" sz="2800" dirty="0">
                <a:solidFill>
                  <a:srgbClr val="002060"/>
                </a:solidFill>
                <a:latin typeface="Arial" panose="020B0604020202020204" pitchFamily="34" charset="0"/>
                <a:cs typeface="Arial" panose="020B0604020202020204" pitchFamily="34" charset="0"/>
              </a:rPr>
              <a:t>(Session Two)</a:t>
            </a:r>
          </a:p>
          <a:p>
            <a:pPr algn="ctr"/>
            <a:endParaRPr lang="en-US" altLang="ja-JP" sz="2800" dirty="0">
              <a:solidFill>
                <a:srgbClr val="002060"/>
              </a:solidFill>
              <a:latin typeface="Arial" panose="020B0604020202020204" pitchFamily="34" charset="0"/>
              <a:cs typeface="Arial" panose="020B0604020202020204" pitchFamily="34" charset="0"/>
            </a:endParaRPr>
          </a:p>
          <a:p>
            <a:pPr algn="ctr"/>
            <a:r>
              <a:rPr lang="en-US" altLang="ja-JP" sz="2800" dirty="0">
                <a:solidFill>
                  <a:srgbClr val="002060"/>
                </a:solidFill>
                <a:latin typeface="Arial" panose="020B0604020202020204" pitchFamily="34" charset="0"/>
                <a:cs typeface="Arial" panose="020B0604020202020204" pitchFamily="34" charset="0"/>
              </a:rPr>
              <a:t>“ESG and International Arbitration”</a:t>
            </a:r>
          </a:p>
          <a:p>
            <a:pPr algn="ctr"/>
            <a:endParaRPr lang="en-US" altLang="ja-JP" sz="2800" dirty="0">
              <a:solidFill>
                <a:srgbClr val="002060"/>
              </a:solidFill>
              <a:latin typeface="Arial" panose="020B0604020202020204" pitchFamily="34" charset="0"/>
              <a:cs typeface="Arial" panose="020B0604020202020204" pitchFamily="34" charset="0"/>
            </a:endParaRPr>
          </a:p>
          <a:p>
            <a:pPr algn="ctr"/>
            <a:endParaRPr lang="en-US" altLang="ja-JP" sz="2800" dirty="0">
              <a:solidFill>
                <a:srgbClr val="002060"/>
              </a:solidFill>
              <a:latin typeface="+mj-ea"/>
            </a:endParaRPr>
          </a:p>
          <a:p>
            <a:pPr algn="ctr"/>
            <a:br>
              <a:rPr lang="en-US" altLang="ja-JP" sz="2800" dirty="0">
                <a:solidFill>
                  <a:srgbClr val="002060"/>
                </a:solidFill>
                <a:latin typeface="+mj-ea"/>
              </a:rPr>
            </a:br>
            <a:endParaRPr lang="ja-JP" altLang="en-US" sz="2000" dirty="0">
              <a:solidFill>
                <a:srgbClr val="002060"/>
              </a:solidFill>
              <a:latin typeface="+mj-ea"/>
            </a:endParaRPr>
          </a:p>
        </p:txBody>
      </p:sp>
      <p:sp>
        <p:nvSpPr>
          <p:cNvPr id="7" name="タイトル 1">
            <a:extLst>
              <a:ext uri="{FF2B5EF4-FFF2-40B4-BE49-F238E27FC236}">
                <a16:creationId xmlns:a16="http://schemas.microsoft.com/office/drawing/2014/main" id="{630C1697-EFBB-6364-875E-54817FB51B60}"/>
              </a:ext>
            </a:extLst>
          </p:cNvPr>
          <p:cNvSpPr txBox="1">
            <a:spLocks/>
          </p:cNvSpPr>
          <p:nvPr/>
        </p:nvSpPr>
        <p:spPr>
          <a:xfrm>
            <a:off x="827584" y="4939386"/>
            <a:ext cx="8160984" cy="1584176"/>
          </a:xfrm>
          <a:prstGeom prst="rect">
            <a:avLst/>
          </a:prstGeom>
        </p:spPr>
        <p:txBody>
          <a:bodyPr vert="horz" anchor="t" anchorCtr="0">
            <a:normAutofit fontScale="97500"/>
          </a:bodyPr>
          <a:lstStyle>
            <a:lvl1pPr algn="r" rtl="0" eaLnBrk="1" latinLnBrk="0" hangingPunct="1">
              <a:spcBef>
                <a:spcPct val="0"/>
              </a:spcBef>
              <a:buNone/>
              <a:defRPr kumimoji="1" sz="3200" kern="1200">
                <a:solidFill>
                  <a:schemeClr val="tx1"/>
                </a:solidFill>
                <a:latin typeface="+mj-lt"/>
                <a:ea typeface="+mj-ea"/>
                <a:cs typeface="+mj-cs"/>
              </a:defRPr>
            </a:lvl1pPr>
          </a:lstStyle>
          <a:p>
            <a:r>
              <a:rPr lang="en-US" altLang="ja-JP" sz="2000" dirty="0">
                <a:latin typeface="Calibri" panose="020F0502020204030204" pitchFamily="34" charset="0"/>
                <a:cs typeface="Calibri" panose="020F0502020204030204" pitchFamily="34" charset="0"/>
              </a:rPr>
              <a:t>			</a:t>
            </a:r>
            <a:r>
              <a:rPr lang="en-US" altLang="ja-JP" sz="2000" b="1" dirty="0">
                <a:solidFill>
                  <a:srgbClr val="002060"/>
                </a:solidFill>
                <a:latin typeface="Arial" panose="020B0604020202020204" pitchFamily="34" charset="0"/>
                <a:cs typeface="Arial" panose="020B0604020202020204" pitchFamily="34" charset="0"/>
              </a:rPr>
              <a:t>22 February 2023</a:t>
            </a:r>
          </a:p>
          <a:p>
            <a:pPr algn="l"/>
            <a:endParaRPr lang="en-US" altLang="ja-JP" sz="2000" b="1" dirty="0">
              <a:solidFill>
                <a:srgbClr val="002060"/>
              </a:solidFill>
              <a:latin typeface="Calibri" panose="020F0502020204030204" pitchFamily="34" charset="0"/>
              <a:cs typeface="Calibri" panose="020F0502020204030204" pitchFamily="34" charset="0"/>
            </a:endParaRPr>
          </a:p>
          <a:p>
            <a:pPr algn="l"/>
            <a:endParaRPr lang="en-US" altLang="ja-JP" sz="2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525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7200"/>
            <a:ext cx="8229600" cy="414536"/>
          </a:xfrm>
        </p:spPr>
        <p:txBody>
          <a:bodyPr>
            <a:noAutofit/>
          </a:bodyPr>
          <a:lstStyle/>
          <a:p>
            <a:r>
              <a:rPr lang="en-US" altLang="ja-JP" b="1" dirty="0">
                <a:solidFill>
                  <a:srgbClr val="002060"/>
                </a:solidFill>
                <a:latin typeface="Arial" panose="020B0604020202020204" pitchFamily="34" charset="0"/>
                <a:cs typeface="Arial" panose="020B0604020202020204" pitchFamily="34" charset="0"/>
              </a:rPr>
              <a:t>Model Clauses from Arbitral Bodies</a:t>
            </a:r>
            <a:endParaRPr lang="ja-JP" altLang="en-US" b="1" dirty="0">
              <a:solidFill>
                <a:srgbClr val="002060"/>
              </a:solidFill>
              <a:latin typeface="Arial" panose="020B0604020202020204" pitchFamily="34" charset="0"/>
              <a:cs typeface="Arial" panose="020B0604020202020204" pitchFamily="34" charset="0"/>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latin typeface="Calibri" panose="020F0502020204030204" pitchFamily="34" charset="0"/>
                <a:cs typeface="Calibri" panose="020F0502020204030204" pitchFamily="34" charset="0"/>
              </a:rPr>
              <a:t>2</a:t>
            </a:fld>
            <a:endParaRPr kumimoji="1" lang="ja-JP" altLang="en-US" dirty="0">
              <a:latin typeface="Calibri" panose="020F0502020204030204" pitchFamily="34" charset="0"/>
              <a:cs typeface="Calibri" panose="020F0502020204030204" pitchFamily="34" charset="0"/>
            </a:endParaRPr>
          </a:p>
        </p:txBody>
      </p:sp>
      <p:sp>
        <p:nvSpPr>
          <p:cNvPr id="4" name="コンテンツ プレースホルダー 3"/>
          <p:cNvSpPr>
            <a:spLocks noGrp="1"/>
          </p:cNvSpPr>
          <p:nvPr>
            <p:ph sz="quarter" idx="1"/>
          </p:nvPr>
        </p:nvSpPr>
        <p:spPr>
          <a:xfrm>
            <a:off x="457200" y="979200"/>
            <a:ext cx="8229600" cy="4697944"/>
          </a:xfrm>
        </p:spPr>
        <p:txBody>
          <a:bodyPr>
            <a:noAutofit/>
          </a:bodyPr>
          <a:lstStyle/>
          <a:p>
            <a:pPr marL="0" indent="0" algn="just">
              <a:lnSpc>
                <a:spcPct val="150000"/>
              </a:lnSpc>
              <a:buSzPct val="100000"/>
              <a:buNone/>
            </a:pPr>
            <a:r>
              <a:rPr lang="en-US" altLang="ja-JP" sz="2200" b="1" kern="100" dirty="0">
                <a:effectLst/>
                <a:latin typeface="Arial" panose="020B0604020202020204" pitchFamily="34" charset="0"/>
                <a:ea typeface="游明朝" panose="02020400000000000000" pitchFamily="18" charset="-128"/>
                <a:cs typeface="Arial" panose="020B0604020202020204" pitchFamily="34" charset="0"/>
              </a:rPr>
              <a:t>Future Disputes Clause</a:t>
            </a:r>
            <a:r>
              <a:rPr lang="en-US" altLang="ja-JP" sz="2200" kern="100" dirty="0">
                <a:effectLst/>
                <a:latin typeface="Arial" panose="020B0604020202020204" pitchFamily="34" charset="0"/>
                <a:ea typeface="游明朝" panose="02020400000000000000" pitchFamily="18" charset="-128"/>
                <a:cs typeface="Arial" panose="020B0604020202020204" pitchFamily="34" charset="0"/>
              </a:rPr>
              <a:t>: “Any dispute, controversy, or claim arising out of or relating to the interpretation, application or performance of this agreement, including its existence, validity, or termination, shall be settled by final and binding arbitration in accordance with the Permanent Court of Arbitration Optional Rules for Arbitration of Disputes Relating to Natural Resources and/or the Environment, as in effect on the date of this agreement.” </a:t>
            </a:r>
            <a:endParaRPr lang="en-US" altLang="ja-JP" sz="1800" kern="100" dirty="0">
              <a:effectLst/>
              <a:latin typeface="Arial" panose="020B0604020202020204" pitchFamily="34" charset="0"/>
              <a:ea typeface="游明朝" panose="02020400000000000000" pitchFamily="18" charset="-128"/>
              <a:cs typeface="Arial" panose="020B0604020202020204" pitchFamily="34" charset="0"/>
            </a:endParaRPr>
          </a:p>
          <a:p>
            <a:pPr marL="0" indent="0" algn="just">
              <a:lnSpc>
                <a:spcPct val="150000"/>
              </a:lnSpc>
              <a:buSzPct val="100000"/>
              <a:buNone/>
            </a:pPr>
            <a:r>
              <a:rPr lang="en-US" altLang="ja-JP" sz="1800" i="1" kern="100" dirty="0">
                <a:effectLst/>
                <a:latin typeface="Arial" panose="020B0604020202020204" pitchFamily="34" charset="0"/>
                <a:ea typeface="游明朝" panose="02020400000000000000" pitchFamily="18" charset="-128"/>
                <a:cs typeface="Arial" panose="020B0604020202020204" pitchFamily="34" charset="0"/>
              </a:rPr>
              <a:t>Source</a:t>
            </a:r>
            <a:r>
              <a:rPr lang="en-US" altLang="ja-JP" sz="1800" kern="100" dirty="0">
                <a:effectLst/>
                <a:latin typeface="Arial" panose="020B0604020202020204" pitchFamily="34" charset="0"/>
                <a:ea typeface="游明朝" panose="02020400000000000000" pitchFamily="18" charset="-128"/>
                <a:cs typeface="Arial" panose="020B0604020202020204" pitchFamily="34" charset="0"/>
              </a:rPr>
              <a:t>:	Permanent Court of Arbitration</a:t>
            </a:r>
          </a:p>
          <a:p>
            <a:pPr marL="0" indent="0">
              <a:lnSpc>
                <a:spcPct val="150000"/>
              </a:lnSpc>
              <a:buSzPct val="100000"/>
              <a:buNone/>
            </a:pPr>
            <a:endParaRPr lang="en-US" altLang="ja-JP" sz="1800" kern="100" dirty="0">
              <a:effectLst/>
              <a:latin typeface="Times New Roman" panose="02020603050405020304" pitchFamily="18" charset="0"/>
              <a:ea typeface="游明朝" panose="02020400000000000000" pitchFamily="18" charset="-128"/>
              <a:cs typeface="Arial" panose="020B0604020202020204" pitchFamily="34" charset="0"/>
            </a:endParaRPr>
          </a:p>
          <a:p>
            <a:pPr marL="0" indent="0">
              <a:lnSpc>
                <a:spcPct val="150000"/>
              </a:lnSpc>
              <a:buSzPct val="100000"/>
              <a:buNone/>
            </a:pPr>
            <a:endParaRPr lang="ja-JP" altLang="ja-JP" sz="1800" kern="100" dirty="0">
              <a:effectLst/>
              <a:latin typeface="游明朝" panose="02020400000000000000" pitchFamily="18" charset="-128"/>
              <a:ea typeface="游明朝" panose="02020400000000000000" pitchFamily="18" charset="-128"/>
              <a:cs typeface="Arial" panose="020B0604020202020204" pitchFamily="34" charset="0"/>
            </a:endParaRPr>
          </a:p>
          <a:p>
            <a:pPr marL="0" indent="0">
              <a:lnSpc>
                <a:spcPct val="150000"/>
              </a:lnSpc>
              <a:buSzPct val="100000"/>
              <a:buNone/>
            </a:pPr>
            <a:endParaRPr lang="en-US" altLang="ja-JP" b="1" u="sng" dirty="0">
              <a:latin typeface="Calibri" panose="020F0502020204030204" pitchFamily="34" charset="0"/>
              <a:cs typeface="Calibri" panose="020F0502020204030204" pitchFamily="34" charset="0"/>
            </a:endParaRPr>
          </a:p>
        </p:txBody>
      </p:sp>
      <p:sp>
        <p:nvSpPr>
          <p:cNvPr id="5" name="コンテンツ プレースホルダー 3">
            <a:extLst>
              <a:ext uri="{FF2B5EF4-FFF2-40B4-BE49-F238E27FC236}">
                <a16:creationId xmlns:a16="http://schemas.microsoft.com/office/drawing/2014/main" id="{473B5CF2-D4EA-4EE8-9C70-B75CA7CCEE05}"/>
              </a:ext>
            </a:extLst>
          </p:cNvPr>
          <p:cNvSpPr txBox="1">
            <a:spLocks/>
          </p:cNvSpPr>
          <p:nvPr/>
        </p:nvSpPr>
        <p:spPr>
          <a:xfrm>
            <a:off x="457200" y="805993"/>
            <a:ext cx="8229600" cy="4666894"/>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1800" kern="1200">
                <a:solidFill>
                  <a:schemeClr val="tx1"/>
                </a:solidFill>
                <a:latin typeface="Times New Roman" panose="02020603050405020304" pitchFamily="18" charset="0"/>
                <a:ea typeface="+mj-ea"/>
                <a:cs typeface="Times New Roman" panose="02020603050405020304" pitchFamily="18" charset="0"/>
              </a:defRPr>
            </a:lvl1pPr>
            <a:lvl2pPr marL="548640" indent="-274320" algn="l" rtl="0" eaLnBrk="1" latinLnBrk="0" hangingPunct="1">
              <a:spcBef>
                <a:spcPts val="600"/>
              </a:spcBef>
              <a:buClr>
                <a:schemeClr val="accent2"/>
              </a:buClr>
              <a:buSzPct val="76000"/>
              <a:buFont typeface="Wingdings 3"/>
              <a:buChar char=""/>
              <a:defRPr kumimoji="1" sz="1600" kern="1200">
                <a:solidFill>
                  <a:schemeClr val="tx2"/>
                </a:solidFill>
                <a:latin typeface="Times New Roman" panose="02020603050405020304" pitchFamily="18" charset="0"/>
                <a:ea typeface="+mj-ea"/>
                <a:cs typeface="Times New Roman" panose="02020603050405020304" pitchFamily="18" charset="0"/>
              </a:defRPr>
            </a:lvl2pPr>
            <a:lvl3pPr marL="822960" indent="-228600" algn="l" rtl="0" eaLnBrk="1" latinLnBrk="0" hangingPunct="1">
              <a:spcBef>
                <a:spcPts val="600"/>
              </a:spcBef>
              <a:buClr>
                <a:schemeClr val="bg1">
                  <a:shade val="50000"/>
                </a:schemeClr>
              </a:buClr>
              <a:buSzPct val="76000"/>
              <a:buFont typeface="Wingdings 3"/>
              <a:buChar char=""/>
              <a:defRPr kumimoji="1" sz="1400" kern="1200">
                <a:solidFill>
                  <a:schemeClr val="tx1"/>
                </a:solidFill>
                <a:latin typeface="Times New Roman" panose="02020603050405020304" pitchFamily="18" charset="0"/>
                <a:ea typeface="+mj-ea"/>
                <a:cs typeface="Times New Roman" panose="02020603050405020304" pitchFamily="18" charset="0"/>
              </a:defRPr>
            </a:lvl3pPr>
            <a:lvl4pPr marL="1097280" indent="-228600" algn="l" rtl="0" eaLnBrk="1" latinLnBrk="0" hangingPunct="1">
              <a:spcBef>
                <a:spcPts val="600"/>
              </a:spcBef>
              <a:buClr>
                <a:schemeClr val="accent2">
                  <a:shade val="75000"/>
                </a:schemeClr>
              </a:buClr>
              <a:buSzPct val="70000"/>
              <a:buFont typeface="Wingdings"/>
              <a:buChar char=""/>
              <a:defRPr kumimoji="1" sz="1200" kern="1200">
                <a:solidFill>
                  <a:schemeClr val="tx1"/>
                </a:solidFill>
                <a:latin typeface="Times New Roman" panose="02020603050405020304" pitchFamily="18" charset="0"/>
                <a:ea typeface="+mj-ea"/>
                <a:cs typeface="Times New Roman" panose="02020603050405020304" pitchFamily="18" charset="0"/>
              </a:defRPr>
            </a:lvl4pPr>
            <a:lvl5pPr marL="1371600" indent="-228600" algn="l" rtl="0" eaLnBrk="1" latinLnBrk="0" hangingPunct="1">
              <a:spcBef>
                <a:spcPts val="600"/>
              </a:spcBef>
              <a:buClr>
                <a:schemeClr val="accent2"/>
              </a:buClr>
              <a:buSzPct val="70000"/>
              <a:buFont typeface="Wingdings"/>
              <a:buChar char=""/>
              <a:defRPr kumimoji="1" sz="1000" kern="1200">
                <a:solidFill>
                  <a:schemeClr val="tx1"/>
                </a:solidFill>
                <a:latin typeface="Times New Roman" panose="02020603050405020304" pitchFamily="18" charset="0"/>
                <a:ea typeface="+mj-ea"/>
                <a:cs typeface="Times New Roman" panose="02020603050405020304" pitchFamily="18" charset="0"/>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361950" indent="-361950">
              <a:lnSpc>
                <a:spcPts val="2000"/>
              </a:lnSpc>
              <a:buClrTx/>
              <a:buSzPct val="100000"/>
              <a:buFont typeface="+mj-lt"/>
              <a:buAutoNum type="arabicPeriod"/>
            </a:pPr>
            <a:endParaRPr lang="en-US" altLang="ja-JP"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108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7200"/>
            <a:ext cx="8229600" cy="414536"/>
          </a:xfrm>
        </p:spPr>
        <p:txBody>
          <a:bodyPr>
            <a:noAutofit/>
          </a:bodyPr>
          <a:lstStyle/>
          <a:p>
            <a:r>
              <a:rPr lang="en-US" altLang="ja-JP" b="1" dirty="0">
                <a:solidFill>
                  <a:srgbClr val="002060"/>
                </a:solidFill>
                <a:latin typeface="Arial" panose="020B0604020202020204" pitchFamily="34" charset="0"/>
                <a:cs typeface="Arial" panose="020B0604020202020204" pitchFamily="34" charset="0"/>
              </a:rPr>
              <a:t>Model Clauses from Arbitral Bodies</a:t>
            </a:r>
            <a:endParaRPr lang="ja-JP" altLang="en-US" b="1" dirty="0">
              <a:solidFill>
                <a:srgbClr val="002060"/>
              </a:solidFill>
              <a:latin typeface="Arial" panose="020B0604020202020204" pitchFamily="34" charset="0"/>
              <a:cs typeface="Arial" panose="020B0604020202020204" pitchFamily="34" charset="0"/>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latin typeface="Calibri" panose="020F0502020204030204" pitchFamily="34" charset="0"/>
                <a:cs typeface="Calibri" panose="020F0502020204030204" pitchFamily="34" charset="0"/>
              </a:rPr>
              <a:t>3</a:t>
            </a:fld>
            <a:endParaRPr kumimoji="1" lang="ja-JP" altLang="en-US" dirty="0">
              <a:latin typeface="Calibri" panose="020F0502020204030204" pitchFamily="34" charset="0"/>
              <a:cs typeface="Calibri" panose="020F0502020204030204" pitchFamily="34" charset="0"/>
            </a:endParaRPr>
          </a:p>
        </p:txBody>
      </p:sp>
      <p:sp>
        <p:nvSpPr>
          <p:cNvPr id="4" name="コンテンツ プレースホルダー 3"/>
          <p:cNvSpPr>
            <a:spLocks noGrp="1"/>
          </p:cNvSpPr>
          <p:nvPr>
            <p:ph sz="quarter" idx="1"/>
          </p:nvPr>
        </p:nvSpPr>
        <p:spPr>
          <a:xfrm>
            <a:off x="457200" y="979200"/>
            <a:ext cx="8229600" cy="4826064"/>
          </a:xfrm>
        </p:spPr>
        <p:txBody>
          <a:bodyPr>
            <a:noAutofit/>
          </a:bodyPr>
          <a:lstStyle/>
          <a:p>
            <a:pPr marL="0" indent="0" algn="just">
              <a:lnSpc>
                <a:spcPct val="150000"/>
              </a:lnSpc>
              <a:buSzPct val="100000"/>
              <a:buNone/>
            </a:pPr>
            <a:r>
              <a:rPr lang="en-US" altLang="ja-JP" sz="1600" b="1" dirty="0">
                <a:latin typeface="Arial" panose="020B0604020202020204" pitchFamily="34" charset="0"/>
                <a:cs typeface="Arial" panose="020B0604020202020204" pitchFamily="34" charset="0"/>
              </a:rPr>
              <a:t>Green Governing Law Clause</a:t>
            </a:r>
            <a:r>
              <a:rPr lang="en-US" altLang="ja-JP" sz="1600" dirty="0">
                <a:latin typeface="Arial" panose="020B0604020202020204" pitchFamily="34" charset="0"/>
                <a:cs typeface="Arial" panose="020B0604020202020204" pitchFamily="34" charset="0"/>
              </a:rPr>
              <a:t>: “This contract shall be governed by the laws of [...]. In addition, the parties </a:t>
            </a:r>
            <a:r>
              <a:rPr lang="en-US" altLang="ja-JP" sz="1600" dirty="0" err="1">
                <a:latin typeface="Arial" panose="020B0604020202020204" pitchFamily="34" charset="0"/>
                <a:cs typeface="Arial" panose="020B0604020202020204" pitchFamily="34" charset="0"/>
              </a:rPr>
              <a:t>recognise</a:t>
            </a:r>
            <a:r>
              <a:rPr lang="en-US" altLang="ja-JP" sz="1600" dirty="0">
                <a:latin typeface="Arial" panose="020B0604020202020204" pitchFamily="34" charset="0"/>
                <a:cs typeface="Arial" panose="020B0604020202020204" pitchFamily="34" charset="0"/>
              </a:rPr>
              <a:t> the importance of achieving the ultimate objective of the United Nations Framework Convention on Climate Change (“UNFCCC”), the Paris Agreement and related agreements in order to address the urgent threat of climate change, and agree that this contract shall be construed in a manner that is consistent with that objective.”</a:t>
            </a:r>
          </a:p>
          <a:p>
            <a:pPr marL="0" indent="0" algn="just">
              <a:lnSpc>
                <a:spcPct val="150000"/>
              </a:lnSpc>
              <a:buSzPct val="100000"/>
              <a:buNone/>
            </a:pPr>
            <a:r>
              <a:rPr lang="en-US" altLang="ja-JP" sz="1600" b="1" dirty="0">
                <a:latin typeface="Arial" panose="020B0604020202020204" pitchFamily="34" charset="0"/>
                <a:cs typeface="Arial" panose="020B0604020202020204" pitchFamily="34" charset="0"/>
              </a:rPr>
              <a:t>Amicus Curiae Clause</a:t>
            </a:r>
            <a:r>
              <a:rPr lang="en-US" altLang="ja-JP" sz="1600" dirty="0">
                <a:latin typeface="Arial" panose="020B0604020202020204" pitchFamily="34" charset="0"/>
                <a:cs typeface="Arial" panose="020B0604020202020204" pitchFamily="34" charset="0"/>
              </a:rPr>
              <a:t>: “In recognition of the ability of limited non-party participation in certain climate change related disputes, the parties may permit potentially affected individuals or groups to participate in the proceedings as third parties, subject to express terms to be agreed by the other parties and the arbitral tribunal (which may include permitting amicus curiae briefs in the arbitration).”</a:t>
            </a:r>
          </a:p>
          <a:p>
            <a:pPr marL="0" indent="0" algn="just">
              <a:lnSpc>
                <a:spcPct val="150000"/>
              </a:lnSpc>
              <a:buSzPct val="100000"/>
              <a:buNone/>
            </a:pPr>
            <a:r>
              <a:rPr lang="en-US" altLang="ja-JP" sz="1600" i="1" dirty="0">
                <a:latin typeface="Arial" panose="020B0604020202020204" pitchFamily="34" charset="0"/>
                <a:cs typeface="Arial" panose="020B0604020202020204" pitchFamily="34" charset="0"/>
              </a:rPr>
              <a:t>Source</a:t>
            </a:r>
            <a:r>
              <a:rPr lang="en-US" altLang="ja-JP" sz="1600" dirty="0">
                <a:latin typeface="Arial" panose="020B0604020202020204" pitchFamily="34" charset="0"/>
                <a:cs typeface="Arial" panose="020B0604020202020204" pitchFamily="34" charset="0"/>
              </a:rPr>
              <a:t>:   ICC Commission Report: “Resolving Climate Change Related Disputes through 	Arbitration and ADR”</a:t>
            </a:r>
          </a:p>
          <a:p>
            <a:pPr marL="0" indent="0">
              <a:lnSpc>
                <a:spcPct val="150000"/>
              </a:lnSpc>
              <a:buSzPct val="100000"/>
              <a:buNone/>
            </a:pPr>
            <a:endParaRPr lang="en-US" altLang="ja-JP" sz="1800" kern="100" dirty="0">
              <a:effectLst/>
              <a:latin typeface="Times New Roman" panose="02020603050405020304" pitchFamily="18" charset="0"/>
              <a:ea typeface="游明朝" panose="02020400000000000000" pitchFamily="18" charset="-128"/>
              <a:cs typeface="Arial" panose="020B0604020202020204" pitchFamily="34" charset="0"/>
            </a:endParaRPr>
          </a:p>
          <a:p>
            <a:pPr marL="0" indent="0">
              <a:lnSpc>
                <a:spcPct val="150000"/>
              </a:lnSpc>
              <a:buSzPct val="100000"/>
              <a:buNone/>
            </a:pPr>
            <a:endParaRPr lang="ja-JP" altLang="ja-JP" sz="1800" kern="100" dirty="0">
              <a:effectLst/>
              <a:latin typeface="游明朝" panose="02020400000000000000" pitchFamily="18" charset="-128"/>
              <a:ea typeface="游明朝" panose="02020400000000000000" pitchFamily="18" charset="-128"/>
              <a:cs typeface="Arial" panose="020B0604020202020204" pitchFamily="34" charset="0"/>
            </a:endParaRPr>
          </a:p>
          <a:p>
            <a:pPr marL="0" indent="0">
              <a:lnSpc>
                <a:spcPct val="150000"/>
              </a:lnSpc>
              <a:buSzPct val="100000"/>
              <a:buNone/>
            </a:pPr>
            <a:endParaRPr lang="en-US" altLang="ja-JP" b="1" u="sng" dirty="0">
              <a:latin typeface="Calibri" panose="020F0502020204030204" pitchFamily="34" charset="0"/>
              <a:cs typeface="Calibri" panose="020F0502020204030204" pitchFamily="34" charset="0"/>
            </a:endParaRPr>
          </a:p>
        </p:txBody>
      </p:sp>
      <p:sp>
        <p:nvSpPr>
          <p:cNvPr id="5" name="コンテンツ プレースホルダー 3">
            <a:extLst>
              <a:ext uri="{FF2B5EF4-FFF2-40B4-BE49-F238E27FC236}">
                <a16:creationId xmlns:a16="http://schemas.microsoft.com/office/drawing/2014/main" id="{473B5CF2-D4EA-4EE8-9C70-B75CA7CCEE05}"/>
              </a:ext>
            </a:extLst>
          </p:cNvPr>
          <p:cNvSpPr txBox="1">
            <a:spLocks/>
          </p:cNvSpPr>
          <p:nvPr/>
        </p:nvSpPr>
        <p:spPr>
          <a:xfrm>
            <a:off x="457200" y="805992"/>
            <a:ext cx="8229600" cy="5287303"/>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1800" kern="1200">
                <a:solidFill>
                  <a:schemeClr val="tx1"/>
                </a:solidFill>
                <a:latin typeface="Times New Roman" panose="02020603050405020304" pitchFamily="18" charset="0"/>
                <a:ea typeface="+mj-ea"/>
                <a:cs typeface="Times New Roman" panose="02020603050405020304" pitchFamily="18" charset="0"/>
              </a:defRPr>
            </a:lvl1pPr>
            <a:lvl2pPr marL="548640" indent="-274320" algn="l" rtl="0" eaLnBrk="1" latinLnBrk="0" hangingPunct="1">
              <a:spcBef>
                <a:spcPts val="600"/>
              </a:spcBef>
              <a:buClr>
                <a:schemeClr val="accent2"/>
              </a:buClr>
              <a:buSzPct val="76000"/>
              <a:buFont typeface="Wingdings 3"/>
              <a:buChar char=""/>
              <a:defRPr kumimoji="1" sz="1600" kern="1200">
                <a:solidFill>
                  <a:schemeClr val="tx2"/>
                </a:solidFill>
                <a:latin typeface="Times New Roman" panose="02020603050405020304" pitchFamily="18" charset="0"/>
                <a:ea typeface="+mj-ea"/>
                <a:cs typeface="Times New Roman" panose="02020603050405020304" pitchFamily="18" charset="0"/>
              </a:defRPr>
            </a:lvl2pPr>
            <a:lvl3pPr marL="822960" indent="-228600" algn="l" rtl="0" eaLnBrk="1" latinLnBrk="0" hangingPunct="1">
              <a:spcBef>
                <a:spcPts val="600"/>
              </a:spcBef>
              <a:buClr>
                <a:schemeClr val="bg1">
                  <a:shade val="50000"/>
                </a:schemeClr>
              </a:buClr>
              <a:buSzPct val="76000"/>
              <a:buFont typeface="Wingdings 3"/>
              <a:buChar char=""/>
              <a:defRPr kumimoji="1" sz="1400" kern="1200">
                <a:solidFill>
                  <a:schemeClr val="tx1"/>
                </a:solidFill>
                <a:latin typeface="Times New Roman" panose="02020603050405020304" pitchFamily="18" charset="0"/>
                <a:ea typeface="+mj-ea"/>
                <a:cs typeface="Times New Roman" panose="02020603050405020304" pitchFamily="18" charset="0"/>
              </a:defRPr>
            </a:lvl3pPr>
            <a:lvl4pPr marL="1097280" indent="-228600" algn="l" rtl="0" eaLnBrk="1" latinLnBrk="0" hangingPunct="1">
              <a:spcBef>
                <a:spcPts val="600"/>
              </a:spcBef>
              <a:buClr>
                <a:schemeClr val="accent2">
                  <a:shade val="75000"/>
                </a:schemeClr>
              </a:buClr>
              <a:buSzPct val="70000"/>
              <a:buFont typeface="Wingdings"/>
              <a:buChar char=""/>
              <a:defRPr kumimoji="1" sz="1200" kern="1200">
                <a:solidFill>
                  <a:schemeClr val="tx1"/>
                </a:solidFill>
                <a:latin typeface="Times New Roman" panose="02020603050405020304" pitchFamily="18" charset="0"/>
                <a:ea typeface="+mj-ea"/>
                <a:cs typeface="Times New Roman" panose="02020603050405020304" pitchFamily="18" charset="0"/>
              </a:defRPr>
            </a:lvl4pPr>
            <a:lvl5pPr marL="1371600" indent="-228600" algn="l" rtl="0" eaLnBrk="1" latinLnBrk="0" hangingPunct="1">
              <a:spcBef>
                <a:spcPts val="600"/>
              </a:spcBef>
              <a:buClr>
                <a:schemeClr val="accent2"/>
              </a:buClr>
              <a:buSzPct val="70000"/>
              <a:buFont typeface="Wingdings"/>
              <a:buChar char=""/>
              <a:defRPr kumimoji="1" sz="1000" kern="1200">
                <a:solidFill>
                  <a:schemeClr val="tx1"/>
                </a:solidFill>
                <a:latin typeface="Times New Roman" panose="02020603050405020304" pitchFamily="18" charset="0"/>
                <a:ea typeface="+mj-ea"/>
                <a:cs typeface="Times New Roman" panose="02020603050405020304" pitchFamily="18" charset="0"/>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361950" indent="-361950">
              <a:lnSpc>
                <a:spcPts val="2000"/>
              </a:lnSpc>
              <a:buClrTx/>
              <a:buSzPct val="100000"/>
              <a:buFont typeface="+mj-lt"/>
              <a:buAutoNum type="arabicPeriod"/>
            </a:pPr>
            <a:endParaRPr lang="en-US" altLang="ja-JP"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254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7200"/>
            <a:ext cx="8229600" cy="414536"/>
          </a:xfrm>
        </p:spPr>
        <p:txBody>
          <a:bodyPr>
            <a:noAutofit/>
          </a:bodyPr>
          <a:lstStyle/>
          <a:p>
            <a:r>
              <a:rPr lang="en-US" altLang="ja-JP" b="1" dirty="0">
                <a:solidFill>
                  <a:srgbClr val="002060"/>
                </a:solidFill>
                <a:latin typeface="Arial" panose="020B0604020202020204" pitchFamily="34" charset="0"/>
                <a:cs typeface="Arial" panose="020B0604020202020204" pitchFamily="34" charset="0"/>
              </a:rPr>
              <a:t>Model Clauses from Bar Associations</a:t>
            </a:r>
            <a:endParaRPr lang="ja-JP" altLang="en-US" b="1" dirty="0">
              <a:solidFill>
                <a:srgbClr val="002060"/>
              </a:solidFill>
              <a:latin typeface="Arial" panose="020B0604020202020204" pitchFamily="34" charset="0"/>
              <a:cs typeface="Arial" panose="020B0604020202020204" pitchFamily="34" charset="0"/>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latin typeface="Calibri" panose="020F0502020204030204" pitchFamily="34" charset="0"/>
                <a:cs typeface="Calibri" panose="020F0502020204030204" pitchFamily="34" charset="0"/>
              </a:rPr>
              <a:t>4</a:t>
            </a:fld>
            <a:endParaRPr kumimoji="1" lang="ja-JP" altLang="en-US" dirty="0">
              <a:latin typeface="Calibri" panose="020F0502020204030204" pitchFamily="34" charset="0"/>
              <a:cs typeface="Calibri" panose="020F0502020204030204" pitchFamily="34" charset="0"/>
            </a:endParaRPr>
          </a:p>
        </p:txBody>
      </p:sp>
      <p:sp>
        <p:nvSpPr>
          <p:cNvPr id="4" name="コンテンツ プレースホルダー 3"/>
          <p:cNvSpPr>
            <a:spLocks noGrp="1"/>
          </p:cNvSpPr>
          <p:nvPr>
            <p:ph sz="quarter" idx="1"/>
          </p:nvPr>
        </p:nvSpPr>
        <p:spPr>
          <a:xfrm>
            <a:off x="457200" y="979200"/>
            <a:ext cx="8229600" cy="5072808"/>
          </a:xfrm>
        </p:spPr>
        <p:txBody>
          <a:bodyPr>
            <a:noAutofit/>
          </a:bodyPr>
          <a:lstStyle/>
          <a:p>
            <a:pPr marL="0" indent="0" algn="just">
              <a:lnSpc>
                <a:spcPct val="150000"/>
              </a:lnSpc>
              <a:buSzPct val="100000"/>
              <a:buNone/>
            </a:pPr>
            <a:r>
              <a:rPr lang="en-US" altLang="ja-JP" sz="2400" b="1" kern="100" dirty="0">
                <a:latin typeface="Arial" panose="020B0604020202020204" pitchFamily="34" charset="0"/>
                <a:ea typeface="游明朝" panose="02020400000000000000" pitchFamily="18" charset="-128"/>
                <a:cs typeface="Arial" panose="020B0604020202020204" pitchFamily="34" charset="0"/>
              </a:rPr>
              <a:t>Emergency Measures Clause</a:t>
            </a:r>
            <a:r>
              <a:rPr lang="en-US" altLang="ja-JP" sz="2400" kern="100" dirty="0">
                <a:latin typeface="Arial" panose="020B0604020202020204" pitchFamily="34" charset="0"/>
                <a:ea typeface="游明朝" panose="02020400000000000000" pitchFamily="18" charset="-128"/>
                <a:cs typeface="Arial" panose="020B0604020202020204" pitchFamily="34" charset="0"/>
              </a:rPr>
              <a:t>: “Notwithstanding any provision of this Agreement or any applicable institutional rules, any party may obtain emergency measures at any time to address a Zero Tolerance Activity or any other imminent threat to health, safety, or physical liberty (including without limitation the holding of workers in locked barracks or the unavailability of accessible and unlocked emergency exits).”</a:t>
            </a:r>
            <a:endParaRPr lang="en-US" altLang="ja-JP" sz="2000" kern="100" dirty="0">
              <a:latin typeface="Arial" panose="020B0604020202020204" pitchFamily="34" charset="0"/>
              <a:ea typeface="游明朝" panose="02020400000000000000" pitchFamily="18" charset="-128"/>
              <a:cs typeface="Arial" panose="020B0604020202020204" pitchFamily="34" charset="0"/>
            </a:endParaRPr>
          </a:p>
          <a:p>
            <a:pPr marL="0" indent="0" algn="just">
              <a:lnSpc>
                <a:spcPct val="150000"/>
              </a:lnSpc>
              <a:buSzPct val="100000"/>
              <a:buNone/>
            </a:pPr>
            <a:r>
              <a:rPr lang="en-US" altLang="ja-JP" i="1" kern="100" dirty="0">
                <a:latin typeface="Arial" panose="020B0604020202020204" pitchFamily="34" charset="0"/>
                <a:ea typeface="游明朝" panose="02020400000000000000" pitchFamily="18" charset="-128"/>
                <a:cs typeface="Arial" panose="020B0604020202020204" pitchFamily="34" charset="0"/>
              </a:rPr>
              <a:t>Source:	</a:t>
            </a:r>
            <a:r>
              <a:rPr lang="en-US" altLang="ja-JP" kern="100" dirty="0">
                <a:latin typeface="Arial" panose="020B0604020202020204" pitchFamily="34" charset="0"/>
                <a:ea typeface="游明朝" panose="02020400000000000000" pitchFamily="18" charset="-128"/>
                <a:cs typeface="Arial" panose="020B0604020202020204" pitchFamily="34" charset="0"/>
              </a:rPr>
              <a:t>American Bar Association, “Model Contract Clauses (2.0)”</a:t>
            </a:r>
          </a:p>
          <a:p>
            <a:pPr marL="0" indent="0">
              <a:lnSpc>
                <a:spcPct val="150000"/>
              </a:lnSpc>
              <a:buSzPct val="100000"/>
              <a:buNone/>
            </a:pPr>
            <a:endParaRPr lang="ja-JP" altLang="ja-JP" sz="1800" kern="100" dirty="0">
              <a:effectLst/>
              <a:latin typeface="游明朝" panose="02020400000000000000" pitchFamily="18" charset="-128"/>
              <a:ea typeface="游明朝" panose="02020400000000000000" pitchFamily="18" charset="-128"/>
              <a:cs typeface="Arial" panose="020B0604020202020204" pitchFamily="34" charset="0"/>
            </a:endParaRPr>
          </a:p>
          <a:p>
            <a:pPr marL="0" indent="0">
              <a:lnSpc>
                <a:spcPct val="150000"/>
              </a:lnSpc>
              <a:buSzPct val="100000"/>
              <a:buNone/>
            </a:pPr>
            <a:endParaRPr lang="en-US" altLang="ja-JP" b="1" u="sng" dirty="0">
              <a:latin typeface="Calibri" panose="020F0502020204030204" pitchFamily="34" charset="0"/>
              <a:cs typeface="Calibri" panose="020F0502020204030204" pitchFamily="34" charset="0"/>
            </a:endParaRPr>
          </a:p>
        </p:txBody>
      </p:sp>
      <p:sp>
        <p:nvSpPr>
          <p:cNvPr id="5" name="コンテンツ プレースホルダー 3">
            <a:extLst>
              <a:ext uri="{FF2B5EF4-FFF2-40B4-BE49-F238E27FC236}">
                <a16:creationId xmlns:a16="http://schemas.microsoft.com/office/drawing/2014/main" id="{473B5CF2-D4EA-4EE8-9C70-B75CA7CCEE05}"/>
              </a:ext>
            </a:extLst>
          </p:cNvPr>
          <p:cNvSpPr txBox="1">
            <a:spLocks/>
          </p:cNvSpPr>
          <p:nvPr/>
        </p:nvSpPr>
        <p:spPr>
          <a:xfrm>
            <a:off x="457200" y="805992"/>
            <a:ext cx="8229600" cy="5287303"/>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1800" kern="1200">
                <a:solidFill>
                  <a:schemeClr val="tx1"/>
                </a:solidFill>
                <a:latin typeface="Times New Roman" panose="02020603050405020304" pitchFamily="18" charset="0"/>
                <a:ea typeface="+mj-ea"/>
                <a:cs typeface="Times New Roman" panose="02020603050405020304" pitchFamily="18" charset="0"/>
              </a:defRPr>
            </a:lvl1pPr>
            <a:lvl2pPr marL="548640" indent="-274320" algn="l" rtl="0" eaLnBrk="1" latinLnBrk="0" hangingPunct="1">
              <a:spcBef>
                <a:spcPts val="600"/>
              </a:spcBef>
              <a:buClr>
                <a:schemeClr val="accent2"/>
              </a:buClr>
              <a:buSzPct val="76000"/>
              <a:buFont typeface="Wingdings 3"/>
              <a:buChar char=""/>
              <a:defRPr kumimoji="1" sz="1600" kern="1200">
                <a:solidFill>
                  <a:schemeClr val="tx2"/>
                </a:solidFill>
                <a:latin typeface="Times New Roman" panose="02020603050405020304" pitchFamily="18" charset="0"/>
                <a:ea typeface="+mj-ea"/>
                <a:cs typeface="Times New Roman" panose="02020603050405020304" pitchFamily="18" charset="0"/>
              </a:defRPr>
            </a:lvl2pPr>
            <a:lvl3pPr marL="822960" indent="-228600" algn="l" rtl="0" eaLnBrk="1" latinLnBrk="0" hangingPunct="1">
              <a:spcBef>
                <a:spcPts val="600"/>
              </a:spcBef>
              <a:buClr>
                <a:schemeClr val="bg1">
                  <a:shade val="50000"/>
                </a:schemeClr>
              </a:buClr>
              <a:buSzPct val="76000"/>
              <a:buFont typeface="Wingdings 3"/>
              <a:buChar char=""/>
              <a:defRPr kumimoji="1" sz="1400" kern="1200">
                <a:solidFill>
                  <a:schemeClr val="tx1"/>
                </a:solidFill>
                <a:latin typeface="Times New Roman" panose="02020603050405020304" pitchFamily="18" charset="0"/>
                <a:ea typeface="+mj-ea"/>
                <a:cs typeface="Times New Roman" panose="02020603050405020304" pitchFamily="18" charset="0"/>
              </a:defRPr>
            </a:lvl3pPr>
            <a:lvl4pPr marL="1097280" indent="-228600" algn="l" rtl="0" eaLnBrk="1" latinLnBrk="0" hangingPunct="1">
              <a:spcBef>
                <a:spcPts val="600"/>
              </a:spcBef>
              <a:buClr>
                <a:schemeClr val="accent2">
                  <a:shade val="75000"/>
                </a:schemeClr>
              </a:buClr>
              <a:buSzPct val="70000"/>
              <a:buFont typeface="Wingdings"/>
              <a:buChar char=""/>
              <a:defRPr kumimoji="1" sz="1200" kern="1200">
                <a:solidFill>
                  <a:schemeClr val="tx1"/>
                </a:solidFill>
                <a:latin typeface="Times New Roman" panose="02020603050405020304" pitchFamily="18" charset="0"/>
                <a:ea typeface="+mj-ea"/>
                <a:cs typeface="Times New Roman" panose="02020603050405020304" pitchFamily="18" charset="0"/>
              </a:defRPr>
            </a:lvl4pPr>
            <a:lvl5pPr marL="1371600" indent="-228600" algn="l" rtl="0" eaLnBrk="1" latinLnBrk="0" hangingPunct="1">
              <a:spcBef>
                <a:spcPts val="600"/>
              </a:spcBef>
              <a:buClr>
                <a:schemeClr val="accent2"/>
              </a:buClr>
              <a:buSzPct val="70000"/>
              <a:buFont typeface="Wingdings"/>
              <a:buChar char=""/>
              <a:defRPr kumimoji="1" sz="1000" kern="1200">
                <a:solidFill>
                  <a:schemeClr val="tx1"/>
                </a:solidFill>
                <a:latin typeface="Times New Roman" panose="02020603050405020304" pitchFamily="18" charset="0"/>
                <a:ea typeface="+mj-ea"/>
                <a:cs typeface="Times New Roman" panose="02020603050405020304" pitchFamily="18" charset="0"/>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361950" indent="-361950">
              <a:lnSpc>
                <a:spcPts val="2000"/>
              </a:lnSpc>
              <a:buClrTx/>
              <a:buSzPct val="100000"/>
              <a:buFont typeface="+mj-lt"/>
              <a:buAutoNum type="arabicPeriod"/>
            </a:pPr>
            <a:endParaRPr lang="en-US" altLang="ja-JP"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6163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7200"/>
            <a:ext cx="8229600" cy="414536"/>
          </a:xfrm>
        </p:spPr>
        <p:txBody>
          <a:bodyPr>
            <a:noAutofit/>
          </a:bodyPr>
          <a:lstStyle/>
          <a:p>
            <a:r>
              <a:rPr lang="en-US" altLang="ja-JP" b="1" dirty="0">
                <a:solidFill>
                  <a:srgbClr val="002060"/>
                </a:solidFill>
                <a:latin typeface="Arial" panose="020B0604020202020204" pitchFamily="34" charset="0"/>
                <a:cs typeface="Arial" panose="020B0604020202020204" pitchFamily="34" charset="0"/>
              </a:rPr>
              <a:t>Model Clauses from Investment Treaties</a:t>
            </a:r>
            <a:endParaRPr lang="ja-JP" altLang="en-US" b="1" dirty="0">
              <a:solidFill>
                <a:srgbClr val="002060"/>
              </a:solidFill>
              <a:latin typeface="Arial" panose="020B0604020202020204" pitchFamily="34" charset="0"/>
              <a:cs typeface="Arial" panose="020B0604020202020204" pitchFamily="34" charset="0"/>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latin typeface="Calibri" panose="020F0502020204030204" pitchFamily="34" charset="0"/>
                <a:cs typeface="Calibri" panose="020F0502020204030204" pitchFamily="34" charset="0"/>
              </a:rPr>
              <a:t>5</a:t>
            </a:fld>
            <a:endParaRPr kumimoji="1" lang="ja-JP" altLang="en-US" dirty="0">
              <a:latin typeface="Calibri" panose="020F0502020204030204" pitchFamily="34" charset="0"/>
              <a:cs typeface="Calibri" panose="020F0502020204030204" pitchFamily="34" charset="0"/>
            </a:endParaRPr>
          </a:p>
        </p:txBody>
      </p:sp>
      <p:sp>
        <p:nvSpPr>
          <p:cNvPr id="4" name="コンテンツ プレースホルダー 3"/>
          <p:cNvSpPr>
            <a:spLocks noGrp="1"/>
          </p:cNvSpPr>
          <p:nvPr>
            <p:ph sz="quarter" idx="1"/>
          </p:nvPr>
        </p:nvSpPr>
        <p:spPr>
          <a:xfrm>
            <a:off x="457200" y="979200"/>
            <a:ext cx="8229600" cy="5072808"/>
          </a:xfrm>
        </p:spPr>
        <p:txBody>
          <a:bodyPr>
            <a:noAutofit/>
          </a:bodyPr>
          <a:lstStyle/>
          <a:p>
            <a:pPr marL="0" indent="0" algn="just">
              <a:lnSpc>
                <a:spcPct val="150000"/>
              </a:lnSpc>
              <a:buSzPct val="100000"/>
              <a:buNone/>
            </a:pPr>
            <a:r>
              <a:rPr lang="en-US" altLang="ja-JP" sz="2600" b="1" kern="100" dirty="0">
                <a:latin typeface="Arial" panose="020B0604020202020204" pitchFamily="34" charset="0"/>
                <a:ea typeface="游明朝" panose="02020400000000000000" pitchFamily="18" charset="-128"/>
                <a:cs typeface="Arial" panose="020B0604020202020204" pitchFamily="34" charset="0"/>
              </a:rPr>
              <a:t>Article 23</a:t>
            </a:r>
            <a:r>
              <a:rPr lang="en-US" altLang="ja-JP" sz="2600" kern="100" dirty="0">
                <a:latin typeface="Arial" panose="020B0604020202020204" pitchFamily="34" charset="0"/>
                <a:ea typeface="游明朝" panose="02020400000000000000" pitchFamily="18" charset="-128"/>
                <a:cs typeface="Arial" panose="020B0604020202020204" pitchFamily="34" charset="0"/>
              </a:rPr>
              <a:t>: “Without prejudice to national administrative or criminal law procedures, a Tribunal, in deciding on the amount of compensation, is expected to take into account non-compliance by the investor with its commitments under the UN Guiding Principles on Business and Human Rights and the OECD Guidelines for Multinational Enterprises.”</a:t>
            </a:r>
          </a:p>
          <a:p>
            <a:pPr marL="0" indent="0" algn="just">
              <a:lnSpc>
                <a:spcPct val="150000"/>
              </a:lnSpc>
              <a:buSzPct val="100000"/>
              <a:buNone/>
            </a:pPr>
            <a:r>
              <a:rPr lang="en-US" altLang="ja-JP" i="1" kern="100" dirty="0">
                <a:latin typeface="Arial" panose="020B0604020202020204" pitchFamily="34" charset="0"/>
                <a:ea typeface="游明朝" panose="02020400000000000000" pitchFamily="18" charset="-128"/>
                <a:cs typeface="Arial" panose="020B0604020202020204" pitchFamily="34" charset="0"/>
              </a:rPr>
              <a:t>Source:</a:t>
            </a:r>
            <a:r>
              <a:rPr lang="en-US" altLang="ja-JP" kern="100" dirty="0">
                <a:latin typeface="Arial" panose="020B0604020202020204" pitchFamily="34" charset="0"/>
                <a:ea typeface="游明朝" panose="02020400000000000000" pitchFamily="18" charset="-128"/>
                <a:cs typeface="Arial" panose="020B0604020202020204" pitchFamily="34" charset="0"/>
              </a:rPr>
              <a:t>	Dutch Model Bilateral Investment Treaty (2019)</a:t>
            </a:r>
          </a:p>
          <a:p>
            <a:pPr marL="0" indent="0">
              <a:lnSpc>
                <a:spcPct val="150000"/>
              </a:lnSpc>
              <a:buSzPct val="100000"/>
              <a:buNone/>
            </a:pPr>
            <a:endParaRPr lang="ja-JP" altLang="ja-JP" sz="1800" kern="100" dirty="0">
              <a:effectLst/>
              <a:latin typeface="游明朝" panose="02020400000000000000" pitchFamily="18" charset="-128"/>
              <a:ea typeface="游明朝" panose="02020400000000000000" pitchFamily="18" charset="-128"/>
              <a:cs typeface="Arial" panose="020B0604020202020204" pitchFamily="34" charset="0"/>
            </a:endParaRPr>
          </a:p>
          <a:p>
            <a:pPr marL="0" indent="0">
              <a:lnSpc>
                <a:spcPct val="150000"/>
              </a:lnSpc>
              <a:buSzPct val="100000"/>
              <a:buNone/>
            </a:pPr>
            <a:endParaRPr lang="en-US" altLang="ja-JP" b="1" u="sng" dirty="0">
              <a:latin typeface="Calibri" panose="020F0502020204030204" pitchFamily="34" charset="0"/>
              <a:cs typeface="Calibri" panose="020F0502020204030204" pitchFamily="34" charset="0"/>
            </a:endParaRPr>
          </a:p>
        </p:txBody>
      </p:sp>
      <p:sp>
        <p:nvSpPr>
          <p:cNvPr id="5" name="コンテンツ プレースホルダー 3">
            <a:extLst>
              <a:ext uri="{FF2B5EF4-FFF2-40B4-BE49-F238E27FC236}">
                <a16:creationId xmlns:a16="http://schemas.microsoft.com/office/drawing/2014/main" id="{473B5CF2-D4EA-4EE8-9C70-B75CA7CCEE05}"/>
              </a:ext>
            </a:extLst>
          </p:cNvPr>
          <p:cNvSpPr txBox="1">
            <a:spLocks/>
          </p:cNvSpPr>
          <p:nvPr/>
        </p:nvSpPr>
        <p:spPr>
          <a:xfrm>
            <a:off x="457200" y="805992"/>
            <a:ext cx="8229600" cy="5287303"/>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1800" kern="1200">
                <a:solidFill>
                  <a:schemeClr val="tx1"/>
                </a:solidFill>
                <a:latin typeface="Times New Roman" panose="02020603050405020304" pitchFamily="18" charset="0"/>
                <a:ea typeface="+mj-ea"/>
                <a:cs typeface="Times New Roman" panose="02020603050405020304" pitchFamily="18" charset="0"/>
              </a:defRPr>
            </a:lvl1pPr>
            <a:lvl2pPr marL="548640" indent="-274320" algn="l" rtl="0" eaLnBrk="1" latinLnBrk="0" hangingPunct="1">
              <a:spcBef>
                <a:spcPts val="600"/>
              </a:spcBef>
              <a:buClr>
                <a:schemeClr val="accent2"/>
              </a:buClr>
              <a:buSzPct val="76000"/>
              <a:buFont typeface="Wingdings 3"/>
              <a:buChar char=""/>
              <a:defRPr kumimoji="1" sz="1600" kern="1200">
                <a:solidFill>
                  <a:schemeClr val="tx2"/>
                </a:solidFill>
                <a:latin typeface="Times New Roman" panose="02020603050405020304" pitchFamily="18" charset="0"/>
                <a:ea typeface="+mj-ea"/>
                <a:cs typeface="Times New Roman" panose="02020603050405020304" pitchFamily="18" charset="0"/>
              </a:defRPr>
            </a:lvl2pPr>
            <a:lvl3pPr marL="822960" indent="-228600" algn="l" rtl="0" eaLnBrk="1" latinLnBrk="0" hangingPunct="1">
              <a:spcBef>
                <a:spcPts val="600"/>
              </a:spcBef>
              <a:buClr>
                <a:schemeClr val="bg1">
                  <a:shade val="50000"/>
                </a:schemeClr>
              </a:buClr>
              <a:buSzPct val="76000"/>
              <a:buFont typeface="Wingdings 3"/>
              <a:buChar char=""/>
              <a:defRPr kumimoji="1" sz="1400" kern="1200">
                <a:solidFill>
                  <a:schemeClr val="tx1"/>
                </a:solidFill>
                <a:latin typeface="Times New Roman" panose="02020603050405020304" pitchFamily="18" charset="0"/>
                <a:ea typeface="+mj-ea"/>
                <a:cs typeface="Times New Roman" panose="02020603050405020304" pitchFamily="18" charset="0"/>
              </a:defRPr>
            </a:lvl3pPr>
            <a:lvl4pPr marL="1097280" indent="-228600" algn="l" rtl="0" eaLnBrk="1" latinLnBrk="0" hangingPunct="1">
              <a:spcBef>
                <a:spcPts val="600"/>
              </a:spcBef>
              <a:buClr>
                <a:schemeClr val="accent2">
                  <a:shade val="75000"/>
                </a:schemeClr>
              </a:buClr>
              <a:buSzPct val="70000"/>
              <a:buFont typeface="Wingdings"/>
              <a:buChar char=""/>
              <a:defRPr kumimoji="1" sz="1200" kern="1200">
                <a:solidFill>
                  <a:schemeClr val="tx1"/>
                </a:solidFill>
                <a:latin typeface="Times New Roman" panose="02020603050405020304" pitchFamily="18" charset="0"/>
                <a:ea typeface="+mj-ea"/>
                <a:cs typeface="Times New Roman" panose="02020603050405020304" pitchFamily="18" charset="0"/>
              </a:defRPr>
            </a:lvl4pPr>
            <a:lvl5pPr marL="1371600" indent="-228600" algn="l" rtl="0" eaLnBrk="1" latinLnBrk="0" hangingPunct="1">
              <a:spcBef>
                <a:spcPts val="600"/>
              </a:spcBef>
              <a:buClr>
                <a:schemeClr val="accent2"/>
              </a:buClr>
              <a:buSzPct val="70000"/>
              <a:buFont typeface="Wingdings"/>
              <a:buChar char=""/>
              <a:defRPr kumimoji="1" sz="1000" kern="1200">
                <a:solidFill>
                  <a:schemeClr val="tx1"/>
                </a:solidFill>
                <a:latin typeface="Times New Roman" panose="02020603050405020304" pitchFamily="18" charset="0"/>
                <a:ea typeface="+mj-ea"/>
                <a:cs typeface="Times New Roman" panose="02020603050405020304" pitchFamily="18" charset="0"/>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361950" indent="-361950">
              <a:lnSpc>
                <a:spcPts val="2000"/>
              </a:lnSpc>
              <a:buClrTx/>
              <a:buSzPct val="100000"/>
              <a:buFont typeface="+mj-lt"/>
              <a:buAutoNum type="arabicPeriod"/>
            </a:pPr>
            <a:endParaRPr lang="en-US" altLang="ja-JP"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648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solidFill>
          <a:srgbClr val="FF0000"/>
        </a:solidFill>
        <a:ln>
          <a:solidFill>
            <a:srgbClr val="FF0000"/>
          </a:solidFill>
        </a:ln>
      </a:spPr>
      <a:bodyPr rtlCol="0" anchor="ctr"/>
      <a:lstStyle>
        <a:defPPr algn="ctr">
          <a:defRPr kumimoji="1" sz="1600" dirty="0">
            <a:solidFill>
              <a:schemeClr val="tx1"/>
            </a:solidFill>
            <a:latin typeface="+mj-ea"/>
            <a:ea typeface="+mj-ea"/>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597A6DD54B2D4BB5F63558C9048978" ma:contentTypeVersion="14" ma:contentTypeDescription="Create a new document." ma:contentTypeScope="" ma:versionID="d9f534ef2cd954e3c9de9cedd33d9611">
  <xsd:schema xmlns:xsd="http://www.w3.org/2001/XMLSchema" xmlns:xs="http://www.w3.org/2001/XMLSchema" xmlns:p="http://schemas.microsoft.com/office/2006/metadata/properties" xmlns:ns2="26d4876d-1652-4741-a251-c7328cbe4eec" xmlns:ns3="675ad150-b751-47e2-ad83-2ce7a9a72029" targetNamespace="http://schemas.microsoft.com/office/2006/metadata/properties" ma:root="true" ma:fieldsID="d28fd622ca44a508f89c344eabb53311" ns2:_="" ns3:_="">
    <xsd:import namespace="26d4876d-1652-4741-a251-c7328cbe4eec"/>
    <xsd:import namespace="675ad150-b751-47e2-ad83-2ce7a9a720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4876d-1652-4741-a251-c7328cbe4e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bbc5412-facb-47f6-beca-cc3ad60e99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5ad150-b751-47e2-ad83-2ce7a9a7202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4baef6dd-c4f8-403b-aac1-ae4cb52c231a}" ma:internalName="TaxCatchAll" ma:showField="CatchAllData" ma:web="675ad150-b751-47e2-ad83-2ce7a9a720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A9471F-3E2D-449F-B19A-2E43D6636B6A}"/>
</file>

<file path=customXml/itemProps2.xml><?xml version="1.0" encoding="utf-8"?>
<ds:datastoreItem xmlns:ds="http://schemas.openxmlformats.org/officeDocument/2006/customXml" ds:itemID="{D4552F5C-97F5-413D-91F2-6789031C559E}"/>
</file>

<file path=docProps/app.xml><?xml version="1.0" encoding="utf-8"?>
<Properties xmlns="http://schemas.openxmlformats.org/officeDocument/2006/extended-properties" xmlns:vt="http://schemas.openxmlformats.org/officeDocument/2006/docPropsVTypes">
  <Template/>
  <TotalTime>0</TotalTime>
  <Words>449</Words>
  <Application>Microsoft Office PowerPoint</Application>
  <PresentationFormat>On-screen Show (4:3)</PresentationFormat>
  <Paragraphs>34</Paragraphs>
  <Slides>5</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HG明朝E</vt:lpstr>
      <vt:lpstr>游ゴシック</vt:lpstr>
      <vt:lpstr>游明朝</vt:lpstr>
      <vt:lpstr>Arial</vt:lpstr>
      <vt:lpstr>Bookman Old Style</vt:lpstr>
      <vt:lpstr>Calibri</vt:lpstr>
      <vt:lpstr>Gill Sans MT</vt:lpstr>
      <vt:lpstr>Times New Roman</vt:lpstr>
      <vt:lpstr>Wingdings</vt:lpstr>
      <vt:lpstr>Wingdings 3</vt:lpstr>
      <vt:lpstr>アース</vt:lpstr>
      <vt:lpstr>PowerPoint Presentation</vt:lpstr>
      <vt:lpstr>Model Clauses from Arbitral Bodies</vt:lpstr>
      <vt:lpstr>Model Clauses from Arbitral Bodies</vt:lpstr>
      <vt:lpstr>Model Clauses from Bar Associations</vt:lpstr>
      <vt:lpstr>Model Clauses from Investment Treaties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2021-09-12T00:43:23Z</dcterms:created>
  <dcterms:modified xsi:type="dcterms:W3CDTF">2023-02-22T01:06:04Z</dcterms:modified>
</cp:coreProperties>
</file>