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1726-F3B7-59F5-4AA0-9D00686A4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BC030-4F3F-AC88-E01A-0E3D6F2B2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E90A6-4088-FBD6-5A06-AFA7144A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0E3A-E737-C8EB-2273-1DEA8160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B5DC7-C893-1C97-13F5-382F1EF20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96A26-916E-0422-DED2-B2D2B765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E0CB49-3DD1-E7E6-CDF3-E5EC4C8F5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7BAD2-C1F6-F60E-7290-3B67C10ED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A603-4442-FB2B-B6A2-9520C8E3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3F4E8-C282-FDF7-CCEB-B10D22A8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F7CC0-4BC1-13FF-67D5-5926D561F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922F1-6534-B28F-8829-C1770142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EB06-4D90-E5B8-DD98-E99944CA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179A0-C88F-9C94-F56D-111CE75E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64557-5D8B-E077-D077-AC183D75B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1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323B-A46E-30EE-2653-B7408AF5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A4A63-7709-8093-D197-1B96427B3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80C94-D330-3DD7-3DB0-412D406B5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DDFDC-3A07-FAA7-38FF-8BCFF71D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87CD-B611-B279-FD3D-F27097DE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9EB71-6EC8-F177-AAAD-D0EC214F1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37AE4-4BB5-91A0-0A60-13654E6DF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B00C0-D4D9-8B5F-F205-57793CAC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F410D-AF07-F501-7271-EC6CC29C8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603F2-1C47-BE42-6B55-5E5BFCF1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A07D3-CD9B-451A-3FA3-EDA09E1D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E54E3-EBF8-DD33-9A74-4667329A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D2420-EC6D-D2E7-8087-411864C9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C2CD-21AD-6A54-393B-5DE0E62C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E313-59FD-76D3-B785-85D3EDF15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2E8A0-B679-CA9E-A7B2-FBD3CBC0D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72B7-37A1-3896-4256-95985EF1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F932-DA57-C11E-7F62-4A90C845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9E112-8E3B-B091-68B8-64AED8C1C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C468B-1E6B-F4BE-E7DF-F0BA11F52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72F98-40CF-BE60-849A-B82C4699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6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64EF94-6513-332F-86AB-25E89E8D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2EEA8-21F4-31D2-434E-1635278C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125A7-402E-5755-8340-989307C97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4111-F76B-440C-9368-925343935AB3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11" name="BS_DOCID" hidden="1"/>
          <p:cNvSpPr txBox="1"/>
          <p:nvPr userDrawn="1"/>
        </p:nvSpPr>
        <p:spPr>
          <a:xfrm>
            <a:off x="4038600" y="6469200"/>
            <a:ext cx="76835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800" smtClean="0">
                <a:latin typeface="Arial (Body)"/>
              </a:rPr>
              <a:t>WORK\46351874\v.1</a:t>
            </a:r>
            <a:endParaRPr lang="en-GB" sz="800">
              <a:latin typeface="Arial (Body)"/>
            </a:endParaRPr>
          </a:p>
        </p:txBody>
      </p:sp>
      <p:sp>
        <p:nvSpPr>
          <p:cNvPr id="14" name="BS_SlideNum" hidden="1"/>
          <p:cNvSpPr txBox="1"/>
          <p:nvPr userDrawn="1"/>
        </p:nvSpPr>
        <p:spPr>
          <a:xfrm>
            <a:off x="8496300" y="6469200"/>
            <a:ext cx="4445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fld id="{0A7878D6-7FD2-40BA-A77D-6EC0F0E2181F}" type="slidenum">
              <a:rPr lang="en-GB" sz="800" smtClean="0">
                <a:latin typeface="Arial (Body)"/>
              </a:rPr>
              <a:pPr algn="r"/>
              <a:t>‹#›</a:t>
            </a:fld>
            <a:endParaRPr lang="en-GB" sz="80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42802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96A5-6751-6BAD-038F-732AC7BEF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E93C0-93C1-65A1-730D-397C8E68B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027FD9A-A338-6672-2E26-D1DB5F101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53848E9-A446-796C-4D71-9508D81D2C6E}"/>
              </a:ext>
            </a:extLst>
          </p:cNvPr>
          <p:cNvSpPr txBox="1">
            <a:spLocks/>
          </p:cNvSpPr>
          <p:nvPr/>
        </p:nvSpPr>
        <p:spPr>
          <a:xfrm>
            <a:off x="1969315" y="47902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GROWING </a:t>
            </a:r>
            <a:r>
              <a:rPr lang="en-US" b="1" dirty="0"/>
              <a:t>IMPORTANCE OF ESG FOR PRIVATE INVESTORS’ M&amp;A AND INVESTMENT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484EE20-3E5B-4663-FE0C-DADD036B1BCA}"/>
              </a:ext>
            </a:extLst>
          </p:cNvPr>
          <p:cNvSpPr txBox="1">
            <a:spLocks/>
          </p:cNvSpPr>
          <p:nvPr/>
        </p:nvSpPr>
        <p:spPr>
          <a:xfrm>
            <a:off x="1893115" y="1600200"/>
            <a:ext cx="7848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Tuesday 1 November (14:30 - 15:45)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46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96A5-6751-6BAD-038F-732AC7BEF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E93C0-93C1-65A1-730D-397C8E68B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027FD9A-A338-6672-2E26-D1DB5F101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536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26239" y="62393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b="1" i="1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 Co-Chairs</a:t>
            </a:r>
            <a:endParaRPr lang="en-US" sz="3200" b="1" i="1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67E64-C51A-4DF2-BE09-FCCA69177867}"/>
              </a:ext>
            </a:extLst>
          </p:cNvPr>
          <p:cNvSpPr/>
          <p:nvPr/>
        </p:nvSpPr>
        <p:spPr>
          <a:xfrm>
            <a:off x="3137601" y="1931247"/>
            <a:ext cx="1745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Damien R. </a:t>
            </a:r>
            <a:r>
              <a:rPr lang="en-US" sz="1600" dirty="0" err="1"/>
              <a:t>Zoubek</a:t>
            </a:r>
            <a:r>
              <a:rPr lang="en-US" sz="1600" dirty="0"/>
              <a:t> 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B67E64-C51A-4DF2-BE09-FCCA69177867}"/>
              </a:ext>
            </a:extLst>
          </p:cNvPr>
          <p:cNvSpPr/>
          <p:nvPr/>
        </p:nvSpPr>
        <p:spPr>
          <a:xfrm>
            <a:off x="6938338" y="1953153"/>
            <a:ext cx="13067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Richard Spink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26483" y="4341652"/>
            <a:ext cx="1474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Benjamin Boycott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1591687" y="4402700"/>
            <a:ext cx="990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Lisa Forbes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8989181" y="4363901"/>
            <a:ext cx="1183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Danielle Price</a:t>
            </a:r>
            <a:endParaRPr lang="en-GB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325" y="363319"/>
            <a:ext cx="1270795" cy="1589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31" y="2866143"/>
            <a:ext cx="1060838" cy="14872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78" y="2905494"/>
            <a:ext cx="1070163" cy="15103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2779" y="2866143"/>
            <a:ext cx="1121595" cy="14826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6019" y="4708734"/>
            <a:ext cx="1145822" cy="3763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8283" y="4663039"/>
            <a:ext cx="590586" cy="3968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87158" y="2323218"/>
            <a:ext cx="514350" cy="5429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7456" y="2230976"/>
            <a:ext cx="1063062" cy="5720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75472" y="4593188"/>
            <a:ext cx="2010753" cy="466725"/>
          </a:xfrm>
          <a:prstGeom prst="rect">
            <a:avLst/>
          </a:prstGeom>
        </p:spPr>
      </p:pic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140" y="363319"/>
            <a:ext cx="1418385" cy="141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65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(Body)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Newton</dc:creator>
  <cp:lastModifiedBy>Sharon Herniman</cp:lastModifiedBy>
  <cp:revision>14</cp:revision>
  <dcterms:created xsi:type="dcterms:W3CDTF">2022-08-15T08:34:17Z</dcterms:created>
  <dcterms:modified xsi:type="dcterms:W3CDTF">2022-10-07T09:57:47Z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intFooter">
    <vt:bool>false</vt:bool>
  </property>
</Properties>
</file>