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autoCompressPictures="0">
  <p:sldMasterIdLst>
    <p:sldMasterId id="2147483751" r:id="rId1"/>
    <p:sldMasterId id="2147483797" r:id="rId2"/>
    <p:sldMasterId id="2147483865" r:id="rId3"/>
    <p:sldMasterId id="2147483903" r:id="rId4"/>
    <p:sldMasterId id="2147483821" r:id="rId5"/>
  </p:sldMasterIdLst>
  <p:notesMasterIdLst>
    <p:notesMasterId r:id="rId13"/>
  </p:notesMasterIdLst>
  <p:handoutMasterIdLst>
    <p:handoutMasterId r:id="rId14"/>
  </p:handoutMasterIdLst>
  <p:sldIdLst>
    <p:sldId id="311" r:id="rId6"/>
    <p:sldId id="257" r:id="rId7"/>
    <p:sldId id="288" r:id="rId8"/>
    <p:sldId id="296" r:id="rId9"/>
    <p:sldId id="308" r:id="rId10"/>
    <p:sldId id="277" r:id="rId11"/>
    <p:sldId id="309" r:id="rId12"/>
  </p:sldIdLst>
  <p:sldSz cx="12192000" cy="6858000"/>
  <p:notesSz cx="6669088" cy="9872663"/>
  <p:embeddedFontLst>
    <p:embeddedFont>
      <p:font typeface="Open Sans SemiBold" panose="020B0604020202020204" charset="0"/>
      <p:regular r:id="rId15"/>
      <p:bold r:id="rId16"/>
      <p:italic r:id="rId17"/>
      <p:boldItalic r:id="rId18"/>
    </p:embeddedFont>
    <p:embeddedFont>
      <p:font typeface="Open Sans Light"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Merriweather Light" panose="020B0604020202020204" charset="0"/>
      <p:regular r:id="rId27"/>
      <p:bold r:id="rId28"/>
      <p:italic r:id="rId29"/>
      <p:boldItalic r:id="rId30"/>
    </p:embeddedFont>
    <p:embeddedFont>
      <p:font typeface="Open Sans" panose="020B060402020202020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A4C7"/>
    <a:srgbClr val="A794C6"/>
    <a:srgbClr val="ECD593"/>
    <a:srgbClr val="F4A9BE"/>
    <a:srgbClr val="4B5157"/>
    <a:srgbClr val="5C6367"/>
    <a:srgbClr val="6D7376"/>
    <a:srgbClr val="7E8588"/>
    <a:srgbClr val="8E9294"/>
    <a:srgbClr val="9DA2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53686" autoAdjust="0"/>
  </p:normalViewPr>
  <p:slideViewPr>
    <p:cSldViewPr snapToGrid="0" snapToObjects="1">
      <p:cViewPr varScale="1">
        <p:scale>
          <a:sx n="69" d="100"/>
          <a:sy n="69" d="100"/>
        </p:scale>
        <p:origin x="564"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p:scale>
          <a:sx n="150" d="100"/>
          <a:sy n="150" d="100"/>
        </p:scale>
        <p:origin x="1406" y="-91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34B637-C63C-7B44-B242-1C4B07D2561B}"/>
              </a:ext>
            </a:extLst>
          </p:cNvPr>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AB9490FD-0A9B-644D-B90F-05B1B83DB7E6}"/>
              </a:ext>
            </a:extLst>
          </p:cNvPr>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D968A55-5230-1544-894F-450562219E04}"/>
              </a:ext>
            </a:extLst>
          </p:cNvPr>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97932DD0-3D81-7245-8407-C52A868219A4}" type="slidenum">
              <a:rPr lang="en-US" smtClean="0"/>
              <a:pPr/>
              <a:t>‹#›</a:t>
            </a:fld>
            <a:endParaRPr lang="en-US"/>
          </a:p>
        </p:txBody>
      </p:sp>
      <p:sp>
        <p:nvSpPr>
          <p:cNvPr id="3" name="Date Placeholder 2">
            <a:extLst>
              <a:ext uri="{FF2B5EF4-FFF2-40B4-BE49-F238E27FC236}">
                <a16:creationId xmlns:a16="http://schemas.microsoft.com/office/drawing/2014/main" id="{D0344038-AAE1-2B46-BED6-BFCE37933F7F}"/>
              </a:ext>
            </a:extLst>
          </p:cNvPr>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7668087A-C385-9B4D-A65D-BDDFF5C592BF}" type="datetimeFigureOut">
              <a:rPr lang="en-US" smtClean="0"/>
              <a:pPr/>
              <a:t>5/30/2022</a:t>
            </a:fld>
            <a:endParaRPr lang="en-US"/>
          </a:p>
        </p:txBody>
      </p:sp>
    </p:spTree>
    <p:extLst>
      <p:ext uri="{BB962C8B-B14F-4D97-AF65-F5344CB8AC3E}">
        <p14:creationId xmlns:p14="http://schemas.microsoft.com/office/powerpoint/2010/main" val="1879582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C51C16ED-B306-804E-A787-03BFB7CD308B}" type="datetimeFigureOut">
              <a:rPr lang="en-US" smtClean="0"/>
              <a:pPr/>
              <a:t>5/30/2022</a:t>
            </a:fld>
            <a:endParaRPr lang="en-US"/>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3D4DEB81-B702-1F41-8AFA-9D26BF9E3DE5}" type="slidenum">
              <a:rPr lang="en-US" smtClean="0"/>
              <a:pPr/>
              <a:t>‹#›</a:t>
            </a:fld>
            <a:endParaRPr lang="en-US"/>
          </a:p>
        </p:txBody>
      </p:sp>
    </p:spTree>
    <p:extLst>
      <p:ext uri="{BB962C8B-B14F-4D97-AF65-F5344CB8AC3E}">
        <p14:creationId xmlns:p14="http://schemas.microsoft.com/office/powerpoint/2010/main" val="3137104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dirty="0" smtClean="0"/>
          </a:p>
        </p:txBody>
      </p:sp>
      <p:sp>
        <p:nvSpPr>
          <p:cNvPr id="4" name="Slide Number Placeholder 3"/>
          <p:cNvSpPr>
            <a:spLocks noGrp="1"/>
          </p:cNvSpPr>
          <p:nvPr>
            <p:ph type="sldNum" sz="quarter" idx="10"/>
          </p:nvPr>
        </p:nvSpPr>
        <p:spPr/>
        <p:txBody>
          <a:bodyPr/>
          <a:lstStyle/>
          <a:p>
            <a:fld id="{3D4DEB81-B702-1F41-8AFA-9D26BF9E3DE5}" type="slidenum">
              <a:rPr lang="en-US" smtClean="0"/>
              <a:pPr/>
              <a:t>1</a:t>
            </a:fld>
            <a:endParaRPr lang="en-US"/>
          </a:p>
        </p:txBody>
      </p:sp>
    </p:spTree>
    <p:extLst>
      <p:ext uri="{BB962C8B-B14F-4D97-AF65-F5344CB8AC3E}">
        <p14:creationId xmlns:p14="http://schemas.microsoft.com/office/powerpoint/2010/main" val="1807900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dirty="0"/>
          </a:p>
        </p:txBody>
      </p:sp>
      <p:sp>
        <p:nvSpPr>
          <p:cNvPr id="4" name="Slide Number Placeholder 3"/>
          <p:cNvSpPr>
            <a:spLocks noGrp="1"/>
          </p:cNvSpPr>
          <p:nvPr>
            <p:ph type="sldNum" sz="quarter" idx="10"/>
          </p:nvPr>
        </p:nvSpPr>
        <p:spPr/>
        <p:txBody>
          <a:bodyPr/>
          <a:lstStyle/>
          <a:p>
            <a:fld id="{3D4DEB81-B702-1F41-8AFA-9D26BF9E3DE5}" type="slidenum">
              <a:rPr lang="en-US" smtClean="0"/>
              <a:pPr/>
              <a:t>4</a:t>
            </a:fld>
            <a:endParaRPr lang="en-US"/>
          </a:p>
        </p:txBody>
      </p:sp>
    </p:spTree>
    <p:extLst>
      <p:ext uri="{BB962C8B-B14F-4D97-AF65-F5344CB8AC3E}">
        <p14:creationId xmlns:p14="http://schemas.microsoft.com/office/powerpoint/2010/main" val="156897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dirty="0"/>
          </a:p>
        </p:txBody>
      </p:sp>
      <p:sp>
        <p:nvSpPr>
          <p:cNvPr id="4" name="Slide Number Placeholder 3"/>
          <p:cNvSpPr>
            <a:spLocks noGrp="1"/>
          </p:cNvSpPr>
          <p:nvPr>
            <p:ph type="sldNum" sz="quarter" idx="10"/>
          </p:nvPr>
        </p:nvSpPr>
        <p:spPr/>
        <p:txBody>
          <a:bodyPr/>
          <a:lstStyle/>
          <a:p>
            <a:fld id="{3D4DEB81-B702-1F41-8AFA-9D26BF9E3DE5}" type="slidenum">
              <a:rPr lang="en-US" smtClean="0"/>
              <a:pPr/>
              <a:t>5</a:t>
            </a:fld>
            <a:endParaRPr lang="en-US"/>
          </a:p>
        </p:txBody>
      </p:sp>
    </p:spTree>
    <p:extLst>
      <p:ext uri="{BB962C8B-B14F-4D97-AF65-F5344CB8AC3E}">
        <p14:creationId xmlns:p14="http://schemas.microsoft.com/office/powerpoint/2010/main" val="2558097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7.emf"/></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DWF">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284DA15-5196-A04E-A651-07FA8AA5ECD4}"/>
              </a:ext>
            </a:extLst>
          </p:cNvPr>
          <p:cNvCxnSpPr>
            <a:cxnSpLocks/>
          </p:cNvCxnSpPr>
          <p:nvPr userDrawn="1"/>
        </p:nvCxnSpPr>
        <p:spPr>
          <a:xfrm>
            <a:off x="757141" y="3429000"/>
            <a:ext cx="20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Placeholder 8">
            <a:extLst>
              <a:ext uri="{FF2B5EF4-FFF2-40B4-BE49-F238E27FC236}">
                <a16:creationId xmlns:a16="http://schemas.microsoft.com/office/drawing/2014/main" id="{AA14E238-9D1A-8940-9260-8076B44C44AA}"/>
              </a:ext>
            </a:extLst>
          </p:cNvPr>
          <p:cNvSpPr>
            <a:spLocks noGrp="1"/>
          </p:cNvSpPr>
          <p:nvPr>
            <p:ph type="title"/>
          </p:nvPr>
        </p:nvSpPr>
        <p:spPr>
          <a:xfrm>
            <a:off x="757141" y="1536192"/>
            <a:ext cx="6372000" cy="1600438"/>
          </a:xfrm>
          <a:prstGeom prst="rect">
            <a:avLst/>
          </a:prstGeom>
        </p:spPr>
        <p:txBody>
          <a:bodyPr vert="horz" wrap="square" lIns="0" tIns="0" rIns="0" bIns="0" rtlCol="0" anchor="b" anchorCtr="0">
            <a:spAutoFit/>
          </a:bodyPr>
          <a:lstStyle>
            <a:lvl1pPr>
              <a:lnSpc>
                <a:spcPct val="100000"/>
              </a:lnSpc>
              <a:defRPr sz="5200">
                <a:solidFill>
                  <a:schemeClr val="accent1"/>
                </a:solidFill>
              </a:defRPr>
            </a:lvl1pPr>
          </a:lstStyle>
          <a:p>
            <a:r>
              <a:rPr lang="en-GB" dirty="0"/>
              <a:t>Click to edit Master title style</a:t>
            </a:r>
            <a:endParaRPr lang="en-US" dirty="0"/>
          </a:p>
        </p:txBody>
      </p:sp>
      <p:sp>
        <p:nvSpPr>
          <p:cNvPr id="8" name="Text Placeholder 10">
            <a:extLst>
              <a:ext uri="{FF2B5EF4-FFF2-40B4-BE49-F238E27FC236}">
                <a16:creationId xmlns:a16="http://schemas.microsoft.com/office/drawing/2014/main" id="{979A5E9F-ACB1-9D47-A38C-41A4FE2CE542}"/>
              </a:ext>
            </a:extLst>
          </p:cNvPr>
          <p:cNvSpPr>
            <a:spLocks noGrp="1"/>
          </p:cNvSpPr>
          <p:nvPr>
            <p:ph idx="1" hasCustomPrompt="1"/>
          </p:nvPr>
        </p:nvSpPr>
        <p:spPr>
          <a:xfrm>
            <a:off x="757141" y="3873881"/>
            <a:ext cx="3711342" cy="318538"/>
          </a:xfrm>
          <a:prstGeom prst="rect">
            <a:avLst/>
          </a:prstGeom>
        </p:spPr>
        <p:txBody>
          <a:bodyPr vert="horz" wrap="square" lIns="0" tIns="0" rIns="0" bIns="0" rtlCol="0">
            <a:spAutoFit/>
          </a:bodyPr>
          <a:lstStyle>
            <a:lvl1pPr>
              <a:defRPr sz="20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a:t>Add sub heading</a:t>
            </a:r>
          </a:p>
        </p:txBody>
      </p:sp>
      <p:sp>
        <p:nvSpPr>
          <p:cNvPr id="34" name="Picture Placeholder 53">
            <a:extLst>
              <a:ext uri="{FF2B5EF4-FFF2-40B4-BE49-F238E27FC236}">
                <a16:creationId xmlns:a16="http://schemas.microsoft.com/office/drawing/2014/main" id="{CAA508C8-CD58-AB40-A68D-DDD0B10BCAFD}"/>
              </a:ext>
            </a:extLst>
          </p:cNvPr>
          <p:cNvSpPr>
            <a:spLocks noGrp="1"/>
          </p:cNvSpPr>
          <p:nvPr>
            <p:ph type="pic" sz="quarter" idx="13" hasCustomPrompt="1"/>
          </p:nvPr>
        </p:nvSpPr>
        <p:spPr>
          <a:xfrm>
            <a:off x="4637444" y="3922461"/>
            <a:ext cx="513190" cy="513190"/>
          </a:xfrm>
          <a:prstGeom prst="ellipse">
            <a:avLst/>
          </a:prstGeom>
          <a:noFill/>
          <a:ln w="12700">
            <a:noFill/>
          </a:ln>
        </p:spPr>
        <p:txBody>
          <a:bodyPr anchor="ctr"/>
          <a:lstStyle>
            <a:lvl1pPr algn="ctr">
              <a:defRPr sz="1200"/>
            </a:lvl1pPr>
          </a:lstStyle>
          <a:p>
            <a:r>
              <a:rPr lang="en-GB" dirty="0"/>
              <a:t>Icon</a:t>
            </a:r>
          </a:p>
        </p:txBody>
      </p:sp>
      <p:sp>
        <p:nvSpPr>
          <p:cNvPr id="35" name="Oval 34">
            <a:extLst>
              <a:ext uri="{FF2B5EF4-FFF2-40B4-BE49-F238E27FC236}">
                <a16:creationId xmlns:a16="http://schemas.microsoft.com/office/drawing/2014/main" id="{F90B07E4-A8A6-C44C-BB76-D59A6424150B}"/>
              </a:ext>
            </a:extLst>
          </p:cNvPr>
          <p:cNvSpPr/>
          <p:nvPr userDrawn="1"/>
        </p:nvSpPr>
        <p:spPr>
          <a:xfrm>
            <a:off x="4637444" y="3931253"/>
            <a:ext cx="513190" cy="51319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36" name="Picture Placeholder 53">
            <a:extLst>
              <a:ext uri="{FF2B5EF4-FFF2-40B4-BE49-F238E27FC236}">
                <a16:creationId xmlns:a16="http://schemas.microsoft.com/office/drawing/2014/main" id="{BFEAFA94-6A84-B247-960B-11D2CD529340}"/>
              </a:ext>
            </a:extLst>
          </p:cNvPr>
          <p:cNvSpPr>
            <a:spLocks noGrp="1"/>
          </p:cNvSpPr>
          <p:nvPr>
            <p:ph type="pic" sz="quarter" idx="11" hasCustomPrompt="1"/>
          </p:nvPr>
        </p:nvSpPr>
        <p:spPr>
          <a:xfrm>
            <a:off x="6912344" y="2960208"/>
            <a:ext cx="720000" cy="720000"/>
          </a:xfrm>
          <a:prstGeom prst="ellipse">
            <a:avLst/>
          </a:prstGeom>
          <a:noFill/>
          <a:ln>
            <a:noFill/>
          </a:ln>
        </p:spPr>
        <p:txBody>
          <a:bodyPr anchor="ctr"/>
          <a:lstStyle>
            <a:lvl1pPr algn="ctr">
              <a:defRPr/>
            </a:lvl1pPr>
          </a:lstStyle>
          <a:p>
            <a:r>
              <a:rPr lang="en-GB" dirty="0"/>
              <a:t>Icon</a:t>
            </a:r>
          </a:p>
        </p:txBody>
      </p:sp>
      <p:sp>
        <p:nvSpPr>
          <p:cNvPr id="37" name="Oval 36">
            <a:extLst>
              <a:ext uri="{FF2B5EF4-FFF2-40B4-BE49-F238E27FC236}">
                <a16:creationId xmlns:a16="http://schemas.microsoft.com/office/drawing/2014/main" id="{1B839B86-A72C-1849-B824-379EB14CD9A5}"/>
              </a:ext>
            </a:extLst>
          </p:cNvPr>
          <p:cNvSpPr/>
          <p:nvPr userDrawn="1"/>
        </p:nvSpPr>
        <p:spPr>
          <a:xfrm>
            <a:off x="8470900" y="4134336"/>
            <a:ext cx="2413000" cy="241300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cxnSp>
        <p:nvCxnSpPr>
          <p:cNvPr id="38" name="Straight Connector 37">
            <a:extLst>
              <a:ext uri="{FF2B5EF4-FFF2-40B4-BE49-F238E27FC236}">
                <a16:creationId xmlns:a16="http://schemas.microsoft.com/office/drawing/2014/main" id="{648A564D-3BDD-D44C-9869-DEB943D46C32}"/>
              </a:ext>
            </a:extLst>
          </p:cNvPr>
          <p:cNvCxnSpPr/>
          <p:nvPr userDrawn="1"/>
        </p:nvCxnSpPr>
        <p:spPr>
          <a:xfrm>
            <a:off x="8712200" y="2235200"/>
            <a:ext cx="622300" cy="195721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A576FB7-4EBD-0E41-8950-8D90F7E67269}"/>
              </a:ext>
            </a:extLst>
          </p:cNvPr>
          <p:cNvCxnSpPr>
            <a:cxnSpLocks/>
          </p:cNvCxnSpPr>
          <p:nvPr userDrawn="1"/>
        </p:nvCxnSpPr>
        <p:spPr>
          <a:xfrm>
            <a:off x="7543800" y="3568700"/>
            <a:ext cx="1203325" cy="1016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C30780-E96D-3B4B-B082-1C6D852E5E6F}"/>
              </a:ext>
            </a:extLst>
          </p:cNvPr>
          <p:cNvCxnSpPr>
            <a:cxnSpLocks/>
          </p:cNvCxnSpPr>
          <p:nvPr userDrawn="1"/>
        </p:nvCxnSpPr>
        <p:spPr>
          <a:xfrm>
            <a:off x="5159829" y="4240302"/>
            <a:ext cx="3339646" cy="85239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582138A-0E4C-7B40-8F1E-17C2719237C3}"/>
              </a:ext>
            </a:extLst>
          </p:cNvPr>
          <p:cNvCxnSpPr>
            <a:cxnSpLocks/>
          </p:cNvCxnSpPr>
          <p:nvPr userDrawn="1"/>
        </p:nvCxnSpPr>
        <p:spPr>
          <a:xfrm flipV="1">
            <a:off x="6861175" y="5591175"/>
            <a:ext cx="1638300" cy="2635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BB94AEF-BB34-CC4E-B1A0-20680EFCFB39}"/>
              </a:ext>
            </a:extLst>
          </p:cNvPr>
          <p:cNvCxnSpPr>
            <a:cxnSpLocks/>
          </p:cNvCxnSpPr>
          <p:nvPr userDrawn="1"/>
        </p:nvCxnSpPr>
        <p:spPr>
          <a:xfrm flipV="1">
            <a:off x="8616950" y="6350003"/>
            <a:ext cx="406400" cy="54609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0A851FB-AFA5-B646-AC66-B75717537B95}"/>
              </a:ext>
            </a:extLst>
          </p:cNvPr>
          <p:cNvCxnSpPr>
            <a:cxnSpLocks/>
          </p:cNvCxnSpPr>
          <p:nvPr userDrawn="1"/>
        </p:nvCxnSpPr>
        <p:spPr>
          <a:xfrm flipH="1" flipV="1">
            <a:off x="10391776" y="6315075"/>
            <a:ext cx="454024" cy="5810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4BDB333-DDD0-2E4F-B04A-55DBFB7BEE04}"/>
              </a:ext>
            </a:extLst>
          </p:cNvPr>
          <p:cNvCxnSpPr>
            <a:cxnSpLocks/>
          </p:cNvCxnSpPr>
          <p:nvPr userDrawn="1"/>
        </p:nvCxnSpPr>
        <p:spPr>
          <a:xfrm flipH="1" flipV="1">
            <a:off x="10883900" y="5547361"/>
            <a:ext cx="1444923" cy="175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5441EAF-861B-214C-84CF-835399A90A1A}"/>
              </a:ext>
            </a:extLst>
          </p:cNvPr>
          <p:cNvCxnSpPr>
            <a:cxnSpLocks/>
          </p:cNvCxnSpPr>
          <p:nvPr userDrawn="1"/>
        </p:nvCxnSpPr>
        <p:spPr>
          <a:xfrm flipH="1">
            <a:off x="10618788" y="3078993"/>
            <a:ext cx="1613126" cy="150570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A75B34FE-3A81-F34C-A5D9-2966AF28A3AC}"/>
              </a:ext>
            </a:extLst>
          </p:cNvPr>
          <p:cNvSpPr/>
          <p:nvPr userDrawn="1"/>
        </p:nvSpPr>
        <p:spPr>
          <a:xfrm>
            <a:off x="6912344" y="2960208"/>
            <a:ext cx="720000" cy="72000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47" name="Picture Placeholder 53">
            <a:extLst>
              <a:ext uri="{FF2B5EF4-FFF2-40B4-BE49-F238E27FC236}">
                <a16:creationId xmlns:a16="http://schemas.microsoft.com/office/drawing/2014/main" id="{24293378-A031-674F-8C17-7D14C5D54639}"/>
              </a:ext>
            </a:extLst>
          </p:cNvPr>
          <p:cNvSpPr>
            <a:spLocks noGrp="1"/>
          </p:cNvSpPr>
          <p:nvPr>
            <p:ph type="pic" sz="quarter" idx="12" hasCustomPrompt="1"/>
          </p:nvPr>
        </p:nvSpPr>
        <p:spPr>
          <a:xfrm>
            <a:off x="8178519" y="1358338"/>
            <a:ext cx="876861" cy="876861"/>
          </a:xfrm>
          <a:prstGeom prst="ellipse">
            <a:avLst/>
          </a:prstGeom>
          <a:noFill/>
          <a:ln>
            <a:noFill/>
          </a:ln>
        </p:spPr>
        <p:txBody>
          <a:bodyPr anchor="ctr"/>
          <a:lstStyle>
            <a:lvl1pPr algn="ctr">
              <a:defRPr/>
            </a:lvl1pPr>
          </a:lstStyle>
          <a:p>
            <a:r>
              <a:rPr lang="en-GB" dirty="0"/>
              <a:t>Icon</a:t>
            </a:r>
          </a:p>
        </p:txBody>
      </p:sp>
      <p:sp>
        <p:nvSpPr>
          <p:cNvPr id="48" name="Oval 47">
            <a:extLst>
              <a:ext uri="{FF2B5EF4-FFF2-40B4-BE49-F238E27FC236}">
                <a16:creationId xmlns:a16="http://schemas.microsoft.com/office/drawing/2014/main" id="{BA7B1490-A933-8940-A719-92C79F9A90D0}"/>
              </a:ext>
            </a:extLst>
          </p:cNvPr>
          <p:cNvSpPr/>
          <p:nvPr userDrawn="1"/>
        </p:nvSpPr>
        <p:spPr>
          <a:xfrm>
            <a:off x="8178519" y="1358338"/>
            <a:ext cx="876861" cy="876861"/>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49" name="Picture Placeholder 53">
            <a:extLst>
              <a:ext uri="{FF2B5EF4-FFF2-40B4-BE49-F238E27FC236}">
                <a16:creationId xmlns:a16="http://schemas.microsoft.com/office/drawing/2014/main" id="{EE025647-4B4D-9545-9B19-A410120BE1C2}"/>
              </a:ext>
            </a:extLst>
          </p:cNvPr>
          <p:cNvSpPr>
            <a:spLocks noGrp="1"/>
          </p:cNvSpPr>
          <p:nvPr>
            <p:ph type="pic" sz="quarter" idx="14" hasCustomPrompt="1"/>
          </p:nvPr>
        </p:nvSpPr>
        <p:spPr>
          <a:xfrm>
            <a:off x="5826797" y="5371295"/>
            <a:ext cx="1032121" cy="1032121"/>
          </a:xfrm>
          <a:prstGeom prst="ellipse">
            <a:avLst/>
          </a:prstGeom>
          <a:noFill/>
          <a:ln>
            <a:noFill/>
          </a:ln>
        </p:spPr>
        <p:txBody>
          <a:bodyPr anchor="ctr"/>
          <a:lstStyle>
            <a:lvl1pPr algn="ctr">
              <a:defRPr/>
            </a:lvl1pPr>
          </a:lstStyle>
          <a:p>
            <a:r>
              <a:rPr lang="en-GB" dirty="0"/>
              <a:t>Icon</a:t>
            </a:r>
          </a:p>
        </p:txBody>
      </p:sp>
      <p:sp>
        <p:nvSpPr>
          <p:cNvPr id="50" name="Oval 49">
            <a:extLst>
              <a:ext uri="{FF2B5EF4-FFF2-40B4-BE49-F238E27FC236}">
                <a16:creationId xmlns:a16="http://schemas.microsoft.com/office/drawing/2014/main" id="{575CD6D6-DCD1-B94D-B1A9-7A3C7D6FD4A2}"/>
              </a:ext>
            </a:extLst>
          </p:cNvPr>
          <p:cNvSpPr/>
          <p:nvPr userDrawn="1"/>
        </p:nvSpPr>
        <p:spPr>
          <a:xfrm>
            <a:off x="5826797" y="5371295"/>
            <a:ext cx="1032121" cy="1032121"/>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51" name="Picture Placeholder 53">
            <a:extLst>
              <a:ext uri="{FF2B5EF4-FFF2-40B4-BE49-F238E27FC236}">
                <a16:creationId xmlns:a16="http://schemas.microsoft.com/office/drawing/2014/main" id="{BB50104A-66F7-9649-BC2C-82D23B35A36A}"/>
              </a:ext>
            </a:extLst>
          </p:cNvPr>
          <p:cNvSpPr>
            <a:spLocks noGrp="1"/>
          </p:cNvSpPr>
          <p:nvPr>
            <p:ph type="pic" sz="quarter" idx="15" hasCustomPrompt="1"/>
          </p:nvPr>
        </p:nvSpPr>
        <p:spPr>
          <a:xfrm>
            <a:off x="8843976" y="4507412"/>
            <a:ext cx="1666848" cy="1666848"/>
          </a:xfrm>
          <a:prstGeom prst="ellipse">
            <a:avLst/>
          </a:prstGeom>
          <a:noFill/>
          <a:ln>
            <a:noFill/>
          </a:ln>
        </p:spPr>
        <p:txBody>
          <a:bodyPr anchor="ctr"/>
          <a:lstStyle>
            <a:lvl1pPr algn="ctr">
              <a:defRPr/>
            </a:lvl1pPr>
          </a:lstStyle>
          <a:p>
            <a:r>
              <a:rPr lang="en-GB" dirty="0"/>
              <a:t>Icon</a:t>
            </a:r>
          </a:p>
        </p:txBody>
      </p:sp>
      <p:sp>
        <p:nvSpPr>
          <p:cNvPr id="52" name="Oval 51">
            <a:extLst>
              <a:ext uri="{FF2B5EF4-FFF2-40B4-BE49-F238E27FC236}">
                <a16:creationId xmlns:a16="http://schemas.microsoft.com/office/drawing/2014/main" id="{25C36246-0470-F94E-A032-6622DB21D996}"/>
              </a:ext>
            </a:extLst>
          </p:cNvPr>
          <p:cNvSpPr/>
          <p:nvPr userDrawn="1"/>
        </p:nvSpPr>
        <p:spPr>
          <a:xfrm>
            <a:off x="8655927" y="4319363"/>
            <a:ext cx="2042947" cy="2037600"/>
          </a:xfrm>
          <a:prstGeom prst="ellipse">
            <a:avLst/>
          </a:prstGeom>
          <a:noFill/>
          <a:ln w="2222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30" name="Title Placeholder 8">
            <a:extLst>
              <a:ext uri="{FF2B5EF4-FFF2-40B4-BE49-F238E27FC236}">
                <a16:creationId xmlns:a16="http://schemas.microsoft.com/office/drawing/2014/main" id="{F84C0F33-9707-4D47-9468-68307AE43AD0}"/>
              </a:ext>
            </a:extLst>
          </p:cNvPr>
          <p:cNvSpPr txBox="1">
            <a:spLocks/>
          </p:cNvSpPr>
          <p:nvPr userDrawn="1"/>
        </p:nvSpPr>
        <p:spPr>
          <a:xfrm>
            <a:off x="757140" y="5962948"/>
            <a:ext cx="2987999" cy="215444"/>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500" b="0" i="0" kern="1200">
                <a:solidFill>
                  <a:schemeClr val="bg2"/>
                </a:solidFill>
                <a:latin typeface="Merriweather Light" pitchFamily="2" charset="77"/>
                <a:ea typeface="+mj-ea"/>
                <a:cs typeface="+mj-cs"/>
              </a:defRPr>
            </a:lvl1pPr>
          </a:lstStyle>
          <a:p>
            <a:r>
              <a:rPr lang="en-US" sz="1400" b="1" i="0" dirty="0">
                <a:solidFill>
                  <a:schemeClr val="accent1"/>
                </a:solidFill>
                <a:latin typeface="Open Sans" panose="020B0606030504020204" pitchFamily="34" charset="0"/>
                <a:ea typeface="Open Sans" panose="020B0606030504020204" pitchFamily="34" charset="0"/>
                <a:cs typeface="Open Sans" panose="020B0606030504020204" pitchFamily="34" charset="0"/>
              </a:rPr>
              <a:t>dwfgroup.com</a:t>
            </a:r>
          </a:p>
        </p:txBody>
      </p:sp>
      <p:pic>
        <p:nvPicPr>
          <p:cNvPr id="33" name="Picture 32">
            <a:extLst>
              <a:ext uri="{FF2B5EF4-FFF2-40B4-BE49-F238E27FC236}">
                <a16:creationId xmlns:a16="http://schemas.microsoft.com/office/drawing/2014/main" id="{3B9258CD-F828-8041-AA29-50E8BB2A95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25125" y="728114"/>
            <a:ext cx="934338" cy="937285"/>
          </a:xfrm>
          <a:prstGeom prst="rect">
            <a:avLst/>
          </a:prstGeom>
          <a:ln>
            <a:noFill/>
          </a:ln>
        </p:spPr>
      </p:pic>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44431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slide 1">
    <p:bg>
      <p:bgPr>
        <a:solidFill>
          <a:schemeClr val="accent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2372172"/>
            <a:ext cx="1" cy="19420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grpSp>
      <p:sp>
        <p:nvSpPr>
          <p:cNvPr id="19" name="TextBox 18">
            <a:extLst>
              <a:ext uri="{FF2B5EF4-FFF2-40B4-BE49-F238E27FC236}">
                <a16:creationId xmlns:a16="http://schemas.microsoft.com/office/drawing/2014/main" id="{C3E00DFC-EE53-6749-9C97-6C429EC885E5}"/>
              </a:ext>
            </a:extLst>
          </p:cNvPr>
          <p:cNvSpPr txBox="1"/>
          <p:nvPr userDrawn="1"/>
        </p:nvSpPr>
        <p:spPr>
          <a:xfrm>
            <a:off x="617061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
        <p:nvSpPr>
          <p:cNvPr id="3" name="Text Placeholder 2">
            <a:extLst>
              <a:ext uri="{FF2B5EF4-FFF2-40B4-BE49-F238E27FC236}">
                <a16:creationId xmlns:a16="http://schemas.microsoft.com/office/drawing/2014/main" id="{8D3976DE-7D7C-E741-B218-C367C2BE85B0}"/>
              </a:ext>
            </a:extLst>
          </p:cNvPr>
          <p:cNvSpPr>
            <a:spLocks noGrp="1"/>
          </p:cNvSpPr>
          <p:nvPr>
            <p:ph type="body" sz="quarter" idx="12"/>
          </p:nvPr>
        </p:nvSpPr>
        <p:spPr>
          <a:xfrm>
            <a:off x="1051004" y="2653284"/>
            <a:ext cx="9471600" cy="1379865"/>
          </a:xfrm>
        </p:spPr>
        <p:txBody>
          <a:bodyPr anchor="ctr" anchorCtr="0"/>
          <a:lstStyle>
            <a:lvl1pPr>
              <a:defRPr sz="2800">
                <a:solidFill>
                  <a:schemeClr val="bg1"/>
                </a:solidFill>
              </a:defRPr>
            </a:lvl1pPr>
            <a:lvl2pPr marL="0" indent="0">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56851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Quote slide 1">
    <p:bg>
      <p:bgPr>
        <a:solidFill>
          <a:schemeClr val="accent3"/>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1354832"/>
            <a:ext cx="2" cy="414833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grpSp>
      <p:sp>
        <p:nvSpPr>
          <p:cNvPr id="19" name="TextBox 18">
            <a:extLst>
              <a:ext uri="{FF2B5EF4-FFF2-40B4-BE49-F238E27FC236}">
                <a16:creationId xmlns:a16="http://schemas.microsoft.com/office/drawing/2014/main" id="{C3E00DFC-EE53-6749-9C97-6C429EC885E5}"/>
              </a:ext>
            </a:extLst>
          </p:cNvPr>
          <p:cNvSpPr txBox="1"/>
          <p:nvPr userDrawn="1"/>
        </p:nvSpPr>
        <p:spPr>
          <a:xfrm>
            <a:off x="617061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
        <p:nvSpPr>
          <p:cNvPr id="3" name="Text Placeholder 2">
            <a:extLst>
              <a:ext uri="{FF2B5EF4-FFF2-40B4-BE49-F238E27FC236}">
                <a16:creationId xmlns:a16="http://schemas.microsoft.com/office/drawing/2014/main" id="{8D3976DE-7D7C-E741-B218-C367C2BE85B0}"/>
              </a:ext>
            </a:extLst>
          </p:cNvPr>
          <p:cNvSpPr>
            <a:spLocks noGrp="1"/>
          </p:cNvSpPr>
          <p:nvPr>
            <p:ph type="body" sz="quarter" idx="12"/>
          </p:nvPr>
        </p:nvSpPr>
        <p:spPr>
          <a:xfrm>
            <a:off x="1051004" y="2158999"/>
            <a:ext cx="9471600" cy="2540002"/>
          </a:xfrm>
        </p:spPr>
        <p:txBody>
          <a:bodyPr anchor="ctr" anchorCtr="0"/>
          <a:lstStyle>
            <a:lvl1pPr>
              <a:defRPr sz="2800">
                <a:solidFill>
                  <a:schemeClr val="bg1"/>
                </a:solidFill>
              </a:defRPr>
            </a:lvl1pPr>
            <a:lvl2pPr marL="0" indent="0">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460405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slide 2">
    <p:bg>
      <p:bgPr>
        <a:solidFill>
          <a:schemeClr val="accent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2372172"/>
            <a:ext cx="1" cy="19420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grpSp>
      <p:cxnSp>
        <p:nvCxnSpPr>
          <p:cNvPr id="11" name="Straight Connector 10">
            <a:extLst>
              <a:ext uri="{FF2B5EF4-FFF2-40B4-BE49-F238E27FC236}">
                <a16:creationId xmlns:a16="http://schemas.microsoft.com/office/drawing/2014/main" id="{4B1B77B2-6536-2A43-8C34-97A56DED11F4}"/>
              </a:ext>
            </a:extLst>
          </p:cNvPr>
          <p:cNvCxnSpPr>
            <a:cxnSpLocks/>
          </p:cNvCxnSpPr>
          <p:nvPr userDrawn="1"/>
        </p:nvCxnSpPr>
        <p:spPr>
          <a:xfrm>
            <a:off x="5779518" y="2372172"/>
            <a:ext cx="1" cy="19420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F824DD2-2CBF-D24F-96EE-254C89CAD985}"/>
              </a:ext>
            </a:extLst>
          </p:cNvPr>
          <p:cNvSpPr txBox="1"/>
          <p:nvPr userDrawn="1"/>
        </p:nvSpPr>
        <p:spPr>
          <a:xfrm>
            <a:off x="617061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Placeholder 2">
            <a:extLst>
              <a:ext uri="{FF2B5EF4-FFF2-40B4-BE49-F238E27FC236}">
                <a16:creationId xmlns:a16="http://schemas.microsoft.com/office/drawing/2014/main" id="{AE32600F-8F32-F049-A135-60BE6AF48A23}"/>
              </a:ext>
            </a:extLst>
          </p:cNvPr>
          <p:cNvSpPr>
            <a:spLocks noGrp="1"/>
          </p:cNvSpPr>
          <p:nvPr>
            <p:ph type="body" sz="quarter" idx="12" hasCustomPrompt="1"/>
          </p:nvPr>
        </p:nvSpPr>
        <p:spPr>
          <a:xfrm>
            <a:off x="1051003" y="2445535"/>
            <a:ext cx="4215600" cy="1795363"/>
          </a:xfrm>
        </p:spPr>
        <p:txBody>
          <a:bodyPr anchor="ctr" anchorCtr="0"/>
          <a:lstStyle>
            <a:lvl1pPr marL="0" indent="0">
              <a:defRPr sz="2800">
                <a:solidFill>
                  <a:schemeClr val="bg1"/>
                </a:solidFill>
              </a:defRPr>
            </a:lvl1pPr>
            <a:lvl2pPr marL="0" indent="0">
              <a:defRPr sz="1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smtClean="0"/>
              <a:t>Click </a:t>
            </a:r>
            <a:r>
              <a:rPr lang="en-GB" dirty="0"/>
              <a:t>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ext Placeholder 2">
            <a:extLst>
              <a:ext uri="{FF2B5EF4-FFF2-40B4-BE49-F238E27FC236}">
                <a16:creationId xmlns:a16="http://schemas.microsoft.com/office/drawing/2014/main" id="{7C669017-B543-F146-9062-21003EEA7765}"/>
              </a:ext>
            </a:extLst>
          </p:cNvPr>
          <p:cNvSpPr>
            <a:spLocks noGrp="1"/>
          </p:cNvSpPr>
          <p:nvPr>
            <p:ph type="body" sz="quarter" idx="15"/>
          </p:nvPr>
        </p:nvSpPr>
        <p:spPr>
          <a:xfrm>
            <a:off x="6292433" y="2445535"/>
            <a:ext cx="4215600" cy="1795363"/>
          </a:xfrm>
        </p:spPr>
        <p:txBody>
          <a:bodyPr anchor="ctr" anchorCtr="0"/>
          <a:lstStyle>
            <a:lvl1pPr>
              <a:defRPr sz="2800">
                <a:solidFill>
                  <a:schemeClr val="bg1"/>
                </a:solidFill>
              </a:defRPr>
            </a:lvl1pPr>
            <a:lvl2pPr marL="0" indent="0">
              <a:defRPr sz="1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TextBox 1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Tree>
    <p:extLst>
      <p:ext uri="{BB962C8B-B14F-4D97-AF65-F5344CB8AC3E}">
        <p14:creationId xmlns:p14="http://schemas.microsoft.com/office/powerpoint/2010/main" val="19772959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Quot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67C246-FF1E-3847-A34E-C7E2FA91CA8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5051"/>
            <a:ext cx="12204000" cy="6854638"/>
          </a:xfrm>
          <a:prstGeom prst="rect">
            <a:avLst/>
          </a:prstGeom>
        </p:spPr>
      </p:pic>
      <p:sp>
        <p:nvSpPr>
          <p:cNvPr id="4" name="Rectangle 3">
            <a:extLst>
              <a:ext uri="{FF2B5EF4-FFF2-40B4-BE49-F238E27FC236}">
                <a16:creationId xmlns:a16="http://schemas.microsoft.com/office/drawing/2014/main" id="{16CA5421-FF97-8D45-AA91-A5AB22D0E054}"/>
              </a:ext>
            </a:extLst>
          </p:cNvPr>
          <p:cNvSpPr/>
          <p:nvPr userDrawn="1"/>
        </p:nvSpPr>
        <p:spPr>
          <a:xfrm>
            <a:off x="0" y="1818564"/>
            <a:ext cx="5751871" cy="322087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2457956"/>
            <a:ext cx="1" cy="1942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B3ABB55-5C1D-604D-9F9D-C70A0122E185}"/>
              </a:ext>
            </a:extLst>
          </p:cNvPr>
          <p:cNvSpPr/>
          <p:nvPr userDrawn="1"/>
        </p:nvSpPr>
        <p:spPr>
          <a:xfrm flipH="1">
            <a:off x="10136977" y="0"/>
            <a:ext cx="2059882"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a:off x="11395881" y="0"/>
            <a:ext cx="835789"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a:extLst>
              <a:ext uri="{FF2B5EF4-FFF2-40B4-BE49-F238E27FC236}">
                <a16:creationId xmlns:a16="http://schemas.microsoft.com/office/drawing/2014/main" id="{37038DFC-0577-C248-BB8D-400248B3D079}"/>
              </a:ext>
            </a:extLst>
          </p:cNvPr>
          <p:cNvSpPr>
            <a:spLocks noGrp="1"/>
          </p:cNvSpPr>
          <p:nvPr>
            <p:ph type="body" sz="quarter" idx="14"/>
          </p:nvPr>
        </p:nvSpPr>
        <p:spPr>
          <a:xfrm>
            <a:off x="1050687" y="2515930"/>
            <a:ext cx="4211873" cy="1826141"/>
          </a:xfrm>
        </p:spPr>
        <p:txBody>
          <a:bodyPr anchor="ctr" anchorCtr="0"/>
          <a:lstStyle>
            <a:lvl1pPr>
              <a:defRPr sz="2800">
                <a:solidFill>
                  <a:schemeClr val="accent1"/>
                </a:solidFill>
              </a:defRPr>
            </a:lvl1pPr>
            <a:lvl2pPr marL="0" indent="0">
              <a:defRPr sz="1200">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Box 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Tree>
    <p:extLst>
      <p:ext uri="{BB962C8B-B14F-4D97-AF65-F5344CB8AC3E}">
        <p14:creationId xmlns:p14="http://schemas.microsoft.com/office/powerpoint/2010/main" val="41180485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Image Quot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67C246-FF1E-3847-A34E-C7E2FA91CA8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5051"/>
            <a:ext cx="12204000" cy="6854638"/>
          </a:xfrm>
          <a:prstGeom prst="rect">
            <a:avLst/>
          </a:prstGeom>
        </p:spPr>
      </p:pic>
      <p:sp>
        <p:nvSpPr>
          <p:cNvPr id="4" name="Rectangle 3">
            <a:extLst>
              <a:ext uri="{FF2B5EF4-FFF2-40B4-BE49-F238E27FC236}">
                <a16:creationId xmlns:a16="http://schemas.microsoft.com/office/drawing/2014/main" id="{16CA5421-FF97-8D45-AA91-A5AB22D0E054}"/>
              </a:ext>
            </a:extLst>
          </p:cNvPr>
          <p:cNvSpPr/>
          <p:nvPr userDrawn="1"/>
        </p:nvSpPr>
        <p:spPr>
          <a:xfrm>
            <a:off x="0" y="1004058"/>
            <a:ext cx="6159500" cy="484988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1880897"/>
            <a:ext cx="0" cy="30962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B3ABB55-5C1D-604D-9F9D-C70A0122E185}"/>
              </a:ext>
            </a:extLst>
          </p:cNvPr>
          <p:cNvSpPr/>
          <p:nvPr userDrawn="1"/>
        </p:nvSpPr>
        <p:spPr>
          <a:xfrm flipH="1">
            <a:off x="10136977" y="0"/>
            <a:ext cx="2059882"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a:off x="11395881" y="0"/>
            <a:ext cx="835789"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a:extLst>
              <a:ext uri="{FF2B5EF4-FFF2-40B4-BE49-F238E27FC236}">
                <a16:creationId xmlns:a16="http://schemas.microsoft.com/office/drawing/2014/main" id="{37038DFC-0577-C248-BB8D-400248B3D079}"/>
              </a:ext>
            </a:extLst>
          </p:cNvPr>
          <p:cNvSpPr>
            <a:spLocks noGrp="1"/>
          </p:cNvSpPr>
          <p:nvPr>
            <p:ph type="body" sz="quarter" idx="14"/>
          </p:nvPr>
        </p:nvSpPr>
        <p:spPr>
          <a:xfrm>
            <a:off x="1050687" y="2054128"/>
            <a:ext cx="4411787" cy="2749744"/>
          </a:xfrm>
        </p:spPr>
        <p:txBody>
          <a:bodyPr anchor="ctr" anchorCtr="0"/>
          <a:lstStyle>
            <a:lvl1pPr>
              <a:defRPr sz="2800">
                <a:solidFill>
                  <a:schemeClr val="accent1"/>
                </a:solidFill>
              </a:defRPr>
            </a:lvl1pPr>
            <a:lvl2pPr marL="0" indent="0">
              <a:defRPr sz="1200">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Box 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Tree>
    <p:extLst>
      <p:ext uri="{BB962C8B-B14F-4D97-AF65-F5344CB8AC3E}">
        <p14:creationId xmlns:p14="http://schemas.microsoft.com/office/powerpoint/2010/main" val="39974325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nner slide 1">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34A290A-C6DC-1948-B294-76D572255EDC}"/>
              </a:ext>
            </a:extLst>
          </p:cNvPr>
          <p:cNvGrpSpPr/>
          <p:nvPr userDrawn="1"/>
        </p:nvGrpSpPr>
        <p:grpSpPr>
          <a:xfrm>
            <a:off x="0" y="0"/>
            <a:ext cx="12192000" cy="6858000"/>
            <a:chOff x="0" y="0"/>
            <a:chExt cx="12192000" cy="6858000"/>
          </a:xfrm>
        </p:grpSpPr>
        <p:sp>
          <p:nvSpPr>
            <p:cNvPr id="11" name="Rectangle 10">
              <a:extLst>
                <a:ext uri="{FF2B5EF4-FFF2-40B4-BE49-F238E27FC236}">
                  <a16:creationId xmlns:a16="http://schemas.microsoft.com/office/drawing/2014/main" id="{C44EA047-4A3D-9745-94AB-2CF4644000A2}"/>
                </a:ext>
              </a:extLst>
            </p:cNvPr>
            <p:cNvSpPr/>
            <p:nvPr/>
          </p:nvSpPr>
          <p:spPr>
            <a:xfrm>
              <a:off x="0" y="0"/>
              <a:ext cx="12192000" cy="6858000"/>
            </a:xfrm>
            <a:prstGeom prst="rect">
              <a:avLst/>
            </a:prstGeom>
            <a:gradFill flip="none" rotWithShape="1">
              <a:gsLst>
                <a:gs pos="0">
                  <a:schemeClr val="accent3">
                    <a:alpha val="20000"/>
                  </a:schemeClr>
                </a:gs>
                <a:gs pos="100000">
                  <a:schemeClr val="accent1">
                    <a:alpha val="2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8A50AEE5-F283-0245-8D7C-7B5B1E6219ED}"/>
                </a:ext>
              </a:extLst>
            </p:cNvPr>
            <p:cNvSpPr/>
            <p:nvPr/>
          </p:nvSpPr>
          <p:spPr>
            <a:xfrm>
              <a:off x="0" y="0"/>
              <a:ext cx="152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CD67300B-E787-304D-A0BF-C30765DAE5C8}"/>
                </a:ext>
              </a:extLst>
            </p:cNvPr>
            <p:cNvSpPr/>
            <p:nvPr/>
          </p:nvSpPr>
          <p:spPr>
            <a:xfrm>
              <a:off x="1524000" y="0"/>
              <a:ext cx="2395538"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9" name="TextBox 8">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284442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2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with title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Tree>
    <p:extLst>
      <p:ext uri="{BB962C8B-B14F-4D97-AF65-F5344CB8AC3E}">
        <p14:creationId xmlns:p14="http://schemas.microsoft.com/office/powerpoint/2010/main" val="398307580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slide with title footer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7" name="Straight Connector 6">
            <a:extLst>
              <a:ext uri="{FF2B5EF4-FFF2-40B4-BE49-F238E27FC236}">
                <a16:creationId xmlns:a16="http://schemas.microsoft.com/office/drawing/2014/main" id="{8C8A8B52-BD5F-1E4A-8235-8A797CF5B36F}"/>
              </a:ext>
            </a:extLst>
          </p:cNvPr>
          <p:cNvCxnSpPr>
            <a:cxnSpLocks/>
          </p:cNvCxnSpPr>
          <p:nvPr userDrawn="1"/>
        </p:nvCxnSpPr>
        <p:spPr>
          <a:xfrm>
            <a:off x="560291"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A85012-4D54-6E4D-929D-B3580B4E6A9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5076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 Te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8" name="Text Placeholder 7">
            <a:extLst>
              <a:ext uri="{FF2B5EF4-FFF2-40B4-BE49-F238E27FC236}">
                <a16:creationId xmlns:a16="http://schemas.microsoft.com/office/drawing/2014/main" id="{0E0A5346-A96E-1F40-9C08-BC43EE7AD7E6}"/>
              </a:ext>
            </a:extLst>
          </p:cNvPr>
          <p:cNvSpPr>
            <a:spLocks noGrp="1"/>
          </p:cNvSpPr>
          <p:nvPr>
            <p:ph type="body" sz="quarter" idx="12"/>
          </p:nvPr>
        </p:nvSpPr>
        <p:spPr>
          <a:xfrm>
            <a:off x="560291" y="2051050"/>
            <a:ext cx="11073600" cy="246221"/>
          </a:xfrm>
        </p:spPr>
        <p:txBody>
          <a:bodyPr/>
          <a:lstStyle/>
          <a:p>
            <a:pPr lvl="0"/>
            <a:r>
              <a:rPr lang="en-GB" dirty="0"/>
              <a:t>Click to edit Master text styles</a:t>
            </a:r>
          </a:p>
        </p:txBody>
      </p:sp>
      <p:sp>
        <p:nvSpPr>
          <p:cNvPr id="18" name="Text Placeholder 5">
            <a:extLst>
              <a:ext uri="{FF2B5EF4-FFF2-40B4-BE49-F238E27FC236}">
                <a16:creationId xmlns:a16="http://schemas.microsoft.com/office/drawing/2014/main" id="{35C93A24-4537-114E-A7B4-7C434CCC58DE}"/>
              </a:ext>
            </a:extLst>
          </p:cNvPr>
          <p:cNvSpPr>
            <a:spLocks noGrp="1"/>
          </p:cNvSpPr>
          <p:nvPr>
            <p:ph type="body" sz="quarter" idx="41"/>
          </p:nvPr>
        </p:nvSpPr>
        <p:spPr>
          <a:xfrm>
            <a:off x="560388" y="2446040"/>
            <a:ext cx="1108075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1394457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 Col Text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7" name="Straight Connector 6">
            <a:extLst>
              <a:ext uri="{FF2B5EF4-FFF2-40B4-BE49-F238E27FC236}">
                <a16:creationId xmlns:a16="http://schemas.microsoft.com/office/drawing/2014/main" id="{EF70DEB6-0BA7-994C-A4B4-47CD069E7EC6}"/>
              </a:ext>
            </a:extLst>
          </p:cNvPr>
          <p:cNvCxnSpPr>
            <a:cxnSpLocks/>
          </p:cNvCxnSpPr>
          <p:nvPr userDrawn="1"/>
        </p:nvCxnSpPr>
        <p:spPr>
          <a:xfrm>
            <a:off x="560291"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613CC8-98DF-1A49-99B2-CBAB1FC07E3D}"/>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60209D90-546E-0F47-B5A8-328078F7C7F4}"/>
              </a:ext>
            </a:extLst>
          </p:cNvPr>
          <p:cNvSpPr>
            <a:spLocks noGrp="1"/>
          </p:cNvSpPr>
          <p:nvPr>
            <p:ph type="body" sz="quarter" idx="15"/>
          </p:nvPr>
        </p:nvSpPr>
        <p:spPr>
          <a:xfrm>
            <a:off x="560291" y="2549598"/>
            <a:ext cx="11073600" cy="246221"/>
          </a:xfrm>
        </p:spPr>
        <p:txBody>
          <a:bodyPr/>
          <a:lstStyle/>
          <a:p>
            <a:pPr lvl="0"/>
            <a:r>
              <a:rPr lang="en-GB" dirty="0"/>
              <a:t>Click to edit Master text styles</a:t>
            </a:r>
          </a:p>
        </p:txBody>
      </p:sp>
      <p:sp>
        <p:nvSpPr>
          <p:cNvPr id="9" name="Text Placeholder 5">
            <a:extLst>
              <a:ext uri="{FF2B5EF4-FFF2-40B4-BE49-F238E27FC236}">
                <a16:creationId xmlns:a16="http://schemas.microsoft.com/office/drawing/2014/main" id="{36AEB9A9-B181-4449-AF04-6735F1709F57}"/>
              </a:ext>
            </a:extLst>
          </p:cNvPr>
          <p:cNvSpPr>
            <a:spLocks noGrp="1"/>
          </p:cNvSpPr>
          <p:nvPr>
            <p:ph type="body" sz="quarter" idx="41"/>
          </p:nvPr>
        </p:nvSpPr>
        <p:spPr>
          <a:xfrm>
            <a:off x="560388" y="2944588"/>
            <a:ext cx="1108075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7227375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DWF">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284DA15-5196-A04E-A651-07FA8AA5ECD4}"/>
              </a:ext>
            </a:extLst>
          </p:cNvPr>
          <p:cNvCxnSpPr>
            <a:cxnSpLocks/>
          </p:cNvCxnSpPr>
          <p:nvPr userDrawn="1"/>
        </p:nvCxnSpPr>
        <p:spPr>
          <a:xfrm>
            <a:off x="757141" y="3429000"/>
            <a:ext cx="20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Placeholder 8">
            <a:extLst>
              <a:ext uri="{FF2B5EF4-FFF2-40B4-BE49-F238E27FC236}">
                <a16:creationId xmlns:a16="http://schemas.microsoft.com/office/drawing/2014/main" id="{AA14E238-9D1A-8940-9260-8076B44C44AA}"/>
              </a:ext>
            </a:extLst>
          </p:cNvPr>
          <p:cNvSpPr>
            <a:spLocks noGrp="1"/>
          </p:cNvSpPr>
          <p:nvPr>
            <p:ph type="title"/>
          </p:nvPr>
        </p:nvSpPr>
        <p:spPr>
          <a:xfrm>
            <a:off x="757141" y="1536192"/>
            <a:ext cx="6372000" cy="1600438"/>
          </a:xfrm>
          <a:prstGeom prst="rect">
            <a:avLst/>
          </a:prstGeom>
        </p:spPr>
        <p:txBody>
          <a:bodyPr vert="horz" wrap="square" lIns="0" tIns="0" rIns="0" bIns="0" rtlCol="0" anchor="b" anchorCtr="0">
            <a:spAutoFit/>
          </a:bodyPr>
          <a:lstStyle>
            <a:lvl1pPr>
              <a:lnSpc>
                <a:spcPct val="100000"/>
              </a:lnSpc>
              <a:defRPr sz="5200">
                <a:solidFill>
                  <a:schemeClr val="accent1"/>
                </a:solidFill>
              </a:defRPr>
            </a:lvl1pPr>
          </a:lstStyle>
          <a:p>
            <a:r>
              <a:rPr lang="en-GB" dirty="0"/>
              <a:t>Click to edit Master title style</a:t>
            </a:r>
            <a:endParaRPr lang="en-US" dirty="0"/>
          </a:p>
        </p:txBody>
      </p:sp>
      <p:sp>
        <p:nvSpPr>
          <p:cNvPr id="8" name="Text Placeholder 10">
            <a:extLst>
              <a:ext uri="{FF2B5EF4-FFF2-40B4-BE49-F238E27FC236}">
                <a16:creationId xmlns:a16="http://schemas.microsoft.com/office/drawing/2014/main" id="{979A5E9F-ACB1-9D47-A38C-41A4FE2CE542}"/>
              </a:ext>
            </a:extLst>
          </p:cNvPr>
          <p:cNvSpPr>
            <a:spLocks noGrp="1"/>
          </p:cNvSpPr>
          <p:nvPr>
            <p:ph idx="1" hasCustomPrompt="1"/>
          </p:nvPr>
        </p:nvSpPr>
        <p:spPr>
          <a:xfrm>
            <a:off x="757141" y="3873881"/>
            <a:ext cx="3711342" cy="318538"/>
          </a:xfrm>
          <a:prstGeom prst="rect">
            <a:avLst/>
          </a:prstGeom>
        </p:spPr>
        <p:txBody>
          <a:bodyPr vert="horz" wrap="square" lIns="0" tIns="0" rIns="0" bIns="0" rtlCol="0">
            <a:spAutoFit/>
          </a:bodyPr>
          <a:lstStyle>
            <a:lvl1pPr>
              <a:defRPr sz="20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a:t>Add sub heading</a:t>
            </a:r>
          </a:p>
        </p:txBody>
      </p:sp>
      <p:sp>
        <p:nvSpPr>
          <p:cNvPr id="34" name="Picture Placeholder 53">
            <a:extLst>
              <a:ext uri="{FF2B5EF4-FFF2-40B4-BE49-F238E27FC236}">
                <a16:creationId xmlns:a16="http://schemas.microsoft.com/office/drawing/2014/main" id="{CAA508C8-CD58-AB40-A68D-DDD0B10BCAFD}"/>
              </a:ext>
            </a:extLst>
          </p:cNvPr>
          <p:cNvSpPr>
            <a:spLocks noGrp="1"/>
          </p:cNvSpPr>
          <p:nvPr>
            <p:ph type="pic" sz="quarter" idx="13" hasCustomPrompt="1"/>
          </p:nvPr>
        </p:nvSpPr>
        <p:spPr>
          <a:xfrm>
            <a:off x="4637444" y="3922461"/>
            <a:ext cx="513190" cy="513190"/>
          </a:xfrm>
          <a:prstGeom prst="ellipse">
            <a:avLst/>
          </a:prstGeom>
          <a:noFill/>
          <a:ln w="12700">
            <a:noFill/>
          </a:ln>
        </p:spPr>
        <p:txBody>
          <a:bodyPr anchor="ctr"/>
          <a:lstStyle>
            <a:lvl1pPr algn="ctr">
              <a:defRPr sz="1200"/>
            </a:lvl1pPr>
          </a:lstStyle>
          <a:p>
            <a:r>
              <a:rPr lang="en-GB" dirty="0"/>
              <a:t>Icon</a:t>
            </a:r>
          </a:p>
        </p:txBody>
      </p:sp>
      <p:sp>
        <p:nvSpPr>
          <p:cNvPr id="35" name="Oval 34">
            <a:extLst>
              <a:ext uri="{FF2B5EF4-FFF2-40B4-BE49-F238E27FC236}">
                <a16:creationId xmlns:a16="http://schemas.microsoft.com/office/drawing/2014/main" id="{F90B07E4-A8A6-C44C-BB76-D59A6424150B}"/>
              </a:ext>
            </a:extLst>
          </p:cNvPr>
          <p:cNvSpPr/>
          <p:nvPr userDrawn="1"/>
        </p:nvSpPr>
        <p:spPr>
          <a:xfrm>
            <a:off x="4637444" y="3931253"/>
            <a:ext cx="513190" cy="51319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36" name="Picture Placeholder 53">
            <a:extLst>
              <a:ext uri="{FF2B5EF4-FFF2-40B4-BE49-F238E27FC236}">
                <a16:creationId xmlns:a16="http://schemas.microsoft.com/office/drawing/2014/main" id="{BFEAFA94-6A84-B247-960B-11D2CD529340}"/>
              </a:ext>
            </a:extLst>
          </p:cNvPr>
          <p:cNvSpPr>
            <a:spLocks noGrp="1"/>
          </p:cNvSpPr>
          <p:nvPr>
            <p:ph type="pic" sz="quarter" idx="11" hasCustomPrompt="1"/>
          </p:nvPr>
        </p:nvSpPr>
        <p:spPr>
          <a:xfrm>
            <a:off x="6912344" y="2960208"/>
            <a:ext cx="720000" cy="720000"/>
          </a:xfrm>
          <a:prstGeom prst="ellipse">
            <a:avLst/>
          </a:prstGeom>
          <a:noFill/>
          <a:ln>
            <a:noFill/>
          </a:ln>
        </p:spPr>
        <p:txBody>
          <a:bodyPr anchor="ctr"/>
          <a:lstStyle>
            <a:lvl1pPr algn="ctr">
              <a:defRPr/>
            </a:lvl1pPr>
          </a:lstStyle>
          <a:p>
            <a:r>
              <a:rPr lang="en-GB" dirty="0"/>
              <a:t>Icon</a:t>
            </a:r>
          </a:p>
        </p:txBody>
      </p:sp>
      <p:sp>
        <p:nvSpPr>
          <p:cNvPr id="37" name="Oval 36">
            <a:extLst>
              <a:ext uri="{FF2B5EF4-FFF2-40B4-BE49-F238E27FC236}">
                <a16:creationId xmlns:a16="http://schemas.microsoft.com/office/drawing/2014/main" id="{1B839B86-A72C-1849-B824-379EB14CD9A5}"/>
              </a:ext>
            </a:extLst>
          </p:cNvPr>
          <p:cNvSpPr/>
          <p:nvPr userDrawn="1"/>
        </p:nvSpPr>
        <p:spPr>
          <a:xfrm>
            <a:off x="8470900" y="4134336"/>
            <a:ext cx="2413000" cy="241300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cxnSp>
        <p:nvCxnSpPr>
          <p:cNvPr id="38" name="Straight Connector 37">
            <a:extLst>
              <a:ext uri="{FF2B5EF4-FFF2-40B4-BE49-F238E27FC236}">
                <a16:creationId xmlns:a16="http://schemas.microsoft.com/office/drawing/2014/main" id="{648A564D-3BDD-D44C-9869-DEB943D46C32}"/>
              </a:ext>
            </a:extLst>
          </p:cNvPr>
          <p:cNvCxnSpPr/>
          <p:nvPr userDrawn="1"/>
        </p:nvCxnSpPr>
        <p:spPr>
          <a:xfrm>
            <a:off x="8712200" y="2235200"/>
            <a:ext cx="622300" cy="195721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A576FB7-4EBD-0E41-8950-8D90F7E67269}"/>
              </a:ext>
            </a:extLst>
          </p:cNvPr>
          <p:cNvCxnSpPr>
            <a:cxnSpLocks/>
          </p:cNvCxnSpPr>
          <p:nvPr userDrawn="1"/>
        </p:nvCxnSpPr>
        <p:spPr>
          <a:xfrm>
            <a:off x="7543800" y="3568700"/>
            <a:ext cx="1203325" cy="1016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C30780-E96D-3B4B-B082-1C6D852E5E6F}"/>
              </a:ext>
            </a:extLst>
          </p:cNvPr>
          <p:cNvCxnSpPr>
            <a:cxnSpLocks/>
          </p:cNvCxnSpPr>
          <p:nvPr userDrawn="1"/>
        </p:nvCxnSpPr>
        <p:spPr>
          <a:xfrm>
            <a:off x="5159829" y="4240302"/>
            <a:ext cx="3339646" cy="85239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582138A-0E4C-7B40-8F1E-17C2719237C3}"/>
              </a:ext>
            </a:extLst>
          </p:cNvPr>
          <p:cNvCxnSpPr>
            <a:cxnSpLocks/>
          </p:cNvCxnSpPr>
          <p:nvPr userDrawn="1"/>
        </p:nvCxnSpPr>
        <p:spPr>
          <a:xfrm flipV="1">
            <a:off x="6861175" y="5591175"/>
            <a:ext cx="1638300" cy="2635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BB94AEF-BB34-CC4E-B1A0-20680EFCFB39}"/>
              </a:ext>
            </a:extLst>
          </p:cNvPr>
          <p:cNvCxnSpPr>
            <a:cxnSpLocks/>
          </p:cNvCxnSpPr>
          <p:nvPr userDrawn="1"/>
        </p:nvCxnSpPr>
        <p:spPr>
          <a:xfrm flipV="1">
            <a:off x="8616950" y="6350003"/>
            <a:ext cx="406400" cy="54609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0A851FB-AFA5-B646-AC66-B75717537B95}"/>
              </a:ext>
            </a:extLst>
          </p:cNvPr>
          <p:cNvCxnSpPr>
            <a:cxnSpLocks/>
          </p:cNvCxnSpPr>
          <p:nvPr userDrawn="1"/>
        </p:nvCxnSpPr>
        <p:spPr>
          <a:xfrm flipH="1" flipV="1">
            <a:off x="10391776" y="6315075"/>
            <a:ext cx="454024" cy="5810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4BDB333-DDD0-2E4F-B04A-55DBFB7BEE04}"/>
              </a:ext>
            </a:extLst>
          </p:cNvPr>
          <p:cNvCxnSpPr>
            <a:cxnSpLocks/>
          </p:cNvCxnSpPr>
          <p:nvPr userDrawn="1"/>
        </p:nvCxnSpPr>
        <p:spPr>
          <a:xfrm flipH="1" flipV="1">
            <a:off x="10883900" y="5547361"/>
            <a:ext cx="1444923" cy="175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5441EAF-861B-214C-84CF-835399A90A1A}"/>
              </a:ext>
            </a:extLst>
          </p:cNvPr>
          <p:cNvCxnSpPr>
            <a:cxnSpLocks/>
          </p:cNvCxnSpPr>
          <p:nvPr userDrawn="1"/>
        </p:nvCxnSpPr>
        <p:spPr>
          <a:xfrm flipH="1">
            <a:off x="10618788" y="3078993"/>
            <a:ext cx="1613126" cy="150570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A75B34FE-3A81-F34C-A5D9-2966AF28A3AC}"/>
              </a:ext>
            </a:extLst>
          </p:cNvPr>
          <p:cNvSpPr/>
          <p:nvPr userDrawn="1"/>
        </p:nvSpPr>
        <p:spPr>
          <a:xfrm>
            <a:off x="6912344" y="2960208"/>
            <a:ext cx="720000" cy="72000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47" name="Picture Placeholder 53">
            <a:extLst>
              <a:ext uri="{FF2B5EF4-FFF2-40B4-BE49-F238E27FC236}">
                <a16:creationId xmlns:a16="http://schemas.microsoft.com/office/drawing/2014/main" id="{24293378-A031-674F-8C17-7D14C5D54639}"/>
              </a:ext>
            </a:extLst>
          </p:cNvPr>
          <p:cNvSpPr>
            <a:spLocks noGrp="1"/>
          </p:cNvSpPr>
          <p:nvPr>
            <p:ph type="pic" sz="quarter" idx="12" hasCustomPrompt="1"/>
          </p:nvPr>
        </p:nvSpPr>
        <p:spPr>
          <a:xfrm>
            <a:off x="8178519" y="1358338"/>
            <a:ext cx="876861" cy="876861"/>
          </a:xfrm>
          <a:prstGeom prst="ellipse">
            <a:avLst/>
          </a:prstGeom>
          <a:noFill/>
          <a:ln>
            <a:noFill/>
          </a:ln>
        </p:spPr>
        <p:txBody>
          <a:bodyPr anchor="ctr"/>
          <a:lstStyle>
            <a:lvl1pPr algn="ctr">
              <a:defRPr/>
            </a:lvl1pPr>
          </a:lstStyle>
          <a:p>
            <a:r>
              <a:rPr lang="en-GB" dirty="0"/>
              <a:t>Icon</a:t>
            </a:r>
          </a:p>
        </p:txBody>
      </p:sp>
      <p:sp>
        <p:nvSpPr>
          <p:cNvPr id="48" name="Oval 47">
            <a:extLst>
              <a:ext uri="{FF2B5EF4-FFF2-40B4-BE49-F238E27FC236}">
                <a16:creationId xmlns:a16="http://schemas.microsoft.com/office/drawing/2014/main" id="{BA7B1490-A933-8940-A719-92C79F9A90D0}"/>
              </a:ext>
            </a:extLst>
          </p:cNvPr>
          <p:cNvSpPr/>
          <p:nvPr userDrawn="1"/>
        </p:nvSpPr>
        <p:spPr>
          <a:xfrm>
            <a:off x="8178519" y="1358338"/>
            <a:ext cx="876861" cy="876861"/>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49" name="Picture Placeholder 53">
            <a:extLst>
              <a:ext uri="{FF2B5EF4-FFF2-40B4-BE49-F238E27FC236}">
                <a16:creationId xmlns:a16="http://schemas.microsoft.com/office/drawing/2014/main" id="{EE025647-4B4D-9545-9B19-A410120BE1C2}"/>
              </a:ext>
            </a:extLst>
          </p:cNvPr>
          <p:cNvSpPr>
            <a:spLocks noGrp="1"/>
          </p:cNvSpPr>
          <p:nvPr>
            <p:ph type="pic" sz="quarter" idx="14" hasCustomPrompt="1"/>
          </p:nvPr>
        </p:nvSpPr>
        <p:spPr>
          <a:xfrm>
            <a:off x="5826797" y="5371295"/>
            <a:ext cx="1032121" cy="1032121"/>
          </a:xfrm>
          <a:prstGeom prst="ellipse">
            <a:avLst/>
          </a:prstGeom>
          <a:noFill/>
          <a:ln>
            <a:noFill/>
          </a:ln>
        </p:spPr>
        <p:txBody>
          <a:bodyPr anchor="ctr"/>
          <a:lstStyle>
            <a:lvl1pPr algn="ctr">
              <a:defRPr/>
            </a:lvl1pPr>
          </a:lstStyle>
          <a:p>
            <a:r>
              <a:rPr lang="en-GB" dirty="0"/>
              <a:t>Icon</a:t>
            </a:r>
          </a:p>
        </p:txBody>
      </p:sp>
      <p:sp>
        <p:nvSpPr>
          <p:cNvPr id="50" name="Oval 49">
            <a:extLst>
              <a:ext uri="{FF2B5EF4-FFF2-40B4-BE49-F238E27FC236}">
                <a16:creationId xmlns:a16="http://schemas.microsoft.com/office/drawing/2014/main" id="{575CD6D6-DCD1-B94D-B1A9-7A3C7D6FD4A2}"/>
              </a:ext>
            </a:extLst>
          </p:cNvPr>
          <p:cNvSpPr/>
          <p:nvPr userDrawn="1"/>
        </p:nvSpPr>
        <p:spPr>
          <a:xfrm>
            <a:off x="5826797" y="5371295"/>
            <a:ext cx="1032121" cy="1032121"/>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51" name="Picture Placeholder 53">
            <a:extLst>
              <a:ext uri="{FF2B5EF4-FFF2-40B4-BE49-F238E27FC236}">
                <a16:creationId xmlns:a16="http://schemas.microsoft.com/office/drawing/2014/main" id="{BB50104A-66F7-9649-BC2C-82D23B35A36A}"/>
              </a:ext>
            </a:extLst>
          </p:cNvPr>
          <p:cNvSpPr>
            <a:spLocks noGrp="1"/>
          </p:cNvSpPr>
          <p:nvPr>
            <p:ph type="pic" sz="quarter" idx="15" hasCustomPrompt="1"/>
          </p:nvPr>
        </p:nvSpPr>
        <p:spPr>
          <a:xfrm>
            <a:off x="8843976" y="4507412"/>
            <a:ext cx="1666848" cy="1666848"/>
          </a:xfrm>
          <a:prstGeom prst="ellipse">
            <a:avLst/>
          </a:prstGeom>
          <a:noFill/>
          <a:ln>
            <a:noFill/>
          </a:ln>
        </p:spPr>
        <p:txBody>
          <a:bodyPr anchor="ctr"/>
          <a:lstStyle>
            <a:lvl1pPr algn="ctr">
              <a:defRPr/>
            </a:lvl1pPr>
          </a:lstStyle>
          <a:p>
            <a:r>
              <a:rPr lang="en-GB" dirty="0"/>
              <a:t>Icon</a:t>
            </a:r>
          </a:p>
        </p:txBody>
      </p:sp>
      <p:sp>
        <p:nvSpPr>
          <p:cNvPr id="52" name="Oval 51">
            <a:extLst>
              <a:ext uri="{FF2B5EF4-FFF2-40B4-BE49-F238E27FC236}">
                <a16:creationId xmlns:a16="http://schemas.microsoft.com/office/drawing/2014/main" id="{25C36246-0470-F94E-A032-6622DB21D996}"/>
              </a:ext>
            </a:extLst>
          </p:cNvPr>
          <p:cNvSpPr/>
          <p:nvPr userDrawn="1"/>
        </p:nvSpPr>
        <p:spPr>
          <a:xfrm>
            <a:off x="8655927" y="4319363"/>
            <a:ext cx="2042947" cy="2037600"/>
          </a:xfrm>
          <a:prstGeom prst="ellipse">
            <a:avLst/>
          </a:prstGeom>
          <a:noFill/>
          <a:ln w="2222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30" name="Title Placeholder 8">
            <a:extLst>
              <a:ext uri="{FF2B5EF4-FFF2-40B4-BE49-F238E27FC236}">
                <a16:creationId xmlns:a16="http://schemas.microsoft.com/office/drawing/2014/main" id="{F84C0F33-9707-4D47-9468-68307AE43AD0}"/>
              </a:ext>
            </a:extLst>
          </p:cNvPr>
          <p:cNvSpPr txBox="1">
            <a:spLocks/>
          </p:cNvSpPr>
          <p:nvPr userDrawn="1"/>
        </p:nvSpPr>
        <p:spPr>
          <a:xfrm>
            <a:off x="757140" y="5962948"/>
            <a:ext cx="2987999" cy="215444"/>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500" b="0" i="0" kern="1200">
                <a:solidFill>
                  <a:schemeClr val="bg2"/>
                </a:solidFill>
                <a:latin typeface="Merriweather Light" pitchFamily="2" charset="77"/>
                <a:ea typeface="+mj-ea"/>
                <a:cs typeface="+mj-cs"/>
              </a:defRPr>
            </a:lvl1pPr>
          </a:lstStyle>
          <a:p>
            <a:r>
              <a:rPr lang="en-US" sz="1400" b="1" i="0" dirty="0">
                <a:solidFill>
                  <a:schemeClr val="accent1"/>
                </a:solidFill>
                <a:latin typeface="Open Sans" panose="020B0606030504020204" pitchFamily="34" charset="0"/>
                <a:ea typeface="Open Sans" panose="020B0606030504020204" pitchFamily="34" charset="0"/>
                <a:cs typeface="Open Sans" panose="020B0606030504020204" pitchFamily="34" charset="0"/>
              </a:rPr>
              <a:t>dwfgroup.com</a:t>
            </a:r>
          </a:p>
        </p:txBody>
      </p:sp>
      <p:pic>
        <p:nvPicPr>
          <p:cNvPr id="33" name="Picture 32">
            <a:extLst>
              <a:ext uri="{FF2B5EF4-FFF2-40B4-BE49-F238E27FC236}">
                <a16:creationId xmlns:a16="http://schemas.microsoft.com/office/drawing/2014/main" id="{3B9258CD-F828-8041-AA29-50E8BB2A95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25125" y="728114"/>
            <a:ext cx="934338" cy="937285"/>
          </a:xfrm>
          <a:prstGeom prst="rect">
            <a:avLst/>
          </a:prstGeom>
          <a:ln>
            <a:noFill/>
          </a:ln>
        </p:spPr>
      </p:pic>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417236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 Te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9" name="Text Placeholder 7">
            <a:extLst>
              <a:ext uri="{FF2B5EF4-FFF2-40B4-BE49-F238E27FC236}">
                <a16:creationId xmlns:a16="http://schemas.microsoft.com/office/drawing/2014/main" id="{9F3C28F8-D134-FC48-9495-8A79B0B072D1}"/>
              </a:ext>
            </a:extLst>
          </p:cNvPr>
          <p:cNvSpPr>
            <a:spLocks noGrp="1"/>
          </p:cNvSpPr>
          <p:nvPr>
            <p:ph type="body" sz="quarter" idx="19"/>
          </p:nvPr>
        </p:nvSpPr>
        <p:spPr>
          <a:xfrm>
            <a:off x="560291" y="2051050"/>
            <a:ext cx="5468400" cy="246221"/>
          </a:xfrm>
        </p:spPr>
        <p:txBody>
          <a:bodyPr/>
          <a:lstStyle/>
          <a:p>
            <a:pPr lvl="0"/>
            <a:r>
              <a:rPr lang="en-GB" dirty="0"/>
              <a:t>Click to edit Master text styles</a:t>
            </a:r>
          </a:p>
        </p:txBody>
      </p:sp>
      <p:sp>
        <p:nvSpPr>
          <p:cNvPr id="15" name="Text Placeholder 7">
            <a:extLst>
              <a:ext uri="{FF2B5EF4-FFF2-40B4-BE49-F238E27FC236}">
                <a16:creationId xmlns:a16="http://schemas.microsoft.com/office/drawing/2014/main" id="{010D2D97-B208-1C45-8936-87B30CFEABA2}"/>
              </a:ext>
            </a:extLst>
          </p:cNvPr>
          <p:cNvSpPr>
            <a:spLocks noGrp="1"/>
          </p:cNvSpPr>
          <p:nvPr>
            <p:ph type="body" sz="quarter" idx="35"/>
          </p:nvPr>
        </p:nvSpPr>
        <p:spPr>
          <a:xfrm>
            <a:off x="6165491" y="2051050"/>
            <a:ext cx="5468400" cy="246221"/>
          </a:xfrm>
        </p:spPr>
        <p:txBody>
          <a:bodyPr/>
          <a:lstStyle/>
          <a:p>
            <a:pPr lvl="0"/>
            <a:r>
              <a:rPr lang="en-GB" dirty="0"/>
              <a:t>Click to edit Master text styles</a:t>
            </a:r>
          </a:p>
        </p:txBody>
      </p:sp>
      <p:sp>
        <p:nvSpPr>
          <p:cNvPr id="11" name="Text Placeholder 5">
            <a:extLst>
              <a:ext uri="{FF2B5EF4-FFF2-40B4-BE49-F238E27FC236}">
                <a16:creationId xmlns:a16="http://schemas.microsoft.com/office/drawing/2014/main" id="{ECE2F56B-DC8F-8A43-B65E-EFDA49DA9FDD}"/>
              </a:ext>
            </a:extLst>
          </p:cNvPr>
          <p:cNvSpPr>
            <a:spLocks noGrp="1"/>
          </p:cNvSpPr>
          <p:nvPr>
            <p:ph type="body" sz="quarter" idx="41"/>
          </p:nvPr>
        </p:nvSpPr>
        <p:spPr>
          <a:xfrm>
            <a:off x="560387" y="2446040"/>
            <a:ext cx="54684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2" name="Text Placeholder 5">
            <a:extLst>
              <a:ext uri="{FF2B5EF4-FFF2-40B4-BE49-F238E27FC236}">
                <a16:creationId xmlns:a16="http://schemas.microsoft.com/office/drawing/2014/main" id="{33F671A9-9984-284C-9C75-68467E5F4409}"/>
              </a:ext>
            </a:extLst>
          </p:cNvPr>
          <p:cNvSpPr>
            <a:spLocks noGrp="1"/>
          </p:cNvSpPr>
          <p:nvPr>
            <p:ph type="body" sz="quarter" idx="42"/>
          </p:nvPr>
        </p:nvSpPr>
        <p:spPr>
          <a:xfrm>
            <a:off x="6189663" y="2446040"/>
            <a:ext cx="546417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846350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 Col Text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9" name="Straight Connector 8">
            <a:extLst>
              <a:ext uri="{FF2B5EF4-FFF2-40B4-BE49-F238E27FC236}">
                <a16:creationId xmlns:a16="http://schemas.microsoft.com/office/drawing/2014/main" id="{133E61B7-A764-C44F-AF83-AA8C9045114F}"/>
              </a:ext>
            </a:extLst>
          </p:cNvPr>
          <p:cNvCxnSpPr>
            <a:cxnSpLocks/>
          </p:cNvCxnSpPr>
          <p:nvPr userDrawn="1"/>
        </p:nvCxnSpPr>
        <p:spPr>
          <a:xfrm>
            <a:off x="560291"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64E1B6A-ACE3-BA43-837C-27293FA1AF11}"/>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7">
            <a:extLst>
              <a:ext uri="{FF2B5EF4-FFF2-40B4-BE49-F238E27FC236}">
                <a16:creationId xmlns:a16="http://schemas.microsoft.com/office/drawing/2014/main" id="{DA233882-E2B8-F745-AB3C-6C9261D498BE}"/>
              </a:ext>
            </a:extLst>
          </p:cNvPr>
          <p:cNvSpPr>
            <a:spLocks noGrp="1"/>
          </p:cNvSpPr>
          <p:nvPr>
            <p:ph type="body" sz="quarter" idx="19"/>
          </p:nvPr>
        </p:nvSpPr>
        <p:spPr>
          <a:xfrm>
            <a:off x="560291" y="2549598"/>
            <a:ext cx="5468400" cy="246221"/>
          </a:xfrm>
        </p:spPr>
        <p:txBody>
          <a:bodyPr/>
          <a:lstStyle/>
          <a:p>
            <a:pPr lvl="0"/>
            <a:r>
              <a:rPr lang="en-GB" dirty="0"/>
              <a:t>Click to edit Master text styles</a:t>
            </a:r>
          </a:p>
        </p:txBody>
      </p:sp>
      <p:sp>
        <p:nvSpPr>
          <p:cNvPr id="17" name="Text Placeholder 7">
            <a:extLst>
              <a:ext uri="{FF2B5EF4-FFF2-40B4-BE49-F238E27FC236}">
                <a16:creationId xmlns:a16="http://schemas.microsoft.com/office/drawing/2014/main" id="{897E79B0-7449-3947-AA8C-6FCB89783A81}"/>
              </a:ext>
            </a:extLst>
          </p:cNvPr>
          <p:cNvSpPr>
            <a:spLocks noGrp="1"/>
          </p:cNvSpPr>
          <p:nvPr>
            <p:ph type="body" sz="quarter" idx="35"/>
          </p:nvPr>
        </p:nvSpPr>
        <p:spPr>
          <a:xfrm>
            <a:off x="6165491" y="2549598"/>
            <a:ext cx="5468400" cy="246221"/>
          </a:xfrm>
        </p:spPr>
        <p:txBody>
          <a:bodyPr/>
          <a:lstStyle/>
          <a:p>
            <a:pPr lvl="0"/>
            <a:r>
              <a:rPr lang="en-GB" dirty="0"/>
              <a:t>Click to edit Master text styles</a:t>
            </a:r>
          </a:p>
        </p:txBody>
      </p:sp>
      <p:sp>
        <p:nvSpPr>
          <p:cNvPr id="11" name="Text Placeholder 5">
            <a:extLst>
              <a:ext uri="{FF2B5EF4-FFF2-40B4-BE49-F238E27FC236}">
                <a16:creationId xmlns:a16="http://schemas.microsoft.com/office/drawing/2014/main" id="{F3141CE3-758B-6142-B7F2-9D9D10D4A938}"/>
              </a:ext>
            </a:extLst>
          </p:cNvPr>
          <p:cNvSpPr>
            <a:spLocks noGrp="1"/>
          </p:cNvSpPr>
          <p:nvPr>
            <p:ph type="body" sz="quarter" idx="41"/>
          </p:nvPr>
        </p:nvSpPr>
        <p:spPr>
          <a:xfrm>
            <a:off x="560388" y="2944588"/>
            <a:ext cx="54684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2" name="Text Placeholder 5">
            <a:extLst>
              <a:ext uri="{FF2B5EF4-FFF2-40B4-BE49-F238E27FC236}">
                <a16:creationId xmlns:a16="http://schemas.microsoft.com/office/drawing/2014/main" id="{90B8306E-8D26-B54E-A257-110812B882D0}"/>
              </a:ext>
            </a:extLst>
          </p:cNvPr>
          <p:cNvSpPr>
            <a:spLocks noGrp="1"/>
          </p:cNvSpPr>
          <p:nvPr>
            <p:ph type="body" sz="quarter" idx="42"/>
          </p:nvPr>
        </p:nvSpPr>
        <p:spPr>
          <a:xfrm>
            <a:off x="6165491" y="2944588"/>
            <a:ext cx="54684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94493648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 Te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11" name="Text Placeholder 7">
            <a:extLst>
              <a:ext uri="{FF2B5EF4-FFF2-40B4-BE49-F238E27FC236}">
                <a16:creationId xmlns:a16="http://schemas.microsoft.com/office/drawing/2014/main" id="{FE51C106-5B1A-0D47-B867-CCDBE46AC079}"/>
              </a:ext>
            </a:extLst>
          </p:cNvPr>
          <p:cNvSpPr>
            <a:spLocks noGrp="1"/>
          </p:cNvSpPr>
          <p:nvPr>
            <p:ph type="body" sz="quarter" idx="23"/>
          </p:nvPr>
        </p:nvSpPr>
        <p:spPr>
          <a:xfrm>
            <a:off x="560291" y="2051050"/>
            <a:ext cx="3592800" cy="246221"/>
          </a:xfrm>
        </p:spPr>
        <p:txBody>
          <a:bodyPr/>
          <a:lstStyle/>
          <a:p>
            <a:pPr lvl="0"/>
            <a:r>
              <a:rPr lang="en-GB" dirty="0"/>
              <a:t>Click to edit Master text styles</a:t>
            </a:r>
          </a:p>
        </p:txBody>
      </p:sp>
      <p:sp>
        <p:nvSpPr>
          <p:cNvPr id="19" name="Text Placeholder 7">
            <a:extLst>
              <a:ext uri="{FF2B5EF4-FFF2-40B4-BE49-F238E27FC236}">
                <a16:creationId xmlns:a16="http://schemas.microsoft.com/office/drawing/2014/main" id="{8D71427F-160A-7648-9F92-72B02ACEA52E}"/>
              </a:ext>
            </a:extLst>
          </p:cNvPr>
          <p:cNvSpPr>
            <a:spLocks noGrp="1"/>
          </p:cNvSpPr>
          <p:nvPr>
            <p:ph type="body" sz="quarter" idx="35"/>
          </p:nvPr>
        </p:nvSpPr>
        <p:spPr>
          <a:xfrm>
            <a:off x="8041091" y="2051050"/>
            <a:ext cx="3592800" cy="246221"/>
          </a:xfrm>
        </p:spPr>
        <p:txBody>
          <a:bodyPr/>
          <a:lstStyle/>
          <a:p>
            <a:pPr lvl="0"/>
            <a:r>
              <a:rPr lang="en-GB" dirty="0"/>
              <a:t>Click to edit Master text styles</a:t>
            </a:r>
          </a:p>
        </p:txBody>
      </p:sp>
      <p:sp>
        <p:nvSpPr>
          <p:cNvPr id="21" name="Text Placeholder 7">
            <a:extLst>
              <a:ext uri="{FF2B5EF4-FFF2-40B4-BE49-F238E27FC236}">
                <a16:creationId xmlns:a16="http://schemas.microsoft.com/office/drawing/2014/main" id="{886D4D01-10A5-364C-86D4-AC4C3F2D4FD7}"/>
              </a:ext>
            </a:extLst>
          </p:cNvPr>
          <p:cNvSpPr>
            <a:spLocks noGrp="1"/>
          </p:cNvSpPr>
          <p:nvPr>
            <p:ph type="body" sz="quarter" idx="37"/>
          </p:nvPr>
        </p:nvSpPr>
        <p:spPr>
          <a:xfrm>
            <a:off x="4300691" y="2051050"/>
            <a:ext cx="3592800" cy="246221"/>
          </a:xfrm>
        </p:spPr>
        <p:txBody>
          <a:bodyPr/>
          <a:lstStyle/>
          <a:p>
            <a:pPr lvl="0"/>
            <a:r>
              <a:rPr lang="en-GB" dirty="0"/>
              <a:t>Click to edit Master text styles</a:t>
            </a:r>
          </a:p>
        </p:txBody>
      </p:sp>
      <p:sp>
        <p:nvSpPr>
          <p:cNvPr id="13" name="Text Placeholder 5">
            <a:extLst>
              <a:ext uri="{FF2B5EF4-FFF2-40B4-BE49-F238E27FC236}">
                <a16:creationId xmlns:a16="http://schemas.microsoft.com/office/drawing/2014/main" id="{87D45FF7-F608-B847-9582-8D98152AA744}"/>
              </a:ext>
            </a:extLst>
          </p:cNvPr>
          <p:cNvSpPr>
            <a:spLocks noGrp="1"/>
          </p:cNvSpPr>
          <p:nvPr>
            <p:ph type="body" sz="quarter" idx="41"/>
          </p:nvPr>
        </p:nvSpPr>
        <p:spPr>
          <a:xfrm>
            <a:off x="560388" y="2446040"/>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4" name="Text Placeholder 5">
            <a:extLst>
              <a:ext uri="{FF2B5EF4-FFF2-40B4-BE49-F238E27FC236}">
                <a16:creationId xmlns:a16="http://schemas.microsoft.com/office/drawing/2014/main" id="{87085295-A77F-7443-8233-B14F299BD0A1}"/>
              </a:ext>
            </a:extLst>
          </p:cNvPr>
          <p:cNvSpPr>
            <a:spLocks noGrp="1"/>
          </p:cNvSpPr>
          <p:nvPr>
            <p:ph type="body" sz="quarter" idx="42"/>
          </p:nvPr>
        </p:nvSpPr>
        <p:spPr>
          <a:xfrm>
            <a:off x="4300691" y="2446040"/>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5" name="Text Placeholder 5">
            <a:extLst>
              <a:ext uri="{FF2B5EF4-FFF2-40B4-BE49-F238E27FC236}">
                <a16:creationId xmlns:a16="http://schemas.microsoft.com/office/drawing/2014/main" id="{D8A796E4-05D1-1143-9EEA-CFC5EB1A8430}"/>
              </a:ext>
            </a:extLst>
          </p:cNvPr>
          <p:cNvSpPr>
            <a:spLocks noGrp="1"/>
          </p:cNvSpPr>
          <p:nvPr>
            <p:ph type="body" sz="quarter" idx="43"/>
          </p:nvPr>
        </p:nvSpPr>
        <p:spPr>
          <a:xfrm>
            <a:off x="8041091" y="2446040"/>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8137250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 Col Text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1" name="Straight Connector 10">
            <a:extLst>
              <a:ext uri="{FF2B5EF4-FFF2-40B4-BE49-F238E27FC236}">
                <a16:creationId xmlns:a16="http://schemas.microsoft.com/office/drawing/2014/main" id="{63CE1A70-DFA9-1D4C-91DF-605CFA446F21}"/>
              </a:ext>
            </a:extLst>
          </p:cNvPr>
          <p:cNvCxnSpPr>
            <a:cxnSpLocks/>
          </p:cNvCxnSpPr>
          <p:nvPr userDrawn="1"/>
        </p:nvCxnSpPr>
        <p:spPr>
          <a:xfrm>
            <a:off x="560291"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4B841E-E667-A445-A0C7-7E92F309D0B1}"/>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7">
            <a:extLst>
              <a:ext uri="{FF2B5EF4-FFF2-40B4-BE49-F238E27FC236}">
                <a16:creationId xmlns:a16="http://schemas.microsoft.com/office/drawing/2014/main" id="{FBD33AFD-4CD9-8A43-95C2-C5ACBE3AA8C9}"/>
              </a:ext>
            </a:extLst>
          </p:cNvPr>
          <p:cNvSpPr>
            <a:spLocks noGrp="1"/>
          </p:cNvSpPr>
          <p:nvPr>
            <p:ph type="body" sz="quarter" idx="23"/>
          </p:nvPr>
        </p:nvSpPr>
        <p:spPr>
          <a:xfrm>
            <a:off x="560291" y="2549598"/>
            <a:ext cx="3592800" cy="246221"/>
          </a:xfrm>
        </p:spPr>
        <p:txBody>
          <a:bodyPr/>
          <a:lstStyle/>
          <a:p>
            <a:pPr lvl="0"/>
            <a:r>
              <a:rPr lang="en-GB" dirty="0"/>
              <a:t>Click to edit Master text styles</a:t>
            </a:r>
          </a:p>
        </p:txBody>
      </p:sp>
      <p:sp>
        <p:nvSpPr>
          <p:cNvPr id="21" name="Text Placeholder 7">
            <a:extLst>
              <a:ext uri="{FF2B5EF4-FFF2-40B4-BE49-F238E27FC236}">
                <a16:creationId xmlns:a16="http://schemas.microsoft.com/office/drawing/2014/main" id="{6A243812-443D-EF4E-9C12-FF5FDCC8638D}"/>
              </a:ext>
            </a:extLst>
          </p:cNvPr>
          <p:cNvSpPr>
            <a:spLocks noGrp="1"/>
          </p:cNvSpPr>
          <p:nvPr>
            <p:ph type="body" sz="quarter" idx="35"/>
          </p:nvPr>
        </p:nvSpPr>
        <p:spPr>
          <a:xfrm>
            <a:off x="8041091" y="2549598"/>
            <a:ext cx="3592800" cy="246221"/>
          </a:xfrm>
        </p:spPr>
        <p:txBody>
          <a:bodyPr/>
          <a:lstStyle/>
          <a:p>
            <a:pPr lvl="0"/>
            <a:r>
              <a:rPr lang="en-GB" dirty="0"/>
              <a:t>Click to edit Master text styles</a:t>
            </a:r>
          </a:p>
        </p:txBody>
      </p:sp>
      <p:sp>
        <p:nvSpPr>
          <p:cNvPr id="23" name="Text Placeholder 7">
            <a:extLst>
              <a:ext uri="{FF2B5EF4-FFF2-40B4-BE49-F238E27FC236}">
                <a16:creationId xmlns:a16="http://schemas.microsoft.com/office/drawing/2014/main" id="{3AE94116-8D06-E948-9C1F-FAD77FB14CC0}"/>
              </a:ext>
            </a:extLst>
          </p:cNvPr>
          <p:cNvSpPr>
            <a:spLocks noGrp="1"/>
          </p:cNvSpPr>
          <p:nvPr>
            <p:ph type="body" sz="quarter" idx="37"/>
          </p:nvPr>
        </p:nvSpPr>
        <p:spPr>
          <a:xfrm>
            <a:off x="4300691" y="2549598"/>
            <a:ext cx="3592800" cy="246221"/>
          </a:xfrm>
        </p:spPr>
        <p:txBody>
          <a:bodyPr/>
          <a:lstStyle/>
          <a:p>
            <a:pPr lvl="0"/>
            <a:r>
              <a:rPr lang="en-GB" dirty="0"/>
              <a:t>Click to edit Master text styles</a:t>
            </a:r>
          </a:p>
        </p:txBody>
      </p:sp>
      <p:sp>
        <p:nvSpPr>
          <p:cNvPr id="14" name="Text Placeholder 5">
            <a:extLst>
              <a:ext uri="{FF2B5EF4-FFF2-40B4-BE49-F238E27FC236}">
                <a16:creationId xmlns:a16="http://schemas.microsoft.com/office/drawing/2014/main" id="{C4AEF6AE-8265-5340-AA0E-73D3A78E0E93}"/>
              </a:ext>
            </a:extLst>
          </p:cNvPr>
          <p:cNvSpPr>
            <a:spLocks noGrp="1"/>
          </p:cNvSpPr>
          <p:nvPr>
            <p:ph type="body" sz="quarter" idx="41"/>
          </p:nvPr>
        </p:nvSpPr>
        <p:spPr>
          <a:xfrm>
            <a:off x="560388" y="2944588"/>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5" name="Text Placeholder 5">
            <a:extLst>
              <a:ext uri="{FF2B5EF4-FFF2-40B4-BE49-F238E27FC236}">
                <a16:creationId xmlns:a16="http://schemas.microsoft.com/office/drawing/2014/main" id="{3C69AD53-3744-ED42-8776-EB35EA325BF0}"/>
              </a:ext>
            </a:extLst>
          </p:cNvPr>
          <p:cNvSpPr>
            <a:spLocks noGrp="1"/>
          </p:cNvSpPr>
          <p:nvPr>
            <p:ph type="body" sz="quarter" idx="42"/>
          </p:nvPr>
        </p:nvSpPr>
        <p:spPr>
          <a:xfrm>
            <a:off x="4300691" y="2944588"/>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6" name="Text Placeholder 5">
            <a:extLst>
              <a:ext uri="{FF2B5EF4-FFF2-40B4-BE49-F238E27FC236}">
                <a16:creationId xmlns:a16="http://schemas.microsoft.com/office/drawing/2014/main" id="{628D81DC-29A5-7D47-9BF3-8FAA439F724B}"/>
              </a:ext>
            </a:extLst>
          </p:cNvPr>
          <p:cNvSpPr>
            <a:spLocks noGrp="1"/>
          </p:cNvSpPr>
          <p:nvPr>
            <p:ph type="body" sz="quarter" idx="43"/>
          </p:nvPr>
        </p:nvSpPr>
        <p:spPr>
          <a:xfrm>
            <a:off x="8041091" y="2944588"/>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8179690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slide with foot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04535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 Right 1 Col Txt 1">
    <p:spTree>
      <p:nvGrpSpPr>
        <p:cNvPr id="1" name=""/>
        <p:cNvGrpSpPr/>
        <p:nvPr/>
      </p:nvGrpSpPr>
      <p:grpSpPr>
        <a:xfrm>
          <a:off x="0" y="0"/>
          <a:ext cx="0" cy="0"/>
          <a:chOff x="0" y="0"/>
          <a:chExt cx="0" cy="0"/>
        </a:xfrm>
      </p:grpSpPr>
      <p:sp>
        <p:nvSpPr>
          <p:cNvPr id="5" name="Rectangle 4"/>
          <p:cNvSpPr/>
          <p:nvPr userDrawn="1"/>
        </p:nvSpPr>
        <p:spPr>
          <a:xfrm>
            <a:off x="431800" y="1262411"/>
            <a:ext cx="2476500" cy="27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44B944E-EC6C-2D46-8702-4E6847A4EA05}"/>
              </a:ext>
            </a:extLst>
          </p:cNvPr>
          <p:cNvSpPr/>
          <p:nvPr userDrawn="1"/>
        </p:nvSpPr>
        <p:spPr>
          <a:xfrm>
            <a:off x="4894263" y="6176356"/>
            <a:ext cx="7297737"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4333972"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4045972" cy="169277"/>
          </a:xfrm>
        </p:spPr>
        <p:txBody>
          <a:bodyPr/>
          <a:lstStyle/>
          <a:p>
            <a:r>
              <a:rPr lang="en-US" dirty="0"/>
              <a:t>DWF | Title</a:t>
            </a: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5532000" y="0"/>
            <a:ext cx="666000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549598"/>
            <a:ext cx="4320000"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5">
            <a:extLst>
              <a:ext uri="{FF2B5EF4-FFF2-40B4-BE49-F238E27FC236}">
                <a16:creationId xmlns:a16="http://schemas.microsoft.com/office/drawing/2014/main" id="{79287845-1AB6-1849-BFF9-90B6647D1514}"/>
              </a:ext>
            </a:extLst>
          </p:cNvPr>
          <p:cNvSpPr>
            <a:spLocks noGrp="1"/>
          </p:cNvSpPr>
          <p:nvPr>
            <p:ph type="body" sz="quarter" idx="41"/>
          </p:nvPr>
        </p:nvSpPr>
        <p:spPr>
          <a:xfrm>
            <a:off x="560388" y="3927548"/>
            <a:ext cx="2079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8" name="Text Placeholder 5">
            <a:extLst>
              <a:ext uri="{FF2B5EF4-FFF2-40B4-BE49-F238E27FC236}">
                <a16:creationId xmlns:a16="http://schemas.microsoft.com/office/drawing/2014/main" id="{B3EACADD-322A-5E4E-A995-2C4C6706DF30}"/>
              </a:ext>
            </a:extLst>
          </p:cNvPr>
          <p:cNvSpPr>
            <a:spLocks noGrp="1"/>
          </p:cNvSpPr>
          <p:nvPr>
            <p:ph type="body" sz="quarter" idx="42"/>
          </p:nvPr>
        </p:nvSpPr>
        <p:spPr>
          <a:xfrm>
            <a:off x="2806631" y="3927548"/>
            <a:ext cx="2079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cxnSp>
        <p:nvCxnSpPr>
          <p:cNvPr id="11" name="Straight Connector 10">
            <a:extLst>
              <a:ext uri="{FF2B5EF4-FFF2-40B4-BE49-F238E27FC236}">
                <a16:creationId xmlns:a16="http://schemas.microsoft.com/office/drawing/2014/main" id="{8C8A8B52-BD5F-1E4A-8235-8A797CF5B36F}"/>
              </a:ext>
            </a:extLst>
          </p:cNvPr>
          <p:cNvCxnSpPr>
            <a:cxnSpLocks/>
          </p:cNvCxnSpPr>
          <p:nvPr userDrawn="1"/>
        </p:nvCxnSpPr>
        <p:spPr>
          <a:xfrm>
            <a:off x="560388"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73706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 Right 1 Col Txt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4894263" y="6176356"/>
            <a:ext cx="7297737"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4333972"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p:txBody>
          <a:bodyPr/>
          <a:lstStyle/>
          <a:p>
            <a:r>
              <a:rPr lang="en-US" dirty="0"/>
              <a:t>DWF | Title</a:t>
            </a: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5532000" y="0"/>
            <a:ext cx="666000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4320000"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5">
            <a:extLst>
              <a:ext uri="{FF2B5EF4-FFF2-40B4-BE49-F238E27FC236}">
                <a16:creationId xmlns:a16="http://schemas.microsoft.com/office/drawing/2014/main" id="{79287845-1AB6-1849-BFF9-90B6647D1514}"/>
              </a:ext>
            </a:extLst>
          </p:cNvPr>
          <p:cNvSpPr>
            <a:spLocks noGrp="1"/>
          </p:cNvSpPr>
          <p:nvPr>
            <p:ph type="body" sz="quarter" idx="41"/>
          </p:nvPr>
        </p:nvSpPr>
        <p:spPr>
          <a:xfrm>
            <a:off x="560388" y="3429000"/>
            <a:ext cx="2079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8" name="Text Placeholder 5">
            <a:extLst>
              <a:ext uri="{FF2B5EF4-FFF2-40B4-BE49-F238E27FC236}">
                <a16:creationId xmlns:a16="http://schemas.microsoft.com/office/drawing/2014/main" id="{B3EACADD-322A-5E4E-A995-2C4C6706DF30}"/>
              </a:ext>
            </a:extLst>
          </p:cNvPr>
          <p:cNvSpPr>
            <a:spLocks noGrp="1"/>
          </p:cNvSpPr>
          <p:nvPr>
            <p:ph type="body" sz="quarter" idx="42"/>
          </p:nvPr>
        </p:nvSpPr>
        <p:spPr>
          <a:xfrm>
            <a:off x="2806631" y="3429000"/>
            <a:ext cx="2079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967192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 Right 1 Col Txt 1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4894263" y="6176356"/>
            <a:ext cx="7297737"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4333972"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p:txBody>
          <a:bodyPr/>
          <a:lstStyle/>
          <a:p>
            <a:r>
              <a:rPr lang="en-US" dirty="0"/>
              <a:t>DWF | Title</a:t>
            </a: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5532000" y="0"/>
            <a:ext cx="6660000" cy="6858000"/>
          </a:xfrm>
          <a:prstGeom prst="rect">
            <a:avLst/>
          </a:prstGeom>
        </p:spPr>
        <p:txBody>
          <a:bodyPr/>
          <a:lstStyle/>
          <a:p>
            <a:endParaRPr lang="en-US" dirty="0"/>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4320000"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5">
            <a:extLst>
              <a:ext uri="{FF2B5EF4-FFF2-40B4-BE49-F238E27FC236}">
                <a16:creationId xmlns:a16="http://schemas.microsoft.com/office/drawing/2014/main" id="{B3AC0524-749D-854C-8092-A88E9D4AFEC0}"/>
              </a:ext>
            </a:extLst>
          </p:cNvPr>
          <p:cNvSpPr>
            <a:spLocks noGrp="1"/>
          </p:cNvSpPr>
          <p:nvPr>
            <p:ph type="body" sz="quarter" idx="41"/>
          </p:nvPr>
        </p:nvSpPr>
        <p:spPr>
          <a:xfrm>
            <a:off x="560388" y="3429000"/>
            <a:ext cx="4320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35821648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ic Left 1 Col T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0B27-19AC-D142-A7FE-14BA2D9C637C}"/>
              </a:ext>
            </a:extLst>
          </p:cNvPr>
          <p:cNvSpPr>
            <a:spLocks noGrp="1"/>
          </p:cNvSpPr>
          <p:nvPr>
            <p:ph type="title"/>
          </p:nvPr>
        </p:nvSpPr>
        <p:spPr>
          <a:xfrm>
            <a:off x="7777425" y="723802"/>
            <a:ext cx="3863714"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9A1C11FC-4FC9-A548-9070-632E20A51A38}"/>
              </a:ext>
            </a:extLst>
          </p:cNvPr>
          <p:cNvSpPr>
            <a:spLocks noGrp="1"/>
          </p:cNvSpPr>
          <p:nvPr>
            <p:ph type="ftr" sz="quarter" idx="10"/>
          </p:nvPr>
        </p:nvSpPr>
        <p:spPr>
          <a:xfrm>
            <a:off x="8088284" y="6436556"/>
            <a:ext cx="3528000" cy="153888"/>
          </a:xfrm>
          <a:prstGeom prst="rect">
            <a:avLst/>
          </a:prstGeom>
        </p:spPr>
        <p:txBody>
          <a:bodyPr/>
          <a:lstStyle/>
          <a:p>
            <a:r>
              <a:rPr lang="en-US" dirty="0"/>
              <a:t>DWF | Title</a:t>
            </a:r>
          </a:p>
        </p:txBody>
      </p:sp>
      <p:sp>
        <p:nvSpPr>
          <p:cNvPr id="4" name="Slide Number Placeholder 3">
            <a:extLst>
              <a:ext uri="{FF2B5EF4-FFF2-40B4-BE49-F238E27FC236}">
                <a16:creationId xmlns:a16="http://schemas.microsoft.com/office/drawing/2014/main" id="{4A2D1528-8EB9-4E44-9554-19EDB7B517E5}"/>
              </a:ext>
            </a:extLst>
          </p:cNvPr>
          <p:cNvSpPr>
            <a:spLocks noGrp="1"/>
          </p:cNvSpPr>
          <p:nvPr>
            <p:ph type="sldNum" sz="quarter" idx="11"/>
          </p:nvPr>
        </p:nvSpPr>
        <p:spPr>
          <a:xfrm>
            <a:off x="7777424" y="6436556"/>
            <a:ext cx="288000" cy="153888"/>
          </a:xfrm>
          <a:prstGeom prst="rect">
            <a:avLst/>
          </a:prstGeom>
        </p:spPr>
        <p:txBody>
          <a:bodyPr/>
          <a:lstStyle/>
          <a:p>
            <a:fld id="{9F42F5A6-819A-9F4C-9225-88E3002428E4}" type="slidenum">
              <a:rPr lang="en-US" smtClean="0"/>
              <a:pPr/>
              <a:t>‹#›</a:t>
            </a:fld>
            <a:endParaRPr lang="en-US" dirty="0"/>
          </a:p>
        </p:txBody>
      </p:sp>
      <p:sp>
        <p:nvSpPr>
          <p:cNvPr id="8" name="Text Placeholder 10">
            <a:extLst>
              <a:ext uri="{FF2B5EF4-FFF2-40B4-BE49-F238E27FC236}">
                <a16:creationId xmlns:a16="http://schemas.microsoft.com/office/drawing/2014/main" id="{77733F11-83A9-2D4B-8A38-58AE38C8B5AC}"/>
              </a:ext>
            </a:extLst>
          </p:cNvPr>
          <p:cNvSpPr>
            <a:spLocks noGrp="1"/>
          </p:cNvSpPr>
          <p:nvPr>
            <p:ph idx="1"/>
          </p:nvPr>
        </p:nvSpPr>
        <p:spPr>
          <a:xfrm>
            <a:off x="7777424" y="2059288"/>
            <a:ext cx="3863715" cy="1210588"/>
          </a:xfrm>
          <a:prstGeom prst="rect">
            <a:avLst/>
          </a:prstGeom>
        </p:spPr>
        <p:txBody>
          <a:bodyPr vert="horz" wrap="square"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Picture Placeholder 10">
            <a:extLst>
              <a:ext uri="{FF2B5EF4-FFF2-40B4-BE49-F238E27FC236}">
                <a16:creationId xmlns:a16="http://schemas.microsoft.com/office/drawing/2014/main" id="{D27521E3-B3F3-C249-A9BF-1A9A8A7BAD52}"/>
              </a:ext>
            </a:extLst>
          </p:cNvPr>
          <p:cNvSpPr>
            <a:spLocks noGrp="1"/>
          </p:cNvSpPr>
          <p:nvPr>
            <p:ph type="pic" sz="quarter" idx="12"/>
          </p:nvPr>
        </p:nvSpPr>
        <p:spPr>
          <a:xfrm>
            <a:off x="1" y="0"/>
            <a:ext cx="7146000" cy="6858000"/>
          </a:xfrm>
          <a:solidFill>
            <a:schemeClr val="bg1"/>
          </a:solidFill>
        </p:spPr>
        <p:txBody>
          <a:bodyPr/>
          <a:lstStyle/>
          <a:p>
            <a:endParaRPr lang="en-US"/>
          </a:p>
        </p:txBody>
      </p:sp>
      <p:cxnSp>
        <p:nvCxnSpPr>
          <p:cNvPr id="12" name="Straight Connector 11">
            <a:extLst>
              <a:ext uri="{FF2B5EF4-FFF2-40B4-BE49-F238E27FC236}">
                <a16:creationId xmlns:a16="http://schemas.microsoft.com/office/drawing/2014/main" id="{A4EEBE21-6C8F-544A-86C6-AFCD37DE860E}"/>
              </a:ext>
            </a:extLst>
          </p:cNvPr>
          <p:cNvCxnSpPr>
            <a:cxnSpLocks/>
          </p:cNvCxnSpPr>
          <p:nvPr userDrawn="1"/>
        </p:nvCxnSpPr>
        <p:spPr>
          <a:xfrm>
            <a:off x="7777424" y="6308725"/>
            <a:ext cx="385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5AB746-E85C-0D4E-994C-E51BA122A5D5}"/>
              </a:ext>
            </a:extLst>
          </p:cNvPr>
          <p:cNvCxnSpPr>
            <a:cxnSpLocks/>
          </p:cNvCxnSpPr>
          <p:nvPr userDrawn="1"/>
        </p:nvCxnSpPr>
        <p:spPr>
          <a:xfrm>
            <a:off x="7777425"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F7EC3EBF-0B91-F548-B215-EE2577F6C84C}"/>
              </a:ext>
            </a:extLst>
          </p:cNvPr>
          <p:cNvSpPr>
            <a:spLocks noGrp="1"/>
          </p:cNvSpPr>
          <p:nvPr>
            <p:ph type="body" sz="quarter" idx="41"/>
          </p:nvPr>
        </p:nvSpPr>
        <p:spPr>
          <a:xfrm>
            <a:off x="7777424" y="3429000"/>
            <a:ext cx="386371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47651317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ic Left 1 Col Txt 2">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060355"/>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6612119"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10">
            <a:extLst>
              <a:ext uri="{FF2B5EF4-FFF2-40B4-BE49-F238E27FC236}">
                <a16:creationId xmlns:a16="http://schemas.microsoft.com/office/drawing/2014/main" id="{33F40BA1-F017-6140-BC9D-A812F49D226B}"/>
              </a:ext>
            </a:extLst>
          </p:cNvPr>
          <p:cNvSpPr>
            <a:spLocks noGrp="1"/>
          </p:cNvSpPr>
          <p:nvPr>
            <p:ph type="ftr" sz="quarter" idx="13"/>
          </p:nvPr>
        </p:nvSpPr>
        <p:spPr>
          <a:xfrm>
            <a:off x="6900119" y="6436556"/>
            <a:ext cx="4752000" cy="153888"/>
          </a:xfrm>
        </p:spPr>
        <p:txBody>
          <a:bodyPr/>
          <a:lstStyle/>
          <a:p>
            <a:r>
              <a:rPr lang="en-US" dirty="0"/>
              <a:t>DWF | Title</a:t>
            </a:r>
          </a:p>
        </p:txBody>
      </p:sp>
      <p:sp>
        <p:nvSpPr>
          <p:cNvPr id="12" name="Slide Number Placeholder 11">
            <a:extLst>
              <a:ext uri="{FF2B5EF4-FFF2-40B4-BE49-F238E27FC236}">
                <a16:creationId xmlns:a16="http://schemas.microsoft.com/office/drawing/2014/main" id="{4BDA1502-17E6-7D4A-9718-C5FB59DC5E6D}"/>
              </a:ext>
            </a:extLst>
          </p:cNvPr>
          <p:cNvSpPr>
            <a:spLocks noGrp="1"/>
          </p:cNvSpPr>
          <p:nvPr>
            <p:ph type="sldNum" sz="quarter" idx="14"/>
          </p:nvPr>
        </p:nvSpPr>
        <p:spPr>
          <a:xfrm>
            <a:off x="6612119" y="6436556"/>
            <a:ext cx="288000" cy="153888"/>
          </a:xfrm>
        </p:spPr>
        <p:txBody>
          <a:bodyPr/>
          <a:lstStyle/>
          <a:p>
            <a:fld id="{9F42F5A6-819A-9F4C-9225-88E3002428E4}" type="slidenum">
              <a:rPr lang="en-US" smtClean="0"/>
              <a:pPr/>
              <a:t>‹#›</a:t>
            </a:fld>
            <a:endParaRPr lang="en-US" dirty="0"/>
          </a:p>
        </p:txBody>
      </p:sp>
      <p:cxnSp>
        <p:nvCxnSpPr>
          <p:cNvPr id="9" name="Straight Connector 8">
            <a:extLst>
              <a:ext uri="{FF2B5EF4-FFF2-40B4-BE49-F238E27FC236}">
                <a16:creationId xmlns:a16="http://schemas.microsoft.com/office/drawing/2014/main" id="{6A0F29F2-8163-4C43-B06D-3B8F0B87857E}"/>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ECBE0CB2-FFBA-564D-8EF4-B3E6C9789F03}"/>
              </a:ext>
            </a:extLst>
          </p:cNvPr>
          <p:cNvSpPr>
            <a:spLocks noGrp="1"/>
          </p:cNvSpPr>
          <p:nvPr>
            <p:ph type="body" sz="quarter" idx="41"/>
          </p:nvPr>
        </p:nvSpPr>
        <p:spPr>
          <a:xfrm>
            <a:off x="6612120" y="3429000"/>
            <a:ext cx="5026409"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8363443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icture DWF ">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A827E7-B6B2-CF48-8415-7A8D543277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378677" y="5052"/>
            <a:ext cx="5813323" cy="6847897"/>
          </a:xfrm>
          <a:prstGeom prst="rect">
            <a:avLst/>
          </a:prstGeom>
        </p:spPr>
      </p:pic>
      <p:grpSp>
        <p:nvGrpSpPr>
          <p:cNvPr id="15" name="Group 14">
            <a:extLst>
              <a:ext uri="{FF2B5EF4-FFF2-40B4-BE49-F238E27FC236}">
                <a16:creationId xmlns:a16="http://schemas.microsoft.com/office/drawing/2014/main" id="{B7906AF6-E2D2-2C45-A512-EAA96A5CF0B6}"/>
              </a:ext>
            </a:extLst>
          </p:cNvPr>
          <p:cNvGrpSpPr/>
          <p:nvPr userDrawn="1"/>
        </p:nvGrpSpPr>
        <p:grpSpPr>
          <a:xfrm>
            <a:off x="-2" y="0"/>
            <a:ext cx="7153277" cy="6858000"/>
            <a:chOff x="-2" y="0"/>
            <a:chExt cx="7153277" cy="6858000"/>
          </a:xfrm>
        </p:grpSpPr>
        <p:sp>
          <p:nvSpPr>
            <p:cNvPr id="16" name="Rectangle 15">
              <a:extLst>
                <a:ext uri="{FF2B5EF4-FFF2-40B4-BE49-F238E27FC236}">
                  <a16:creationId xmlns:a16="http://schemas.microsoft.com/office/drawing/2014/main" id="{F4649143-3CDB-3047-915A-67DF1EBD82BB}"/>
                </a:ext>
              </a:extLst>
            </p:cNvPr>
            <p:cNvSpPr/>
            <p:nvPr userDrawn="1"/>
          </p:nvSpPr>
          <p:spPr>
            <a:xfrm>
              <a:off x="0" y="0"/>
              <a:ext cx="715327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7" name="Rectangle 16">
              <a:extLst>
                <a:ext uri="{FF2B5EF4-FFF2-40B4-BE49-F238E27FC236}">
                  <a16:creationId xmlns:a16="http://schemas.microsoft.com/office/drawing/2014/main" id="{01B72276-542D-9447-93BD-8DEDD86F768C}"/>
                </a:ext>
              </a:extLst>
            </p:cNvPr>
            <p:cNvSpPr/>
            <p:nvPr userDrawn="1"/>
          </p:nvSpPr>
          <p:spPr>
            <a:xfrm>
              <a:off x="-2" y="0"/>
              <a:ext cx="6713317"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grpSp>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757141" y="3429000"/>
            <a:ext cx="20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10">
            <a:extLst>
              <a:ext uri="{FF2B5EF4-FFF2-40B4-BE49-F238E27FC236}">
                <a16:creationId xmlns:a16="http://schemas.microsoft.com/office/drawing/2014/main" id="{20C5E4E2-D504-B44C-92A8-6FAEE6B1E4A3}"/>
              </a:ext>
            </a:extLst>
          </p:cNvPr>
          <p:cNvSpPr>
            <a:spLocks noGrp="1"/>
          </p:cNvSpPr>
          <p:nvPr>
            <p:ph idx="1" hasCustomPrompt="1"/>
          </p:nvPr>
        </p:nvSpPr>
        <p:spPr>
          <a:xfrm>
            <a:off x="757141" y="3873881"/>
            <a:ext cx="4104000" cy="307777"/>
          </a:xfrm>
          <a:prstGeom prst="rect">
            <a:avLst/>
          </a:prstGeom>
        </p:spPr>
        <p:txBody>
          <a:bodyPr vert="horz" wrap="square" lIns="0" tIns="0" rIns="0" bIns="0" rtlCol="0">
            <a:spAutoFit/>
          </a:bodyPr>
          <a:lstStyle>
            <a:lvl1pPr>
              <a:defRPr sz="20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a:t>Add sub heading</a:t>
            </a:r>
          </a:p>
        </p:txBody>
      </p:sp>
      <p:sp>
        <p:nvSpPr>
          <p:cNvPr id="27" name="Title Placeholder 8">
            <a:extLst>
              <a:ext uri="{FF2B5EF4-FFF2-40B4-BE49-F238E27FC236}">
                <a16:creationId xmlns:a16="http://schemas.microsoft.com/office/drawing/2014/main" id="{B03861ED-3217-1B4A-BBAD-F7CEE653B0E0}"/>
              </a:ext>
            </a:extLst>
          </p:cNvPr>
          <p:cNvSpPr>
            <a:spLocks noGrp="1"/>
          </p:cNvSpPr>
          <p:nvPr>
            <p:ph type="title"/>
          </p:nvPr>
        </p:nvSpPr>
        <p:spPr>
          <a:xfrm>
            <a:off x="757141" y="735973"/>
            <a:ext cx="5256000" cy="2400657"/>
          </a:xfrm>
          <a:prstGeom prst="rect">
            <a:avLst/>
          </a:prstGeom>
        </p:spPr>
        <p:txBody>
          <a:bodyPr vert="horz" wrap="square" lIns="0" tIns="0" rIns="0" bIns="0" rtlCol="0" anchor="b" anchorCtr="0">
            <a:spAutoFit/>
          </a:bodyPr>
          <a:lstStyle>
            <a:lvl1pPr>
              <a:lnSpc>
                <a:spcPct val="100000"/>
              </a:lnSpc>
              <a:defRPr sz="5200"/>
            </a:lvl1pPr>
          </a:lstStyle>
          <a:p>
            <a:r>
              <a:rPr lang="en-GB" dirty="0"/>
              <a:t>Click to edit Master title style</a:t>
            </a:r>
            <a:endParaRPr lang="en-US" dirty="0"/>
          </a:p>
        </p:txBody>
      </p:sp>
      <p:sp>
        <p:nvSpPr>
          <p:cNvPr id="9" name="Title Placeholder 8">
            <a:extLst>
              <a:ext uri="{FF2B5EF4-FFF2-40B4-BE49-F238E27FC236}">
                <a16:creationId xmlns:a16="http://schemas.microsoft.com/office/drawing/2014/main" id="{8D15F51B-78AD-AB44-9B24-658537C55895}"/>
              </a:ext>
            </a:extLst>
          </p:cNvPr>
          <p:cNvSpPr txBox="1">
            <a:spLocks/>
          </p:cNvSpPr>
          <p:nvPr userDrawn="1"/>
        </p:nvSpPr>
        <p:spPr>
          <a:xfrm>
            <a:off x="757140" y="5962948"/>
            <a:ext cx="2987999" cy="215444"/>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500" b="0" i="0" kern="1200">
                <a:solidFill>
                  <a:schemeClr val="bg2"/>
                </a:solidFill>
                <a:latin typeface="Merriweather Light" pitchFamily="2" charset="77"/>
                <a:ea typeface="+mj-ea"/>
                <a:cs typeface="+mj-cs"/>
              </a:defRPr>
            </a:lvl1pPr>
          </a:lstStyle>
          <a:p>
            <a:r>
              <a:rPr lang="en-US" sz="1400" b="1" i="0" dirty="0">
                <a:solidFill>
                  <a:schemeClr val="accent1"/>
                </a:solidFill>
                <a:latin typeface="Open Sans" panose="020B0606030504020204" pitchFamily="34" charset="0"/>
                <a:ea typeface="Open Sans" panose="020B0606030504020204" pitchFamily="34" charset="0"/>
                <a:cs typeface="Open Sans" panose="020B0606030504020204" pitchFamily="34" charset="0"/>
              </a:rPr>
              <a:t>dwfgroup.com</a:t>
            </a:r>
          </a:p>
        </p:txBody>
      </p:sp>
      <p:sp>
        <p:nvSpPr>
          <p:cNvPr id="10" name="TextBox 9">
            <a:extLst>
              <a:ext uri="{FF2B5EF4-FFF2-40B4-BE49-F238E27FC236}">
                <a16:creationId xmlns:a16="http://schemas.microsoft.com/office/drawing/2014/main" id="{E277DB03-4847-4142-8897-4893735533E3}"/>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pic>
        <p:nvPicPr>
          <p:cNvPr id="19" name="Picture 18">
            <a:extLst>
              <a:ext uri="{FF2B5EF4-FFF2-40B4-BE49-F238E27FC236}">
                <a16:creationId xmlns:a16="http://schemas.microsoft.com/office/drawing/2014/main" id="{B9216A4C-0CF6-D64B-91FC-23A5EEA6F9D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25123" y="726250"/>
            <a:ext cx="934339" cy="937286"/>
          </a:xfrm>
          <a:prstGeom prst="rect">
            <a:avLst/>
          </a:prstGeom>
        </p:spPr>
      </p:pic>
    </p:spTree>
    <p:extLst>
      <p:ext uri="{BB962C8B-B14F-4D97-AF65-F5344CB8AC3E}">
        <p14:creationId xmlns:p14="http://schemas.microsoft.com/office/powerpoint/2010/main" val="221873150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Pic Left 1 Col Txt 2 (2 line title)">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549598"/>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Footer Placeholder 10">
            <a:extLst>
              <a:ext uri="{FF2B5EF4-FFF2-40B4-BE49-F238E27FC236}">
                <a16:creationId xmlns:a16="http://schemas.microsoft.com/office/drawing/2014/main" id="{33F40BA1-F017-6140-BC9D-A812F49D226B}"/>
              </a:ext>
            </a:extLst>
          </p:cNvPr>
          <p:cNvSpPr>
            <a:spLocks noGrp="1"/>
          </p:cNvSpPr>
          <p:nvPr>
            <p:ph type="ftr" sz="quarter" idx="13"/>
          </p:nvPr>
        </p:nvSpPr>
        <p:spPr>
          <a:xfrm>
            <a:off x="6900119" y="6436556"/>
            <a:ext cx="4752000" cy="153888"/>
          </a:xfrm>
        </p:spPr>
        <p:txBody>
          <a:bodyPr/>
          <a:lstStyle/>
          <a:p>
            <a:r>
              <a:rPr lang="en-US" dirty="0"/>
              <a:t>DWF | Title</a:t>
            </a:r>
          </a:p>
        </p:txBody>
      </p:sp>
      <p:sp>
        <p:nvSpPr>
          <p:cNvPr id="12" name="Slide Number Placeholder 11">
            <a:extLst>
              <a:ext uri="{FF2B5EF4-FFF2-40B4-BE49-F238E27FC236}">
                <a16:creationId xmlns:a16="http://schemas.microsoft.com/office/drawing/2014/main" id="{4BDA1502-17E6-7D4A-9718-C5FB59DC5E6D}"/>
              </a:ext>
            </a:extLst>
          </p:cNvPr>
          <p:cNvSpPr>
            <a:spLocks noGrp="1"/>
          </p:cNvSpPr>
          <p:nvPr>
            <p:ph type="sldNum" sz="quarter" idx="14"/>
          </p:nvPr>
        </p:nvSpPr>
        <p:spPr>
          <a:xfrm>
            <a:off x="6612119" y="6436556"/>
            <a:ext cx="288000" cy="153888"/>
          </a:xfrm>
        </p:spPr>
        <p:txBody>
          <a:bodyPr/>
          <a:lstStyle/>
          <a:p>
            <a:fld id="{9F42F5A6-819A-9F4C-9225-88E3002428E4}" type="slidenum">
              <a:rPr lang="en-US" smtClean="0"/>
              <a:pPr/>
              <a:t>‹#›</a:t>
            </a:fld>
            <a:endParaRPr lang="en-US" dirty="0"/>
          </a:p>
        </p:txBody>
      </p:sp>
      <p:cxnSp>
        <p:nvCxnSpPr>
          <p:cNvPr id="9" name="Straight Connector 8">
            <a:extLst>
              <a:ext uri="{FF2B5EF4-FFF2-40B4-BE49-F238E27FC236}">
                <a16:creationId xmlns:a16="http://schemas.microsoft.com/office/drawing/2014/main" id="{6A0F29F2-8163-4C43-B06D-3B8F0B87857E}"/>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ECBE0CB2-FFBA-564D-8EF4-B3E6C9789F03}"/>
              </a:ext>
            </a:extLst>
          </p:cNvPr>
          <p:cNvSpPr>
            <a:spLocks noGrp="1"/>
          </p:cNvSpPr>
          <p:nvPr>
            <p:ph type="body" sz="quarter" idx="41"/>
          </p:nvPr>
        </p:nvSpPr>
        <p:spPr>
          <a:xfrm>
            <a:off x="6612120" y="3918243"/>
            <a:ext cx="5026409"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cxnSp>
        <p:nvCxnSpPr>
          <p:cNvPr id="10" name="Straight Connector 9">
            <a:extLst>
              <a:ext uri="{FF2B5EF4-FFF2-40B4-BE49-F238E27FC236}">
                <a16:creationId xmlns:a16="http://schemas.microsoft.com/office/drawing/2014/main" id="{8C8A8B52-BD5F-1E4A-8235-8A797CF5B36F}"/>
              </a:ext>
            </a:extLst>
          </p:cNvPr>
          <p:cNvCxnSpPr>
            <a:cxnSpLocks/>
          </p:cNvCxnSpPr>
          <p:nvPr userDrawn="1"/>
        </p:nvCxnSpPr>
        <p:spPr>
          <a:xfrm>
            <a:off x="6612119"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44262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Pic Left 1 Col Txt 2">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3657599"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4098914" y="723802"/>
            <a:ext cx="7539615"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4098913" y="2060355"/>
            <a:ext cx="7539615"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4098913"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10">
            <a:extLst>
              <a:ext uri="{FF2B5EF4-FFF2-40B4-BE49-F238E27FC236}">
                <a16:creationId xmlns:a16="http://schemas.microsoft.com/office/drawing/2014/main" id="{33F40BA1-F017-6140-BC9D-A812F49D226B}"/>
              </a:ext>
            </a:extLst>
          </p:cNvPr>
          <p:cNvSpPr>
            <a:spLocks noGrp="1"/>
          </p:cNvSpPr>
          <p:nvPr>
            <p:ph type="ftr" sz="quarter" idx="13"/>
          </p:nvPr>
        </p:nvSpPr>
        <p:spPr>
          <a:xfrm>
            <a:off x="4386913" y="6436556"/>
            <a:ext cx="7251616" cy="153888"/>
          </a:xfrm>
        </p:spPr>
        <p:txBody>
          <a:bodyPr/>
          <a:lstStyle/>
          <a:p>
            <a:r>
              <a:rPr lang="en-US" dirty="0"/>
              <a:t>DWF | Title</a:t>
            </a:r>
          </a:p>
        </p:txBody>
      </p:sp>
      <p:sp>
        <p:nvSpPr>
          <p:cNvPr id="12" name="Slide Number Placeholder 11">
            <a:extLst>
              <a:ext uri="{FF2B5EF4-FFF2-40B4-BE49-F238E27FC236}">
                <a16:creationId xmlns:a16="http://schemas.microsoft.com/office/drawing/2014/main" id="{4BDA1502-17E6-7D4A-9718-C5FB59DC5E6D}"/>
              </a:ext>
            </a:extLst>
          </p:cNvPr>
          <p:cNvSpPr>
            <a:spLocks noGrp="1"/>
          </p:cNvSpPr>
          <p:nvPr>
            <p:ph type="sldNum" sz="quarter" idx="14"/>
          </p:nvPr>
        </p:nvSpPr>
        <p:spPr>
          <a:xfrm>
            <a:off x="4098914" y="6436556"/>
            <a:ext cx="288000" cy="153888"/>
          </a:xfrm>
        </p:spPr>
        <p:txBody>
          <a:bodyPr/>
          <a:lstStyle/>
          <a:p>
            <a:fld id="{9F42F5A6-819A-9F4C-9225-88E3002428E4}" type="slidenum">
              <a:rPr lang="en-US" smtClean="0"/>
              <a:pPr/>
              <a:t>‹#›</a:t>
            </a:fld>
            <a:endParaRPr lang="en-US" dirty="0"/>
          </a:p>
        </p:txBody>
      </p:sp>
      <p:cxnSp>
        <p:nvCxnSpPr>
          <p:cNvPr id="9" name="Straight Connector 8">
            <a:extLst>
              <a:ext uri="{FF2B5EF4-FFF2-40B4-BE49-F238E27FC236}">
                <a16:creationId xmlns:a16="http://schemas.microsoft.com/office/drawing/2014/main" id="{6A0F29F2-8163-4C43-B06D-3B8F0B87857E}"/>
              </a:ext>
            </a:extLst>
          </p:cNvPr>
          <p:cNvCxnSpPr>
            <a:cxnSpLocks/>
          </p:cNvCxnSpPr>
          <p:nvPr userDrawn="1"/>
        </p:nvCxnSpPr>
        <p:spPr>
          <a:xfrm>
            <a:off x="4098914" y="6308725"/>
            <a:ext cx="75396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ECBE0CB2-FFBA-564D-8EF4-B3E6C9789F03}"/>
              </a:ext>
            </a:extLst>
          </p:cNvPr>
          <p:cNvSpPr>
            <a:spLocks noGrp="1"/>
          </p:cNvSpPr>
          <p:nvPr>
            <p:ph type="body" sz="quarter" idx="41"/>
          </p:nvPr>
        </p:nvSpPr>
        <p:spPr>
          <a:xfrm>
            <a:off x="4098914" y="3429000"/>
            <a:ext cx="753961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34983477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 Right 1 Col Txt Imag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4894263" y="6176356"/>
            <a:ext cx="7297737"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4333972"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5532000" y="0"/>
            <a:ext cx="666000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4333875"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Picture Placeholder 10">
            <a:extLst>
              <a:ext uri="{FF2B5EF4-FFF2-40B4-BE49-F238E27FC236}">
                <a16:creationId xmlns:a16="http://schemas.microsoft.com/office/drawing/2014/main" id="{10D533DF-4B9F-204E-A6F5-E056FF85DB88}"/>
              </a:ext>
            </a:extLst>
          </p:cNvPr>
          <p:cNvSpPr>
            <a:spLocks noGrp="1"/>
          </p:cNvSpPr>
          <p:nvPr>
            <p:ph type="pic" sz="quarter" idx="14"/>
          </p:nvPr>
        </p:nvSpPr>
        <p:spPr>
          <a:xfrm>
            <a:off x="2797175" y="3905431"/>
            <a:ext cx="2097088" cy="2228767"/>
          </a:xfrm>
          <a:prstGeom prst="rect">
            <a:avLst/>
          </a:prstGeom>
        </p:spPr>
        <p:txBody>
          <a:bodyPr/>
          <a:lstStyle/>
          <a:p>
            <a:endParaRPr lang="en-US" dirty="0"/>
          </a:p>
        </p:txBody>
      </p:sp>
      <p:sp>
        <p:nvSpPr>
          <p:cNvPr id="11" name="Text Placeholder 5">
            <a:extLst>
              <a:ext uri="{FF2B5EF4-FFF2-40B4-BE49-F238E27FC236}">
                <a16:creationId xmlns:a16="http://schemas.microsoft.com/office/drawing/2014/main" id="{48C07D11-5249-5543-91ED-96264321D89D}"/>
              </a:ext>
            </a:extLst>
          </p:cNvPr>
          <p:cNvSpPr>
            <a:spLocks noGrp="1"/>
          </p:cNvSpPr>
          <p:nvPr>
            <p:ph type="body" sz="quarter" idx="41"/>
          </p:nvPr>
        </p:nvSpPr>
        <p:spPr>
          <a:xfrm>
            <a:off x="550863" y="3437965"/>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3348939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 Right 2 Col Txt Chart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7872000" y="6176356"/>
            <a:ext cx="4320000"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0" y="723802"/>
            <a:ext cx="7311709"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8413750" y="0"/>
            <a:ext cx="377825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7311612"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hart Placeholder 5">
            <a:extLst>
              <a:ext uri="{FF2B5EF4-FFF2-40B4-BE49-F238E27FC236}">
                <a16:creationId xmlns:a16="http://schemas.microsoft.com/office/drawing/2014/main" id="{B1DC502A-AE53-9E43-9AEE-B54E26EF6F80}"/>
              </a:ext>
            </a:extLst>
          </p:cNvPr>
          <p:cNvSpPr>
            <a:spLocks noGrp="1"/>
          </p:cNvSpPr>
          <p:nvPr>
            <p:ph type="chart" sz="quarter" idx="16"/>
          </p:nvPr>
        </p:nvSpPr>
        <p:spPr>
          <a:xfrm>
            <a:off x="4655725" y="3429000"/>
            <a:ext cx="3216275" cy="2643188"/>
          </a:xfrm>
        </p:spPr>
        <p:txBody>
          <a:bodyPr/>
          <a:lstStyle/>
          <a:p>
            <a:endParaRPr lang="en-US"/>
          </a:p>
        </p:txBody>
      </p:sp>
      <p:sp>
        <p:nvSpPr>
          <p:cNvPr id="14" name="Text Placeholder 5">
            <a:extLst>
              <a:ext uri="{FF2B5EF4-FFF2-40B4-BE49-F238E27FC236}">
                <a16:creationId xmlns:a16="http://schemas.microsoft.com/office/drawing/2014/main" id="{3FB518A1-ECE4-5645-BFE5-C5F7DBC67A15}"/>
              </a:ext>
            </a:extLst>
          </p:cNvPr>
          <p:cNvSpPr>
            <a:spLocks noGrp="1"/>
          </p:cNvSpPr>
          <p:nvPr>
            <p:ph type="body" sz="quarter" idx="41"/>
          </p:nvPr>
        </p:nvSpPr>
        <p:spPr>
          <a:xfrm>
            <a:off x="560291" y="3429000"/>
            <a:ext cx="394938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237721998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ic Right 2 Col Txt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7872000" y="6176356"/>
            <a:ext cx="4320000"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7311708"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8413750" y="0"/>
            <a:ext cx="377825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7311612"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Box 12">
            <a:extLst>
              <a:ext uri="{FF2B5EF4-FFF2-40B4-BE49-F238E27FC236}">
                <a16:creationId xmlns:a16="http://schemas.microsoft.com/office/drawing/2014/main" id="{0FF7FDED-604E-9542-A498-445A3F22664B}"/>
              </a:ext>
            </a:extLst>
          </p:cNvPr>
          <p:cNvSpPr txBox="1"/>
          <p:nvPr userDrawn="1"/>
        </p:nvSpPr>
        <p:spPr>
          <a:xfrm>
            <a:off x="560291" y="6991350"/>
            <a:ext cx="5074286"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the chart (if not needed, delete placeholder):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current chart &gt; Add data to create new chart</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Placeholder 5">
            <a:extLst>
              <a:ext uri="{FF2B5EF4-FFF2-40B4-BE49-F238E27FC236}">
                <a16:creationId xmlns:a16="http://schemas.microsoft.com/office/drawing/2014/main" id="{3FB518A1-ECE4-5645-BFE5-C5F7DBC67A15}"/>
              </a:ext>
            </a:extLst>
          </p:cNvPr>
          <p:cNvSpPr>
            <a:spLocks noGrp="1"/>
          </p:cNvSpPr>
          <p:nvPr>
            <p:ph type="body" sz="quarter" idx="41"/>
          </p:nvPr>
        </p:nvSpPr>
        <p:spPr>
          <a:xfrm>
            <a:off x="560290" y="3429000"/>
            <a:ext cx="7311709"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31499879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Pic Right 2 Col Txt (2 line title)">
    <p:spTree>
      <p:nvGrpSpPr>
        <p:cNvPr id="1" name=""/>
        <p:cNvGrpSpPr/>
        <p:nvPr/>
      </p:nvGrpSpPr>
      <p:grpSpPr>
        <a:xfrm>
          <a:off x="0" y="0"/>
          <a:ext cx="0" cy="0"/>
          <a:chOff x="0" y="0"/>
          <a:chExt cx="0" cy="0"/>
        </a:xfrm>
      </p:grpSpPr>
      <p:sp>
        <p:nvSpPr>
          <p:cNvPr id="6" name="Rectangle 5"/>
          <p:cNvSpPr/>
          <p:nvPr userDrawn="1"/>
        </p:nvSpPr>
        <p:spPr>
          <a:xfrm>
            <a:off x="457200" y="1262411"/>
            <a:ext cx="2349795" cy="236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2" name="Rectangle 11">
            <a:extLst>
              <a:ext uri="{FF2B5EF4-FFF2-40B4-BE49-F238E27FC236}">
                <a16:creationId xmlns:a16="http://schemas.microsoft.com/office/drawing/2014/main" id="{F44B944E-EC6C-2D46-8702-4E6847A4EA05}"/>
              </a:ext>
            </a:extLst>
          </p:cNvPr>
          <p:cNvSpPr/>
          <p:nvPr userDrawn="1"/>
        </p:nvSpPr>
        <p:spPr>
          <a:xfrm>
            <a:off x="7872000" y="6176356"/>
            <a:ext cx="4320000"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7311708"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8413750" y="0"/>
            <a:ext cx="377825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549598"/>
            <a:ext cx="7311612"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5">
            <a:extLst>
              <a:ext uri="{FF2B5EF4-FFF2-40B4-BE49-F238E27FC236}">
                <a16:creationId xmlns:a16="http://schemas.microsoft.com/office/drawing/2014/main" id="{3FB518A1-ECE4-5645-BFE5-C5F7DBC67A15}"/>
              </a:ext>
            </a:extLst>
          </p:cNvPr>
          <p:cNvSpPr>
            <a:spLocks noGrp="1"/>
          </p:cNvSpPr>
          <p:nvPr>
            <p:ph type="body" sz="quarter" idx="41"/>
          </p:nvPr>
        </p:nvSpPr>
        <p:spPr>
          <a:xfrm>
            <a:off x="560290" y="3927548"/>
            <a:ext cx="7311709"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cxnSp>
        <p:nvCxnSpPr>
          <p:cNvPr id="11" name="Straight Connector 10">
            <a:extLst>
              <a:ext uri="{FF2B5EF4-FFF2-40B4-BE49-F238E27FC236}">
                <a16:creationId xmlns:a16="http://schemas.microsoft.com/office/drawing/2014/main" id="{8C8A8B52-BD5F-1E4A-8235-8A797CF5B36F}"/>
              </a:ext>
            </a:extLst>
          </p:cNvPr>
          <p:cNvCxnSpPr>
            <a:cxnSpLocks/>
          </p:cNvCxnSpPr>
          <p:nvPr userDrawn="1"/>
        </p:nvCxnSpPr>
        <p:spPr>
          <a:xfrm>
            <a:off x="560290"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65181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 Text w fram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47361" y="2051050"/>
            <a:ext cx="2664000" cy="379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3357411" y="2051050"/>
            <a:ext cx="2664000" cy="3792797"/>
          </a:xfrm>
          <a:prstGeom prst="rect">
            <a:avLst/>
          </a:prstGeom>
          <a:solidFill>
            <a:srgbClr val="4EA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6167461" y="2051050"/>
            <a:ext cx="2664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47361" y="2051050"/>
            <a:ext cx="2628000"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3359507" y="2051050"/>
            <a:ext cx="2628000" cy="609737"/>
          </a:xfrm>
        </p:spPr>
        <p:txBody>
          <a:bodyPr lIns="180000" tIns="180000" rIns="180000" bIns="180000"/>
          <a:lstStyle>
            <a:lvl1pPr>
              <a:defRPr>
                <a:solidFill>
                  <a:schemeClr val="bg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6171649" y="2051050"/>
            <a:ext cx="2628000" cy="609737"/>
          </a:xfrm>
        </p:spPr>
        <p:txBody>
          <a:bodyPr lIns="180000" tIns="180000" rIns="180000" bIns="180000"/>
          <a:lstStyle>
            <a:lvl1pPr>
              <a:defRPr>
                <a:solidFill>
                  <a:schemeClr val="tx1"/>
                </a:solidFill>
              </a:defRPr>
            </a:lvl1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24581"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6334786"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3544760"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B7176A-7532-434C-9B14-94DB852A25CD}"/>
              </a:ext>
            </a:extLst>
          </p:cNvPr>
          <p:cNvSpPr/>
          <p:nvPr userDrawn="1"/>
        </p:nvSpPr>
        <p:spPr>
          <a:xfrm>
            <a:off x="8979241" y="2051050"/>
            <a:ext cx="2664000" cy="3792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1" name="Text Placeholder 10">
            <a:extLst>
              <a:ext uri="{FF2B5EF4-FFF2-40B4-BE49-F238E27FC236}">
                <a16:creationId xmlns:a16="http://schemas.microsoft.com/office/drawing/2014/main" id="{45FB6E75-3CC3-1B42-AF76-7007E986602D}"/>
              </a:ext>
            </a:extLst>
          </p:cNvPr>
          <p:cNvSpPr>
            <a:spLocks noGrp="1"/>
          </p:cNvSpPr>
          <p:nvPr>
            <p:ph type="body" sz="quarter" idx="18"/>
          </p:nvPr>
        </p:nvSpPr>
        <p:spPr>
          <a:xfrm>
            <a:off x="8979241" y="2051050"/>
            <a:ext cx="2628000" cy="855958"/>
          </a:xfrm>
        </p:spPr>
        <p:txBody>
          <a:bodyPr lIns="180000" tIns="180000" rIns="180000" bIns="180000"/>
          <a:lstStyle>
            <a:lvl1pPr>
              <a:defRPr>
                <a:solidFill>
                  <a:schemeClr val="bg1"/>
                </a:solidFill>
              </a:defRPr>
            </a:lvl1pPr>
          </a:lstStyle>
          <a:p>
            <a:pPr lvl="0"/>
            <a:r>
              <a:rPr lang="en-GB" dirty="0"/>
              <a:t>Click to edit Master text styles</a:t>
            </a:r>
          </a:p>
        </p:txBody>
      </p:sp>
      <p:cxnSp>
        <p:nvCxnSpPr>
          <p:cNvPr id="22" name="Straight Connector 21">
            <a:extLst>
              <a:ext uri="{FF2B5EF4-FFF2-40B4-BE49-F238E27FC236}">
                <a16:creationId xmlns:a16="http://schemas.microsoft.com/office/drawing/2014/main" id="{E2452039-237A-5B4C-8409-1197FAB5CDB9}"/>
              </a:ext>
            </a:extLst>
          </p:cNvPr>
          <p:cNvCxnSpPr>
            <a:cxnSpLocks/>
          </p:cNvCxnSpPr>
          <p:nvPr userDrawn="1"/>
        </p:nvCxnSpPr>
        <p:spPr>
          <a:xfrm>
            <a:off x="9146566"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42A5C67A-9335-AC4B-885E-CBFC1BC4B35C}"/>
              </a:ext>
            </a:extLst>
          </p:cNvPr>
          <p:cNvSpPr>
            <a:spLocks noGrp="1"/>
          </p:cNvSpPr>
          <p:nvPr>
            <p:ph type="body" sz="quarter" idx="40"/>
          </p:nvPr>
        </p:nvSpPr>
        <p:spPr>
          <a:xfrm>
            <a:off x="560388" y="2954446"/>
            <a:ext cx="2649537"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5" name="Text Placeholder 5">
            <a:extLst>
              <a:ext uri="{FF2B5EF4-FFF2-40B4-BE49-F238E27FC236}">
                <a16:creationId xmlns:a16="http://schemas.microsoft.com/office/drawing/2014/main" id="{7B9FF21D-C52E-CE40-B657-44CF67D1FE2D}"/>
              </a:ext>
            </a:extLst>
          </p:cNvPr>
          <p:cNvSpPr>
            <a:spLocks noGrp="1"/>
          </p:cNvSpPr>
          <p:nvPr>
            <p:ph type="body" sz="quarter" idx="41"/>
          </p:nvPr>
        </p:nvSpPr>
        <p:spPr>
          <a:xfrm>
            <a:off x="3357411" y="2954446"/>
            <a:ext cx="2649537"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6" name="Text Placeholder 5">
            <a:extLst>
              <a:ext uri="{FF2B5EF4-FFF2-40B4-BE49-F238E27FC236}">
                <a16:creationId xmlns:a16="http://schemas.microsoft.com/office/drawing/2014/main" id="{9360E624-4141-8D44-A66C-1E228582D45E}"/>
              </a:ext>
            </a:extLst>
          </p:cNvPr>
          <p:cNvSpPr>
            <a:spLocks noGrp="1"/>
          </p:cNvSpPr>
          <p:nvPr>
            <p:ph type="body" sz="quarter" idx="42"/>
          </p:nvPr>
        </p:nvSpPr>
        <p:spPr>
          <a:xfrm>
            <a:off x="6171649" y="2954446"/>
            <a:ext cx="2649537"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7" name="Text Placeholder 5">
            <a:extLst>
              <a:ext uri="{FF2B5EF4-FFF2-40B4-BE49-F238E27FC236}">
                <a16:creationId xmlns:a16="http://schemas.microsoft.com/office/drawing/2014/main" id="{7BA5FE41-93CB-2F48-99C0-6BA8DA788834}"/>
              </a:ext>
            </a:extLst>
          </p:cNvPr>
          <p:cNvSpPr>
            <a:spLocks noGrp="1"/>
          </p:cNvSpPr>
          <p:nvPr>
            <p:ph type="body" sz="quarter" idx="43"/>
          </p:nvPr>
        </p:nvSpPr>
        <p:spPr>
          <a:xfrm>
            <a:off x="8979241" y="2954446"/>
            <a:ext cx="2649537"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40838400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Col Text w frames 1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1" y="2051050"/>
            <a:ext cx="2451600" cy="379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3185295" y="2051050"/>
            <a:ext cx="2448000" cy="3792797"/>
          </a:xfrm>
          <a:prstGeom prst="rect">
            <a:avLst/>
          </a:prstGeom>
          <a:solidFill>
            <a:srgbClr val="4EA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5810300" y="2051050"/>
            <a:ext cx="2448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2051050"/>
            <a:ext cx="2448000" cy="855958"/>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3187389" y="2051050"/>
            <a:ext cx="2448000" cy="855958"/>
          </a:xfrm>
        </p:spPr>
        <p:txBody>
          <a:bodyPr lIns="180000" tIns="180000" rIns="180000" bIns="180000"/>
          <a:lstStyle>
            <a:lvl1pPr>
              <a:defRPr>
                <a:solidFill>
                  <a:schemeClr val="bg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5814487" y="2051050"/>
            <a:ext cx="2448000" cy="855958"/>
          </a:xfrm>
        </p:spPr>
        <p:txBody>
          <a:bodyPr lIns="180000" tIns="180000" rIns="180000" bIns="180000"/>
          <a:lstStyle>
            <a:lvl1pPr>
              <a:defRPr>
                <a:solidFill>
                  <a:schemeClr val="tx1"/>
                </a:solidFill>
              </a:defRPr>
            </a:lvl1pPr>
          </a:lstStyle>
          <a:p>
            <a:pPr lvl="0"/>
            <a:r>
              <a:rPr lang="en-GB" dirty="0"/>
              <a:t>Click to edit Master text styles</a:t>
            </a:r>
          </a:p>
        </p:txBody>
      </p:sp>
      <p:sp>
        <p:nvSpPr>
          <p:cNvPr id="15" name="Text Placeholder 14">
            <a:extLst>
              <a:ext uri="{FF2B5EF4-FFF2-40B4-BE49-F238E27FC236}">
                <a16:creationId xmlns:a16="http://schemas.microsoft.com/office/drawing/2014/main" id="{50108EA8-5429-FC4F-B2DF-7D9B613E8DA7}"/>
              </a:ext>
            </a:extLst>
          </p:cNvPr>
          <p:cNvSpPr>
            <a:spLocks noGrp="1"/>
          </p:cNvSpPr>
          <p:nvPr>
            <p:ph type="body" sz="quarter" idx="15"/>
          </p:nvPr>
        </p:nvSpPr>
        <p:spPr>
          <a:xfrm>
            <a:off x="8886305" y="2051050"/>
            <a:ext cx="2743200" cy="1456809"/>
          </a:xfrm>
        </p:spPr>
        <p:txBody>
          <a:bodyPr/>
          <a:lstStyle>
            <a:lvl1pPr>
              <a:defRPr>
                <a:solidFill>
                  <a:schemeClr val="accent1"/>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5999463"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3372642"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50FB80B5-B709-2648-9D7D-A849D5A92483}"/>
              </a:ext>
            </a:extLst>
          </p:cNvPr>
          <p:cNvSpPr>
            <a:spLocks noGrp="1"/>
          </p:cNvSpPr>
          <p:nvPr>
            <p:ph type="body" sz="quarter" idx="40"/>
          </p:nvPr>
        </p:nvSpPr>
        <p:spPr>
          <a:xfrm>
            <a:off x="560389" y="2951085"/>
            <a:ext cx="2458800"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3" name="Text Placeholder 5">
            <a:extLst>
              <a:ext uri="{FF2B5EF4-FFF2-40B4-BE49-F238E27FC236}">
                <a16:creationId xmlns:a16="http://schemas.microsoft.com/office/drawing/2014/main" id="{562791C8-C737-D149-A65E-F275ED61BD98}"/>
              </a:ext>
            </a:extLst>
          </p:cNvPr>
          <p:cNvSpPr>
            <a:spLocks noGrp="1"/>
          </p:cNvSpPr>
          <p:nvPr>
            <p:ph type="body" sz="quarter" idx="41"/>
          </p:nvPr>
        </p:nvSpPr>
        <p:spPr>
          <a:xfrm>
            <a:off x="3185295" y="2951085"/>
            <a:ext cx="2458800"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4" name="Text Placeholder 5">
            <a:extLst>
              <a:ext uri="{FF2B5EF4-FFF2-40B4-BE49-F238E27FC236}">
                <a16:creationId xmlns:a16="http://schemas.microsoft.com/office/drawing/2014/main" id="{08BC4FF2-0653-3741-AA31-7E515E059193}"/>
              </a:ext>
            </a:extLst>
          </p:cNvPr>
          <p:cNvSpPr>
            <a:spLocks noGrp="1"/>
          </p:cNvSpPr>
          <p:nvPr>
            <p:ph type="body" sz="quarter" idx="42"/>
          </p:nvPr>
        </p:nvSpPr>
        <p:spPr>
          <a:xfrm>
            <a:off x="5810300" y="2951085"/>
            <a:ext cx="24588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6" name="Text Placeholder 5">
            <a:extLst>
              <a:ext uri="{FF2B5EF4-FFF2-40B4-BE49-F238E27FC236}">
                <a16:creationId xmlns:a16="http://schemas.microsoft.com/office/drawing/2014/main" id="{EF82EEB3-8ECF-AE47-8C56-5AC826DA5671}"/>
              </a:ext>
            </a:extLst>
          </p:cNvPr>
          <p:cNvSpPr>
            <a:spLocks noGrp="1"/>
          </p:cNvSpPr>
          <p:nvPr>
            <p:ph type="body" sz="quarter" idx="43"/>
          </p:nvPr>
        </p:nvSpPr>
        <p:spPr>
          <a:xfrm>
            <a:off x="8886304" y="3529291"/>
            <a:ext cx="2754833"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74786798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 Text w fram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US" dirty="0"/>
              <a:t>DWF | Title</a:t>
            </a: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0" y="2051050"/>
            <a:ext cx="3603600" cy="379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4296000" y="2051050"/>
            <a:ext cx="3600000" cy="3792797"/>
          </a:xfrm>
          <a:prstGeom prst="rect">
            <a:avLst/>
          </a:prstGeom>
          <a:solidFill>
            <a:srgbClr val="4EA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8027521" y="2051050"/>
            <a:ext cx="3600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0" y="2051050"/>
            <a:ext cx="3600000"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4298096" y="2051050"/>
            <a:ext cx="3597904" cy="609737"/>
          </a:xfrm>
        </p:spPr>
        <p:txBody>
          <a:bodyPr lIns="180000" tIns="180000" rIns="180000" bIns="180000"/>
          <a:lstStyle>
            <a:lvl1pPr>
              <a:defRPr>
                <a:solidFill>
                  <a:schemeClr val="bg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8031709" y="2051050"/>
            <a:ext cx="3595812" cy="609737"/>
          </a:xfrm>
        </p:spPr>
        <p:txBody>
          <a:bodyPr lIns="180000" tIns="180000" rIns="180000" bIns="180000"/>
          <a:lstStyle>
            <a:lvl1pPr>
              <a:defRPr>
                <a:solidFill>
                  <a:schemeClr val="tx1"/>
                </a:solidFill>
              </a:defRPr>
            </a:lvl1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8194846"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448334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AC799C79-F364-4944-B2EB-01E86CA504E7}"/>
              </a:ext>
            </a:extLst>
          </p:cNvPr>
          <p:cNvSpPr>
            <a:spLocks noGrp="1"/>
          </p:cNvSpPr>
          <p:nvPr>
            <p:ph type="body" sz="quarter" idx="40"/>
          </p:nvPr>
        </p:nvSpPr>
        <p:spPr>
          <a:xfrm>
            <a:off x="560389" y="2951085"/>
            <a:ext cx="3600000"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1" name="Text Placeholder 5">
            <a:extLst>
              <a:ext uri="{FF2B5EF4-FFF2-40B4-BE49-F238E27FC236}">
                <a16:creationId xmlns:a16="http://schemas.microsoft.com/office/drawing/2014/main" id="{80E5C3A1-1911-AB4A-AA13-FE01527CB8DA}"/>
              </a:ext>
            </a:extLst>
          </p:cNvPr>
          <p:cNvSpPr>
            <a:spLocks noGrp="1"/>
          </p:cNvSpPr>
          <p:nvPr>
            <p:ph type="body" sz="quarter" idx="41"/>
          </p:nvPr>
        </p:nvSpPr>
        <p:spPr>
          <a:xfrm>
            <a:off x="4298096" y="2951085"/>
            <a:ext cx="3600000"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2" name="Text Placeholder 5">
            <a:extLst>
              <a:ext uri="{FF2B5EF4-FFF2-40B4-BE49-F238E27FC236}">
                <a16:creationId xmlns:a16="http://schemas.microsoft.com/office/drawing/2014/main" id="{4C38F1E1-A86F-B945-BFE0-093EA3A08A5C}"/>
              </a:ext>
            </a:extLst>
          </p:cNvPr>
          <p:cNvSpPr>
            <a:spLocks noGrp="1"/>
          </p:cNvSpPr>
          <p:nvPr>
            <p:ph type="body" sz="quarter" idx="42"/>
          </p:nvPr>
        </p:nvSpPr>
        <p:spPr>
          <a:xfrm>
            <a:off x="8031709" y="2951085"/>
            <a:ext cx="3600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77790882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3 Col Text w fram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US" dirty="0"/>
              <a:t>DWF | Title</a:t>
            </a: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0" y="2051050"/>
            <a:ext cx="3603600" cy="3792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4296000" y="2051050"/>
            <a:ext cx="3600000" cy="3792797"/>
          </a:xfrm>
          <a:prstGeom prst="rect">
            <a:avLst/>
          </a:prstGeom>
          <a:solidFill>
            <a:srgbClr val="A79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8027521" y="2051050"/>
            <a:ext cx="3600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0" y="2051050"/>
            <a:ext cx="3600000"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4298096" y="2051050"/>
            <a:ext cx="3597904" cy="609737"/>
          </a:xfrm>
        </p:spPr>
        <p:txBody>
          <a:bodyPr lIns="180000" tIns="180000" rIns="180000" bIns="180000"/>
          <a:lstStyle>
            <a:lvl1pPr>
              <a:defRPr>
                <a:solidFill>
                  <a:schemeClr val="bg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8031709" y="2051050"/>
            <a:ext cx="3595812" cy="609737"/>
          </a:xfrm>
        </p:spPr>
        <p:txBody>
          <a:bodyPr lIns="180000" tIns="180000" rIns="180000" bIns="180000"/>
          <a:lstStyle>
            <a:lvl1pPr>
              <a:defRPr>
                <a:solidFill>
                  <a:schemeClr val="tx1"/>
                </a:solidFill>
              </a:defRPr>
            </a:lvl1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8194846"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448334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AC799C79-F364-4944-B2EB-01E86CA504E7}"/>
              </a:ext>
            </a:extLst>
          </p:cNvPr>
          <p:cNvSpPr>
            <a:spLocks noGrp="1"/>
          </p:cNvSpPr>
          <p:nvPr>
            <p:ph type="body" sz="quarter" idx="40"/>
          </p:nvPr>
        </p:nvSpPr>
        <p:spPr>
          <a:xfrm>
            <a:off x="560389" y="2951085"/>
            <a:ext cx="3600000"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1" name="Text Placeholder 5">
            <a:extLst>
              <a:ext uri="{FF2B5EF4-FFF2-40B4-BE49-F238E27FC236}">
                <a16:creationId xmlns:a16="http://schemas.microsoft.com/office/drawing/2014/main" id="{80E5C3A1-1911-AB4A-AA13-FE01527CB8DA}"/>
              </a:ext>
            </a:extLst>
          </p:cNvPr>
          <p:cNvSpPr>
            <a:spLocks noGrp="1"/>
          </p:cNvSpPr>
          <p:nvPr>
            <p:ph type="body" sz="quarter" idx="41"/>
          </p:nvPr>
        </p:nvSpPr>
        <p:spPr>
          <a:xfrm>
            <a:off x="4298096" y="2951085"/>
            <a:ext cx="3600000"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2" name="Text Placeholder 5">
            <a:extLst>
              <a:ext uri="{FF2B5EF4-FFF2-40B4-BE49-F238E27FC236}">
                <a16:creationId xmlns:a16="http://schemas.microsoft.com/office/drawing/2014/main" id="{4C38F1E1-A86F-B945-BFE0-093EA3A08A5C}"/>
              </a:ext>
            </a:extLst>
          </p:cNvPr>
          <p:cNvSpPr>
            <a:spLocks noGrp="1"/>
          </p:cNvSpPr>
          <p:nvPr>
            <p:ph type="body" sz="quarter" idx="42"/>
          </p:nvPr>
        </p:nvSpPr>
        <p:spPr>
          <a:xfrm>
            <a:off x="8031709" y="2951085"/>
            <a:ext cx="3600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392558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egal Disclaimer Blue DWF">
    <p:bg>
      <p:bgPr>
        <a:solidFill>
          <a:schemeClr val="accent3"/>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A455F28-6A3B-A847-8093-8B40CE5B52C9}"/>
              </a:ext>
            </a:extLst>
          </p:cNvPr>
          <p:cNvSpPr txBox="1"/>
          <p:nvPr userDrawn="1"/>
        </p:nvSpPr>
        <p:spPr>
          <a:xfrm>
            <a:off x="562312" y="2958815"/>
            <a:ext cx="5462252" cy="3200876"/>
          </a:xfrm>
          <a:prstGeom prst="rect">
            <a:avLst/>
          </a:prstGeom>
          <a:noFill/>
        </p:spPr>
        <p:txBody>
          <a:bodyPr wrap="square" lIns="0" tIns="0" rIns="0" bIns="0" rtlCol="0">
            <a:spAutoFit/>
          </a:bodyPr>
          <a:lstStyle/>
          <a:p>
            <a:pPr>
              <a:lnSpc>
                <a:spcPct val="100000"/>
              </a:lnSpc>
            </a:pPr>
            <a:r>
              <a:rPr lang="en-GB" sz="1600" b="0" i="0" kern="1200" dirty="0">
                <a:solidFill>
                  <a:schemeClr val="tx1"/>
                </a:solidFill>
                <a:latin typeface="Merriweather Light" pitchFamily="2" charset="77"/>
                <a:ea typeface="+mn-ea"/>
                <a:cs typeface="+mn-cs"/>
              </a:rPr>
              <a:t>DWF is a leading global provider of integrated legal and business services.</a:t>
            </a:r>
          </a:p>
          <a:p>
            <a:pPr>
              <a:lnSpc>
                <a:spcPct val="100000"/>
              </a:lnSpc>
            </a:pPr>
            <a:endParaRPr lang="en-GB" sz="1600" b="0" i="0" kern="1200" dirty="0">
              <a:solidFill>
                <a:schemeClr val="tx1"/>
              </a:solidFill>
              <a:latin typeface="Merriweather Light" pitchFamily="2" charset="77"/>
              <a:ea typeface="+mn-ea"/>
              <a:cs typeface="+mn-cs"/>
            </a:endParaRPr>
          </a:p>
          <a:p>
            <a:pPr>
              <a:lnSpc>
                <a:spcPct val="100000"/>
              </a:lnSpc>
            </a:pPr>
            <a:r>
              <a:rPr lang="en-GB" sz="1600" b="0" i="0" kern="1200" dirty="0">
                <a:solidFill>
                  <a:schemeClr val="tx1"/>
                </a:solidFill>
                <a:latin typeface="Merriweather Light" pitchFamily="2" charset="77"/>
                <a:ea typeface="+mn-ea"/>
                <a:cs typeface="+mn-cs"/>
              </a:rPr>
              <a:t>Our Integrated Legal Management approach delivers greater efficiency, price certainty and transparency for our clients.</a:t>
            </a:r>
          </a:p>
          <a:p>
            <a:pPr>
              <a:lnSpc>
                <a:spcPct val="100000"/>
              </a:lnSpc>
            </a:pPr>
            <a:endParaRPr lang="en-GB" sz="1600" b="0" i="0" kern="1200" dirty="0">
              <a:solidFill>
                <a:schemeClr val="tx1"/>
              </a:solidFill>
              <a:latin typeface="Merriweather Light" pitchFamily="2" charset="77"/>
              <a:ea typeface="+mn-ea"/>
              <a:cs typeface="+mn-cs"/>
            </a:endParaRPr>
          </a:p>
          <a:p>
            <a:pPr>
              <a:lnSpc>
                <a:spcPct val="100000"/>
              </a:lnSpc>
            </a:pPr>
            <a:r>
              <a:rPr lang="en-GB" sz="1600" b="0" i="0" kern="1200" dirty="0">
                <a:solidFill>
                  <a:schemeClr val="tx1"/>
                </a:solidFill>
                <a:latin typeface="Merriweather Light" pitchFamily="2" charset="77"/>
                <a:ea typeface="+mn-ea"/>
                <a:cs typeface="+mn-cs"/>
              </a:rPr>
              <a:t>We deliver integrated legal and business services on a global scale through our three offerings; Legal Advisory, </a:t>
            </a:r>
            <a:r>
              <a:rPr lang="en-GB" sz="1600" b="0" i="0" kern="1200" dirty="0" err="1">
                <a:solidFill>
                  <a:schemeClr val="tx1"/>
                </a:solidFill>
                <a:latin typeface="Merriweather Light" pitchFamily="2" charset="77"/>
                <a:ea typeface="+mn-ea"/>
                <a:cs typeface="+mn-cs"/>
              </a:rPr>
              <a:t>Mindcrest</a:t>
            </a:r>
            <a:r>
              <a:rPr lang="en-GB" sz="1600" b="0" i="0" kern="1200" dirty="0">
                <a:solidFill>
                  <a:schemeClr val="tx1"/>
                </a:solidFill>
                <a:latin typeface="Merriweather Light" pitchFamily="2" charset="77"/>
                <a:ea typeface="+mn-ea"/>
                <a:cs typeface="+mn-cs"/>
              </a:rPr>
              <a:t> and Connected Services, across our eight key sectors. We seamlessly combine any number of our services to deliver bespoke solutions for our diverse clients.</a:t>
            </a:r>
          </a:p>
        </p:txBody>
      </p:sp>
      <p:cxnSp>
        <p:nvCxnSpPr>
          <p:cNvPr id="13" name="Straight Connector 12">
            <a:extLst>
              <a:ext uri="{FF2B5EF4-FFF2-40B4-BE49-F238E27FC236}">
                <a16:creationId xmlns:a16="http://schemas.microsoft.com/office/drawing/2014/main" id="{8F29DED3-13AF-4F4E-9DCA-E2F200ACE984}"/>
              </a:ext>
            </a:extLst>
          </p:cNvPr>
          <p:cNvCxnSpPr/>
          <p:nvPr userDrawn="1"/>
        </p:nvCxnSpPr>
        <p:spPr>
          <a:xfrm>
            <a:off x="545945" y="2695575"/>
            <a:ext cx="110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AC5049C-E5D1-FA4A-9986-DC3A1F7106F6}"/>
              </a:ext>
            </a:extLst>
          </p:cNvPr>
          <p:cNvSpPr txBox="1"/>
          <p:nvPr userDrawn="1"/>
        </p:nvSpPr>
        <p:spPr>
          <a:xfrm>
            <a:off x="9551988" y="2958815"/>
            <a:ext cx="2090580" cy="3239348"/>
          </a:xfrm>
          <a:prstGeom prst="rect">
            <a:avLst/>
          </a:prstGeom>
          <a:noFill/>
        </p:spPr>
        <p:txBody>
          <a:bodyPr wrap="square" lIns="0" tIns="0" rIns="0" bIns="0" rtlCol="0">
            <a:spAutoFit/>
          </a:bodyPr>
          <a:lstStyle/>
          <a:p>
            <a:r>
              <a:rPr lang="en-MY" sz="75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DWF 2021, all rights reserved. DWF is a collective trading name for the international legal practice and multi-disciplinary commercial business comprising DWF Group plc and all of its subsidiaries and subsidiary undertakings of which, the entities that practice law are separate and distinct law firms. Please refer to the Legal Notices page on our website located at </a:t>
            </a:r>
            <a:r>
              <a:rPr lang="en-MY" sz="750" b="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dwfgroup.com</a:t>
            </a:r>
            <a:r>
              <a:rPr lang="en-MY" sz="75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for further details. DWF's lawyers are subject to regulation by the relevant regulatory body in the jurisdiction in which they are qualified and/or in which they practise.</a:t>
            </a:r>
          </a:p>
          <a:p>
            <a:r>
              <a:rPr lang="en-MY" sz="75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This information is intended as a general discussion surrounding the topics covered and is for guidance purposes only. It does not constitute legal advice and should not be regarded as a substitute for taking legal advice. DWF is not responsible for any activity undertaken based on this information and makes no representations or warranties of any kind, express or implied, about the completeness, accuracy, reliability or suitability of the information contained herein.</a:t>
            </a:r>
            <a:endParaRPr lang="en-GB" sz="6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GB" sz="6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GB" sz="6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GB" sz="6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400" b="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dwfgroup.com</a:t>
            </a:r>
            <a:endParaRPr lang="en-GB"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5A197A39-58A1-0B4A-BAEA-2427C1F93BCD}"/>
              </a:ext>
            </a:extLst>
          </p:cNvPr>
          <p:cNvGrpSpPr/>
          <p:nvPr userDrawn="1"/>
        </p:nvGrpSpPr>
        <p:grpSpPr>
          <a:xfrm>
            <a:off x="10525125" y="728114"/>
            <a:ext cx="934338" cy="937285"/>
            <a:chOff x="10525125" y="728114"/>
            <a:chExt cx="934338" cy="937285"/>
          </a:xfrm>
        </p:grpSpPr>
        <p:sp>
          <p:nvSpPr>
            <p:cNvPr id="2" name="Oval 1">
              <a:extLst>
                <a:ext uri="{FF2B5EF4-FFF2-40B4-BE49-F238E27FC236}">
                  <a16:creationId xmlns:a16="http://schemas.microsoft.com/office/drawing/2014/main" id="{75375D5B-A9E0-5441-B74D-2E12D074F334}"/>
                </a:ext>
              </a:extLst>
            </p:cNvPr>
            <p:cNvSpPr/>
            <p:nvPr userDrawn="1"/>
          </p:nvSpPr>
          <p:spPr>
            <a:xfrm>
              <a:off x="10574833" y="758258"/>
              <a:ext cx="839429" cy="8394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pic>
          <p:nvPicPr>
            <p:cNvPr id="16" name="Picture 15">
              <a:extLst>
                <a:ext uri="{FF2B5EF4-FFF2-40B4-BE49-F238E27FC236}">
                  <a16:creationId xmlns:a16="http://schemas.microsoft.com/office/drawing/2014/main" id="{F7F3A08A-27F2-7C4F-966A-C7821C40A2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25125" y="728114"/>
              <a:ext cx="934338" cy="937285"/>
            </a:xfrm>
            <a:prstGeom prst="rect">
              <a:avLst/>
            </a:prstGeom>
          </p:spPr>
        </p:pic>
      </p:grpSp>
    </p:spTree>
    <p:extLst>
      <p:ext uri="{BB962C8B-B14F-4D97-AF65-F5344CB8AC3E}">
        <p14:creationId xmlns:p14="http://schemas.microsoft.com/office/powerpoint/2010/main" val="28378719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 Text w fram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0" y="2051050"/>
            <a:ext cx="5461097" cy="379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6170612" y="2051050"/>
            <a:ext cx="5470525" cy="3792797"/>
          </a:xfrm>
          <a:prstGeom prst="rect">
            <a:avLst/>
          </a:prstGeom>
          <a:solidFill>
            <a:srgbClr val="4EA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2051050"/>
            <a:ext cx="5461098"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6172706" y="2051050"/>
            <a:ext cx="5468431" cy="609737"/>
          </a:xfrm>
        </p:spPr>
        <p:txBody>
          <a:bodyPr lIns="180000" tIns="180000" rIns="180000" bIns="180000"/>
          <a:lstStyle>
            <a:lvl1pPr>
              <a:defRPr>
                <a:solidFill>
                  <a:schemeClr val="bg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6357960"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5">
            <a:extLst>
              <a:ext uri="{FF2B5EF4-FFF2-40B4-BE49-F238E27FC236}">
                <a16:creationId xmlns:a16="http://schemas.microsoft.com/office/drawing/2014/main" id="{945E8321-C57C-354A-B30F-B0AFD436B110}"/>
              </a:ext>
            </a:extLst>
          </p:cNvPr>
          <p:cNvSpPr>
            <a:spLocks noGrp="1"/>
          </p:cNvSpPr>
          <p:nvPr>
            <p:ph type="body" sz="quarter" idx="40"/>
          </p:nvPr>
        </p:nvSpPr>
        <p:spPr>
          <a:xfrm>
            <a:off x="560389" y="2951085"/>
            <a:ext cx="5468400"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7" name="Text Placeholder 5">
            <a:extLst>
              <a:ext uri="{FF2B5EF4-FFF2-40B4-BE49-F238E27FC236}">
                <a16:creationId xmlns:a16="http://schemas.microsoft.com/office/drawing/2014/main" id="{9A221AF9-6A6C-5445-8DF5-B9CE7A1F5005}"/>
              </a:ext>
            </a:extLst>
          </p:cNvPr>
          <p:cNvSpPr>
            <a:spLocks noGrp="1"/>
          </p:cNvSpPr>
          <p:nvPr>
            <p:ph type="body" sz="quarter" idx="41"/>
          </p:nvPr>
        </p:nvSpPr>
        <p:spPr>
          <a:xfrm>
            <a:off x="6172706" y="2951085"/>
            <a:ext cx="5468400"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00891797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ol Tombsto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79F03B9E-47A4-2441-BF57-978B0A8017E8}"/>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14" name="Picture Placeholder 13">
            <a:extLst>
              <a:ext uri="{FF2B5EF4-FFF2-40B4-BE49-F238E27FC236}">
                <a16:creationId xmlns:a16="http://schemas.microsoft.com/office/drawing/2014/main" id="{9F14E7C2-DC74-844D-B53E-EAA5BBE740D4}"/>
              </a:ext>
            </a:extLst>
          </p:cNvPr>
          <p:cNvSpPr>
            <a:spLocks noGrp="1"/>
          </p:cNvSpPr>
          <p:nvPr>
            <p:ph type="pic" sz="quarter" idx="16"/>
          </p:nvPr>
        </p:nvSpPr>
        <p:spPr>
          <a:xfrm>
            <a:off x="550863" y="2051050"/>
            <a:ext cx="2628000" cy="915988"/>
          </a:xfrm>
        </p:spPr>
        <p:txBody>
          <a:bodyPr/>
          <a:lstStyle/>
          <a:p>
            <a:endParaRPr lang="en-US"/>
          </a:p>
        </p:txBody>
      </p:sp>
      <p:sp>
        <p:nvSpPr>
          <p:cNvPr id="15" name="Picture Placeholder 13">
            <a:extLst>
              <a:ext uri="{FF2B5EF4-FFF2-40B4-BE49-F238E27FC236}">
                <a16:creationId xmlns:a16="http://schemas.microsoft.com/office/drawing/2014/main" id="{B3EE3986-769E-9C4A-8456-298067B2D7E9}"/>
              </a:ext>
            </a:extLst>
          </p:cNvPr>
          <p:cNvSpPr>
            <a:spLocks noGrp="1"/>
          </p:cNvSpPr>
          <p:nvPr>
            <p:ph type="pic" sz="quarter" idx="17"/>
          </p:nvPr>
        </p:nvSpPr>
        <p:spPr>
          <a:xfrm>
            <a:off x="3368006" y="2051050"/>
            <a:ext cx="2628000" cy="915988"/>
          </a:xfrm>
        </p:spPr>
        <p:txBody>
          <a:bodyPr/>
          <a:lstStyle/>
          <a:p>
            <a:endParaRPr lang="en-US"/>
          </a:p>
        </p:txBody>
      </p:sp>
      <p:sp>
        <p:nvSpPr>
          <p:cNvPr id="16" name="Picture Placeholder 13">
            <a:extLst>
              <a:ext uri="{FF2B5EF4-FFF2-40B4-BE49-F238E27FC236}">
                <a16:creationId xmlns:a16="http://schemas.microsoft.com/office/drawing/2014/main" id="{40684075-ADB8-5D4F-8B91-B1291FC84191}"/>
              </a:ext>
            </a:extLst>
          </p:cNvPr>
          <p:cNvSpPr>
            <a:spLocks noGrp="1"/>
          </p:cNvSpPr>
          <p:nvPr>
            <p:ph type="pic" sz="quarter" idx="18"/>
          </p:nvPr>
        </p:nvSpPr>
        <p:spPr>
          <a:xfrm>
            <a:off x="6185149" y="2051050"/>
            <a:ext cx="2628000" cy="915988"/>
          </a:xfrm>
        </p:spPr>
        <p:txBody>
          <a:bodyPr/>
          <a:lstStyle/>
          <a:p>
            <a:endParaRPr lang="en-US"/>
          </a:p>
        </p:txBody>
      </p:sp>
      <p:sp>
        <p:nvSpPr>
          <p:cNvPr id="17" name="Picture Placeholder 13">
            <a:extLst>
              <a:ext uri="{FF2B5EF4-FFF2-40B4-BE49-F238E27FC236}">
                <a16:creationId xmlns:a16="http://schemas.microsoft.com/office/drawing/2014/main" id="{FB2DE8F3-3F49-F14C-A1A5-DF4609C3705A}"/>
              </a:ext>
            </a:extLst>
          </p:cNvPr>
          <p:cNvSpPr>
            <a:spLocks noGrp="1"/>
          </p:cNvSpPr>
          <p:nvPr>
            <p:ph type="pic" sz="quarter" idx="19"/>
          </p:nvPr>
        </p:nvSpPr>
        <p:spPr>
          <a:xfrm>
            <a:off x="9002291" y="2051050"/>
            <a:ext cx="2628000" cy="915988"/>
          </a:xfrm>
        </p:spPr>
        <p:txBody>
          <a:bodyPr/>
          <a:lstStyle/>
          <a:p>
            <a:endParaRPr lang="en-US"/>
          </a:p>
        </p:txBody>
      </p:sp>
      <p:sp>
        <p:nvSpPr>
          <p:cNvPr id="41" name="Picture Placeholder 13">
            <a:extLst>
              <a:ext uri="{FF2B5EF4-FFF2-40B4-BE49-F238E27FC236}">
                <a16:creationId xmlns:a16="http://schemas.microsoft.com/office/drawing/2014/main" id="{A076D8BB-FCD3-1045-A462-27F72B547032}"/>
              </a:ext>
            </a:extLst>
          </p:cNvPr>
          <p:cNvSpPr>
            <a:spLocks noGrp="1"/>
          </p:cNvSpPr>
          <p:nvPr>
            <p:ph type="pic" sz="quarter" idx="31"/>
          </p:nvPr>
        </p:nvSpPr>
        <p:spPr>
          <a:xfrm>
            <a:off x="550863" y="4265930"/>
            <a:ext cx="2628000" cy="915988"/>
          </a:xfrm>
        </p:spPr>
        <p:txBody>
          <a:bodyPr/>
          <a:lstStyle/>
          <a:p>
            <a:endParaRPr lang="en-US"/>
          </a:p>
        </p:txBody>
      </p:sp>
      <p:sp>
        <p:nvSpPr>
          <p:cNvPr id="42" name="Picture Placeholder 13">
            <a:extLst>
              <a:ext uri="{FF2B5EF4-FFF2-40B4-BE49-F238E27FC236}">
                <a16:creationId xmlns:a16="http://schemas.microsoft.com/office/drawing/2014/main" id="{3B50AAC4-2375-A543-ADE2-40649B6D9B96}"/>
              </a:ext>
            </a:extLst>
          </p:cNvPr>
          <p:cNvSpPr>
            <a:spLocks noGrp="1"/>
          </p:cNvSpPr>
          <p:nvPr>
            <p:ph type="pic" sz="quarter" idx="32"/>
          </p:nvPr>
        </p:nvSpPr>
        <p:spPr>
          <a:xfrm>
            <a:off x="3368006" y="4265930"/>
            <a:ext cx="2628000" cy="915988"/>
          </a:xfrm>
        </p:spPr>
        <p:txBody>
          <a:bodyPr/>
          <a:lstStyle/>
          <a:p>
            <a:endParaRPr lang="en-US"/>
          </a:p>
        </p:txBody>
      </p:sp>
      <p:sp>
        <p:nvSpPr>
          <p:cNvPr id="43" name="Picture Placeholder 13">
            <a:extLst>
              <a:ext uri="{FF2B5EF4-FFF2-40B4-BE49-F238E27FC236}">
                <a16:creationId xmlns:a16="http://schemas.microsoft.com/office/drawing/2014/main" id="{623FCFAD-8816-404D-B463-6F6240DAB9ED}"/>
              </a:ext>
            </a:extLst>
          </p:cNvPr>
          <p:cNvSpPr>
            <a:spLocks noGrp="1"/>
          </p:cNvSpPr>
          <p:nvPr>
            <p:ph type="pic" sz="quarter" idx="33"/>
          </p:nvPr>
        </p:nvSpPr>
        <p:spPr>
          <a:xfrm>
            <a:off x="6185149" y="4265930"/>
            <a:ext cx="2628000" cy="915988"/>
          </a:xfrm>
        </p:spPr>
        <p:txBody>
          <a:bodyPr/>
          <a:lstStyle/>
          <a:p>
            <a:endParaRPr lang="en-US"/>
          </a:p>
        </p:txBody>
      </p:sp>
      <p:sp>
        <p:nvSpPr>
          <p:cNvPr id="44" name="Picture Placeholder 13">
            <a:extLst>
              <a:ext uri="{FF2B5EF4-FFF2-40B4-BE49-F238E27FC236}">
                <a16:creationId xmlns:a16="http://schemas.microsoft.com/office/drawing/2014/main" id="{41EE567B-A032-C84A-8DE0-FD034688F422}"/>
              </a:ext>
            </a:extLst>
          </p:cNvPr>
          <p:cNvSpPr>
            <a:spLocks noGrp="1"/>
          </p:cNvSpPr>
          <p:nvPr>
            <p:ph type="pic" sz="quarter" idx="34"/>
          </p:nvPr>
        </p:nvSpPr>
        <p:spPr>
          <a:xfrm>
            <a:off x="9002291" y="4265930"/>
            <a:ext cx="2628000" cy="915988"/>
          </a:xfrm>
        </p:spPr>
        <p:txBody>
          <a:bodyPr/>
          <a:lstStyle/>
          <a:p>
            <a:endParaRPr lang="en-US"/>
          </a:p>
        </p:txBody>
      </p:sp>
      <p:sp>
        <p:nvSpPr>
          <p:cNvPr id="21" name="Text Placeholder 5">
            <a:extLst>
              <a:ext uri="{FF2B5EF4-FFF2-40B4-BE49-F238E27FC236}">
                <a16:creationId xmlns:a16="http://schemas.microsoft.com/office/drawing/2014/main" id="{EF430191-0815-FA40-B3C7-71819D7FDDAF}"/>
              </a:ext>
            </a:extLst>
          </p:cNvPr>
          <p:cNvSpPr>
            <a:spLocks noGrp="1"/>
          </p:cNvSpPr>
          <p:nvPr>
            <p:ph type="body" sz="quarter" idx="41"/>
          </p:nvPr>
        </p:nvSpPr>
        <p:spPr>
          <a:xfrm>
            <a:off x="560291" y="305710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2" name="Text Placeholder 5">
            <a:extLst>
              <a:ext uri="{FF2B5EF4-FFF2-40B4-BE49-F238E27FC236}">
                <a16:creationId xmlns:a16="http://schemas.microsoft.com/office/drawing/2014/main" id="{31F35AB8-C319-4244-AD88-9A3986DC866F}"/>
              </a:ext>
            </a:extLst>
          </p:cNvPr>
          <p:cNvSpPr>
            <a:spLocks noGrp="1"/>
          </p:cNvSpPr>
          <p:nvPr>
            <p:ph type="body" sz="quarter" idx="42"/>
          </p:nvPr>
        </p:nvSpPr>
        <p:spPr>
          <a:xfrm>
            <a:off x="3368006" y="305710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3" name="Text Placeholder 5">
            <a:extLst>
              <a:ext uri="{FF2B5EF4-FFF2-40B4-BE49-F238E27FC236}">
                <a16:creationId xmlns:a16="http://schemas.microsoft.com/office/drawing/2014/main" id="{26C49900-3B01-D943-BD67-9A106161A470}"/>
              </a:ext>
            </a:extLst>
          </p:cNvPr>
          <p:cNvSpPr>
            <a:spLocks noGrp="1"/>
          </p:cNvSpPr>
          <p:nvPr>
            <p:ph type="body" sz="quarter" idx="43"/>
          </p:nvPr>
        </p:nvSpPr>
        <p:spPr>
          <a:xfrm>
            <a:off x="6185149" y="305710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4" name="Text Placeholder 5">
            <a:extLst>
              <a:ext uri="{FF2B5EF4-FFF2-40B4-BE49-F238E27FC236}">
                <a16:creationId xmlns:a16="http://schemas.microsoft.com/office/drawing/2014/main" id="{5E59EAB7-B6DB-E047-8B61-52A6BAAEBF6D}"/>
              </a:ext>
            </a:extLst>
          </p:cNvPr>
          <p:cNvSpPr>
            <a:spLocks noGrp="1"/>
          </p:cNvSpPr>
          <p:nvPr>
            <p:ph type="body" sz="quarter" idx="44"/>
          </p:nvPr>
        </p:nvSpPr>
        <p:spPr>
          <a:xfrm>
            <a:off x="9002291" y="305710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5" name="Text Placeholder 5">
            <a:extLst>
              <a:ext uri="{FF2B5EF4-FFF2-40B4-BE49-F238E27FC236}">
                <a16:creationId xmlns:a16="http://schemas.microsoft.com/office/drawing/2014/main" id="{3B18FF58-3B2A-2E4C-8D9E-77657B03A9C1}"/>
              </a:ext>
            </a:extLst>
          </p:cNvPr>
          <p:cNvSpPr>
            <a:spLocks noGrp="1"/>
          </p:cNvSpPr>
          <p:nvPr>
            <p:ph type="body" sz="quarter" idx="45"/>
          </p:nvPr>
        </p:nvSpPr>
        <p:spPr>
          <a:xfrm>
            <a:off x="560291" y="527198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6" name="Text Placeholder 5">
            <a:extLst>
              <a:ext uri="{FF2B5EF4-FFF2-40B4-BE49-F238E27FC236}">
                <a16:creationId xmlns:a16="http://schemas.microsoft.com/office/drawing/2014/main" id="{621FBCAF-3A98-AD4F-BC11-A7CE60538A87}"/>
              </a:ext>
            </a:extLst>
          </p:cNvPr>
          <p:cNvSpPr>
            <a:spLocks noGrp="1"/>
          </p:cNvSpPr>
          <p:nvPr>
            <p:ph type="body" sz="quarter" idx="46"/>
          </p:nvPr>
        </p:nvSpPr>
        <p:spPr>
          <a:xfrm>
            <a:off x="3368006" y="527198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7" name="Text Placeholder 5">
            <a:extLst>
              <a:ext uri="{FF2B5EF4-FFF2-40B4-BE49-F238E27FC236}">
                <a16:creationId xmlns:a16="http://schemas.microsoft.com/office/drawing/2014/main" id="{A921F3F9-A558-8A43-9A0D-7E9A32EDCE13}"/>
              </a:ext>
            </a:extLst>
          </p:cNvPr>
          <p:cNvSpPr>
            <a:spLocks noGrp="1"/>
          </p:cNvSpPr>
          <p:nvPr>
            <p:ph type="body" sz="quarter" idx="47"/>
          </p:nvPr>
        </p:nvSpPr>
        <p:spPr>
          <a:xfrm>
            <a:off x="6185149" y="527198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8" name="Text Placeholder 5">
            <a:extLst>
              <a:ext uri="{FF2B5EF4-FFF2-40B4-BE49-F238E27FC236}">
                <a16:creationId xmlns:a16="http://schemas.microsoft.com/office/drawing/2014/main" id="{A517F714-D500-1949-9C53-77C54A8F499E}"/>
              </a:ext>
            </a:extLst>
          </p:cNvPr>
          <p:cNvSpPr>
            <a:spLocks noGrp="1"/>
          </p:cNvSpPr>
          <p:nvPr>
            <p:ph type="body" sz="quarter" idx="48"/>
          </p:nvPr>
        </p:nvSpPr>
        <p:spPr>
          <a:xfrm>
            <a:off x="9002291" y="527198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52760402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l Tombston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DE8E82-35D0-504D-904A-5CDA5828DC5F}"/>
              </a:ext>
            </a:extLst>
          </p:cNvPr>
          <p:cNvSpPr/>
          <p:nvPr userDrawn="1"/>
        </p:nvSpPr>
        <p:spPr>
          <a:xfrm>
            <a:off x="55086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5" name="Rectangle 24">
            <a:extLst>
              <a:ext uri="{FF2B5EF4-FFF2-40B4-BE49-F238E27FC236}">
                <a16:creationId xmlns:a16="http://schemas.microsoft.com/office/drawing/2014/main" id="{B7560FD9-3A9D-814E-B062-0CA555598764}"/>
              </a:ext>
            </a:extLst>
          </p:cNvPr>
          <p:cNvSpPr/>
          <p:nvPr userDrawn="1"/>
        </p:nvSpPr>
        <p:spPr>
          <a:xfrm>
            <a:off x="3385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8" name="Rectangle 27">
            <a:extLst>
              <a:ext uri="{FF2B5EF4-FFF2-40B4-BE49-F238E27FC236}">
                <a16:creationId xmlns:a16="http://schemas.microsoft.com/office/drawing/2014/main" id="{889699E1-ED88-1F4A-BD7E-191EDD245750}"/>
              </a:ext>
            </a:extLst>
          </p:cNvPr>
          <p:cNvSpPr/>
          <p:nvPr userDrawn="1"/>
        </p:nvSpPr>
        <p:spPr>
          <a:xfrm>
            <a:off x="6179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1" name="Rectangle 30">
            <a:extLst>
              <a:ext uri="{FF2B5EF4-FFF2-40B4-BE49-F238E27FC236}">
                <a16:creationId xmlns:a16="http://schemas.microsoft.com/office/drawing/2014/main" id="{067BE661-2BFC-5246-9DA8-1871E565F580}"/>
              </a:ext>
            </a:extLst>
          </p:cNvPr>
          <p:cNvSpPr/>
          <p:nvPr userDrawn="1"/>
        </p:nvSpPr>
        <p:spPr>
          <a:xfrm>
            <a:off x="900398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49" name="Rectangle 48">
            <a:extLst>
              <a:ext uri="{FF2B5EF4-FFF2-40B4-BE49-F238E27FC236}">
                <a16:creationId xmlns:a16="http://schemas.microsoft.com/office/drawing/2014/main" id="{A6779481-FE44-9946-A090-1314AC202C0F}"/>
              </a:ext>
            </a:extLst>
          </p:cNvPr>
          <p:cNvSpPr/>
          <p:nvPr userDrawn="1"/>
        </p:nvSpPr>
        <p:spPr>
          <a:xfrm>
            <a:off x="3385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2" name="Rectangle 51">
            <a:extLst>
              <a:ext uri="{FF2B5EF4-FFF2-40B4-BE49-F238E27FC236}">
                <a16:creationId xmlns:a16="http://schemas.microsoft.com/office/drawing/2014/main" id="{526AFEA7-0C63-CE4C-A608-B04D0AD1D1CC}"/>
              </a:ext>
            </a:extLst>
          </p:cNvPr>
          <p:cNvSpPr/>
          <p:nvPr userDrawn="1"/>
        </p:nvSpPr>
        <p:spPr>
          <a:xfrm>
            <a:off x="6179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5" name="Rectangle 54">
            <a:extLst>
              <a:ext uri="{FF2B5EF4-FFF2-40B4-BE49-F238E27FC236}">
                <a16:creationId xmlns:a16="http://schemas.microsoft.com/office/drawing/2014/main" id="{DF6C2063-31EA-B342-9DA7-D1EC2EA78E90}"/>
              </a:ext>
            </a:extLst>
          </p:cNvPr>
          <p:cNvSpPr/>
          <p:nvPr userDrawn="1"/>
        </p:nvSpPr>
        <p:spPr>
          <a:xfrm>
            <a:off x="900398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79F03B9E-47A4-2441-BF57-978B0A8017E8}"/>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14" name="Picture Placeholder 13">
            <a:extLst>
              <a:ext uri="{FF2B5EF4-FFF2-40B4-BE49-F238E27FC236}">
                <a16:creationId xmlns:a16="http://schemas.microsoft.com/office/drawing/2014/main" id="{9F14E7C2-DC74-844D-B53E-EAA5BBE740D4}"/>
              </a:ext>
            </a:extLst>
          </p:cNvPr>
          <p:cNvSpPr>
            <a:spLocks noGrp="1" noChangeAspect="1"/>
          </p:cNvSpPr>
          <p:nvPr>
            <p:ph type="pic" sz="quarter" idx="16"/>
          </p:nvPr>
        </p:nvSpPr>
        <p:spPr>
          <a:xfrm>
            <a:off x="627576" y="1851469"/>
            <a:ext cx="2484000" cy="865796"/>
          </a:xfrm>
        </p:spPr>
        <p:txBody>
          <a:bodyPr/>
          <a:lstStyle/>
          <a:p>
            <a:endParaRPr lang="en-US"/>
          </a:p>
        </p:txBody>
      </p:sp>
      <p:sp>
        <p:nvSpPr>
          <p:cNvPr id="23" name="Picture Placeholder 13">
            <a:extLst>
              <a:ext uri="{FF2B5EF4-FFF2-40B4-BE49-F238E27FC236}">
                <a16:creationId xmlns:a16="http://schemas.microsoft.com/office/drawing/2014/main" id="{479FB1E5-815C-5141-BD81-10668F8113B9}"/>
              </a:ext>
            </a:extLst>
          </p:cNvPr>
          <p:cNvSpPr>
            <a:spLocks noGrp="1" noChangeAspect="1"/>
          </p:cNvSpPr>
          <p:nvPr>
            <p:ph type="pic" sz="quarter" idx="39"/>
          </p:nvPr>
        </p:nvSpPr>
        <p:spPr>
          <a:xfrm>
            <a:off x="3462216" y="1851469"/>
            <a:ext cx="2484000" cy="865796"/>
          </a:xfrm>
        </p:spPr>
        <p:txBody>
          <a:bodyPr/>
          <a:lstStyle/>
          <a:p>
            <a:endParaRPr lang="en-US"/>
          </a:p>
        </p:txBody>
      </p:sp>
      <p:sp>
        <p:nvSpPr>
          <p:cNvPr id="26" name="Picture Placeholder 13">
            <a:extLst>
              <a:ext uri="{FF2B5EF4-FFF2-40B4-BE49-F238E27FC236}">
                <a16:creationId xmlns:a16="http://schemas.microsoft.com/office/drawing/2014/main" id="{1B00CB1D-9621-224B-AB85-8994F701D39A}"/>
              </a:ext>
            </a:extLst>
          </p:cNvPr>
          <p:cNvSpPr>
            <a:spLocks noGrp="1" noChangeAspect="1"/>
          </p:cNvSpPr>
          <p:nvPr>
            <p:ph type="pic" sz="quarter" idx="41"/>
          </p:nvPr>
        </p:nvSpPr>
        <p:spPr>
          <a:xfrm>
            <a:off x="6256216" y="1851469"/>
            <a:ext cx="2484000" cy="865796"/>
          </a:xfrm>
        </p:spPr>
        <p:txBody>
          <a:bodyPr/>
          <a:lstStyle/>
          <a:p>
            <a:endParaRPr lang="en-US"/>
          </a:p>
        </p:txBody>
      </p:sp>
      <p:sp>
        <p:nvSpPr>
          <p:cNvPr id="29" name="Picture Placeholder 13">
            <a:extLst>
              <a:ext uri="{FF2B5EF4-FFF2-40B4-BE49-F238E27FC236}">
                <a16:creationId xmlns:a16="http://schemas.microsoft.com/office/drawing/2014/main" id="{6D8A1351-CE2D-0849-B2F6-61510F63C49F}"/>
              </a:ext>
            </a:extLst>
          </p:cNvPr>
          <p:cNvSpPr>
            <a:spLocks noGrp="1" noChangeAspect="1"/>
          </p:cNvSpPr>
          <p:nvPr>
            <p:ph type="pic" sz="quarter" idx="43"/>
          </p:nvPr>
        </p:nvSpPr>
        <p:spPr>
          <a:xfrm>
            <a:off x="9080696" y="1851469"/>
            <a:ext cx="2484000" cy="865796"/>
          </a:xfrm>
        </p:spPr>
        <p:txBody>
          <a:bodyPr/>
          <a:lstStyle/>
          <a:p>
            <a:endParaRPr lang="en-US"/>
          </a:p>
        </p:txBody>
      </p:sp>
      <p:sp>
        <p:nvSpPr>
          <p:cNvPr id="32" name="Picture Placeholder 13">
            <a:extLst>
              <a:ext uri="{FF2B5EF4-FFF2-40B4-BE49-F238E27FC236}">
                <a16:creationId xmlns:a16="http://schemas.microsoft.com/office/drawing/2014/main" id="{426A80D8-81E0-D546-A4C3-4EF78A21587B}"/>
              </a:ext>
            </a:extLst>
          </p:cNvPr>
          <p:cNvSpPr>
            <a:spLocks noGrp="1" noChangeAspect="1"/>
          </p:cNvSpPr>
          <p:nvPr>
            <p:ph type="pic" sz="quarter" idx="45"/>
          </p:nvPr>
        </p:nvSpPr>
        <p:spPr>
          <a:xfrm>
            <a:off x="627576" y="4122424"/>
            <a:ext cx="2484000" cy="865796"/>
          </a:xfrm>
        </p:spPr>
        <p:txBody>
          <a:bodyPr/>
          <a:lstStyle/>
          <a:p>
            <a:endParaRPr lang="en-US"/>
          </a:p>
        </p:txBody>
      </p:sp>
      <p:sp>
        <p:nvSpPr>
          <p:cNvPr id="39" name="Picture Placeholder 13">
            <a:extLst>
              <a:ext uri="{FF2B5EF4-FFF2-40B4-BE49-F238E27FC236}">
                <a16:creationId xmlns:a16="http://schemas.microsoft.com/office/drawing/2014/main" id="{D40B882F-9B08-B542-BC62-22CBF667AA10}"/>
              </a:ext>
            </a:extLst>
          </p:cNvPr>
          <p:cNvSpPr>
            <a:spLocks noGrp="1" noChangeAspect="1"/>
          </p:cNvSpPr>
          <p:nvPr>
            <p:ph type="pic" sz="quarter" idx="47"/>
          </p:nvPr>
        </p:nvSpPr>
        <p:spPr>
          <a:xfrm>
            <a:off x="3462216" y="4122424"/>
            <a:ext cx="2484000" cy="865796"/>
          </a:xfrm>
        </p:spPr>
        <p:txBody>
          <a:bodyPr/>
          <a:lstStyle/>
          <a:p>
            <a:endParaRPr lang="en-US"/>
          </a:p>
        </p:txBody>
      </p:sp>
      <p:sp>
        <p:nvSpPr>
          <p:cNvPr id="50" name="Picture Placeholder 13">
            <a:extLst>
              <a:ext uri="{FF2B5EF4-FFF2-40B4-BE49-F238E27FC236}">
                <a16:creationId xmlns:a16="http://schemas.microsoft.com/office/drawing/2014/main" id="{1E2B95AB-D05C-9A43-AD10-86B0CC2156C5}"/>
              </a:ext>
            </a:extLst>
          </p:cNvPr>
          <p:cNvSpPr>
            <a:spLocks noGrp="1" noChangeAspect="1"/>
          </p:cNvSpPr>
          <p:nvPr>
            <p:ph type="pic" sz="quarter" idx="49"/>
          </p:nvPr>
        </p:nvSpPr>
        <p:spPr>
          <a:xfrm>
            <a:off x="6256216" y="4122424"/>
            <a:ext cx="2484000" cy="865796"/>
          </a:xfrm>
        </p:spPr>
        <p:txBody>
          <a:bodyPr/>
          <a:lstStyle/>
          <a:p>
            <a:endParaRPr lang="en-US"/>
          </a:p>
        </p:txBody>
      </p:sp>
      <p:sp>
        <p:nvSpPr>
          <p:cNvPr id="53" name="Picture Placeholder 13">
            <a:extLst>
              <a:ext uri="{FF2B5EF4-FFF2-40B4-BE49-F238E27FC236}">
                <a16:creationId xmlns:a16="http://schemas.microsoft.com/office/drawing/2014/main" id="{94D105CB-36A0-8C4A-806C-9DA7D5230685}"/>
              </a:ext>
            </a:extLst>
          </p:cNvPr>
          <p:cNvSpPr>
            <a:spLocks noGrp="1" noChangeAspect="1"/>
          </p:cNvSpPr>
          <p:nvPr>
            <p:ph type="pic" sz="quarter" idx="51"/>
          </p:nvPr>
        </p:nvSpPr>
        <p:spPr>
          <a:xfrm>
            <a:off x="9080696" y="4122424"/>
            <a:ext cx="2484000" cy="865796"/>
          </a:xfrm>
        </p:spPr>
        <p:txBody>
          <a:bodyPr/>
          <a:lstStyle/>
          <a:p>
            <a:endParaRPr lang="en-US"/>
          </a:p>
        </p:txBody>
      </p:sp>
      <p:sp>
        <p:nvSpPr>
          <p:cNvPr id="34" name="Text Placeholder 5">
            <a:extLst>
              <a:ext uri="{FF2B5EF4-FFF2-40B4-BE49-F238E27FC236}">
                <a16:creationId xmlns:a16="http://schemas.microsoft.com/office/drawing/2014/main" id="{38C6AC65-F2A1-8741-8B03-E1AA46AFB72F}"/>
              </a:ext>
            </a:extLst>
          </p:cNvPr>
          <p:cNvSpPr>
            <a:spLocks noGrp="1"/>
          </p:cNvSpPr>
          <p:nvPr>
            <p:ph type="body" sz="quarter" idx="53"/>
          </p:nvPr>
        </p:nvSpPr>
        <p:spPr>
          <a:xfrm>
            <a:off x="560291"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5" name="Text Placeholder 5">
            <a:extLst>
              <a:ext uri="{FF2B5EF4-FFF2-40B4-BE49-F238E27FC236}">
                <a16:creationId xmlns:a16="http://schemas.microsoft.com/office/drawing/2014/main" id="{CA2D6106-3E15-0741-A657-3B50F70C117A}"/>
              </a:ext>
            </a:extLst>
          </p:cNvPr>
          <p:cNvSpPr>
            <a:spLocks noGrp="1"/>
          </p:cNvSpPr>
          <p:nvPr>
            <p:ph type="body" sz="quarter" idx="54"/>
          </p:nvPr>
        </p:nvSpPr>
        <p:spPr>
          <a:xfrm>
            <a:off x="3394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6" name="Text Placeholder 5">
            <a:extLst>
              <a:ext uri="{FF2B5EF4-FFF2-40B4-BE49-F238E27FC236}">
                <a16:creationId xmlns:a16="http://schemas.microsoft.com/office/drawing/2014/main" id="{67536849-6E3A-1F4B-9990-344FCAFADD80}"/>
              </a:ext>
            </a:extLst>
          </p:cNvPr>
          <p:cNvSpPr>
            <a:spLocks noGrp="1"/>
          </p:cNvSpPr>
          <p:nvPr>
            <p:ph type="body" sz="quarter" idx="55"/>
          </p:nvPr>
        </p:nvSpPr>
        <p:spPr>
          <a:xfrm>
            <a:off x="6188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1" name="Text Placeholder 5">
            <a:extLst>
              <a:ext uri="{FF2B5EF4-FFF2-40B4-BE49-F238E27FC236}">
                <a16:creationId xmlns:a16="http://schemas.microsoft.com/office/drawing/2014/main" id="{230B97FE-9D9C-6F45-A537-B951D2F00B4C}"/>
              </a:ext>
            </a:extLst>
          </p:cNvPr>
          <p:cNvSpPr>
            <a:spLocks noGrp="1"/>
          </p:cNvSpPr>
          <p:nvPr>
            <p:ph type="body" sz="quarter" idx="56"/>
          </p:nvPr>
        </p:nvSpPr>
        <p:spPr>
          <a:xfrm>
            <a:off x="901341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2" name="Text Placeholder 5">
            <a:extLst>
              <a:ext uri="{FF2B5EF4-FFF2-40B4-BE49-F238E27FC236}">
                <a16:creationId xmlns:a16="http://schemas.microsoft.com/office/drawing/2014/main" id="{393F0E58-18BC-7844-97E3-22609E2C3D86}"/>
              </a:ext>
            </a:extLst>
          </p:cNvPr>
          <p:cNvSpPr>
            <a:spLocks noGrp="1"/>
          </p:cNvSpPr>
          <p:nvPr>
            <p:ph type="body" sz="quarter" idx="57"/>
          </p:nvPr>
        </p:nvSpPr>
        <p:spPr>
          <a:xfrm>
            <a:off x="560291"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3" name="Text Placeholder 5">
            <a:extLst>
              <a:ext uri="{FF2B5EF4-FFF2-40B4-BE49-F238E27FC236}">
                <a16:creationId xmlns:a16="http://schemas.microsoft.com/office/drawing/2014/main" id="{7A141456-D843-9C41-9593-0808F945E15D}"/>
              </a:ext>
            </a:extLst>
          </p:cNvPr>
          <p:cNvSpPr>
            <a:spLocks noGrp="1"/>
          </p:cNvSpPr>
          <p:nvPr>
            <p:ph type="body" sz="quarter" idx="58"/>
          </p:nvPr>
        </p:nvSpPr>
        <p:spPr>
          <a:xfrm>
            <a:off x="3394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4" name="Text Placeholder 5">
            <a:extLst>
              <a:ext uri="{FF2B5EF4-FFF2-40B4-BE49-F238E27FC236}">
                <a16:creationId xmlns:a16="http://schemas.microsoft.com/office/drawing/2014/main" id="{B33B1083-2472-8B45-8B56-00583744A80E}"/>
              </a:ext>
            </a:extLst>
          </p:cNvPr>
          <p:cNvSpPr>
            <a:spLocks noGrp="1"/>
          </p:cNvSpPr>
          <p:nvPr>
            <p:ph type="body" sz="quarter" idx="59"/>
          </p:nvPr>
        </p:nvSpPr>
        <p:spPr>
          <a:xfrm>
            <a:off x="6188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5" name="Text Placeholder 5">
            <a:extLst>
              <a:ext uri="{FF2B5EF4-FFF2-40B4-BE49-F238E27FC236}">
                <a16:creationId xmlns:a16="http://schemas.microsoft.com/office/drawing/2014/main" id="{BAFE53CB-E5ED-F542-8616-2FD27AFD322F}"/>
              </a:ext>
            </a:extLst>
          </p:cNvPr>
          <p:cNvSpPr>
            <a:spLocks noGrp="1"/>
          </p:cNvSpPr>
          <p:nvPr>
            <p:ph type="body" sz="quarter" idx="60"/>
          </p:nvPr>
        </p:nvSpPr>
        <p:spPr>
          <a:xfrm>
            <a:off x="901341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cxnSp>
        <p:nvCxnSpPr>
          <p:cNvPr id="30" name="Straight Connector 29"/>
          <p:cNvCxnSpPr/>
          <p:nvPr userDrawn="1"/>
        </p:nvCxnSpPr>
        <p:spPr>
          <a:xfrm>
            <a:off x="55086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38550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179502"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900398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5086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38550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179502"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900398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50703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4 col Tombston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DE8E82-35D0-504D-904A-5CDA5828DC5F}"/>
              </a:ext>
            </a:extLst>
          </p:cNvPr>
          <p:cNvSpPr/>
          <p:nvPr userDrawn="1"/>
        </p:nvSpPr>
        <p:spPr>
          <a:xfrm>
            <a:off x="55086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5" name="Rectangle 24">
            <a:extLst>
              <a:ext uri="{FF2B5EF4-FFF2-40B4-BE49-F238E27FC236}">
                <a16:creationId xmlns:a16="http://schemas.microsoft.com/office/drawing/2014/main" id="{B7560FD9-3A9D-814E-B062-0CA555598764}"/>
              </a:ext>
            </a:extLst>
          </p:cNvPr>
          <p:cNvSpPr/>
          <p:nvPr userDrawn="1"/>
        </p:nvSpPr>
        <p:spPr>
          <a:xfrm>
            <a:off x="3385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8" name="Rectangle 27">
            <a:extLst>
              <a:ext uri="{FF2B5EF4-FFF2-40B4-BE49-F238E27FC236}">
                <a16:creationId xmlns:a16="http://schemas.microsoft.com/office/drawing/2014/main" id="{889699E1-ED88-1F4A-BD7E-191EDD245750}"/>
              </a:ext>
            </a:extLst>
          </p:cNvPr>
          <p:cNvSpPr/>
          <p:nvPr userDrawn="1"/>
        </p:nvSpPr>
        <p:spPr>
          <a:xfrm>
            <a:off x="6179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1" name="Rectangle 30">
            <a:extLst>
              <a:ext uri="{FF2B5EF4-FFF2-40B4-BE49-F238E27FC236}">
                <a16:creationId xmlns:a16="http://schemas.microsoft.com/office/drawing/2014/main" id="{067BE661-2BFC-5246-9DA8-1871E565F580}"/>
              </a:ext>
            </a:extLst>
          </p:cNvPr>
          <p:cNvSpPr/>
          <p:nvPr userDrawn="1"/>
        </p:nvSpPr>
        <p:spPr>
          <a:xfrm>
            <a:off x="900398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49" name="Rectangle 48">
            <a:extLst>
              <a:ext uri="{FF2B5EF4-FFF2-40B4-BE49-F238E27FC236}">
                <a16:creationId xmlns:a16="http://schemas.microsoft.com/office/drawing/2014/main" id="{A6779481-FE44-9946-A090-1314AC202C0F}"/>
              </a:ext>
            </a:extLst>
          </p:cNvPr>
          <p:cNvSpPr/>
          <p:nvPr userDrawn="1"/>
        </p:nvSpPr>
        <p:spPr>
          <a:xfrm>
            <a:off x="3385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2" name="Rectangle 51">
            <a:extLst>
              <a:ext uri="{FF2B5EF4-FFF2-40B4-BE49-F238E27FC236}">
                <a16:creationId xmlns:a16="http://schemas.microsoft.com/office/drawing/2014/main" id="{526AFEA7-0C63-CE4C-A608-B04D0AD1D1CC}"/>
              </a:ext>
            </a:extLst>
          </p:cNvPr>
          <p:cNvSpPr/>
          <p:nvPr userDrawn="1"/>
        </p:nvSpPr>
        <p:spPr>
          <a:xfrm>
            <a:off x="6179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5" name="Rectangle 54">
            <a:extLst>
              <a:ext uri="{FF2B5EF4-FFF2-40B4-BE49-F238E27FC236}">
                <a16:creationId xmlns:a16="http://schemas.microsoft.com/office/drawing/2014/main" id="{DF6C2063-31EA-B342-9DA7-D1EC2EA78E90}"/>
              </a:ext>
            </a:extLst>
          </p:cNvPr>
          <p:cNvSpPr/>
          <p:nvPr userDrawn="1"/>
        </p:nvSpPr>
        <p:spPr>
          <a:xfrm>
            <a:off x="900398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79F03B9E-47A4-2441-BF57-978B0A8017E8}"/>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34" name="Text Placeholder 5">
            <a:extLst>
              <a:ext uri="{FF2B5EF4-FFF2-40B4-BE49-F238E27FC236}">
                <a16:creationId xmlns:a16="http://schemas.microsoft.com/office/drawing/2014/main" id="{38C6AC65-F2A1-8741-8B03-E1AA46AFB72F}"/>
              </a:ext>
            </a:extLst>
          </p:cNvPr>
          <p:cNvSpPr>
            <a:spLocks noGrp="1"/>
          </p:cNvSpPr>
          <p:nvPr>
            <p:ph type="body" sz="quarter" idx="53"/>
          </p:nvPr>
        </p:nvSpPr>
        <p:spPr>
          <a:xfrm>
            <a:off x="560291"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5" name="Text Placeholder 5">
            <a:extLst>
              <a:ext uri="{FF2B5EF4-FFF2-40B4-BE49-F238E27FC236}">
                <a16:creationId xmlns:a16="http://schemas.microsoft.com/office/drawing/2014/main" id="{CA2D6106-3E15-0741-A657-3B50F70C117A}"/>
              </a:ext>
            </a:extLst>
          </p:cNvPr>
          <p:cNvSpPr>
            <a:spLocks noGrp="1"/>
          </p:cNvSpPr>
          <p:nvPr>
            <p:ph type="body" sz="quarter" idx="54"/>
          </p:nvPr>
        </p:nvSpPr>
        <p:spPr>
          <a:xfrm>
            <a:off x="3394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6" name="Text Placeholder 5">
            <a:extLst>
              <a:ext uri="{FF2B5EF4-FFF2-40B4-BE49-F238E27FC236}">
                <a16:creationId xmlns:a16="http://schemas.microsoft.com/office/drawing/2014/main" id="{67536849-6E3A-1F4B-9990-344FCAFADD80}"/>
              </a:ext>
            </a:extLst>
          </p:cNvPr>
          <p:cNvSpPr>
            <a:spLocks noGrp="1"/>
          </p:cNvSpPr>
          <p:nvPr>
            <p:ph type="body" sz="quarter" idx="55"/>
          </p:nvPr>
        </p:nvSpPr>
        <p:spPr>
          <a:xfrm>
            <a:off x="6188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1" name="Text Placeholder 5">
            <a:extLst>
              <a:ext uri="{FF2B5EF4-FFF2-40B4-BE49-F238E27FC236}">
                <a16:creationId xmlns:a16="http://schemas.microsoft.com/office/drawing/2014/main" id="{230B97FE-9D9C-6F45-A537-B951D2F00B4C}"/>
              </a:ext>
            </a:extLst>
          </p:cNvPr>
          <p:cNvSpPr>
            <a:spLocks noGrp="1"/>
          </p:cNvSpPr>
          <p:nvPr>
            <p:ph type="body" sz="quarter" idx="56"/>
          </p:nvPr>
        </p:nvSpPr>
        <p:spPr>
          <a:xfrm>
            <a:off x="901341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2" name="Text Placeholder 5">
            <a:extLst>
              <a:ext uri="{FF2B5EF4-FFF2-40B4-BE49-F238E27FC236}">
                <a16:creationId xmlns:a16="http://schemas.microsoft.com/office/drawing/2014/main" id="{393F0E58-18BC-7844-97E3-22609E2C3D86}"/>
              </a:ext>
            </a:extLst>
          </p:cNvPr>
          <p:cNvSpPr>
            <a:spLocks noGrp="1"/>
          </p:cNvSpPr>
          <p:nvPr>
            <p:ph type="body" sz="quarter" idx="57"/>
          </p:nvPr>
        </p:nvSpPr>
        <p:spPr>
          <a:xfrm>
            <a:off x="560291"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3" name="Text Placeholder 5">
            <a:extLst>
              <a:ext uri="{FF2B5EF4-FFF2-40B4-BE49-F238E27FC236}">
                <a16:creationId xmlns:a16="http://schemas.microsoft.com/office/drawing/2014/main" id="{7A141456-D843-9C41-9593-0808F945E15D}"/>
              </a:ext>
            </a:extLst>
          </p:cNvPr>
          <p:cNvSpPr>
            <a:spLocks noGrp="1"/>
          </p:cNvSpPr>
          <p:nvPr>
            <p:ph type="body" sz="quarter" idx="58"/>
          </p:nvPr>
        </p:nvSpPr>
        <p:spPr>
          <a:xfrm>
            <a:off x="3394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4" name="Text Placeholder 5">
            <a:extLst>
              <a:ext uri="{FF2B5EF4-FFF2-40B4-BE49-F238E27FC236}">
                <a16:creationId xmlns:a16="http://schemas.microsoft.com/office/drawing/2014/main" id="{B33B1083-2472-8B45-8B56-00583744A80E}"/>
              </a:ext>
            </a:extLst>
          </p:cNvPr>
          <p:cNvSpPr>
            <a:spLocks noGrp="1"/>
          </p:cNvSpPr>
          <p:nvPr>
            <p:ph type="body" sz="quarter" idx="59"/>
          </p:nvPr>
        </p:nvSpPr>
        <p:spPr>
          <a:xfrm>
            <a:off x="6188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5" name="Text Placeholder 5">
            <a:extLst>
              <a:ext uri="{FF2B5EF4-FFF2-40B4-BE49-F238E27FC236}">
                <a16:creationId xmlns:a16="http://schemas.microsoft.com/office/drawing/2014/main" id="{BAFE53CB-E5ED-F542-8616-2FD27AFD322F}"/>
              </a:ext>
            </a:extLst>
          </p:cNvPr>
          <p:cNvSpPr>
            <a:spLocks noGrp="1"/>
          </p:cNvSpPr>
          <p:nvPr>
            <p:ph type="body" sz="quarter" idx="60"/>
          </p:nvPr>
        </p:nvSpPr>
        <p:spPr>
          <a:xfrm>
            <a:off x="901341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cxnSp>
        <p:nvCxnSpPr>
          <p:cNvPr id="30" name="Straight Connector 29"/>
          <p:cNvCxnSpPr/>
          <p:nvPr userDrawn="1"/>
        </p:nvCxnSpPr>
        <p:spPr>
          <a:xfrm>
            <a:off x="55086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38550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179502"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900398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5086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38550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179502"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900398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1829775"/>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56" name="Straight Connector 55">
            <a:extLst>
              <a:ext uri="{FF2B5EF4-FFF2-40B4-BE49-F238E27FC236}">
                <a16:creationId xmlns:a16="http://schemas.microsoft.com/office/drawing/2014/main" id="{F9F32BFE-5CBF-A041-920C-DFD265D027F9}"/>
              </a:ext>
            </a:extLst>
          </p:cNvPr>
          <p:cNvCxnSpPr>
            <a:cxnSpLocks/>
          </p:cNvCxnSpPr>
          <p:nvPr userDrawn="1"/>
        </p:nvCxnSpPr>
        <p:spPr>
          <a:xfrm>
            <a:off x="627576"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 Placeholder 10">
            <a:extLst>
              <a:ext uri="{FF2B5EF4-FFF2-40B4-BE49-F238E27FC236}">
                <a16:creationId xmlns:a16="http://schemas.microsoft.com/office/drawing/2014/main" id="{51E196FB-1745-ED4D-B5AC-FF703085F09B}"/>
              </a:ext>
            </a:extLst>
          </p:cNvPr>
          <p:cNvSpPr>
            <a:spLocks noGrp="1"/>
          </p:cNvSpPr>
          <p:nvPr>
            <p:ph type="body" sz="quarter" idx="61"/>
          </p:nvPr>
        </p:nvSpPr>
        <p:spPr>
          <a:xfrm>
            <a:off x="3396564" y="1829775"/>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58" name="Straight Connector 57">
            <a:extLst>
              <a:ext uri="{FF2B5EF4-FFF2-40B4-BE49-F238E27FC236}">
                <a16:creationId xmlns:a16="http://schemas.microsoft.com/office/drawing/2014/main" id="{F9F32BFE-5CBF-A041-920C-DFD265D027F9}"/>
              </a:ext>
            </a:extLst>
          </p:cNvPr>
          <p:cNvCxnSpPr>
            <a:cxnSpLocks/>
          </p:cNvCxnSpPr>
          <p:nvPr userDrawn="1"/>
        </p:nvCxnSpPr>
        <p:spPr>
          <a:xfrm>
            <a:off x="3463849"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10">
            <a:extLst>
              <a:ext uri="{FF2B5EF4-FFF2-40B4-BE49-F238E27FC236}">
                <a16:creationId xmlns:a16="http://schemas.microsoft.com/office/drawing/2014/main" id="{51E196FB-1745-ED4D-B5AC-FF703085F09B}"/>
              </a:ext>
            </a:extLst>
          </p:cNvPr>
          <p:cNvSpPr>
            <a:spLocks noGrp="1"/>
          </p:cNvSpPr>
          <p:nvPr>
            <p:ph type="body" sz="quarter" idx="62"/>
          </p:nvPr>
        </p:nvSpPr>
        <p:spPr>
          <a:xfrm>
            <a:off x="6177137" y="1829775"/>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60" name="Straight Connector 59">
            <a:extLst>
              <a:ext uri="{FF2B5EF4-FFF2-40B4-BE49-F238E27FC236}">
                <a16:creationId xmlns:a16="http://schemas.microsoft.com/office/drawing/2014/main" id="{F9F32BFE-5CBF-A041-920C-DFD265D027F9}"/>
              </a:ext>
            </a:extLst>
          </p:cNvPr>
          <p:cNvCxnSpPr>
            <a:cxnSpLocks/>
          </p:cNvCxnSpPr>
          <p:nvPr userDrawn="1"/>
        </p:nvCxnSpPr>
        <p:spPr>
          <a:xfrm>
            <a:off x="6244422"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Text Placeholder 10">
            <a:extLst>
              <a:ext uri="{FF2B5EF4-FFF2-40B4-BE49-F238E27FC236}">
                <a16:creationId xmlns:a16="http://schemas.microsoft.com/office/drawing/2014/main" id="{51E196FB-1745-ED4D-B5AC-FF703085F09B}"/>
              </a:ext>
            </a:extLst>
          </p:cNvPr>
          <p:cNvSpPr>
            <a:spLocks noGrp="1"/>
          </p:cNvSpPr>
          <p:nvPr>
            <p:ph type="body" sz="quarter" idx="63"/>
          </p:nvPr>
        </p:nvSpPr>
        <p:spPr>
          <a:xfrm>
            <a:off x="9013410" y="1829775"/>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62" name="Straight Connector 61">
            <a:extLst>
              <a:ext uri="{FF2B5EF4-FFF2-40B4-BE49-F238E27FC236}">
                <a16:creationId xmlns:a16="http://schemas.microsoft.com/office/drawing/2014/main" id="{F9F32BFE-5CBF-A041-920C-DFD265D027F9}"/>
              </a:ext>
            </a:extLst>
          </p:cNvPr>
          <p:cNvCxnSpPr>
            <a:cxnSpLocks/>
          </p:cNvCxnSpPr>
          <p:nvPr userDrawn="1"/>
        </p:nvCxnSpPr>
        <p:spPr>
          <a:xfrm>
            <a:off x="9080695"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Text Placeholder 10">
            <a:extLst>
              <a:ext uri="{FF2B5EF4-FFF2-40B4-BE49-F238E27FC236}">
                <a16:creationId xmlns:a16="http://schemas.microsoft.com/office/drawing/2014/main" id="{51E196FB-1745-ED4D-B5AC-FF703085F09B}"/>
              </a:ext>
            </a:extLst>
          </p:cNvPr>
          <p:cNvSpPr>
            <a:spLocks noGrp="1"/>
          </p:cNvSpPr>
          <p:nvPr>
            <p:ph type="body" sz="quarter" idx="64"/>
          </p:nvPr>
        </p:nvSpPr>
        <p:spPr>
          <a:xfrm>
            <a:off x="560291" y="4097922"/>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2" name="Straight Connector 71">
            <a:extLst>
              <a:ext uri="{FF2B5EF4-FFF2-40B4-BE49-F238E27FC236}">
                <a16:creationId xmlns:a16="http://schemas.microsoft.com/office/drawing/2014/main" id="{F9F32BFE-5CBF-A041-920C-DFD265D027F9}"/>
              </a:ext>
            </a:extLst>
          </p:cNvPr>
          <p:cNvCxnSpPr>
            <a:cxnSpLocks/>
          </p:cNvCxnSpPr>
          <p:nvPr userDrawn="1"/>
        </p:nvCxnSpPr>
        <p:spPr>
          <a:xfrm>
            <a:off x="627576"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Text Placeholder 10">
            <a:extLst>
              <a:ext uri="{FF2B5EF4-FFF2-40B4-BE49-F238E27FC236}">
                <a16:creationId xmlns:a16="http://schemas.microsoft.com/office/drawing/2014/main" id="{51E196FB-1745-ED4D-B5AC-FF703085F09B}"/>
              </a:ext>
            </a:extLst>
          </p:cNvPr>
          <p:cNvSpPr>
            <a:spLocks noGrp="1"/>
          </p:cNvSpPr>
          <p:nvPr>
            <p:ph type="body" sz="quarter" idx="65"/>
          </p:nvPr>
        </p:nvSpPr>
        <p:spPr>
          <a:xfrm>
            <a:off x="3396564" y="4097922"/>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4" name="Straight Connector 73">
            <a:extLst>
              <a:ext uri="{FF2B5EF4-FFF2-40B4-BE49-F238E27FC236}">
                <a16:creationId xmlns:a16="http://schemas.microsoft.com/office/drawing/2014/main" id="{F9F32BFE-5CBF-A041-920C-DFD265D027F9}"/>
              </a:ext>
            </a:extLst>
          </p:cNvPr>
          <p:cNvCxnSpPr>
            <a:cxnSpLocks/>
          </p:cNvCxnSpPr>
          <p:nvPr userDrawn="1"/>
        </p:nvCxnSpPr>
        <p:spPr>
          <a:xfrm>
            <a:off x="3463849"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Text Placeholder 10">
            <a:extLst>
              <a:ext uri="{FF2B5EF4-FFF2-40B4-BE49-F238E27FC236}">
                <a16:creationId xmlns:a16="http://schemas.microsoft.com/office/drawing/2014/main" id="{51E196FB-1745-ED4D-B5AC-FF703085F09B}"/>
              </a:ext>
            </a:extLst>
          </p:cNvPr>
          <p:cNvSpPr>
            <a:spLocks noGrp="1"/>
          </p:cNvSpPr>
          <p:nvPr>
            <p:ph type="body" sz="quarter" idx="66"/>
          </p:nvPr>
        </p:nvSpPr>
        <p:spPr>
          <a:xfrm>
            <a:off x="6177137" y="4097922"/>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6" name="Straight Connector 75">
            <a:extLst>
              <a:ext uri="{FF2B5EF4-FFF2-40B4-BE49-F238E27FC236}">
                <a16:creationId xmlns:a16="http://schemas.microsoft.com/office/drawing/2014/main" id="{F9F32BFE-5CBF-A041-920C-DFD265D027F9}"/>
              </a:ext>
            </a:extLst>
          </p:cNvPr>
          <p:cNvCxnSpPr>
            <a:cxnSpLocks/>
          </p:cNvCxnSpPr>
          <p:nvPr userDrawn="1"/>
        </p:nvCxnSpPr>
        <p:spPr>
          <a:xfrm>
            <a:off x="6244422"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Text Placeholder 10">
            <a:extLst>
              <a:ext uri="{FF2B5EF4-FFF2-40B4-BE49-F238E27FC236}">
                <a16:creationId xmlns:a16="http://schemas.microsoft.com/office/drawing/2014/main" id="{51E196FB-1745-ED4D-B5AC-FF703085F09B}"/>
              </a:ext>
            </a:extLst>
          </p:cNvPr>
          <p:cNvSpPr>
            <a:spLocks noGrp="1"/>
          </p:cNvSpPr>
          <p:nvPr>
            <p:ph type="body" sz="quarter" idx="67"/>
          </p:nvPr>
        </p:nvSpPr>
        <p:spPr>
          <a:xfrm>
            <a:off x="9013410" y="4097922"/>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8" name="Straight Connector 77">
            <a:extLst>
              <a:ext uri="{FF2B5EF4-FFF2-40B4-BE49-F238E27FC236}">
                <a16:creationId xmlns:a16="http://schemas.microsoft.com/office/drawing/2014/main" id="{F9F32BFE-5CBF-A041-920C-DFD265D027F9}"/>
              </a:ext>
            </a:extLst>
          </p:cNvPr>
          <p:cNvCxnSpPr>
            <a:cxnSpLocks/>
          </p:cNvCxnSpPr>
          <p:nvPr userDrawn="1"/>
        </p:nvCxnSpPr>
        <p:spPr>
          <a:xfrm>
            <a:off x="9080695"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17869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4 col Tombstone 2">
    <p:spTree>
      <p:nvGrpSpPr>
        <p:cNvPr id="1" name=""/>
        <p:cNvGrpSpPr/>
        <p:nvPr/>
      </p:nvGrpSpPr>
      <p:grpSpPr>
        <a:xfrm>
          <a:off x="0" y="0"/>
          <a:ext cx="0" cy="0"/>
          <a:chOff x="0" y="0"/>
          <a:chExt cx="0" cy="0"/>
        </a:xfrm>
      </p:grpSpPr>
      <p:grpSp>
        <p:nvGrpSpPr>
          <p:cNvPr id="7" name="Group 6"/>
          <p:cNvGrpSpPr/>
          <p:nvPr userDrawn="1"/>
        </p:nvGrpSpPr>
        <p:grpSpPr>
          <a:xfrm>
            <a:off x="550863" y="1795893"/>
            <a:ext cx="11079428" cy="4324545"/>
            <a:chOff x="550863" y="1795893"/>
            <a:chExt cx="8266067" cy="4324545"/>
          </a:xfrm>
        </p:grpSpPr>
        <p:grpSp>
          <p:nvGrpSpPr>
            <p:cNvPr id="6" name="Group 5"/>
            <p:cNvGrpSpPr/>
            <p:nvPr userDrawn="1"/>
          </p:nvGrpSpPr>
          <p:grpSpPr>
            <a:xfrm>
              <a:off x="550863" y="1795893"/>
              <a:ext cx="8266067" cy="4324545"/>
              <a:chOff x="550863" y="1795893"/>
              <a:chExt cx="8266067" cy="4324545"/>
            </a:xfrm>
          </p:grpSpPr>
          <p:sp>
            <p:nvSpPr>
              <p:cNvPr id="5" name="Rectangle 4">
                <a:extLst>
                  <a:ext uri="{FF2B5EF4-FFF2-40B4-BE49-F238E27FC236}">
                    <a16:creationId xmlns:a16="http://schemas.microsoft.com/office/drawing/2014/main" id="{FFDE8E82-35D0-504D-904A-5CDA5828DC5F}"/>
                  </a:ext>
                </a:extLst>
              </p:cNvPr>
              <p:cNvSpPr/>
              <p:nvPr userDrawn="1"/>
            </p:nvSpPr>
            <p:spPr>
              <a:xfrm>
                <a:off x="55086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5" name="Rectangle 24">
                <a:extLst>
                  <a:ext uri="{FF2B5EF4-FFF2-40B4-BE49-F238E27FC236}">
                    <a16:creationId xmlns:a16="http://schemas.microsoft.com/office/drawing/2014/main" id="{B7560FD9-3A9D-814E-B062-0CA555598764}"/>
                  </a:ext>
                </a:extLst>
              </p:cNvPr>
              <p:cNvSpPr/>
              <p:nvPr userDrawn="1"/>
            </p:nvSpPr>
            <p:spPr>
              <a:xfrm>
                <a:off x="3385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8" name="Rectangle 27">
                <a:extLst>
                  <a:ext uri="{FF2B5EF4-FFF2-40B4-BE49-F238E27FC236}">
                    <a16:creationId xmlns:a16="http://schemas.microsoft.com/office/drawing/2014/main" id="{889699E1-ED88-1F4A-BD7E-191EDD245750}"/>
                  </a:ext>
                </a:extLst>
              </p:cNvPr>
              <p:cNvSpPr/>
              <p:nvPr userDrawn="1"/>
            </p:nvSpPr>
            <p:spPr>
              <a:xfrm>
                <a:off x="6179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49" name="Rectangle 48">
                <a:extLst>
                  <a:ext uri="{FF2B5EF4-FFF2-40B4-BE49-F238E27FC236}">
                    <a16:creationId xmlns:a16="http://schemas.microsoft.com/office/drawing/2014/main" id="{A6779481-FE44-9946-A090-1314AC202C0F}"/>
                  </a:ext>
                </a:extLst>
              </p:cNvPr>
              <p:cNvSpPr/>
              <p:nvPr userDrawn="1"/>
            </p:nvSpPr>
            <p:spPr>
              <a:xfrm>
                <a:off x="3385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2" name="Rectangle 51">
                <a:extLst>
                  <a:ext uri="{FF2B5EF4-FFF2-40B4-BE49-F238E27FC236}">
                    <a16:creationId xmlns:a16="http://schemas.microsoft.com/office/drawing/2014/main" id="{526AFEA7-0C63-CE4C-A608-B04D0AD1D1CC}"/>
                  </a:ext>
                </a:extLst>
              </p:cNvPr>
              <p:cNvSpPr/>
              <p:nvPr userDrawn="1"/>
            </p:nvSpPr>
            <p:spPr>
              <a:xfrm>
                <a:off x="6179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grpSp>
        <p:cxnSp>
          <p:nvCxnSpPr>
            <p:cNvPr id="30" name="Straight Connector 29"/>
            <p:cNvCxnSpPr/>
            <p:nvPr userDrawn="1"/>
          </p:nvCxnSpPr>
          <p:spPr>
            <a:xfrm>
              <a:off x="55086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38550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179502"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5086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38550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179502"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79F03B9E-47A4-2441-BF57-978B0A8017E8}"/>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34" name="Text Placeholder 5">
            <a:extLst>
              <a:ext uri="{FF2B5EF4-FFF2-40B4-BE49-F238E27FC236}">
                <a16:creationId xmlns:a16="http://schemas.microsoft.com/office/drawing/2014/main" id="{38C6AC65-F2A1-8741-8B03-E1AA46AFB72F}"/>
              </a:ext>
            </a:extLst>
          </p:cNvPr>
          <p:cNvSpPr>
            <a:spLocks noGrp="1"/>
          </p:cNvSpPr>
          <p:nvPr>
            <p:ph type="body" sz="quarter" idx="53"/>
          </p:nvPr>
        </p:nvSpPr>
        <p:spPr>
          <a:xfrm>
            <a:off x="560291" y="2751146"/>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5" name="Text Placeholder 5">
            <a:extLst>
              <a:ext uri="{FF2B5EF4-FFF2-40B4-BE49-F238E27FC236}">
                <a16:creationId xmlns:a16="http://schemas.microsoft.com/office/drawing/2014/main" id="{CA2D6106-3E15-0741-A657-3B50F70C117A}"/>
              </a:ext>
            </a:extLst>
          </p:cNvPr>
          <p:cNvSpPr>
            <a:spLocks noGrp="1"/>
          </p:cNvSpPr>
          <p:nvPr>
            <p:ph type="body" sz="quarter" idx="54"/>
          </p:nvPr>
        </p:nvSpPr>
        <p:spPr>
          <a:xfrm>
            <a:off x="4348639" y="2751146"/>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6" name="Text Placeholder 5">
            <a:extLst>
              <a:ext uri="{FF2B5EF4-FFF2-40B4-BE49-F238E27FC236}">
                <a16:creationId xmlns:a16="http://schemas.microsoft.com/office/drawing/2014/main" id="{67536849-6E3A-1F4B-9990-344FCAFADD80}"/>
              </a:ext>
            </a:extLst>
          </p:cNvPr>
          <p:cNvSpPr>
            <a:spLocks noGrp="1"/>
          </p:cNvSpPr>
          <p:nvPr>
            <p:ph type="body" sz="quarter" idx="55"/>
          </p:nvPr>
        </p:nvSpPr>
        <p:spPr>
          <a:xfrm>
            <a:off x="8107007" y="2751146"/>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2" name="Text Placeholder 5">
            <a:extLst>
              <a:ext uri="{FF2B5EF4-FFF2-40B4-BE49-F238E27FC236}">
                <a16:creationId xmlns:a16="http://schemas.microsoft.com/office/drawing/2014/main" id="{393F0E58-18BC-7844-97E3-22609E2C3D86}"/>
              </a:ext>
            </a:extLst>
          </p:cNvPr>
          <p:cNvSpPr>
            <a:spLocks noGrp="1"/>
          </p:cNvSpPr>
          <p:nvPr>
            <p:ph type="body" sz="quarter" idx="57"/>
          </p:nvPr>
        </p:nvSpPr>
        <p:spPr>
          <a:xfrm>
            <a:off x="560291" y="5022101"/>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3" name="Text Placeholder 5">
            <a:extLst>
              <a:ext uri="{FF2B5EF4-FFF2-40B4-BE49-F238E27FC236}">
                <a16:creationId xmlns:a16="http://schemas.microsoft.com/office/drawing/2014/main" id="{7A141456-D843-9C41-9593-0808F945E15D}"/>
              </a:ext>
            </a:extLst>
          </p:cNvPr>
          <p:cNvSpPr>
            <a:spLocks noGrp="1"/>
          </p:cNvSpPr>
          <p:nvPr>
            <p:ph type="body" sz="quarter" idx="58"/>
          </p:nvPr>
        </p:nvSpPr>
        <p:spPr>
          <a:xfrm>
            <a:off x="4348639" y="5022101"/>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4" name="Text Placeholder 5">
            <a:extLst>
              <a:ext uri="{FF2B5EF4-FFF2-40B4-BE49-F238E27FC236}">
                <a16:creationId xmlns:a16="http://schemas.microsoft.com/office/drawing/2014/main" id="{B33B1083-2472-8B45-8B56-00583744A80E}"/>
              </a:ext>
            </a:extLst>
          </p:cNvPr>
          <p:cNvSpPr>
            <a:spLocks noGrp="1"/>
          </p:cNvSpPr>
          <p:nvPr>
            <p:ph type="body" sz="quarter" idx="59"/>
          </p:nvPr>
        </p:nvSpPr>
        <p:spPr>
          <a:xfrm>
            <a:off x="8107007" y="5022101"/>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54"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1829775"/>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56" name="Straight Connector 55">
            <a:extLst>
              <a:ext uri="{FF2B5EF4-FFF2-40B4-BE49-F238E27FC236}">
                <a16:creationId xmlns:a16="http://schemas.microsoft.com/office/drawing/2014/main" id="{F9F32BFE-5CBF-A041-920C-DFD265D027F9}"/>
              </a:ext>
            </a:extLst>
          </p:cNvPr>
          <p:cNvCxnSpPr>
            <a:cxnSpLocks/>
          </p:cNvCxnSpPr>
          <p:nvPr userDrawn="1"/>
        </p:nvCxnSpPr>
        <p:spPr>
          <a:xfrm>
            <a:off x="627576"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 Placeholder 10">
            <a:extLst>
              <a:ext uri="{FF2B5EF4-FFF2-40B4-BE49-F238E27FC236}">
                <a16:creationId xmlns:a16="http://schemas.microsoft.com/office/drawing/2014/main" id="{51E196FB-1745-ED4D-B5AC-FF703085F09B}"/>
              </a:ext>
            </a:extLst>
          </p:cNvPr>
          <p:cNvSpPr>
            <a:spLocks noGrp="1"/>
          </p:cNvSpPr>
          <p:nvPr>
            <p:ph type="body" sz="quarter" idx="61"/>
          </p:nvPr>
        </p:nvSpPr>
        <p:spPr>
          <a:xfrm>
            <a:off x="4350273" y="1829775"/>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58" name="Straight Connector 57">
            <a:extLst>
              <a:ext uri="{FF2B5EF4-FFF2-40B4-BE49-F238E27FC236}">
                <a16:creationId xmlns:a16="http://schemas.microsoft.com/office/drawing/2014/main" id="{F9F32BFE-5CBF-A041-920C-DFD265D027F9}"/>
              </a:ext>
            </a:extLst>
          </p:cNvPr>
          <p:cNvCxnSpPr>
            <a:cxnSpLocks/>
          </p:cNvCxnSpPr>
          <p:nvPr userDrawn="1"/>
        </p:nvCxnSpPr>
        <p:spPr>
          <a:xfrm>
            <a:off x="4417558"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10">
            <a:extLst>
              <a:ext uri="{FF2B5EF4-FFF2-40B4-BE49-F238E27FC236}">
                <a16:creationId xmlns:a16="http://schemas.microsoft.com/office/drawing/2014/main" id="{51E196FB-1745-ED4D-B5AC-FF703085F09B}"/>
              </a:ext>
            </a:extLst>
          </p:cNvPr>
          <p:cNvSpPr>
            <a:spLocks noGrp="1"/>
          </p:cNvSpPr>
          <p:nvPr>
            <p:ph type="body" sz="quarter" idx="62"/>
          </p:nvPr>
        </p:nvSpPr>
        <p:spPr>
          <a:xfrm>
            <a:off x="8095214" y="1829775"/>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60" name="Straight Connector 59">
            <a:extLst>
              <a:ext uri="{FF2B5EF4-FFF2-40B4-BE49-F238E27FC236}">
                <a16:creationId xmlns:a16="http://schemas.microsoft.com/office/drawing/2014/main" id="{F9F32BFE-5CBF-A041-920C-DFD265D027F9}"/>
              </a:ext>
            </a:extLst>
          </p:cNvPr>
          <p:cNvCxnSpPr>
            <a:cxnSpLocks/>
          </p:cNvCxnSpPr>
          <p:nvPr userDrawn="1"/>
        </p:nvCxnSpPr>
        <p:spPr>
          <a:xfrm>
            <a:off x="8162499"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Text Placeholder 10">
            <a:extLst>
              <a:ext uri="{FF2B5EF4-FFF2-40B4-BE49-F238E27FC236}">
                <a16:creationId xmlns:a16="http://schemas.microsoft.com/office/drawing/2014/main" id="{51E196FB-1745-ED4D-B5AC-FF703085F09B}"/>
              </a:ext>
            </a:extLst>
          </p:cNvPr>
          <p:cNvSpPr>
            <a:spLocks noGrp="1"/>
          </p:cNvSpPr>
          <p:nvPr>
            <p:ph type="body" sz="quarter" idx="64"/>
          </p:nvPr>
        </p:nvSpPr>
        <p:spPr>
          <a:xfrm>
            <a:off x="560291" y="4097922"/>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2" name="Straight Connector 71">
            <a:extLst>
              <a:ext uri="{FF2B5EF4-FFF2-40B4-BE49-F238E27FC236}">
                <a16:creationId xmlns:a16="http://schemas.microsoft.com/office/drawing/2014/main" id="{F9F32BFE-5CBF-A041-920C-DFD265D027F9}"/>
              </a:ext>
            </a:extLst>
          </p:cNvPr>
          <p:cNvCxnSpPr>
            <a:cxnSpLocks/>
          </p:cNvCxnSpPr>
          <p:nvPr userDrawn="1"/>
        </p:nvCxnSpPr>
        <p:spPr>
          <a:xfrm>
            <a:off x="627576"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Text Placeholder 10">
            <a:extLst>
              <a:ext uri="{FF2B5EF4-FFF2-40B4-BE49-F238E27FC236}">
                <a16:creationId xmlns:a16="http://schemas.microsoft.com/office/drawing/2014/main" id="{51E196FB-1745-ED4D-B5AC-FF703085F09B}"/>
              </a:ext>
            </a:extLst>
          </p:cNvPr>
          <p:cNvSpPr>
            <a:spLocks noGrp="1"/>
          </p:cNvSpPr>
          <p:nvPr>
            <p:ph type="body" sz="quarter" idx="65"/>
          </p:nvPr>
        </p:nvSpPr>
        <p:spPr>
          <a:xfrm>
            <a:off x="4350273" y="4097922"/>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4" name="Straight Connector 73">
            <a:extLst>
              <a:ext uri="{FF2B5EF4-FFF2-40B4-BE49-F238E27FC236}">
                <a16:creationId xmlns:a16="http://schemas.microsoft.com/office/drawing/2014/main" id="{F9F32BFE-5CBF-A041-920C-DFD265D027F9}"/>
              </a:ext>
            </a:extLst>
          </p:cNvPr>
          <p:cNvCxnSpPr>
            <a:cxnSpLocks/>
          </p:cNvCxnSpPr>
          <p:nvPr userDrawn="1"/>
        </p:nvCxnSpPr>
        <p:spPr>
          <a:xfrm>
            <a:off x="4417558"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Text Placeholder 10">
            <a:extLst>
              <a:ext uri="{FF2B5EF4-FFF2-40B4-BE49-F238E27FC236}">
                <a16:creationId xmlns:a16="http://schemas.microsoft.com/office/drawing/2014/main" id="{51E196FB-1745-ED4D-B5AC-FF703085F09B}"/>
              </a:ext>
            </a:extLst>
          </p:cNvPr>
          <p:cNvSpPr>
            <a:spLocks noGrp="1"/>
          </p:cNvSpPr>
          <p:nvPr>
            <p:ph type="body" sz="quarter" idx="66"/>
          </p:nvPr>
        </p:nvSpPr>
        <p:spPr>
          <a:xfrm>
            <a:off x="8095214" y="4097922"/>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6" name="Straight Connector 75">
            <a:extLst>
              <a:ext uri="{FF2B5EF4-FFF2-40B4-BE49-F238E27FC236}">
                <a16:creationId xmlns:a16="http://schemas.microsoft.com/office/drawing/2014/main" id="{F9F32BFE-5CBF-A041-920C-DFD265D027F9}"/>
              </a:ext>
            </a:extLst>
          </p:cNvPr>
          <p:cNvCxnSpPr>
            <a:cxnSpLocks/>
          </p:cNvCxnSpPr>
          <p:nvPr userDrawn="1"/>
        </p:nvCxnSpPr>
        <p:spPr>
          <a:xfrm>
            <a:off x="8162499"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63204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col Tombstone 3">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DE8E82-35D0-504D-904A-5CDA5828DC5F}"/>
              </a:ext>
            </a:extLst>
          </p:cNvPr>
          <p:cNvSpPr/>
          <p:nvPr userDrawn="1"/>
        </p:nvSpPr>
        <p:spPr>
          <a:xfrm>
            <a:off x="550863" y="1795893"/>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5" name="Rectangle 24">
            <a:extLst>
              <a:ext uri="{FF2B5EF4-FFF2-40B4-BE49-F238E27FC236}">
                <a16:creationId xmlns:a16="http://schemas.microsoft.com/office/drawing/2014/main" id="{B7560FD9-3A9D-814E-B062-0CA555598764}"/>
              </a:ext>
            </a:extLst>
          </p:cNvPr>
          <p:cNvSpPr/>
          <p:nvPr userDrawn="1"/>
        </p:nvSpPr>
        <p:spPr>
          <a:xfrm>
            <a:off x="3385503" y="1795893"/>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8" name="Rectangle 27">
            <a:extLst>
              <a:ext uri="{FF2B5EF4-FFF2-40B4-BE49-F238E27FC236}">
                <a16:creationId xmlns:a16="http://schemas.microsoft.com/office/drawing/2014/main" id="{889699E1-ED88-1F4A-BD7E-191EDD245750}"/>
              </a:ext>
            </a:extLst>
          </p:cNvPr>
          <p:cNvSpPr/>
          <p:nvPr userDrawn="1"/>
        </p:nvSpPr>
        <p:spPr>
          <a:xfrm>
            <a:off x="6179503" y="1795893"/>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1" name="Rectangle 30">
            <a:extLst>
              <a:ext uri="{FF2B5EF4-FFF2-40B4-BE49-F238E27FC236}">
                <a16:creationId xmlns:a16="http://schemas.microsoft.com/office/drawing/2014/main" id="{067BE661-2BFC-5246-9DA8-1871E565F580}"/>
              </a:ext>
            </a:extLst>
          </p:cNvPr>
          <p:cNvSpPr/>
          <p:nvPr userDrawn="1"/>
        </p:nvSpPr>
        <p:spPr>
          <a:xfrm>
            <a:off x="9003983" y="1795893"/>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49" name="Rectangle 48">
            <a:extLst>
              <a:ext uri="{FF2B5EF4-FFF2-40B4-BE49-F238E27FC236}">
                <a16:creationId xmlns:a16="http://schemas.microsoft.com/office/drawing/2014/main" id="{A6779481-FE44-9946-A090-1314AC202C0F}"/>
              </a:ext>
            </a:extLst>
          </p:cNvPr>
          <p:cNvSpPr/>
          <p:nvPr userDrawn="1"/>
        </p:nvSpPr>
        <p:spPr>
          <a:xfrm>
            <a:off x="3385503" y="4066848"/>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2" name="Rectangle 51">
            <a:extLst>
              <a:ext uri="{FF2B5EF4-FFF2-40B4-BE49-F238E27FC236}">
                <a16:creationId xmlns:a16="http://schemas.microsoft.com/office/drawing/2014/main" id="{526AFEA7-0C63-CE4C-A608-B04D0AD1D1CC}"/>
              </a:ext>
            </a:extLst>
          </p:cNvPr>
          <p:cNvSpPr/>
          <p:nvPr userDrawn="1"/>
        </p:nvSpPr>
        <p:spPr>
          <a:xfrm>
            <a:off x="6179503" y="4066848"/>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5" name="Rectangle 54">
            <a:extLst>
              <a:ext uri="{FF2B5EF4-FFF2-40B4-BE49-F238E27FC236}">
                <a16:creationId xmlns:a16="http://schemas.microsoft.com/office/drawing/2014/main" id="{DF6C2063-31EA-B342-9DA7-D1EC2EA78E90}"/>
              </a:ext>
            </a:extLst>
          </p:cNvPr>
          <p:cNvSpPr/>
          <p:nvPr userDrawn="1"/>
        </p:nvSpPr>
        <p:spPr>
          <a:xfrm>
            <a:off x="9003983" y="4066848"/>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79F03B9E-47A4-2441-BF57-978B0A8017E8}"/>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14" name="Picture Placeholder 13">
            <a:extLst>
              <a:ext uri="{FF2B5EF4-FFF2-40B4-BE49-F238E27FC236}">
                <a16:creationId xmlns:a16="http://schemas.microsoft.com/office/drawing/2014/main" id="{9F14E7C2-DC74-844D-B53E-EAA5BBE740D4}"/>
              </a:ext>
            </a:extLst>
          </p:cNvPr>
          <p:cNvSpPr>
            <a:spLocks noGrp="1" noChangeAspect="1"/>
          </p:cNvSpPr>
          <p:nvPr>
            <p:ph type="pic" sz="quarter" idx="16"/>
          </p:nvPr>
        </p:nvSpPr>
        <p:spPr>
          <a:xfrm>
            <a:off x="627576" y="1851469"/>
            <a:ext cx="2484000" cy="865796"/>
          </a:xfrm>
        </p:spPr>
        <p:txBody>
          <a:bodyPr/>
          <a:lstStyle/>
          <a:p>
            <a:endParaRPr lang="en-US"/>
          </a:p>
        </p:txBody>
      </p:sp>
      <p:sp>
        <p:nvSpPr>
          <p:cNvPr id="23" name="Picture Placeholder 13">
            <a:extLst>
              <a:ext uri="{FF2B5EF4-FFF2-40B4-BE49-F238E27FC236}">
                <a16:creationId xmlns:a16="http://schemas.microsoft.com/office/drawing/2014/main" id="{479FB1E5-815C-5141-BD81-10668F8113B9}"/>
              </a:ext>
            </a:extLst>
          </p:cNvPr>
          <p:cNvSpPr>
            <a:spLocks noGrp="1" noChangeAspect="1"/>
          </p:cNvSpPr>
          <p:nvPr>
            <p:ph type="pic" sz="quarter" idx="39"/>
          </p:nvPr>
        </p:nvSpPr>
        <p:spPr>
          <a:xfrm>
            <a:off x="3462216" y="1851469"/>
            <a:ext cx="2484000" cy="865796"/>
          </a:xfrm>
        </p:spPr>
        <p:txBody>
          <a:bodyPr/>
          <a:lstStyle/>
          <a:p>
            <a:endParaRPr lang="en-US"/>
          </a:p>
        </p:txBody>
      </p:sp>
      <p:sp>
        <p:nvSpPr>
          <p:cNvPr id="26" name="Picture Placeholder 13">
            <a:extLst>
              <a:ext uri="{FF2B5EF4-FFF2-40B4-BE49-F238E27FC236}">
                <a16:creationId xmlns:a16="http://schemas.microsoft.com/office/drawing/2014/main" id="{1B00CB1D-9621-224B-AB85-8994F701D39A}"/>
              </a:ext>
            </a:extLst>
          </p:cNvPr>
          <p:cNvSpPr>
            <a:spLocks noGrp="1" noChangeAspect="1"/>
          </p:cNvSpPr>
          <p:nvPr>
            <p:ph type="pic" sz="quarter" idx="41"/>
          </p:nvPr>
        </p:nvSpPr>
        <p:spPr>
          <a:xfrm>
            <a:off x="6256216" y="1851469"/>
            <a:ext cx="2484000" cy="865796"/>
          </a:xfrm>
        </p:spPr>
        <p:txBody>
          <a:bodyPr/>
          <a:lstStyle/>
          <a:p>
            <a:endParaRPr lang="en-US"/>
          </a:p>
        </p:txBody>
      </p:sp>
      <p:sp>
        <p:nvSpPr>
          <p:cNvPr id="29" name="Picture Placeholder 13">
            <a:extLst>
              <a:ext uri="{FF2B5EF4-FFF2-40B4-BE49-F238E27FC236}">
                <a16:creationId xmlns:a16="http://schemas.microsoft.com/office/drawing/2014/main" id="{6D8A1351-CE2D-0849-B2F6-61510F63C49F}"/>
              </a:ext>
            </a:extLst>
          </p:cNvPr>
          <p:cNvSpPr>
            <a:spLocks noGrp="1" noChangeAspect="1"/>
          </p:cNvSpPr>
          <p:nvPr>
            <p:ph type="pic" sz="quarter" idx="43"/>
          </p:nvPr>
        </p:nvSpPr>
        <p:spPr>
          <a:xfrm>
            <a:off x="9080696" y="1851469"/>
            <a:ext cx="2484000" cy="865796"/>
          </a:xfrm>
        </p:spPr>
        <p:txBody>
          <a:bodyPr/>
          <a:lstStyle/>
          <a:p>
            <a:endParaRPr lang="en-US"/>
          </a:p>
        </p:txBody>
      </p:sp>
      <p:sp>
        <p:nvSpPr>
          <p:cNvPr id="32" name="Picture Placeholder 13">
            <a:extLst>
              <a:ext uri="{FF2B5EF4-FFF2-40B4-BE49-F238E27FC236}">
                <a16:creationId xmlns:a16="http://schemas.microsoft.com/office/drawing/2014/main" id="{426A80D8-81E0-D546-A4C3-4EF78A21587B}"/>
              </a:ext>
            </a:extLst>
          </p:cNvPr>
          <p:cNvSpPr>
            <a:spLocks noGrp="1" noChangeAspect="1"/>
          </p:cNvSpPr>
          <p:nvPr>
            <p:ph type="pic" sz="quarter" idx="45"/>
          </p:nvPr>
        </p:nvSpPr>
        <p:spPr>
          <a:xfrm>
            <a:off x="627576" y="4122424"/>
            <a:ext cx="2484000" cy="865796"/>
          </a:xfrm>
        </p:spPr>
        <p:txBody>
          <a:bodyPr/>
          <a:lstStyle/>
          <a:p>
            <a:endParaRPr lang="en-US"/>
          </a:p>
        </p:txBody>
      </p:sp>
      <p:sp>
        <p:nvSpPr>
          <p:cNvPr id="39" name="Picture Placeholder 13">
            <a:extLst>
              <a:ext uri="{FF2B5EF4-FFF2-40B4-BE49-F238E27FC236}">
                <a16:creationId xmlns:a16="http://schemas.microsoft.com/office/drawing/2014/main" id="{D40B882F-9B08-B542-BC62-22CBF667AA10}"/>
              </a:ext>
            </a:extLst>
          </p:cNvPr>
          <p:cNvSpPr>
            <a:spLocks noGrp="1" noChangeAspect="1"/>
          </p:cNvSpPr>
          <p:nvPr>
            <p:ph type="pic" sz="quarter" idx="47"/>
          </p:nvPr>
        </p:nvSpPr>
        <p:spPr>
          <a:xfrm>
            <a:off x="3462216" y="4122424"/>
            <a:ext cx="2484000" cy="865796"/>
          </a:xfrm>
        </p:spPr>
        <p:txBody>
          <a:bodyPr/>
          <a:lstStyle/>
          <a:p>
            <a:endParaRPr lang="en-US"/>
          </a:p>
        </p:txBody>
      </p:sp>
      <p:sp>
        <p:nvSpPr>
          <p:cNvPr id="50" name="Picture Placeholder 13">
            <a:extLst>
              <a:ext uri="{FF2B5EF4-FFF2-40B4-BE49-F238E27FC236}">
                <a16:creationId xmlns:a16="http://schemas.microsoft.com/office/drawing/2014/main" id="{1E2B95AB-D05C-9A43-AD10-86B0CC2156C5}"/>
              </a:ext>
            </a:extLst>
          </p:cNvPr>
          <p:cNvSpPr>
            <a:spLocks noGrp="1" noChangeAspect="1"/>
          </p:cNvSpPr>
          <p:nvPr>
            <p:ph type="pic" sz="quarter" idx="49"/>
          </p:nvPr>
        </p:nvSpPr>
        <p:spPr>
          <a:xfrm>
            <a:off x="6256216" y="4122424"/>
            <a:ext cx="2484000" cy="865796"/>
          </a:xfrm>
        </p:spPr>
        <p:txBody>
          <a:bodyPr/>
          <a:lstStyle/>
          <a:p>
            <a:endParaRPr lang="en-US"/>
          </a:p>
        </p:txBody>
      </p:sp>
      <p:sp>
        <p:nvSpPr>
          <p:cNvPr id="53" name="Picture Placeholder 13">
            <a:extLst>
              <a:ext uri="{FF2B5EF4-FFF2-40B4-BE49-F238E27FC236}">
                <a16:creationId xmlns:a16="http://schemas.microsoft.com/office/drawing/2014/main" id="{94D105CB-36A0-8C4A-806C-9DA7D5230685}"/>
              </a:ext>
            </a:extLst>
          </p:cNvPr>
          <p:cNvSpPr>
            <a:spLocks noGrp="1" noChangeAspect="1"/>
          </p:cNvSpPr>
          <p:nvPr>
            <p:ph type="pic" sz="quarter" idx="51"/>
          </p:nvPr>
        </p:nvSpPr>
        <p:spPr>
          <a:xfrm>
            <a:off x="9080696" y="4122424"/>
            <a:ext cx="2484000" cy="865796"/>
          </a:xfrm>
        </p:spPr>
        <p:txBody>
          <a:bodyPr/>
          <a:lstStyle/>
          <a:p>
            <a:endParaRPr lang="en-US"/>
          </a:p>
        </p:txBody>
      </p:sp>
      <p:sp>
        <p:nvSpPr>
          <p:cNvPr id="34" name="Text Placeholder 5">
            <a:extLst>
              <a:ext uri="{FF2B5EF4-FFF2-40B4-BE49-F238E27FC236}">
                <a16:creationId xmlns:a16="http://schemas.microsoft.com/office/drawing/2014/main" id="{D98360CA-1969-C74D-B24D-EFB0B89CD15A}"/>
              </a:ext>
            </a:extLst>
          </p:cNvPr>
          <p:cNvSpPr>
            <a:spLocks noGrp="1"/>
          </p:cNvSpPr>
          <p:nvPr>
            <p:ph type="body" sz="quarter" idx="53"/>
          </p:nvPr>
        </p:nvSpPr>
        <p:spPr>
          <a:xfrm>
            <a:off x="560291"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5" name="Text Placeholder 5">
            <a:extLst>
              <a:ext uri="{FF2B5EF4-FFF2-40B4-BE49-F238E27FC236}">
                <a16:creationId xmlns:a16="http://schemas.microsoft.com/office/drawing/2014/main" id="{5D184219-629C-D843-8764-9E6C851C7B25}"/>
              </a:ext>
            </a:extLst>
          </p:cNvPr>
          <p:cNvSpPr>
            <a:spLocks noGrp="1"/>
          </p:cNvSpPr>
          <p:nvPr>
            <p:ph type="body" sz="quarter" idx="54"/>
          </p:nvPr>
        </p:nvSpPr>
        <p:spPr>
          <a:xfrm>
            <a:off x="3394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6" name="Text Placeholder 5">
            <a:extLst>
              <a:ext uri="{FF2B5EF4-FFF2-40B4-BE49-F238E27FC236}">
                <a16:creationId xmlns:a16="http://schemas.microsoft.com/office/drawing/2014/main" id="{F1655390-F79D-7B41-A02E-14C43F094AD8}"/>
              </a:ext>
            </a:extLst>
          </p:cNvPr>
          <p:cNvSpPr>
            <a:spLocks noGrp="1"/>
          </p:cNvSpPr>
          <p:nvPr>
            <p:ph type="body" sz="quarter" idx="55"/>
          </p:nvPr>
        </p:nvSpPr>
        <p:spPr>
          <a:xfrm>
            <a:off x="6188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1" name="Text Placeholder 5">
            <a:extLst>
              <a:ext uri="{FF2B5EF4-FFF2-40B4-BE49-F238E27FC236}">
                <a16:creationId xmlns:a16="http://schemas.microsoft.com/office/drawing/2014/main" id="{4BD8A4E4-6DD9-5B4A-8796-BDB77D114F40}"/>
              </a:ext>
            </a:extLst>
          </p:cNvPr>
          <p:cNvSpPr>
            <a:spLocks noGrp="1"/>
          </p:cNvSpPr>
          <p:nvPr>
            <p:ph type="body" sz="quarter" idx="56"/>
          </p:nvPr>
        </p:nvSpPr>
        <p:spPr>
          <a:xfrm>
            <a:off x="901341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2" name="Text Placeholder 5">
            <a:extLst>
              <a:ext uri="{FF2B5EF4-FFF2-40B4-BE49-F238E27FC236}">
                <a16:creationId xmlns:a16="http://schemas.microsoft.com/office/drawing/2014/main" id="{691679F6-51F7-A541-9AF8-E73C3700EC9A}"/>
              </a:ext>
            </a:extLst>
          </p:cNvPr>
          <p:cNvSpPr>
            <a:spLocks noGrp="1"/>
          </p:cNvSpPr>
          <p:nvPr>
            <p:ph type="body" sz="quarter" idx="57"/>
          </p:nvPr>
        </p:nvSpPr>
        <p:spPr>
          <a:xfrm>
            <a:off x="560291"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3" name="Text Placeholder 5">
            <a:extLst>
              <a:ext uri="{FF2B5EF4-FFF2-40B4-BE49-F238E27FC236}">
                <a16:creationId xmlns:a16="http://schemas.microsoft.com/office/drawing/2014/main" id="{0CF65F89-4AC4-BE42-A016-E395FE8F428C}"/>
              </a:ext>
            </a:extLst>
          </p:cNvPr>
          <p:cNvSpPr>
            <a:spLocks noGrp="1"/>
          </p:cNvSpPr>
          <p:nvPr>
            <p:ph type="body" sz="quarter" idx="58"/>
          </p:nvPr>
        </p:nvSpPr>
        <p:spPr>
          <a:xfrm>
            <a:off x="3394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4" name="Text Placeholder 5">
            <a:extLst>
              <a:ext uri="{FF2B5EF4-FFF2-40B4-BE49-F238E27FC236}">
                <a16:creationId xmlns:a16="http://schemas.microsoft.com/office/drawing/2014/main" id="{2B90902E-EB71-B54F-A0FF-E07870CEDEA4}"/>
              </a:ext>
            </a:extLst>
          </p:cNvPr>
          <p:cNvSpPr>
            <a:spLocks noGrp="1"/>
          </p:cNvSpPr>
          <p:nvPr>
            <p:ph type="body" sz="quarter" idx="59"/>
          </p:nvPr>
        </p:nvSpPr>
        <p:spPr>
          <a:xfrm>
            <a:off x="6188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5" name="Text Placeholder 5">
            <a:extLst>
              <a:ext uri="{FF2B5EF4-FFF2-40B4-BE49-F238E27FC236}">
                <a16:creationId xmlns:a16="http://schemas.microsoft.com/office/drawing/2014/main" id="{1A05FD86-3E11-2E44-97A0-0341B5B5D833}"/>
              </a:ext>
            </a:extLst>
          </p:cNvPr>
          <p:cNvSpPr>
            <a:spLocks noGrp="1"/>
          </p:cNvSpPr>
          <p:nvPr>
            <p:ph type="body" sz="quarter" idx="60"/>
          </p:nvPr>
        </p:nvSpPr>
        <p:spPr>
          <a:xfrm>
            <a:off x="901341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cxnSp>
        <p:nvCxnSpPr>
          <p:cNvPr id="9" name="Straight Connector 8"/>
          <p:cNvCxnSpPr/>
          <p:nvPr userDrawn="1"/>
        </p:nvCxnSpPr>
        <p:spPr>
          <a:xfrm>
            <a:off x="55086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338550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6179502"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900398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55086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338550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6179502"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900398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29823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 slide 4 or l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72" name="Straight Connector 71">
            <a:extLst>
              <a:ext uri="{FF2B5EF4-FFF2-40B4-BE49-F238E27FC236}">
                <a16:creationId xmlns:a16="http://schemas.microsoft.com/office/drawing/2014/main" id="{21609768-0448-2A46-9612-9FD62D7AD6BB}"/>
              </a:ext>
            </a:extLst>
          </p:cNvPr>
          <p:cNvCxnSpPr>
            <a:cxnSpLocks/>
          </p:cNvCxnSpPr>
          <p:nvPr userDrawn="1"/>
        </p:nvCxnSpPr>
        <p:spPr>
          <a:xfrm>
            <a:off x="2810291" y="2067942"/>
            <a:ext cx="88308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Picture Placeholder 19">
            <a:extLst>
              <a:ext uri="{FF2B5EF4-FFF2-40B4-BE49-F238E27FC236}">
                <a16:creationId xmlns:a16="http://schemas.microsoft.com/office/drawing/2014/main" id="{04BEA4F4-CC36-0448-A29A-238B573F0F44}"/>
              </a:ext>
            </a:extLst>
          </p:cNvPr>
          <p:cNvSpPr>
            <a:spLocks noGrp="1"/>
          </p:cNvSpPr>
          <p:nvPr>
            <p:ph type="pic" sz="quarter" idx="41"/>
          </p:nvPr>
        </p:nvSpPr>
        <p:spPr>
          <a:xfrm>
            <a:off x="2804924" y="2154947"/>
            <a:ext cx="1602000" cy="702000"/>
          </a:xfrm>
          <a:prstGeom prst="rect">
            <a:avLst/>
          </a:prstGeom>
        </p:spPr>
        <p:txBody>
          <a:bodyPr/>
          <a:lstStyle/>
          <a:p>
            <a:endParaRPr lang="en-US"/>
          </a:p>
        </p:txBody>
      </p:sp>
      <p:sp>
        <p:nvSpPr>
          <p:cNvPr id="74" name="Text Placeholder 5">
            <a:extLst>
              <a:ext uri="{FF2B5EF4-FFF2-40B4-BE49-F238E27FC236}">
                <a16:creationId xmlns:a16="http://schemas.microsoft.com/office/drawing/2014/main" id="{752C25B4-2008-7F4D-98F6-EE941049A771}"/>
              </a:ext>
            </a:extLst>
          </p:cNvPr>
          <p:cNvSpPr>
            <a:spLocks noGrp="1"/>
          </p:cNvSpPr>
          <p:nvPr>
            <p:ph type="body" sz="quarter" idx="42" hasCustomPrompt="1"/>
          </p:nvPr>
        </p:nvSpPr>
        <p:spPr>
          <a:xfrm>
            <a:off x="2800808"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75" name="Text Placeholder 5">
            <a:extLst>
              <a:ext uri="{FF2B5EF4-FFF2-40B4-BE49-F238E27FC236}">
                <a16:creationId xmlns:a16="http://schemas.microsoft.com/office/drawing/2014/main" id="{BE054170-2241-ED46-B6F2-A96F2421A8F2}"/>
              </a:ext>
            </a:extLst>
          </p:cNvPr>
          <p:cNvSpPr>
            <a:spLocks noGrp="1"/>
          </p:cNvSpPr>
          <p:nvPr>
            <p:ph type="body" sz="quarter" idx="43" hasCustomPrompt="1"/>
          </p:nvPr>
        </p:nvSpPr>
        <p:spPr>
          <a:xfrm>
            <a:off x="2800808"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76" name="Text Placeholder 5">
            <a:extLst>
              <a:ext uri="{FF2B5EF4-FFF2-40B4-BE49-F238E27FC236}">
                <a16:creationId xmlns:a16="http://schemas.microsoft.com/office/drawing/2014/main" id="{841899F7-96EA-7944-9884-377D1A886ED6}"/>
              </a:ext>
            </a:extLst>
          </p:cNvPr>
          <p:cNvSpPr>
            <a:spLocks noGrp="1"/>
          </p:cNvSpPr>
          <p:nvPr>
            <p:ph type="body" sz="quarter" idx="44" hasCustomPrompt="1"/>
          </p:nvPr>
        </p:nvSpPr>
        <p:spPr>
          <a:xfrm>
            <a:off x="2800808" y="349017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77" name="Text Placeholder 5">
            <a:extLst>
              <a:ext uri="{FF2B5EF4-FFF2-40B4-BE49-F238E27FC236}">
                <a16:creationId xmlns:a16="http://schemas.microsoft.com/office/drawing/2014/main" id="{E3913A58-1263-F54B-835C-EA9A406434B3}"/>
              </a:ext>
            </a:extLst>
          </p:cNvPr>
          <p:cNvSpPr>
            <a:spLocks noGrp="1"/>
          </p:cNvSpPr>
          <p:nvPr>
            <p:ph type="body" sz="quarter" idx="45" hasCustomPrompt="1"/>
          </p:nvPr>
        </p:nvSpPr>
        <p:spPr>
          <a:xfrm>
            <a:off x="2800808" y="36800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78" name="Text Placeholder 5">
            <a:extLst>
              <a:ext uri="{FF2B5EF4-FFF2-40B4-BE49-F238E27FC236}">
                <a16:creationId xmlns:a16="http://schemas.microsoft.com/office/drawing/2014/main" id="{10CB97F7-743E-E942-B1D3-AC0EB7DBE3A5}"/>
              </a:ext>
            </a:extLst>
          </p:cNvPr>
          <p:cNvSpPr>
            <a:spLocks noGrp="1"/>
          </p:cNvSpPr>
          <p:nvPr>
            <p:ph type="body" sz="quarter" idx="46" hasCustomPrompt="1"/>
          </p:nvPr>
        </p:nvSpPr>
        <p:spPr>
          <a:xfrm>
            <a:off x="2800808" y="386992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79" name="Picture Placeholder 19">
            <a:extLst>
              <a:ext uri="{FF2B5EF4-FFF2-40B4-BE49-F238E27FC236}">
                <a16:creationId xmlns:a16="http://schemas.microsoft.com/office/drawing/2014/main" id="{9E72504B-B700-DF46-863A-414347D0A8FF}"/>
              </a:ext>
            </a:extLst>
          </p:cNvPr>
          <p:cNvSpPr>
            <a:spLocks noGrp="1"/>
          </p:cNvSpPr>
          <p:nvPr>
            <p:ph type="pic" sz="quarter" idx="47"/>
          </p:nvPr>
        </p:nvSpPr>
        <p:spPr>
          <a:xfrm>
            <a:off x="5052178" y="2154947"/>
            <a:ext cx="1602000" cy="702000"/>
          </a:xfrm>
          <a:prstGeom prst="rect">
            <a:avLst/>
          </a:prstGeom>
        </p:spPr>
        <p:txBody>
          <a:bodyPr/>
          <a:lstStyle/>
          <a:p>
            <a:endParaRPr lang="en-US"/>
          </a:p>
        </p:txBody>
      </p:sp>
      <p:sp>
        <p:nvSpPr>
          <p:cNvPr id="80" name="Text Placeholder 5">
            <a:extLst>
              <a:ext uri="{FF2B5EF4-FFF2-40B4-BE49-F238E27FC236}">
                <a16:creationId xmlns:a16="http://schemas.microsoft.com/office/drawing/2014/main" id="{05B6BF8E-443E-7645-B222-300122FDABC8}"/>
              </a:ext>
            </a:extLst>
          </p:cNvPr>
          <p:cNvSpPr>
            <a:spLocks noGrp="1"/>
          </p:cNvSpPr>
          <p:nvPr>
            <p:ph type="body" sz="quarter" idx="48" hasCustomPrompt="1"/>
          </p:nvPr>
        </p:nvSpPr>
        <p:spPr>
          <a:xfrm>
            <a:off x="5048062"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81" name="Text Placeholder 5">
            <a:extLst>
              <a:ext uri="{FF2B5EF4-FFF2-40B4-BE49-F238E27FC236}">
                <a16:creationId xmlns:a16="http://schemas.microsoft.com/office/drawing/2014/main" id="{9555EBB5-53F5-D448-9CCF-A739A751DAEB}"/>
              </a:ext>
            </a:extLst>
          </p:cNvPr>
          <p:cNvSpPr>
            <a:spLocks noGrp="1"/>
          </p:cNvSpPr>
          <p:nvPr>
            <p:ph type="body" sz="quarter" idx="49" hasCustomPrompt="1"/>
          </p:nvPr>
        </p:nvSpPr>
        <p:spPr>
          <a:xfrm>
            <a:off x="5048062"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82" name="Text Placeholder 5">
            <a:extLst>
              <a:ext uri="{FF2B5EF4-FFF2-40B4-BE49-F238E27FC236}">
                <a16:creationId xmlns:a16="http://schemas.microsoft.com/office/drawing/2014/main" id="{F36E71D7-58B2-E048-A3CE-A211CA36DD0F}"/>
              </a:ext>
            </a:extLst>
          </p:cNvPr>
          <p:cNvSpPr>
            <a:spLocks noGrp="1"/>
          </p:cNvSpPr>
          <p:nvPr>
            <p:ph type="body" sz="quarter" idx="50" hasCustomPrompt="1"/>
          </p:nvPr>
        </p:nvSpPr>
        <p:spPr>
          <a:xfrm>
            <a:off x="5048062" y="349017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83" name="Text Placeholder 5">
            <a:extLst>
              <a:ext uri="{FF2B5EF4-FFF2-40B4-BE49-F238E27FC236}">
                <a16:creationId xmlns:a16="http://schemas.microsoft.com/office/drawing/2014/main" id="{05286539-E52A-8F48-BE5A-3C4FEE2D4A46}"/>
              </a:ext>
            </a:extLst>
          </p:cNvPr>
          <p:cNvSpPr>
            <a:spLocks noGrp="1"/>
          </p:cNvSpPr>
          <p:nvPr>
            <p:ph type="body" sz="quarter" idx="51" hasCustomPrompt="1"/>
          </p:nvPr>
        </p:nvSpPr>
        <p:spPr>
          <a:xfrm>
            <a:off x="5048062" y="36800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84" name="Text Placeholder 5">
            <a:extLst>
              <a:ext uri="{FF2B5EF4-FFF2-40B4-BE49-F238E27FC236}">
                <a16:creationId xmlns:a16="http://schemas.microsoft.com/office/drawing/2014/main" id="{6EA98E0A-AF3A-3E4B-BE6D-FB69A606465B}"/>
              </a:ext>
            </a:extLst>
          </p:cNvPr>
          <p:cNvSpPr>
            <a:spLocks noGrp="1"/>
          </p:cNvSpPr>
          <p:nvPr>
            <p:ph type="body" sz="quarter" idx="52" hasCustomPrompt="1"/>
          </p:nvPr>
        </p:nvSpPr>
        <p:spPr>
          <a:xfrm>
            <a:off x="5048062" y="386992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85" name="Picture Placeholder 19">
            <a:extLst>
              <a:ext uri="{FF2B5EF4-FFF2-40B4-BE49-F238E27FC236}">
                <a16:creationId xmlns:a16="http://schemas.microsoft.com/office/drawing/2014/main" id="{817F869E-ED2F-FB49-B433-678777851D4D}"/>
              </a:ext>
            </a:extLst>
          </p:cNvPr>
          <p:cNvSpPr>
            <a:spLocks noGrp="1"/>
          </p:cNvSpPr>
          <p:nvPr>
            <p:ph type="pic" sz="quarter" idx="53"/>
          </p:nvPr>
        </p:nvSpPr>
        <p:spPr>
          <a:xfrm>
            <a:off x="7299433" y="2154947"/>
            <a:ext cx="1602000" cy="702000"/>
          </a:xfrm>
          <a:prstGeom prst="rect">
            <a:avLst/>
          </a:prstGeom>
        </p:spPr>
        <p:txBody>
          <a:bodyPr/>
          <a:lstStyle/>
          <a:p>
            <a:endParaRPr lang="en-US"/>
          </a:p>
        </p:txBody>
      </p:sp>
      <p:sp>
        <p:nvSpPr>
          <p:cNvPr id="86" name="Text Placeholder 5">
            <a:extLst>
              <a:ext uri="{FF2B5EF4-FFF2-40B4-BE49-F238E27FC236}">
                <a16:creationId xmlns:a16="http://schemas.microsoft.com/office/drawing/2014/main" id="{DBF1A7B5-E927-B84F-8378-F500C014DDA2}"/>
              </a:ext>
            </a:extLst>
          </p:cNvPr>
          <p:cNvSpPr>
            <a:spLocks noGrp="1"/>
          </p:cNvSpPr>
          <p:nvPr>
            <p:ph type="body" sz="quarter" idx="54" hasCustomPrompt="1"/>
          </p:nvPr>
        </p:nvSpPr>
        <p:spPr>
          <a:xfrm>
            <a:off x="7295317"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87" name="Text Placeholder 5">
            <a:extLst>
              <a:ext uri="{FF2B5EF4-FFF2-40B4-BE49-F238E27FC236}">
                <a16:creationId xmlns:a16="http://schemas.microsoft.com/office/drawing/2014/main" id="{F0B5190A-1328-E744-8578-CB379EFBC416}"/>
              </a:ext>
            </a:extLst>
          </p:cNvPr>
          <p:cNvSpPr>
            <a:spLocks noGrp="1"/>
          </p:cNvSpPr>
          <p:nvPr>
            <p:ph type="body" sz="quarter" idx="55" hasCustomPrompt="1"/>
          </p:nvPr>
        </p:nvSpPr>
        <p:spPr>
          <a:xfrm>
            <a:off x="7295317"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88" name="Text Placeholder 5">
            <a:extLst>
              <a:ext uri="{FF2B5EF4-FFF2-40B4-BE49-F238E27FC236}">
                <a16:creationId xmlns:a16="http://schemas.microsoft.com/office/drawing/2014/main" id="{61126231-4F24-DD45-BD53-3316AF80A92F}"/>
              </a:ext>
            </a:extLst>
          </p:cNvPr>
          <p:cNvSpPr>
            <a:spLocks noGrp="1"/>
          </p:cNvSpPr>
          <p:nvPr>
            <p:ph type="body" sz="quarter" idx="56" hasCustomPrompt="1"/>
          </p:nvPr>
        </p:nvSpPr>
        <p:spPr>
          <a:xfrm>
            <a:off x="7295317" y="349017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89" name="Text Placeholder 5">
            <a:extLst>
              <a:ext uri="{FF2B5EF4-FFF2-40B4-BE49-F238E27FC236}">
                <a16:creationId xmlns:a16="http://schemas.microsoft.com/office/drawing/2014/main" id="{3C6232D4-5844-B94D-B3E1-0D11285F1C18}"/>
              </a:ext>
            </a:extLst>
          </p:cNvPr>
          <p:cNvSpPr>
            <a:spLocks noGrp="1"/>
          </p:cNvSpPr>
          <p:nvPr>
            <p:ph type="body" sz="quarter" idx="57" hasCustomPrompt="1"/>
          </p:nvPr>
        </p:nvSpPr>
        <p:spPr>
          <a:xfrm>
            <a:off x="7295317" y="36800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90" name="Text Placeholder 5">
            <a:extLst>
              <a:ext uri="{FF2B5EF4-FFF2-40B4-BE49-F238E27FC236}">
                <a16:creationId xmlns:a16="http://schemas.microsoft.com/office/drawing/2014/main" id="{C1243572-9A77-B949-B9BE-00EB68D73B87}"/>
              </a:ext>
            </a:extLst>
          </p:cNvPr>
          <p:cNvSpPr>
            <a:spLocks noGrp="1"/>
          </p:cNvSpPr>
          <p:nvPr>
            <p:ph type="body" sz="quarter" idx="58" hasCustomPrompt="1"/>
          </p:nvPr>
        </p:nvSpPr>
        <p:spPr>
          <a:xfrm>
            <a:off x="7295317" y="386992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91" name="Picture Placeholder 19">
            <a:extLst>
              <a:ext uri="{FF2B5EF4-FFF2-40B4-BE49-F238E27FC236}">
                <a16:creationId xmlns:a16="http://schemas.microsoft.com/office/drawing/2014/main" id="{8583759E-F0C9-8648-8EFD-F2296581D0CE}"/>
              </a:ext>
            </a:extLst>
          </p:cNvPr>
          <p:cNvSpPr>
            <a:spLocks noGrp="1"/>
          </p:cNvSpPr>
          <p:nvPr>
            <p:ph type="pic" sz="quarter" idx="59"/>
          </p:nvPr>
        </p:nvSpPr>
        <p:spPr>
          <a:xfrm>
            <a:off x="9562185" y="2154947"/>
            <a:ext cx="1602000" cy="702000"/>
          </a:xfrm>
          <a:prstGeom prst="rect">
            <a:avLst/>
          </a:prstGeom>
        </p:spPr>
        <p:txBody>
          <a:bodyPr/>
          <a:lstStyle/>
          <a:p>
            <a:endParaRPr lang="en-US"/>
          </a:p>
        </p:txBody>
      </p:sp>
      <p:sp>
        <p:nvSpPr>
          <p:cNvPr id="92" name="Text Placeholder 5">
            <a:extLst>
              <a:ext uri="{FF2B5EF4-FFF2-40B4-BE49-F238E27FC236}">
                <a16:creationId xmlns:a16="http://schemas.microsoft.com/office/drawing/2014/main" id="{9F3850DA-6E06-9549-837C-3FB13B1E3780}"/>
              </a:ext>
            </a:extLst>
          </p:cNvPr>
          <p:cNvSpPr>
            <a:spLocks noGrp="1"/>
          </p:cNvSpPr>
          <p:nvPr>
            <p:ph type="body" sz="quarter" idx="60" hasCustomPrompt="1"/>
          </p:nvPr>
        </p:nvSpPr>
        <p:spPr>
          <a:xfrm>
            <a:off x="9558069"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93" name="Text Placeholder 5">
            <a:extLst>
              <a:ext uri="{FF2B5EF4-FFF2-40B4-BE49-F238E27FC236}">
                <a16:creationId xmlns:a16="http://schemas.microsoft.com/office/drawing/2014/main" id="{5BE78550-F350-C544-BE02-A98C04C8F6D1}"/>
              </a:ext>
            </a:extLst>
          </p:cNvPr>
          <p:cNvSpPr>
            <a:spLocks noGrp="1"/>
          </p:cNvSpPr>
          <p:nvPr>
            <p:ph type="body" sz="quarter" idx="61" hasCustomPrompt="1"/>
          </p:nvPr>
        </p:nvSpPr>
        <p:spPr>
          <a:xfrm>
            <a:off x="9558069"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94" name="Text Placeholder 5">
            <a:extLst>
              <a:ext uri="{FF2B5EF4-FFF2-40B4-BE49-F238E27FC236}">
                <a16:creationId xmlns:a16="http://schemas.microsoft.com/office/drawing/2014/main" id="{4200D560-9A27-F949-8DBA-F8DFDB7AE011}"/>
              </a:ext>
            </a:extLst>
          </p:cNvPr>
          <p:cNvSpPr>
            <a:spLocks noGrp="1"/>
          </p:cNvSpPr>
          <p:nvPr>
            <p:ph type="body" sz="quarter" idx="62" hasCustomPrompt="1"/>
          </p:nvPr>
        </p:nvSpPr>
        <p:spPr>
          <a:xfrm>
            <a:off x="9558069" y="349017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95" name="Text Placeholder 5">
            <a:extLst>
              <a:ext uri="{FF2B5EF4-FFF2-40B4-BE49-F238E27FC236}">
                <a16:creationId xmlns:a16="http://schemas.microsoft.com/office/drawing/2014/main" id="{816ED632-B1F4-474E-8B7B-9B5A97DFF2F2}"/>
              </a:ext>
            </a:extLst>
          </p:cNvPr>
          <p:cNvSpPr>
            <a:spLocks noGrp="1"/>
          </p:cNvSpPr>
          <p:nvPr>
            <p:ph type="body" sz="quarter" idx="63" hasCustomPrompt="1"/>
          </p:nvPr>
        </p:nvSpPr>
        <p:spPr>
          <a:xfrm>
            <a:off x="9558069" y="36800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96" name="Text Placeholder 5">
            <a:extLst>
              <a:ext uri="{FF2B5EF4-FFF2-40B4-BE49-F238E27FC236}">
                <a16:creationId xmlns:a16="http://schemas.microsoft.com/office/drawing/2014/main" id="{1CAA7C69-B186-AD4F-9B5F-0D8D46472B74}"/>
              </a:ext>
            </a:extLst>
          </p:cNvPr>
          <p:cNvSpPr>
            <a:spLocks noGrp="1"/>
          </p:cNvSpPr>
          <p:nvPr>
            <p:ph type="body" sz="quarter" idx="64" hasCustomPrompt="1"/>
          </p:nvPr>
        </p:nvSpPr>
        <p:spPr>
          <a:xfrm>
            <a:off x="9558069" y="386992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31" name="TextBox 30">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Click </a:t>
            </a:r>
            <a:r>
              <a:rPr lang="en-GB" sz="1400" b="0" i="0" baseline="0" dirty="0">
                <a:latin typeface="Open Sans" panose="020B0606030504020204" pitchFamily="34" charset="0"/>
                <a:ea typeface="Open Sans" panose="020B0606030504020204" pitchFamily="34" charset="0"/>
                <a:cs typeface="Open Sans" panose="020B0606030504020204" pitchFamily="34" charset="0"/>
              </a:rPr>
              <a:t>image icon &gt; Select a correctly sized </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Text Placeholder 7">
            <a:extLst>
              <a:ext uri="{FF2B5EF4-FFF2-40B4-BE49-F238E27FC236}">
                <a16:creationId xmlns:a16="http://schemas.microsoft.com/office/drawing/2014/main" id="{6CC05095-8846-C54F-AFBE-D1F34963F01E}"/>
              </a:ext>
            </a:extLst>
          </p:cNvPr>
          <p:cNvSpPr>
            <a:spLocks noGrp="1"/>
          </p:cNvSpPr>
          <p:nvPr>
            <p:ph type="body" sz="quarter" idx="23" hasCustomPrompt="1"/>
          </p:nvPr>
        </p:nvSpPr>
        <p:spPr>
          <a:xfrm>
            <a:off x="560291" y="2051050"/>
            <a:ext cx="2079722" cy="492443"/>
          </a:xfrm>
        </p:spPr>
        <p:txBody>
          <a:bodyPr/>
          <a:lstStyle/>
          <a:p>
            <a:pPr lvl="0"/>
            <a:r>
              <a:rPr lang="en-GB" dirty="0"/>
              <a:t>Click to edit Master  text styles</a:t>
            </a:r>
          </a:p>
        </p:txBody>
      </p:sp>
      <p:sp>
        <p:nvSpPr>
          <p:cNvPr id="34" name="Text Placeholder 5">
            <a:extLst>
              <a:ext uri="{FF2B5EF4-FFF2-40B4-BE49-F238E27FC236}">
                <a16:creationId xmlns:a16="http://schemas.microsoft.com/office/drawing/2014/main" id="{EA2359DA-4EEC-0F47-A19D-4098A8C1D5EE}"/>
              </a:ext>
            </a:extLst>
          </p:cNvPr>
          <p:cNvSpPr>
            <a:spLocks noGrp="1"/>
          </p:cNvSpPr>
          <p:nvPr>
            <p:ph type="body" sz="quarter" idx="65"/>
          </p:nvPr>
        </p:nvSpPr>
        <p:spPr>
          <a:xfrm>
            <a:off x="560388" y="2698177"/>
            <a:ext cx="2079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2302974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eam slide 4 or l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23" name="Picture Placeholder 10">
            <a:extLst>
              <a:ext uri="{FF2B5EF4-FFF2-40B4-BE49-F238E27FC236}">
                <a16:creationId xmlns:a16="http://schemas.microsoft.com/office/drawing/2014/main" id="{C7DBBA3A-43D5-0344-8669-1A46A95E6529}"/>
              </a:ext>
            </a:extLst>
          </p:cNvPr>
          <p:cNvSpPr>
            <a:spLocks noGrp="1"/>
          </p:cNvSpPr>
          <p:nvPr>
            <p:ph type="pic" sz="quarter" idx="14"/>
          </p:nvPr>
        </p:nvSpPr>
        <p:spPr>
          <a:xfrm>
            <a:off x="560291" y="2051050"/>
            <a:ext cx="2079722" cy="4083143"/>
          </a:xfrm>
          <a:prstGeom prst="rect">
            <a:avLst/>
          </a:prstGeom>
        </p:spPr>
        <p:txBody>
          <a:bodyPr/>
          <a:lstStyle/>
          <a:p>
            <a:endParaRPr lang="en-US" dirty="0"/>
          </a:p>
        </p:txBody>
      </p:sp>
      <p:cxnSp>
        <p:nvCxnSpPr>
          <p:cNvPr id="72" name="Straight Connector 71">
            <a:extLst>
              <a:ext uri="{FF2B5EF4-FFF2-40B4-BE49-F238E27FC236}">
                <a16:creationId xmlns:a16="http://schemas.microsoft.com/office/drawing/2014/main" id="{21609768-0448-2A46-9612-9FD62D7AD6BB}"/>
              </a:ext>
            </a:extLst>
          </p:cNvPr>
          <p:cNvCxnSpPr>
            <a:cxnSpLocks/>
          </p:cNvCxnSpPr>
          <p:nvPr userDrawn="1"/>
        </p:nvCxnSpPr>
        <p:spPr>
          <a:xfrm>
            <a:off x="2810291" y="2067942"/>
            <a:ext cx="88308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Picture Placeholder 19">
            <a:extLst>
              <a:ext uri="{FF2B5EF4-FFF2-40B4-BE49-F238E27FC236}">
                <a16:creationId xmlns:a16="http://schemas.microsoft.com/office/drawing/2014/main" id="{04BEA4F4-CC36-0448-A29A-238B573F0F44}"/>
              </a:ext>
            </a:extLst>
          </p:cNvPr>
          <p:cNvSpPr>
            <a:spLocks noGrp="1"/>
          </p:cNvSpPr>
          <p:nvPr>
            <p:ph type="pic" sz="quarter" idx="41"/>
          </p:nvPr>
        </p:nvSpPr>
        <p:spPr>
          <a:xfrm>
            <a:off x="2804924" y="2154947"/>
            <a:ext cx="1602000" cy="702000"/>
          </a:xfrm>
          <a:prstGeom prst="rect">
            <a:avLst/>
          </a:prstGeom>
        </p:spPr>
        <p:txBody>
          <a:bodyPr/>
          <a:lstStyle/>
          <a:p>
            <a:endParaRPr lang="en-US"/>
          </a:p>
        </p:txBody>
      </p:sp>
      <p:sp>
        <p:nvSpPr>
          <p:cNvPr id="74" name="Text Placeholder 5">
            <a:extLst>
              <a:ext uri="{FF2B5EF4-FFF2-40B4-BE49-F238E27FC236}">
                <a16:creationId xmlns:a16="http://schemas.microsoft.com/office/drawing/2014/main" id="{752C25B4-2008-7F4D-98F6-EE941049A771}"/>
              </a:ext>
            </a:extLst>
          </p:cNvPr>
          <p:cNvSpPr>
            <a:spLocks noGrp="1"/>
          </p:cNvSpPr>
          <p:nvPr>
            <p:ph type="body" sz="quarter" idx="42" hasCustomPrompt="1"/>
          </p:nvPr>
        </p:nvSpPr>
        <p:spPr>
          <a:xfrm>
            <a:off x="2800808"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75" name="Text Placeholder 5">
            <a:extLst>
              <a:ext uri="{FF2B5EF4-FFF2-40B4-BE49-F238E27FC236}">
                <a16:creationId xmlns:a16="http://schemas.microsoft.com/office/drawing/2014/main" id="{BE054170-2241-ED46-B6F2-A96F2421A8F2}"/>
              </a:ext>
            </a:extLst>
          </p:cNvPr>
          <p:cNvSpPr>
            <a:spLocks noGrp="1"/>
          </p:cNvSpPr>
          <p:nvPr>
            <p:ph type="body" sz="quarter" idx="43" hasCustomPrompt="1"/>
          </p:nvPr>
        </p:nvSpPr>
        <p:spPr>
          <a:xfrm>
            <a:off x="2800808"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76" name="Text Placeholder 5">
            <a:extLst>
              <a:ext uri="{FF2B5EF4-FFF2-40B4-BE49-F238E27FC236}">
                <a16:creationId xmlns:a16="http://schemas.microsoft.com/office/drawing/2014/main" id="{841899F7-96EA-7944-9884-377D1A886ED6}"/>
              </a:ext>
            </a:extLst>
          </p:cNvPr>
          <p:cNvSpPr>
            <a:spLocks noGrp="1"/>
          </p:cNvSpPr>
          <p:nvPr>
            <p:ph type="body" sz="quarter" idx="44" hasCustomPrompt="1"/>
          </p:nvPr>
        </p:nvSpPr>
        <p:spPr>
          <a:xfrm>
            <a:off x="2800808"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77" name="Text Placeholder 5">
            <a:extLst>
              <a:ext uri="{FF2B5EF4-FFF2-40B4-BE49-F238E27FC236}">
                <a16:creationId xmlns:a16="http://schemas.microsoft.com/office/drawing/2014/main" id="{E3913A58-1263-F54B-835C-EA9A406434B3}"/>
              </a:ext>
            </a:extLst>
          </p:cNvPr>
          <p:cNvSpPr>
            <a:spLocks noGrp="1"/>
          </p:cNvSpPr>
          <p:nvPr>
            <p:ph type="body" sz="quarter" idx="45" hasCustomPrompt="1"/>
          </p:nvPr>
        </p:nvSpPr>
        <p:spPr>
          <a:xfrm>
            <a:off x="2800808" y="367624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78" name="Text Placeholder 5">
            <a:extLst>
              <a:ext uri="{FF2B5EF4-FFF2-40B4-BE49-F238E27FC236}">
                <a16:creationId xmlns:a16="http://schemas.microsoft.com/office/drawing/2014/main" id="{10CB97F7-743E-E942-B1D3-AC0EB7DBE3A5}"/>
              </a:ext>
            </a:extLst>
          </p:cNvPr>
          <p:cNvSpPr>
            <a:spLocks noGrp="1"/>
          </p:cNvSpPr>
          <p:nvPr>
            <p:ph type="body" sz="quarter" idx="46" hasCustomPrompt="1"/>
          </p:nvPr>
        </p:nvSpPr>
        <p:spPr>
          <a:xfrm>
            <a:off x="2800808" y="386421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79" name="Picture Placeholder 19">
            <a:extLst>
              <a:ext uri="{FF2B5EF4-FFF2-40B4-BE49-F238E27FC236}">
                <a16:creationId xmlns:a16="http://schemas.microsoft.com/office/drawing/2014/main" id="{9E72504B-B700-DF46-863A-414347D0A8FF}"/>
              </a:ext>
            </a:extLst>
          </p:cNvPr>
          <p:cNvSpPr>
            <a:spLocks noGrp="1"/>
          </p:cNvSpPr>
          <p:nvPr>
            <p:ph type="pic" sz="quarter" idx="47"/>
          </p:nvPr>
        </p:nvSpPr>
        <p:spPr>
          <a:xfrm>
            <a:off x="5052178" y="2154947"/>
            <a:ext cx="1602000" cy="702000"/>
          </a:xfrm>
          <a:prstGeom prst="rect">
            <a:avLst/>
          </a:prstGeom>
        </p:spPr>
        <p:txBody>
          <a:bodyPr/>
          <a:lstStyle/>
          <a:p>
            <a:endParaRPr lang="en-US"/>
          </a:p>
        </p:txBody>
      </p:sp>
      <p:sp>
        <p:nvSpPr>
          <p:cNvPr id="80" name="Text Placeholder 5">
            <a:extLst>
              <a:ext uri="{FF2B5EF4-FFF2-40B4-BE49-F238E27FC236}">
                <a16:creationId xmlns:a16="http://schemas.microsoft.com/office/drawing/2014/main" id="{05B6BF8E-443E-7645-B222-300122FDABC8}"/>
              </a:ext>
            </a:extLst>
          </p:cNvPr>
          <p:cNvSpPr>
            <a:spLocks noGrp="1"/>
          </p:cNvSpPr>
          <p:nvPr>
            <p:ph type="body" sz="quarter" idx="48" hasCustomPrompt="1"/>
          </p:nvPr>
        </p:nvSpPr>
        <p:spPr>
          <a:xfrm>
            <a:off x="5048062"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81" name="Text Placeholder 5">
            <a:extLst>
              <a:ext uri="{FF2B5EF4-FFF2-40B4-BE49-F238E27FC236}">
                <a16:creationId xmlns:a16="http://schemas.microsoft.com/office/drawing/2014/main" id="{9555EBB5-53F5-D448-9CCF-A739A751DAEB}"/>
              </a:ext>
            </a:extLst>
          </p:cNvPr>
          <p:cNvSpPr>
            <a:spLocks noGrp="1"/>
          </p:cNvSpPr>
          <p:nvPr>
            <p:ph type="body" sz="quarter" idx="49" hasCustomPrompt="1"/>
          </p:nvPr>
        </p:nvSpPr>
        <p:spPr>
          <a:xfrm>
            <a:off x="5048062"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82" name="Text Placeholder 5">
            <a:extLst>
              <a:ext uri="{FF2B5EF4-FFF2-40B4-BE49-F238E27FC236}">
                <a16:creationId xmlns:a16="http://schemas.microsoft.com/office/drawing/2014/main" id="{F36E71D7-58B2-E048-A3CE-A211CA36DD0F}"/>
              </a:ext>
            </a:extLst>
          </p:cNvPr>
          <p:cNvSpPr>
            <a:spLocks noGrp="1"/>
          </p:cNvSpPr>
          <p:nvPr>
            <p:ph type="body" sz="quarter" idx="50" hasCustomPrompt="1"/>
          </p:nvPr>
        </p:nvSpPr>
        <p:spPr>
          <a:xfrm>
            <a:off x="5048062"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83" name="Text Placeholder 5">
            <a:extLst>
              <a:ext uri="{FF2B5EF4-FFF2-40B4-BE49-F238E27FC236}">
                <a16:creationId xmlns:a16="http://schemas.microsoft.com/office/drawing/2014/main" id="{05286539-E52A-8F48-BE5A-3C4FEE2D4A46}"/>
              </a:ext>
            </a:extLst>
          </p:cNvPr>
          <p:cNvSpPr>
            <a:spLocks noGrp="1"/>
          </p:cNvSpPr>
          <p:nvPr>
            <p:ph type="body" sz="quarter" idx="51" hasCustomPrompt="1"/>
          </p:nvPr>
        </p:nvSpPr>
        <p:spPr>
          <a:xfrm>
            <a:off x="5048062" y="367624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84" name="Text Placeholder 5">
            <a:extLst>
              <a:ext uri="{FF2B5EF4-FFF2-40B4-BE49-F238E27FC236}">
                <a16:creationId xmlns:a16="http://schemas.microsoft.com/office/drawing/2014/main" id="{6EA98E0A-AF3A-3E4B-BE6D-FB69A606465B}"/>
              </a:ext>
            </a:extLst>
          </p:cNvPr>
          <p:cNvSpPr>
            <a:spLocks noGrp="1"/>
          </p:cNvSpPr>
          <p:nvPr>
            <p:ph type="body" sz="quarter" idx="52" hasCustomPrompt="1"/>
          </p:nvPr>
        </p:nvSpPr>
        <p:spPr>
          <a:xfrm>
            <a:off x="5048062" y="386421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85" name="Picture Placeholder 19">
            <a:extLst>
              <a:ext uri="{FF2B5EF4-FFF2-40B4-BE49-F238E27FC236}">
                <a16:creationId xmlns:a16="http://schemas.microsoft.com/office/drawing/2014/main" id="{817F869E-ED2F-FB49-B433-678777851D4D}"/>
              </a:ext>
            </a:extLst>
          </p:cNvPr>
          <p:cNvSpPr>
            <a:spLocks noGrp="1"/>
          </p:cNvSpPr>
          <p:nvPr>
            <p:ph type="pic" sz="quarter" idx="53"/>
          </p:nvPr>
        </p:nvSpPr>
        <p:spPr>
          <a:xfrm>
            <a:off x="7299433" y="2154947"/>
            <a:ext cx="1602000" cy="702000"/>
          </a:xfrm>
          <a:prstGeom prst="rect">
            <a:avLst/>
          </a:prstGeom>
        </p:spPr>
        <p:txBody>
          <a:bodyPr/>
          <a:lstStyle/>
          <a:p>
            <a:endParaRPr lang="en-US"/>
          </a:p>
        </p:txBody>
      </p:sp>
      <p:sp>
        <p:nvSpPr>
          <p:cNvPr id="86" name="Text Placeholder 5">
            <a:extLst>
              <a:ext uri="{FF2B5EF4-FFF2-40B4-BE49-F238E27FC236}">
                <a16:creationId xmlns:a16="http://schemas.microsoft.com/office/drawing/2014/main" id="{DBF1A7B5-E927-B84F-8378-F500C014DDA2}"/>
              </a:ext>
            </a:extLst>
          </p:cNvPr>
          <p:cNvSpPr>
            <a:spLocks noGrp="1"/>
          </p:cNvSpPr>
          <p:nvPr>
            <p:ph type="body" sz="quarter" idx="54" hasCustomPrompt="1"/>
          </p:nvPr>
        </p:nvSpPr>
        <p:spPr>
          <a:xfrm>
            <a:off x="7295317"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87" name="Text Placeholder 5">
            <a:extLst>
              <a:ext uri="{FF2B5EF4-FFF2-40B4-BE49-F238E27FC236}">
                <a16:creationId xmlns:a16="http://schemas.microsoft.com/office/drawing/2014/main" id="{F0B5190A-1328-E744-8578-CB379EFBC416}"/>
              </a:ext>
            </a:extLst>
          </p:cNvPr>
          <p:cNvSpPr>
            <a:spLocks noGrp="1"/>
          </p:cNvSpPr>
          <p:nvPr>
            <p:ph type="body" sz="quarter" idx="55" hasCustomPrompt="1"/>
          </p:nvPr>
        </p:nvSpPr>
        <p:spPr>
          <a:xfrm>
            <a:off x="7295317"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88" name="Text Placeholder 5">
            <a:extLst>
              <a:ext uri="{FF2B5EF4-FFF2-40B4-BE49-F238E27FC236}">
                <a16:creationId xmlns:a16="http://schemas.microsoft.com/office/drawing/2014/main" id="{61126231-4F24-DD45-BD53-3316AF80A92F}"/>
              </a:ext>
            </a:extLst>
          </p:cNvPr>
          <p:cNvSpPr>
            <a:spLocks noGrp="1"/>
          </p:cNvSpPr>
          <p:nvPr>
            <p:ph type="body" sz="quarter" idx="56" hasCustomPrompt="1"/>
          </p:nvPr>
        </p:nvSpPr>
        <p:spPr>
          <a:xfrm>
            <a:off x="7295317"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89" name="Text Placeholder 5">
            <a:extLst>
              <a:ext uri="{FF2B5EF4-FFF2-40B4-BE49-F238E27FC236}">
                <a16:creationId xmlns:a16="http://schemas.microsoft.com/office/drawing/2014/main" id="{3C6232D4-5844-B94D-B3E1-0D11285F1C18}"/>
              </a:ext>
            </a:extLst>
          </p:cNvPr>
          <p:cNvSpPr>
            <a:spLocks noGrp="1"/>
          </p:cNvSpPr>
          <p:nvPr>
            <p:ph type="body" sz="quarter" idx="57" hasCustomPrompt="1"/>
          </p:nvPr>
        </p:nvSpPr>
        <p:spPr>
          <a:xfrm>
            <a:off x="7295317" y="367624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90" name="Text Placeholder 5">
            <a:extLst>
              <a:ext uri="{FF2B5EF4-FFF2-40B4-BE49-F238E27FC236}">
                <a16:creationId xmlns:a16="http://schemas.microsoft.com/office/drawing/2014/main" id="{C1243572-9A77-B949-B9BE-00EB68D73B87}"/>
              </a:ext>
            </a:extLst>
          </p:cNvPr>
          <p:cNvSpPr>
            <a:spLocks noGrp="1"/>
          </p:cNvSpPr>
          <p:nvPr>
            <p:ph type="body" sz="quarter" idx="58" hasCustomPrompt="1"/>
          </p:nvPr>
        </p:nvSpPr>
        <p:spPr>
          <a:xfrm>
            <a:off x="7295317" y="386421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91" name="Picture Placeholder 19">
            <a:extLst>
              <a:ext uri="{FF2B5EF4-FFF2-40B4-BE49-F238E27FC236}">
                <a16:creationId xmlns:a16="http://schemas.microsoft.com/office/drawing/2014/main" id="{8583759E-F0C9-8648-8EFD-F2296581D0CE}"/>
              </a:ext>
            </a:extLst>
          </p:cNvPr>
          <p:cNvSpPr>
            <a:spLocks noGrp="1"/>
          </p:cNvSpPr>
          <p:nvPr>
            <p:ph type="pic" sz="quarter" idx="59"/>
          </p:nvPr>
        </p:nvSpPr>
        <p:spPr>
          <a:xfrm>
            <a:off x="9562185" y="2154947"/>
            <a:ext cx="1602000" cy="702000"/>
          </a:xfrm>
          <a:prstGeom prst="rect">
            <a:avLst/>
          </a:prstGeom>
        </p:spPr>
        <p:txBody>
          <a:bodyPr/>
          <a:lstStyle/>
          <a:p>
            <a:endParaRPr lang="en-US"/>
          </a:p>
        </p:txBody>
      </p:sp>
      <p:sp>
        <p:nvSpPr>
          <p:cNvPr id="92" name="Text Placeholder 5">
            <a:extLst>
              <a:ext uri="{FF2B5EF4-FFF2-40B4-BE49-F238E27FC236}">
                <a16:creationId xmlns:a16="http://schemas.microsoft.com/office/drawing/2014/main" id="{9F3850DA-6E06-9549-837C-3FB13B1E3780}"/>
              </a:ext>
            </a:extLst>
          </p:cNvPr>
          <p:cNvSpPr>
            <a:spLocks noGrp="1"/>
          </p:cNvSpPr>
          <p:nvPr>
            <p:ph type="body" sz="quarter" idx="60" hasCustomPrompt="1"/>
          </p:nvPr>
        </p:nvSpPr>
        <p:spPr>
          <a:xfrm>
            <a:off x="9558069"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93" name="Text Placeholder 5">
            <a:extLst>
              <a:ext uri="{FF2B5EF4-FFF2-40B4-BE49-F238E27FC236}">
                <a16:creationId xmlns:a16="http://schemas.microsoft.com/office/drawing/2014/main" id="{5BE78550-F350-C544-BE02-A98C04C8F6D1}"/>
              </a:ext>
            </a:extLst>
          </p:cNvPr>
          <p:cNvSpPr>
            <a:spLocks noGrp="1"/>
          </p:cNvSpPr>
          <p:nvPr>
            <p:ph type="body" sz="quarter" idx="61" hasCustomPrompt="1"/>
          </p:nvPr>
        </p:nvSpPr>
        <p:spPr>
          <a:xfrm>
            <a:off x="9558069"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94" name="Text Placeholder 5">
            <a:extLst>
              <a:ext uri="{FF2B5EF4-FFF2-40B4-BE49-F238E27FC236}">
                <a16:creationId xmlns:a16="http://schemas.microsoft.com/office/drawing/2014/main" id="{4200D560-9A27-F949-8DBA-F8DFDB7AE011}"/>
              </a:ext>
            </a:extLst>
          </p:cNvPr>
          <p:cNvSpPr>
            <a:spLocks noGrp="1"/>
          </p:cNvSpPr>
          <p:nvPr>
            <p:ph type="body" sz="quarter" idx="62" hasCustomPrompt="1"/>
          </p:nvPr>
        </p:nvSpPr>
        <p:spPr>
          <a:xfrm>
            <a:off x="9558069"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95" name="Text Placeholder 5">
            <a:extLst>
              <a:ext uri="{FF2B5EF4-FFF2-40B4-BE49-F238E27FC236}">
                <a16:creationId xmlns:a16="http://schemas.microsoft.com/office/drawing/2014/main" id="{816ED632-B1F4-474E-8B7B-9B5A97DFF2F2}"/>
              </a:ext>
            </a:extLst>
          </p:cNvPr>
          <p:cNvSpPr>
            <a:spLocks noGrp="1"/>
          </p:cNvSpPr>
          <p:nvPr>
            <p:ph type="body" sz="quarter" idx="63" hasCustomPrompt="1"/>
          </p:nvPr>
        </p:nvSpPr>
        <p:spPr>
          <a:xfrm>
            <a:off x="9558069" y="367624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96" name="Text Placeholder 5">
            <a:extLst>
              <a:ext uri="{FF2B5EF4-FFF2-40B4-BE49-F238E27FC236}">
                <a16:creationId xmlns:a16="http://schemas.microsoft.com/office/drawing/2014/main" id="{1CAA7C69-B186-AD4F-9B5F-0D8D46472B74}"/>
              </a:ext>
            </a:extLst>
          </p:cNvPr>
          <p:cNvSpPr>
            <a:spLocks noGrp="1"/>
          </p:cNvSpPr>
          <p:nvPr>
            <p:ph type="body" sz="quarter" idx="64" hasCustomPrompt="1"/>
          </p:nvPr>
        </p:nvSpPr>
        <p:spPr>
          <a:xfrm>
            <a:off x="9558069" y="386421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31" name="TextBox 30">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to c</a:t>
            </a:r>
            <a:r>
              <a:rPr lang="en-GB" sz="1400" b="0" i="0" dirty="0" smtClean="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Click image icon &gt; Select a correctly sized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206871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m slide up 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810291" y="2067942"/>
            <a:ext cx="88308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Picture Placeholder 10">
            <a:extLst>
              <a:ext uri="{FF2B5EF4-FFF2-40B4-BE49-F238E27FC236}">
                <a16:creationId xmlns:a16="http://schemas.microsoft.com/office/drawing/2014/main" id="{C7DBBA3A-43D5-0344-8669-1A46A95E6529}"/>
              </a:ext>
            </a:extLst>
          </p:cNvPr>
          <p:cNvSpPr>
            <a:spLocks noGrp="1"/>
          </p:cNvSpPr>
          <p:nvPr>
            <p:ph type="pic" sz="quarter" idx="14"/>
          </p:nvPr>
        </p:nvSpPr>
        <p:spPr>
          <a:xfrm>
            <a:off x="560291" y="2051050"/>
            <a:ext cx="2079722" cy="4083143"/>
          </a:xfrm>
          <a:prstGeom prst="rect">
            <a:avLst/>
          </a:prstGeom>
        </p:spPr>
        <p:txBody>
          <a:bodyPr/>
          <a:lstStyle/>
          <a:p>
            <a:endParaRPr lang="en-US" dirty="0"/>
          </a:p>
        </p:txBody>
      </p:sp>
      <p:sp>
        <p:nvSpPr>
          <p:cNvPr id="29" name="Picture Placeholder 19">
            <a:extLst>
              <a:ext uri="{FF2B5EF4-FFF2-40B4-BE49-F238E27FC236}">
                <a16:creationId xmlns:a16="http://schemas.microsoft.com/office/drawing/2014/main" id="{F610B416-E4ED-FA45-B118-64CDF144302E}"/>
              </a:ext>
            </a:extLst>
          </p:cNvPr>
          <p:cNvSpPr>
            <a:spLocks noGrp="1"/>
          </p:cNvSpPr>
          <p:nvPr>
            <p:ph type="pic" sz="quarter" idx="41"/>
          </p:nvPr>
        </p:nvSpPr>
        <p:spPr>
          <a:xfrm>
            <a:off x="2804924" y="2154947"/>
            <a:ext cx="1602000" cy="702000"/>
          </a:xfrm>
          <a:prstGeom prst="rect">
            <a:avLst/>
          </a:prstGeom>
        </p:spPr>
        <p:txBody>
          <a:bodyPr/>
          <a:lstStyle/>
          <a:p>
            <a:endParaRPr lang="en-US"/>
          </a:p>
        </p:txBody>
      </p:sp>
      <p:sp>
        <p:nvSpPr>
          <p:cNvPr id="31" name="Text Placeholder 5">
            <a:extLst>
              <a:ext uri="{FF2B5EF4-FFF2-40B4-BE49-F238E27FC236}">
                <a16:creationId xmlns:a16="http://schemas.microsoft.com/office/drawing/2014/main" id="{317CF69E-CAB9-6841-B0C0-20B85F682CFE}"/>
              </a:ext>
            </a:extLst>
          </p:cNvPr>
          <p:cNvSpPr>
            <a:spLocks noGrp="1"/>
          </p:cNvSpPr>
          <p:nvPr>
            <p:ph type="body" sz="quarter" idx="42" hasCustomPrompt="1"/>
          </p:nvPr>
        </p:nvSpPr>
        <p:spPr>
          <a:xfrm>
            <a:off x="2800808"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32" name="Text Placeholder 5">
            <a:extLst>
              <a:ext uri="{FF2B5EF4-FFF2-40B4-BE49-F238E27FC236}">
                <a16:creationId xmlns:a16="http://schemas.microsoft.com/office/drawing/2014/main" id="{142435FB-22FE-2643-9EF8-79941D4AE0EB}"/>
              </a:ext>
            </a:extLst>
          </p:cNvPr>
          <p:cNvSpPr>
            <a:spLocks noGrp="1"/>
          </p:cNvSpPr>
          <p:nvPr>
            <p:ph type="body" sz="quarter" idx="43" hasCustomPrompt="1"/>
          </p:nvPr>
        </p:nvSpPr>
        <p:spPr>
          <a:xfrm>
            <a:off x="2800808"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33" name="Text Placeholder 5">
            <a:extLst>
              <a:ext uri="{FF2B5EF4-FFF2-40B4-BE49-F238E27FC236}">
                <a16:creationId xmlns:a16="http://schemas.microsoft.com/office/drawing/2014/main" id="{4CC130CA-8A45-8543-A159-6E5986D130F5}"/>
              </a:ext>
            </a:extLst>
          </p:cNvPr>
          <p:cNvSpPr>
            <a:spLocks noGrp="1"/>
          </p:cNvSpPr>
          <p:nvPr>
            <p:ph type="body" sz="quarter" idx="44" hasCustomPrompt="1"/>
          </p:nvPr>
        </p:nvSpPr>
        <p:spPr>
          <a:xfrm>
            <a:off x="2800808"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37" name="Text Placeholder 5">
            <a:extLst>
              <a:ext uri="{FF2B5EF4-FFF2-40B4-BE49-F238E27FC236}">
                <a16:creationId xmlns:a16="http://schemas.microsoft.com/office/drawing/2014/main" id="{A46599AF-1B3D-7E47-9333-6CC1172E85C1}"/>
              </a:ext>
            </a:extLst>
          </p:cNvPr>
          <p:cNvSpPr>
            <a:spLocks noGrp="1"/>
          </p:cNvSpPr>
          <p:nvPr>
            <p:ph type="body" sz="quarter" idx="45" hasCustomPrompt="1"/>
          </p:nvPr>
        </p:nvSpPr>
        <p:spPr>
          <a:xfrm>
            <a:off x="2800808" y="366671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38" name="Text Placeholder 5">
            <a:extLst>
              <a:ext uri="{FF2B5EF4-FFF2-40B4-BE49-F238E27FC236}">
                <a16:creationId xmlns:a16="http://schemas.microsoft.com/office/drawing/2014/main" id="{D3A6670D-89B4-7A42-AC63-68A0A6944CBA}"/>
              </a:ext>
            </a:extLst>
          </p:cNvPr>
          <p:cNvSpPr>
            <a:spLocks noGrp="1"/>
          </p:cNvSpPr>
          <p:nvPr>
            <p:ph type="body" sz="quarter" idx="46" hasCustomPrompt="1"/>
          </p:nvPr>
        </p:nvSpPr>
        <p:spPr>
          <a:xfrm>
            <a:off x="2800808" y="384516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39" name="Picture Placeholder 19">
            <a:extLst>
              <a:ext uri="{FF2B5EF4-FFF2-40B4-BE49-F238E27FC236}">
                <a16:creationId xmlns:a16="http://schemas.microsoft.com/office/drawing/2014/main" id="{AC095662-E321-8641-807C-E222EBB49848}"/>
              </a:ext>
            </a:extLst>
          </p:cNvPr>
          <p:cNvSpPr>
            <a:spLocks noGrp="1"/>
          </p:cNvSpPr>
          <p:nvPr>
            <p:ph type="pic" sz="quarter" idx="47"/>
          </p:nvPr>
        </p:nvSpPr>
        <p:spPr>
          <a:xfrm>
            <a:off x="5052178" y="2154947"/>
            <a:ext cx="1602000" cy="702000"/>
          </a:xfrm>
          <a:prstGeom prst="rect">
            <a:avLst/>
          </a:prstGeom>
        </p:spPr>
        <p:txBody>
          <a:bodyPr/>
          <a:lstStyle/>
          <a:p>
            <a:endParaRPr lang="en-US"/>
          </a:p>
        </p:txBody>
      </p:sp>
      <p:sp>
        <p:nvSpPr>
          <p:cNvPr id="40" name="Text Placeholder 5">
            <a:extLst>
              <a:ext uri="{FF2B5EF4-FFF2-40B4-BE49-F238E27FC236}">
                <a16:creationId xmlns:a16="http://schemas.microsoft.com/office/drawing/2014/main" id="{529834D7-829C-124C-8D75-3062788D6840}"/>
              </a:ext>
            </a:extLst>
          </p:cNvPr>
          <p:cNvSpPr>
            <a:spLocks noGrp="1"/>
          </p:cNvSpPr>
          <p:nvPr>
            <p:ph type="body" sz="quarter" idx="48" hasCustomPrompt="1"/>
          </p:nvPr>
        </p:nvSpPr>
        <p:spPr>
          <a:xfrm>
            <a:off x="5048062"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41" name="Text Placeholder 5">
            <a:extLst>
              <a:ext uri="{FF2B5EF4-FFF2-40B4-BE49-F238E27FC236}">
                <a16:creationId xmlns:a16="http://schemas.microsoft.com/office/drawing/2014/main" id="{8D00DFA0-28E9-E04D-929E-234D97B16B83}"/>
              </a:ext>
            </a:extLst>
          </p:cNvPr>
          <p:cNvSpPr>
            <a:spLocks noGrp="1"/>
          </p:cNvSpPr>
          <p:nvPr>
            <p:ph type="body" sz="quarter" idx="49" hasCustomPrompt="1"/>
          </p:nvPr>
        </p:nvSpPr>
        <p:spPr>
          <a:xfrm>
            <a:off x="5048062"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42" name="Text Placeholder 5">
            <a:extLst>
              <a:ext uri="{FF2B5EF4-FFF2-40B4-BE49-F238E27FC236}">
                <a16:creationId xmlns:a16="http://schemas.microsoft.com/office/drawing/2014/main" id="{8B761E8A-C456-014C-8EE6-A9193823F541}"/>
              </a:ext>
            </a:extLst>
          </p:cNvPr>
          <p:cNvSpPr>
            <a:spLocks noGrp="1"/>
          </p:cNvSpPr>
          <p:nvPr>
            <p:ph type="body" sz="quarter" idx="50" hasCustomPrompt="1"/>
          </p:nvPr>
        </p:nvSpPr>
        <p:spPr>
          <a:xfrm>
            <a:off x="5048062"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43" name="Text Placeholder 5">
            <a:extLst>
              <a:ext uri="{FF2B5EF4-FFF2-40B4-BE49-F238E27FC236}">
                <a16:creationId xmlns:a16="http://schemas.microsoft.com/office/drawing/2014/main" id="{921720F2-6F0B-0845-8AEE-F64C885EF9C6}"/>
              </a:ext>
            </a:extLst>
          </p:cNvPr>
          <p:cNvSpPr>
            <a:spLocks noGrp="1"/>
          </p:cNvSpPr>
          <p:nvPr>
            <p:ph type="body" sz="quarter" idx="51" hasCustomPrompt="1"/>
          </p:nvPr>
        </p:nvSpPr>
        <p:spPr>
          <a:xfrm>
            <a:off x="5048062" y="366671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44" name="Text Placeholder 5">
            <a:extLst>
              <a:ext uri="{FF2B5EF4-FFF2-40B4-BE49-F238E27FC236}">
                <a16:creationId xmlns:a16="http://schemas.microsoft.com/office/drawing/2014/main" id="{2C5590A3-78D9-B14F-A977-F4419D1004A5}"/>
              </a:ext>
            </a:extLst>
          </p:cNvPr>
          <p:cNvSpPr>
            <a:spLocks noGrp="1"/>
          </p:cNvSpPr>
          <p:nvPr>
            <p:ph type="body" sz="quarter" idx="52" hasCustomPrompt="1"/>
          </p:nvPr>
        </p:nvSpPr>
        <p:spPr>
          <a:xfrm>
            <a:off x="5048062" y="384516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45" name="Picture Placeholder 19">
            <a:extLst>
              <a:ext uri="{FF2B5EF4-FFF2-40B4-BE49-F238E27FC236}">
                <a16:creationId xmlns:a16="http://schemas.microsoft.com/office/drawing/2014/main" id="{DC06F88F-8359-344F-A808-7FDB69A120A5}"/>
              </a:ext>
            </a:extLst>
          </p:cNvPr>
          <p:cNvSpPr>
            <a:spLocks noGrp="1"/>
          </p:cNvSpPr>
          <p:nvPr>
            <p:ph type="pic" sz="quarter" idx="53"/>
          </p:nvPr>
        </p:nvSpPr>
        <p:spPr>
          <a:xfrm>
            <a:off x="7299433" y="2154947"/>
            <a:ext cx="1602000" cy="702000"/>
          </a:xfrm>
          <a:prstGeom prst="rect">
            <a:avLst/>
          </a:prstGeom>
        </p:spPr>
        <p:txBody>
          <a:bodyPr/>
          <a:lstStyle/>
          <a:p>
            <a:endParaRPr lang="en-US"/>
          </a:p>
        </p:txBody>
      </p:sp>
      <p:sp>
        <p:nvSpPr>
          <p:cNvPr id="46" name="Text Placeholder 5">
            <a:extLst>
              <a:ext uri="{FF2B5EF4-FFF2-40B4-BE49-F238E27FC236}">
                <a16:creationId xmlns:a16="http://schemas.microsoft.com/office/drawing/2014/main" id="{9B984D8D-08DF-F74A-8AF7-8CEFA009C24D}"/>
              </a:ext>
            </a:extLst>
          </p:cNvPr>
          <p:cNvSpPr>
            <a:spLocks noGrp="1"/>
          </p:cNvSpPr>
          <p:nvPr>
            <p:ph type="body" sz="quarter" idx="54" hasCustomPrompt="1"/>
          </p:nvPr>
        </p:nvSpPr>
        <p:spPr>
          <a:xfrm>
            <a:off x="7295317"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47" name="Text Placeholder 5">
            <a:extLst>
              <a:ext uri="{FF2B5EF4-FFF2-40B4-BE49-F238E27FC236}">
                <a16:creationId xmlns:a16="http://schemas.microsoft.com/office/drawing/2014/main" id="{31F63E6C-10CD-CB4B-B170-E93F09C14869}"/>
              </a:ext>
            </a:extLst>
          </p:cNvPr>
          <p:cNvSpPr>
            <a:spLocks noGrp="1"/>
          </p:cNvSpPr>
          <p:nvPr>
            <p:ph type="body" sz="quarter" idx="55" hasCustomPrompt="1"/>
          </p:nvPr>
        </p:nvSpPr>
        <p:spPr>
          <a:xfrm>
            <a:off x="7295317"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48" name="Text Placeholder 5">
            <a:extLst>
              <a:ext uri="{FF2B5EF4-FFF2-40B4-BE49-F238E27FC236}">
                <a16:creationId xmlns:a16="http://schemas.microsoft.com/office/drawing/2014/main" id="{F157EA97-54EA-5540-A31F-E21087540C6B}"/>
              </a:ext>
            </a:extLst>
          </p:cNvPr>
          <p:cNvSpPr>
            <a:spLocks noGrp="1"/>
          </p:cNvSpPr>
          <p:nvPr>
            <p:ph type="body" sz="quarter" idx="56" hasCustomPrompt="1"/>
          </p:nvPr>
        </p:nvSpPr>
        <p:spPr>
          <a:xfrm>
            <a:off x="7295317"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49" name="Text Placeholder 5">
            <a:extLst>
              <a:ext uri="{FF2B5EF4-FFF2-40B4-BE49-F238E27FC236}">
                <a16:creationId xmlns:a16="http://schemas.microsoft.com/office/drawing/2014/main" id="{653C7FB5-4E75-8A4A-9981-918A0B9621A1}"/>
              </a:ext>
            </a:extLst>
          </p:cNvPr>
          <p:cNvSpPr>
            <a:spLocks noGrp="1"/>
          </p:cNvSpPr>
          <p:nvPr>
            <p:ph type="body" sz="quarter" idx="57" hasCustomPrompt="1"/>
          </p:nvPr>
        </p:nvSpPr>
        <p:spPr>
          <a:xfrm>
            <a:off x="7295317" y="366671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50" name="Text Placeholder 5">
            <a:extLst>
              <a:ext uri="{FF2B5EF4-FFF2-40B4-BE49-F238E27FC236}">
                <a16:creationId xmlns:a16="http://schemas.microsoft.com/office/drawing/2014/main" id="{831CF661-CC2E-C446-A93E-472A0E252A01}"/>
              </a:ext>
            </a:extLst>
          </p:cNvPr>
          <p:cNvSpPr>
            <a:spLocks noGrp="1"/>
          </p:cNvSpPr>
          <p:nvPr>
            <p:ph type="body" sz="quarter" idx="58" hasCustomPrompt="1"/>
          </p:nvPr>
        </p:nvSpPr>
        <p:spPr>
          <a:xfrm>
            <a:off x="7295317" y="384516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51" name="Picture Placeholder 19">
            <a:extLst>
              <a:ext uri="{FF2B5EF4-FFF2-40B4-BE49-F238E27FC236}">
                <a16:creationId xmlns:a16="http://schemas.microsoft.com/office/drawing/2014/main" id="{AD4441A5-1003-6142-87D7-D5BF06DED9CC}"/>
              </a:ext>
            </a:extLst>
          </p:cNvPr>
          <p:cNvSpPr>
            <a:spLocks noGrp="1"/>
          </p:cNvSpPr>
          <p:nvPr>
            <p:ph type="pic" sz="quarter" idx="59"/>
          </p:nvPr>
        </p:nvSpPr>
        <p:spPr>
          <a:xfrm>
            <a:off x="9562185" y="2154947"/>
            <a:ext cx="1602000" cy="702000"/>
          </a:xfrm>
          <a:prstGeom prst="rect">
            <a:avLst/>
          </a:prstGeom>
        </p:spPr>
        <p:txBody>
          <a:bodyPr/>
          <a:lstStyle/>
          <a:p>
            <a:endParaRPr lang="en-US"/>
          </a:p>
        </p:txBody>
      </p:sp>
      <p:sp>
        <p:nvSpPr>
          <p:cNvPr id="52" name="Text Placeholder 5">
            <a:extLst>
              <a:ext uri="{FF2B5EF4-FFF2-40B4-BE49-F238E27FC236}">
                <a16:creationId xmlns:a16="http://schemas.microsoft.com/office/drawing/2014/main" id="{BC8B33F0-EBAA-614B-B7F9-E9681954F53D}"/>
              </a:ext>
            </a:extLst>
          </p:cNvPr>
          <p:cNvSpPr>
            <a:spLocks noGrp="1"/>
          </p:cNvSpPr>
          <p:nvPr>
            <p:ph type="body" sz="quarter" idx="60" hasCustomPrompt="1"/>
          </p:nvPr>
        </p:nvSpPr>
        <p:spPr>
          <a:xfrm>
            <a:off x="9558069"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53" name="Text Placeholder 5">
            <a:extLst>
              <a:ext uri="{FF2B5EF4-FFF2-40B4-BE49-F238E27FC236}">
                <a16:creationId xmlns:a16="http://schemas.microsoft.com/office/drawing/2014/main" id="{B89A5EB1-EC77-EF4A-A629-B07574D551BC}"/>
              </a:ext>
            </a:extLst>
          </p:cNvPr>
          <p:cNvSpPr>
            <a:spLocks noGrp="1"/>
          </p:cNvSpPr>
          <p:nvPr>
            <p:ph type="body" sz="quarter" idx="61" hasCustomPrompt="1"/>
          </p:nvPr>
        </p:nvSpPr>
        <p:spPr>
          <a:xfrm>
            <a:off x="9558069"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54" name="Text Placeholder 5">
            <a:extLst>
              <a:ext uri="{FF2B5EF4-FFF2-40B4-BE49-F238E27FC236}">
                <a16:creationId xmlns:a16="http://schemas.microsoft.com/office/drawing/2014/main" id="{EBCF33AC-8D3B-0041-9C5D-DB81F266C5A3}"/>
              </a:ext>
            </a:extLst>
          </p:cNvPr>
          <p:cNvSpPr>
            <a:spLocks noGrp="1"/>
          </p:cNvSpPr>
          <p:nvPr>
            <p:ph type="body" sz="quarter" idx="62" hasCustomPrompt="1"/>
          </p:nvPr>
        </p:nvSpPr>
        <p:spPr>
          <a:xfrm>
            <a:off x="9558069"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55" name="Text Placeholder 5">
            <a:extLst>
              <a:ext uri="{FF2B5EF4-FFF2-40B4-BE49-F238E27FC236}">
                <a16:creationId xmlns:a16="http://schemas.microsoft.com/office/drawing/2014/main" id="{31F6038B-A715-8D44-A161-ED56C6625B48}"/>
              </a:ext>
            </a:extLst>
          </p:cNvPr>
          <p:cNvSpPr>
            <a:spLocks noGrp="1"/>
          </p:cNvSpPr>
          <p:nvPr>
            <p:ph type="body" sz="quarter" idx="63" hasCustomPrompt="1"/>
          </p:nvPr>
        </p:nvSpPr>
        <p:spPr>
          <a:xfrm>
            <a:off x="9558069" y="366671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56" name="Text Placeholder 5">
            <a:extLst>
              <a:ext uri="{FF2B5EF4-FFF2-40B4-BE49-F238E27FC236}">
                <a16:creationId xmlns:a16="http://schemas.microsoft.com/office/drawing/2014/main" id="{150091AD-9D73-0540-AED8-AC3D69176AA0}"/>
              </a:ext>
            </a:extLst>
          </p:cNvPr>
          <p:cNvSpPr>
            <a:spLocks noGrp="1"/>
          </p:cNvSpPr>
          <p:nvPr>
            <p:ph type="body" sz="quarter" idx="64" hasCustomPrompt="1"/>
          </p:nvPr>
        </p:nvSpPr>
        <p:spPr>
          <a:xfrm>
            <a:off x="9558069" y="384516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cxnSp>
        <p:nvCxnSpPr>
          <p:cNvPr id="57" name="Straight Connector 56">
            <a:extLst>
              <a:ext uri="{FF2B5EF4-FFF2-40B4-BE49-F238E27FC236}">
                <a16:creationId xmlns:a16="http://schemas.microsoft.com/office/drawing/2014/main" id="{881F425D-46DA-D54E-B8FF-1FCFC0DED552}"/>
              </a:ext>
            </a:extLst>
          </p:cNvPr>
          <p:cNvCxnSpPr>
            <a:cxnSpLocks/>
          </p:cNvCxnSpPr>
          <p:nvPr userDrawn="1"/>
        </p:nvCxnSpPr>
        <p:spPr>
          <a:xfrm>
            <a:off x="2810291" y="4160213"/>
            <a:ext cx="88308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Picture Placeholder 19">
            <a:extLst>
              <a:ext uri="{FF2B5EF4-FFF2-40B4-BE49-F238E27FC236}">
                <a16:creationId xmlns:a16="http://schemas.microsoft.com/office/drawing/2014/main" id="{DCDE19A2-97CB-A24E-98D5-F522B74854AE}"/>
              </a:ext>
            </a:extLst>
          </p:cNvPr>
          <p:cNvSpPr>
            <a:spLocks noGrp="1"/>
          </p:cNvSpPr>
          <p:nvPr>
            <p:ph type="pic" sz="quarter" idx="65"/>
          </p:nvPr>
        </p:nvSpPr>
        <p:spPr>
          <a:xfrm>
            <a:off x="2804924" y="4247218"/>
            <a:ext cx="1602000" cy="702000"/>
          </a:xfrm>
          <a:prstGeom prst="rect">
            <a:avLst/>
          </a:prstGeom>
        </p:spPr>
        <p:txBody>
          <a:bodyPr/>
          <a:lstStyle/>
          <a:p>
            <a:endParaRPr lang="en-US"/>
          </a:p>
        </p:txBody>
      </p:sp>
      <p:sp>
        <p:nvSpPr>
          <p:cNvPr id="59" name="Text Placeholder 5">
            <a:extLst>
              <a:ext uri="{FF2B5EF4-FFF2-40B4-BE49-F238E27FC236}">
                <a16:creationId xmlns:a16="http://schemas.microsoft.com/office/drawing/2014/main" id="{0AF0C5CE-F853-1243-B13B-5F1D021030D2}"/>
              </a:ext>
            </a:extLst>
          </p:cNvPr>
          <p:cNvSpPr>
            <a:spLocks noGrp="1"/>
          </p:cNvSpPr>
          <p:nvPr>
            <p:ph type="body" sz="quarter" idx="66" hasCustomPrompt="1"/>
          </p:nvPr>
        </p:nvSpPr>
        <p:spPr>
          <a:xfrm>
            <a:off x="2800808"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60" name="Text Placeholder 5">
            <a:extLst>
              <a:ext uri="{FF2B5EF4-FFF2-40B4-BE49-F238E27FC236}">
                <a16:creationId xmlns:a16="http://schemas.microsoft.com/office/drawing/2014/main" id="{3024E2B8-DAE4-9747-95A6-2D6A0218B915}"/>
              </a:ext>
            </a:extLst>
          </p:cNvPr>
          <p:cNvSpPr>
            <a:spLocks noGrp="1"/>
          </p:cNvSpPr>
          <p:nvPr>
            <p:ph type="body" sz="quarter" idx="67" hasCustomPrompt="1"/>
          </p:nvPr>
        </p:nvSpPr>
        <p:spPr>
          <a:xfrm>
            <a:off x="2800808" y="539257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61" name="Text Placeholder 5">
            <a:extLst>
              <a:ext uri="{FF2B5EF4-FFF2-40B4-BE49-F238E27FC236}">
                <a16:creationId xmlns:a16="http://schemas.microsoft.com/office/drawing/2014/main" id="{A0F4B92D-32E6-054F-860E-F976A4061395}"/>
              </a:ext>
            </a:extLst>
          </p:cNvPr>
          <p:cNvSpPr>
            <a:spLocks noGrp="1"/>
          </p:cNvSpPr>
          <p:nvPr>
            <p:ph type="body" sz="quarter" idx="68" hasCustomPrompt="1"/>
          </p:nvPr>
        </p:nvSpPr>
        <p:spPr>
          <a:xfrm>
            <a:off x="2800808" y="5571020"/>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62" name="Text Placeholder 5">
            <a:extLst>
              <a:ext uri="{FF2B5EF4-FFF2-40B4-BE49-F238E27FC236}">
                <a16:creationId xmlns:a16="http://schemas.microsoft.com/office/drawing/2014/main" id="{1C3A710D-926F-624E-A1B1-889290674529}"/>
              </a:ext>
            </a:extLst>
          </p:cNvPr>
          <p:cNvSpPr>
            <a:spLocks noGrp="1"/>
          </p:cNvSpPr>
          <p:nvPr>
            <p:ph type="body" sz="quarter" idx="69" hasCustomPrompt="1"/>
          </p:nvPr>
        </p:nvSpPr>
        <p:spPr>
          <a:xfrm>
            <a:off x="2800808" y="574946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63" name="Text Placeholder 5">
            <a:extLst>
              <a:ext uri="{FF2B5EF4-FFF2-40B4-BE49-F238E27FC236}">
                <a16:creationId xmlns:a16="http://schemas.microsoft.com/office/drawing/2014/main" id="{0C347B76-7BCC-BB4E-A15E-E6E728F5E053}"/>
              </a:ext>
            </a:extLst>
          </p:cNvPr>
          <p:cNvSpPr>
            <a:spLocks noGrp="1"/>
          </p:cNvSpPr>
          <p:nvPr>
            <p:ph type="body" sz="quarter" idx="70" hasCustomPrompt="1"/>
          </p:nvPr>
        </p:nvSpPr>
        <p:spPr>
          <a:xfrm>
            <a:off x="2800808" y="5927909"/>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64" name="Picture Placeholder 19">
            <a:extLst>
              <a:ext uri="{FF2B5EF4-FFF2-40B4-BE49-F238E27FC236}">
                <a16:creationId xmlns:a16="http://schemas.microsoft.com/office/drawing/2014/main" id="{E3D7DC89-FFCF-FB48-89C7-DE0DD84A2260}"/>
              </a:ext>
            </a:extLst>
          </p:cNvPr>
          <p:cNvSpPr>
            <a:spLocks noGrp="1"/>
          </p:cNvSpPr>
          <p:nvPr>
            <p:ph type="pic" sz="quarter" idx="71"/>
          </p:nvPr>
        </p:nvSpPr>
        <p:spPr>
          <a:xfrm>
            <a:off x="5052178" y="4247218"/>
            <a:ext cx="1602000" cy="702000"/>
          </a:xfrm>
          <a:prstGeom prst="rect">
            <a:avLst/>
          </a:prstGeom>
        </p:spPr>
        <p:txBody>
          <a:bodyPr/>
          <a:lstStyle/>
          <a:p>
            <a:endParaRPr lang="en-US"/>
          </a:p>
        </p:txBody>
      </p:sp>
      <p:sp>
        <p:nvSpPr>
          <p:cNvPr id="65" name="Text Placeholder 5">
            <a:extLst>
              <a:ext uri="{FF2B5EF4-FFF2-40B4-BE49-F238E27FC236}">
                <a16:creationId xmlns:a16="http://schemas.microsoft.com/office/drawing/2014/main" id="{8392E5D5-89CE-B24B-896E-34F8A7C0ADC2}"/>
              </a:ext>
            </a:extLst>
          </p:cNvPr>
          <p:cNvSpPr>
            <a:spLocks noGrp="1"/>
          </p:cNvSpPr>
          <p:nvPr>
            <p:ph type="body" sz="quarter" idx="72" hasCustomPrompt="1"/>
          </p:nvPr>
        </p:nvSpPr>
        <p:spPr>
          <a:xfrm>
            <a:off x="5048062"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66" name="Text Placeholder 5">
            <a:extLst>
              <a:ext uri="{FF2B5EF4-FFF2-40B4-BE49-F238E27FC236}">
                <a16:creationId xmlns:a16="http://schemas.microsoft.com/office/drawing/2014/main" id="{9FF7AD83-3BD4-6D45-B947-37D5A837B862}"/>
              </a:ext>
            </a:extLst>
          </p:cNvPr>
          <p:cNvSpPr>
            <a:spLocks noGrp="1"/>
          </p:cNvSpPr>
          <p:nvPr>
            <p:ph type="body" sz="quarter" idx="73" hasCustomPrompt="1"/>
          </p:nvPr>
        </p:nvSpPr>
        <p:spPr>
          <a:xfrm>
            <a:off x="5048062" y="539257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67" name="Text Placeholder 5">
            <a:extLst>
              <a:ext uri="{FF2B5EF4-FFF2-40B4-BE49-F238E27FC236}">
                <a16:creationId xmlns:a16="http://schemas.microsoft.com/office/drawing/2014/main" id="{30DEE044-0620-A34D-BFD0-14A75FB431DA}"/>
              </a:ext>
            </a:extLst>
          </p:cNvPr>
          <p:cNvSpPr>
            <a:spLocks noGrp="1"/>
          </p:cNvSpPr>
          <p:nvPr>
            <p:ph type="body" sz="quarter" idx="74" hasCustomPrompt="1"/>
          </p:nvPr>
        </p:nvSpPr>
        <p:spPr>
          <a:xfrm>
            <a:off x="5048062" y="5571020"/>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68" name="Text Placeholder 5">
            <a:extLst>
              <a:ext uri="{FF2B5EF4-FFF2-40B4-BE49-F238E27FC236}">
                <a16:creationId xmlns:a16="http://schemas.microsoft.com/office/drawing/2014/main" id="{0723B409-75E5-3E4D-821F-BD0AF5B6DA00}"/>
              </a:ext>
            </a:extLst>
          </p:cNvPr>
          <p:cNvSpPr>
            <a:spLocks noGrp="1"/>
          </p:cNvSpPr>
          <p:nvPr>
            <p:ph type="body" sz="quarter" idx="75" hasCustomPrompt="1"/>
          </p:nvPr>
        </p:nvSpPr>
        <p:spPr>
          <a:xfrm>
            <a:off x="5048062" y="574946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69" name="Text Placeholder 5">
            <a:extLst>
              <a:ext uri="{FF2B5EF4-FFF2-40B4-BE49-F238E27FC236}">
                <a16:creationId xmlns:a16="http://schemas.microsoft.com/office/drawing/2014/main" id="{88169D7D-9F23-6D40-A32A-8B22116EF008}"/>
              </a:ext>
            </a:extLst>
          </p:cNvPr>
          <p:cNvSpPr>
            <a:spLocks noGrp="1"/>
          </p:cNvSpPr>
          <p:nvPr>
            <p:ph type="body" sz="quarter" idx="76" hasCustomPrompt="1"/>
          </p:nvPr>
        </p:nvSpPr>
        <p:spPr>
          <a:xfrm>
            <a:off x="5048062" y="5927909"/>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70" name="Picture Placeholder 19">
            <a:extLst>
              <a:ext uri="{FF2B5EF4-FFF2-40B4-BE49-F238E27FC236}">
                <a16:creationId xmlns:a16="http://schemas.microsoft.com/office/drawing/2014/main" id="{878F486C-8949-824F-A746-7745B15EBBDE}"/>
              </a:ext>
            </a:extLst>
          </p:cNvPr>
          <p:cNvSpPr>
            <a:spLocks noGrp="1"/>
          </p:cNvSpPr>
          <p:nvPr>
            <p:ph type="pic" sz="quarter" idx="77"/>
          </p:nvPr>
        </p:nvSpPr>
        <p:spPr>
          <a:xfrm>
            <a:off x="7299433" y="4247218"/>
            <a:ext cx="1602000" cy="702000"/>
          </a:xfrm>
          <a:prstGeom prst="rect">
            <a:avLst/>
          </a:prstGeom>
        </p:spPr>
        <p:txBody>
          <a:bodyPr/>
          <a:lstStyle/>
          <a:p>
            <a:endParaRPr lang="en-US"/>
          </a:p>
        </p:txBody>
      </p:sp>
      <p:sp>
        <p:nvSpPr>
          <p:cNvPr id="71" name="Text Placeholder 5">
            <a:extLst>
              <a:ext uri="{FF2B5EF4-FFF2-40B4-BE49-F238E27FC236}">
                <a16:creationId xmlns:a16="http://schemas.microsoft.com/office/drawing/2014/main" id="{1D48724A-3439-124B-9AA7-C7013AD4718F}"/>
              </a:ext>
            </a:extLst>
          </p:cNvPr>
          <p:cNvSpPr>
            <a:spLocks noGrp="1"/>
          </p:cNvSpPr>
          <p:nvPr>
            <p:ph type="body" sz="quarter" idx="78" hasCustomPrompt="1"/>
          </p:nvPr>
        </p:nvSpPr>
        <p:spPr>
          <a:xfrm>
            <a:off x="7295317"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72" name="Text Placeholder 5">
            <a:extLst>
              <a:ext uri="{FF2B5EF4-FFF2-40B4-BE49-F238E27FC236}">
                <a16:creationId xmlns:a16="http://schemas.microsoft.com/office/drawing/2014/main" id="{C358541A-73B3-FE45-94B2-9F644C050D7F}"/>
              </a:ext>
            </a:extLst>
          </p:cNvPr>
          <p:cNvSpPr>
            <a:spLocks noGrp="1"/>
          </p:cNvSpPr>
          <p:nvPr>
            <p:ph type="body" sz="quarter" idx="79" hasCustomPrompt="1"/>
          </p:nvPr>
        </p:nvSpPr>
        <p:spPr>
          <a:xfrm>
            <a:off x="7295317" y="539257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73" name="Text Placeholder 5">
            <a:extLst>
              <a:ext uri="{FF2B5EF4-FFF2-40B4-BE49-F238E27FC236}">
                <a16:creationId xmlns:a16="http://schemas.microsoft.com/office/drawing/2014/main" id="{D83BC895-7AD8-414B-937C-E47F5F502C8A}"/>
              </a:ext>
            </a:extLst>
          </p:cNvPr>
          <p:cNvSpPr>
            <a:spLocks noGrp="1"/>
          </p:cNvSpPr>
          <p:nvPr>
            <p:ph type="body" sz="quarter" idx="80" hasCustomPrompt="1"/>
          </p:nvPr>
        </p:nvSpPr>
        <p:spPr>
          <a:xfrm>
            <a:off x="7295317" y="5571020"/>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74" name="Text Placeholder 5">
            <a:extLst>
              <a:ext uri="{FF2B5EF4-FFF2-40B4-BE49-F238E27FC236}">
                <a16:creationId xmlns:a16="http://schemas.microsoft.com/office/drawing/2014/main" id="{1647452D-980A-0745-9D90-C5271F72C7FF}"/>
              </a:ext>
            </a:extLst>
          </p:cNvPr>
          <p:cNvSpPr>
            <a:spLocks noGrp="1"/>
          </p:cNvSpPr>
          <p:nvPr>
            <p:ph type="body" sz="quarter" idx="81" hasCustomPrompt="1"/>
          </p:nvPr>
        </p:nvSpPr>
        <p:spPr>
          <a:xfrm>
            <a:off x="7295317" y="574946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75" name="Text Placeholder 5">
            <a:extLst>
              <a:ext uri="{FF2B5EF4-FFF2-40B4-BE49-F238E27FC236}">
                <a16:creationId xmlns:a16="http://schemas.microsoft.com/office/drawing/2014/main" id="{7714A27D-F9DB-1246-84AC-9627EE0D5DD2}"/>
              </a:ext>
            </a:extLst>
          </p:cNvPr>
          <p:cNvSpPr>
            <a:spLocks noGrp="1"/>
          </p:cNvSpPr>
          <p:nvPr>
            <p:ph type="body" sz="quarter" idx="82" hasCustomPrompt="1"/>
          </p:nvPr>
        </p:nvSpPr>
        <p:spPr>
          <a:xfrm>
            <a:off x="7295317" y="5927909"/>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76" name="Picture Placeholder 19">
            <a:extLst>
              <a:ext uri="{FF2B5EF4-FFF2-40B4-BE49-F238E27FC236}">
                <a16:creationId xmlns:a16="http://schemas.microsoft.com/office/drawing/2014/main" id="{824D0747-1165-224F-AE5C-ED0B38CB6828}"/>
              </a:ext>
            </a:extLst>
          </p:cNvPr>
          <p:cNvSpPr>
            <a:spLocks noGrp="1"/>
          </p:cNvSpPr>
          <p:nvPr>
            <p:ph type="pic" sz="quarter" idx="83"/>
          </p:nvPr>
        </p:nvSpPr>
        <p:spPr>
          <a:xfrm>
            <a:off x="9562185" y="4247218"/>
            <a:ext cx="1602000" cy="702000"/>
          </a:xfrm>
          <a:prstGeom prst="rect">
            <a:avLst/>
          </a:prstGeom>
        </p:spPr>
        <p:txBody>
          <a:bodyPr/>
          <a:lstStyle/>
          <a:p>
            <a:endParaRPr lang="en-US"/>
          </a:p>
        </p:txBody>
      </p:sp>
      <p:sp>
        <p:nvSpPr>
          <p:cNvPr id="77" name="Text Placeholder 5">
            <a:extLst>
              <a:ext uri="{FF2B5EF4-FFF2-40B4-BE49-F238E27FC236}">
                <a16:creationId xmlns:a16="http://schemas.microsoft.com/office/drawing/2014/main" id="{54CDC1CE-80E7-9644-BC17-1E2E9A40E7ED}"/>
              </a:ext>
            </a:extLst>
          </p:cNvPr>
          <p:cNvSpPr>
            <a:spLocks noGrp="1"/>
          </p:cNvSpPr>
          <p:nvPr>
            <p:ph type="body" sz="quarter" idx="84" hasCustomPrompt="1"/>
          </p:nvPr>
        </p:nvSpPr>
        <p:spPr>
          <a:xfrm>
            <a:off x="9558069"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78" name="Text Placeholder 5">
            <a:extLst>
              <a:ext uri="{FF2B5EF4-FFF2-40B4-BE49-F238E27FC236}">
                <a16:creationId xmlns:a16="http://schemas.microsoft.com/office/drawing/2014/main" id="{F8914BBB-A1E5-8B4B-8DBC-69F849388EE4}"/>
              </a:ext>
            </a:extLst>
          </p:cNvPr>
          <p:cNvSpPr>
            <a:spLocks noGrp="1"/>
          </p:cNvSpPr>
          <p:nvPr>
            <p:ph type="body" sz="quarter" idx="85" hasCustomPrompt="1"/>
          </p:nvPr>
        </p:nvSpPr>
        <p:spPr>
          <a:xfrm>
            <a:off x="9558069" y="539257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79" name="Text Placeholder 5">
            <a:extLst>
              <a:ext uri="{FF2B5EF4-FFF2-40B4-BE49-F238E27FC236}">
                <a16:creationId xmlns:a16="http://schemas.microsoft.com/office/drawing/2014/main" id="{E3A1C166-F97A-4742-8E5F-191D9B9D291F}"/>
              </a:ext>
            </a:extLst>
          </p:cNvPr>
          <p:cNvSpPr>
            <a:spLocks noGrp="1"/>
          </p:cNvSpPr>
          <p:nvPr>
            <p:ph type="body" sz="quarter" idx="86" hasCustomPrompt="1"/>
          </p:nvPr>
        </p:nvSpPr>
        <p:spPr>
          <a:xfrm>
            <a:off x="9558069" y="5571020"/>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80" name="Text Placeholder 5">
            <a:extLst>
              <a:ext uri="{FF2B5EF4-FFF2-40B4-BE49-F238E27FC236}">
                <a16:creationId xmlns:a16="http://schemas.microsoft.com/office/drawing/2014/main" id="{569B91FF-9812-064D-84C1-A726BC259B6C}"/>
              </a:ext>
            </a:extLst>
          </p:cNvPr>
          <p:cNvSpPr>
            <a:spLocks noGrp="1"/>
          </p:cNvSpPr>
          <p:nvPr>
            <p:ph type="body" sz="quarter" idx="87" hasCustomPrompt="1"/>
          </p:nvPr>
        </p:nvSpPr>
        <p:spPr>
          <a:xfrm>
            <a:off x="9558069" y="574946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81" name="Text Placeholder 5">
            <a:extLst>
              <a:ext uri="{FF2B5EF4-FFF2-40B4-BE49-F238E27FC236}">
                <a16:creationId xmlns:a16="http://schemas.microsoft.com/office/drawing/2014/main" id="{4302EB36-A91E-6B43-BAC1-097720B3CB86}"/>
              </a:ext>
            </a:extLst>
          </p:cNvPr>
          <p:cNvSpPr>
            <a:spLocks noGrp="1"/>
          </p:cNvSpPr>
          <p:nvPr>
            <p:ph type="body" sz="quarter" idx="88" hasCustomPrompt="1"/>
          </p:nvPr>
        </p:nvSpPr>
        <p:spPr>
          <a:xfrm>
            <a:off x="9558069" y="5927909"/>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82" name="TextBox 81">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to c</a:t>
            </a:r>
            <a:r>
              <a:rPr lang="en-GB" sz="1400" b="0" i="0" dirty="0" smtClean="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Click image icon &gt; Select a correctly sized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9459635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 slide up 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32" name="Straight Connector 31">
            <a:extLst>
              <a:ext uri="{FF2B5EF4-FFF2-40B4-BE49-F238E27FC236}">
                <a16:creationId xmlns:a16="http://schemas.microsoft.com/office/drawing/2014/main" id="{0A459234-2A87-F14E-A0CC-75589B5672FC}"/>
              </a:ext>
            </a:extLst>
          </p:cNvPr>
          <p:cNvCxnSpPr>
            <a:cxnSpLocks/>
          </p:cNvCxnSpPr>
          <p:nvPr userDrawn="1"/>
        </p:nvCxnSpPr>
        <p:spPr>
          <a:xfrm>
            <a:off x="557669" y="2067942"/>
            <a:ext cx="110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Picture Placeholder 19">
            <a:extLst>
              <a:ext uri="{FF2B5EF4-FFF2-40B4-BE49-F238E27FC236}">
                <a16:creationId xmlns:a16="http://schemas.microsoft.com/office/drawing/2014/main" id="{574D430E-F019-D446-BCD1-61823D16A249}"/>
              </a:ext>
            </a:extLst>
          </p:cNvPr>
          <p:cNvSpPr>
            <a:spLocks noGrp="1"/>
          </p:cNvSpPr>
          <p:nvPr>
            <p:ph type="pic" sz="quarter" idx="41"/>
          </p:nvPr>
        </p:nvSpPr>
        <p:spPr>
          <a:xfrm>
            <a:off x="2804924" y="2154947"/>
            <a:ext cx="1602000" cy="702000"/>
          </a:xfrm>
          <a:prstGeom prst="rect">
            <a:avLst/>
          </a:prstGeom>
        </p:spPr>
        <p:txBody>
          <a:bodyPr/>
          <a:lstStyle/>
          <a:p>
            <a:endParaRPr lang="en-US"/>
          </a:p>
        </p:txBody>
      </p:sp>
      <p:sp>
        <p:nvSpPr>
          <p:cNvPr id="48" name="Text Placeholder 5">
            <a:extLst>
              <a:ext uri="{FF2B5EF4-FFF2-40B4-BE49-F238E27FC236}">
                <a16:creationId xmlns:a16="http://schemas.microsoft.com/office/drawing/2014/main" id="{F37F051B-4978-B148-A509-D19D2EA8E986}"/>
              </a:ext>
            </a:extLst>
          </p:cNvPr>
          <p:cNvSpPr>
            <a:spLocks noGrp="1"/>
          </p:cNvSpPr>
          <p:nvPr>
            <p:ph type="body" sz="quarter" idx="42" hasCustomPrompt="1"/>
          </p:nvPr>
        </p:nvSpPr>
        <p:spPr>
          <a:xfrm>
            <a:off x="2800808"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49" name="Text Placeholder 5">
            <a:extLst>
              <a:ext uri="{FF2B5EF4-FFF2-40B4-BE49-F238E27FC236}">
                <a16:creationId xmlns:a16="http://schemas.microsoft.com/office/drawing/2014/main" id="{2F36AE75-D02A-434D-8EF6-32FFE0F570A0}"/>
              </a:ext>
            </a:extLst>
          </p:cNvPr>
          <p:cNvSpPr>
            <a:spLocks noGrp="1"/>
          </p:cNvSpPr>
          <p:nvPr>
            <p:ph type="body" sz="quarter" idx="43" hasCustomPrompt="1"/>
          </p:nvPr>
        </p:nvSpPr>
        <p:spPr>
          <a:xfrm>
            <a:off x="2800808"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50" name="Text Placeholder 5">
            <a:extLst>
              <a:ext uri="{FF2B5EF4-FFF2-40B4-BE49-F238E27FC236}">
                <a16:creationId xmlns:a16="http://schemas.microsoft.com/office/drawing/2014/main" id="{90AF22EF-C7E7-DB46-8C0C-C2338FA3BBF7}"/>
              </a:ext>
            </a:extLst>
          </p:cNvPr>
          <p:cNvSpPr>
            <a:spLocks noGrp="1"/>
          </p:cNvSpPr>
          <p:nvPr>
            <p:ph type="body" sz="quarter" idx="44" hasCustomPrompt="1"/>
          </p:nvPr>
        </p:nvSpPr>
        <p:spPr>
          <a:xfrm>
            <a:off x="2800808"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51" name="Text Placeholder 5">
            <a:extLst>
              <a:ext uri="{FF2B5EF4-FFF2-40B4-BE49-F238E27FC236}">
                <a16:creationId xmlns:a16="http://schemas.microsoft.com/office/drawing/2014/main" id="{FB9CAFFB-7D9C-8F41-978C-86507FEF8DFA}"/>
              </a:ext>
            </a:extLst>
          </p:cNvPr>
          <p:cNvSpPr>
            <a:spLocks noGrp="1"/>
          </p:cNvSpPr>
          <p:nvPr>
            <p:ph type="body" sz="quarter" idx="45" hasCustomPrompt="1"/>
          </p:nvPr>
        </p:nvSpPr>
        <p:spPr>
          <a:xfrm>
            <a:off x="2800808"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52" name="Text Placeholder 5">
            <a:extLst>
              <a:ext uri="{FF2B5EF4-FFF2-40B4-BE49-F238E27FC236}">
                <a16:creationId xmlns:a16="http://schemas.microsoft.com/office/drawing/2014/main" id="{4D461D0C-BC9C-D549-847E-E66498E896A5}"/>
              </a:ext>
            </a:extLst>
          </p:cNvPr>
          <p:cNvSpPr>
            <a:spLocks noGrp="1"/>
          </p:cNvSpPr>
          <p:nvPr>
            <p:ph type="body" sz="quarter" idx="46" hasCustomPrompt="1"/>
          </p:nvPr>
        </p:nvSpPr>
        <p:spPr>
          <a:xfrm>
            <a:off x="2800808"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53" name="Picture Placeholder 19">
            <a:extLst>
              <a:ext uri="{FF2B5EF4-FFF2-40B4-BE49-F238E27FC236}">
                <a16:creationId xmlns:a16="http://schemas.microsoft.com/office/drawing/2014/main" id="{A44D641D-6572-E441-8606-D5EA8967A77A}"/>
              </a:ext>
            </a:extLst>
          </p:cNvPr>
          <p:cNvSpPr>
            <a:spLocks noGrp="1"/>
          </p:cNvSpPr>
          <p:nvPr>
            <p:ph type="pic" sz="quarter" idx="47"/>
          </p:nvPr>
        </p:nvSpPr>
        <p:spPr>
          <a:xfrm>
            <a:off x="5052178" y="2154947"/>
            <a:ext cx="1602000" cy="702000"/>
          </a:xfrm>
          <a:prstGeom prst="rect">
            <a:avLst/>
          </a:prstGeom>
        </p:spPr>
        <p:txBody>
          <a:bodyPr/>
          <a:lstStyle/>
          <a:p>
            <a:endParaRPr lang="en-US"/>
          </a:p>
        </p:txBody>
      </p:sp>
      <p:sp>
        <p:nvSpPr>
          <p:cNvPr id="54" name="Text Placeholder 5">
            <a:extLst>
              <a:ext uri="{FF2B5EF4-FFF2-40B4-BE49-F238E27FC236}">
                <a16:creationId xmlns:a16="http://schemas.microsoft.com/office/drawing/2014/main" id="{DAD8A17C-CF94-7A4E-95C6-BB66A51A31A0}"/>
              </a:ext>
            </a:extLst>
          </p:cNvPr>
          <p:cNvSpPr>
            <a:spLocks noGrp="1"/>
          </p:cNvSpPr>
          <p:nvPr>
            <p:ph type="body" sz="quarter" idx="48" hasCustomPrompt="1"/>
          </p:nvPr>
        </p:nvSpPr>
        <p:spPr>
          <a:xfrm>
            <a:off x="5048062"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55" name="Text Placeholder 5">
            <a:extLst>
              <a:ext uri="{FF2B5EF4-FFF2-40B4-BE49-F238E27FC236}">
                <a16:creationId xmlns:a16="http://schemas.microsoft.com/office/drawing/2014/main" id="{91F5EE4E-AE9F-354F-9E60-7AD20569CC32}"/>
              </a:ext>
            </a:extLst>
          </p:cNvPr>
          <p:cNvSpPr>
            <a:spLocks noGrp="1"/>
          </p:cNvSpPr>
          <p:nvPr>
            <p:ph type="body" sz="quarter" idx="49" hasCustomPrompt="1"/>
          </p:nvPr>
        </p:nvSpPr>
        <p:spPr>
          <a:xfrm>
            <a:off x="5048062"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56" name="Text Placeholder 5">
            <a:extLst>
              <a:ext uri="{FF2B5EF4-FFF2-40B4-BE49-F238E27FC236}">
                <a16:creationId xmlns:a16="http://schemas.microsoft.com/office/drawing/2014/main" id="{C94EDCED-DDB3-CA4B-8198-BC519A7FA825}"/>
              </a:ext>
            </a:extLst>
          </p:cNvPr>
          <p:cNvSpPr>
            <a:spLocks noGrp="1"/>
          </p:cNvSpPr>
          <p:nvPr>
            <p:ph type="body" sz="quarter" idx="50" hasCustomPrompt="1"/>
          </p:nvPr>
        </p:nvSpPr>
        <p:spPr>
          <a:xfrm>
            <a:off x="5048062"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57" name="Text Placeholder 5">
            <a:extLst>
              <a:ext uri="{FF2B5EF4-FFF2-40B4-BE49-F238E27FC236}">
                <a16:creationId xmlns:a16="http://schemas.microsoft.com/office/drawing/2014/main" id="{36A5C604-6938-FE49-8AB2-BD6A0EA816D6}"/>
              </a:ext>
            </a:extLst>
          </p:cNvPr>
          <p:cNvSpPr>
            <a:spLocks noGrp="1"/>
          </p:cNvSpPr>
          <p:nvPr>
            <p:ph type="body" sz="quarter" idx="51" hasCustomPrompt="1"/>
          </p:nvPr>
        </p:nvSpPr>
        <p:spPr>
          <a:xfrm>
            <a:off x="5048062"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58" name="Text Placeholder 5">
            <a:extLst>
              <a:ext uri="{FF2B5EF4-FFF2-40B4-BE49-F238E27FC236}">
                <a16:creationId xmlns:a16="http://schemas.microsoft.com/office/drawing/2014/main" id="{29259EF9-D45D-BD44-9B83-A1D288138B9D}"/>
              </a:ext>
            </a:extLst>
          </p:cNvPr>
          <p:cNvSpPr>
            <a:spLocks noGrp="1"/>
          </p:cNvSpPr>
          <p:nvPr>
            <p:ph type="body" sz="quarter" idx="52" hasCustomPrompt="1"/>
          </p:nvPr>
        </p:nvSpPr>
        <p:spPr>
          <a:xfrm>
            <a:off x="5048062"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59" name="Picture Placeholder 19">
            <a:extLst>
              <a:ext uri="{FF2B5EF4-FFF2-40B4-BE49-F238E27FC236}">
                <a16:creationId xmlns:a16="http://schemas.microsoft.com/office/drawing/2014/main" id="{DBF4FB9A-6C45-9848-83E6-FE33584EC07F}"/>
              </a:ext>
            </a:extLst>
          </p:cNvPr>
          <p:cNvSpPr>
            <a:spLocks noGrp="1"/>
          </p:cNvSpPr>
          <p:nvPr>
            <p:ph type="pic" sz="quarter" idx="53"/>
          </p:nvPr>
        </p:nvSpPr>
        <p:spPr>
          <a:xfrm>
            <a:off x="7299433" y="2154947"/>
            <a:ext cx="1602000" cy="702000"/>
          </a:xfrm>
          <a:prstGeom prst="rect">
            <a:avLst/>
          </a:prstGeom>
        </p:spPr>
        <p:txBody>
          <a:bodyPr/>
          <a:lstStyle/>
          <a:p>
            <a:endParaRPr lang="en-US"/>
          </a:p>
        </p:txBody>
      </p:sp>
      <p:sp>
        <p:nvSpPr>
          <p:cNvPr id="60" name="Text Placeholder 5">
            <a:extLst>
              <a:ext uri="{FF2B5EF4-FFF2-40B4-BE49-F238E27FC236}">
                <a16:creationId xmlns:a16="http://schemas.microsoft.com/office/drawing/2014/main" id="{3C6812DB-6DC9-584B-87F3-9ABE218B5CA3}"/>
              </a:ext>
            </a:extLst>
          </p:cNvPr>
          <p:cNvSpPr>
            <a:spLocks noGrp="1"/>
          </p:cNvSpPr>
          <p:nvPr>
            <p:ph type="body" sz="quarter" idx="54" hasCustomPrompt="1"/>
          </p:nvPr>
        </p:nvSpPr>
        <p:spPr>
          <a:xfrm>
            <a:off x="7295317"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61" name="Text Placeholder 5">
            <a:extLst>
              <a:ext uri="{FF2B5EF4-FFF2-40B4-BE49-F238E27FC236}">
                <a16:creationId xmlns:a16="http://schemas.microsoft.com/office/drawing/2014/main" id="{83802573-D716-DD49-8BA3-253B481658DC}"/>
              </a:ext>
            </a:extLst>
          </p:cNvPr>
          <p:cNvSpPr>
            <a:spLocks noGrp="1"/>
          </p:cNvSpPr>
          <p:nvPr>
            <p:ph type="body" sz="quarter" idx="55" hasCustomPrompt="1"/>
          </p:nvPr>
        </p:nvSpPr>
        <p:spPr>
          <a:xfrm>
            <a:off x="7295317"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62" name="Text Placeholder 5">
            <a:extLst>
              <a:ext uri="{FF2B5EF4-FFF2-40B4-BE49-F238E27FC236}">
                <a16:creationId xmlns:a16="http://schemas.microsoft.com/office/drawing/2014/main" id="{4068F7BD-2219-2D44-8330-BCDA55E63CA0}"/>
              </a:ext>
            </a:extLst>
          </p:cNvPr>
          <p:cNvSpPr>
            <a:spLocks noGrp="1"/>
          </p:cNvSpPr>
          <p:nvPr>
            <p:ph type="body" sz="quarter" idx="56" hasCustomPrompt="1"/>
          </p:nvPr>
        </p:nvSpPr>
        <p:spPr>
          <a:xfrm>
            <a:off x="7295317"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63" name="Text Placeholder 5">
            <a:extLst>
              <a:ext uri="{FF2B5EF4-FFF2-40B4-BE49-F238E27FC236}">
                <a16:creationId xmlns:a16="http://schemas.microsoft.com/office/drawing/2014/main" id="{F39B5E85-3B5A-5842-9891-9ED1BD93A961}"/>
              </a:ext>
            </a:extLst>
          </p:cNvPr>
          <p:cNvSpPr>
            <a:spLocks noGrp="1"/>
          </p:cNvSpPr>
          <p:nvPr>
            <p:ph type="body" sz="quarter" idx="57" hasCustomPrompt="1"/>
          </p:nvPr>
        </p:nvSpPr>
        <p:spPr>
          <a:xfrm>
            <a:off x="7295317"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64" name="Text Placeholder 5">
            <a:extLst>
              <a:ext uri="{FF2B5EF4-FFF2-40B4-BE49-F238E27FC236}">
                <a16:creationId xmlns:a16="http://schemas.microsoft.com/office/drawing/2014/main" id="{F7FEA96D-31C3-9846-88FC-03EE1C45CA14}"/>
              </a:ext>
            </a:extLst>
          </p:cNvPr>
          <p:cNvSpPr>
            <a:spLocks noGrp="1"/>
          </p:cNvSpPr>
          <p:nvPr>
            <p:ph type="body" sz="quarter" idx="58" hasCustomPrompt="1"/>
          </p:nvPr>
        </p:nvSpPr>
        <p:spPr>
          <a:xfrm>
            <a:off x="7295317"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65" name="Picture Placeholder 19">
            <a:extLst>
              <a:ext uri="{FF2B5EF4-FFF2-40B4-BE49-F238E27FC236}">
                <a16:creationId xmlns:a16="http://schemas.microsoft.com/office/drawing/2014/main" id="{2F08BBA3-B0B1-E842-93D0-4EC15F7C801C}"/>
              </a:ext>
            </a:extLst>
          </p:cNvPr>
          <p:cNvSpPr>
            <a:spLocks noGrp="1"/>
          </p:cNvSpPr>
          <p:nvPr>
            <p:ph type="pic" sz="quarter" idx="59"/>
          </p:nvPr>
        </p:nvSpPr>
        <p:spPr>
          <a:xfrm>
            <a:off x="9562185" y="2154947"/>
            <a:ext cx="1602000" cy="702000"/>
          </a:xfrm>
          <a:prstGeom prst="rect">
            <a:avLst/>
          </a:prstGeom>
        </p:spPr>
        <p:txBody>
          <a:bodyPr/>
          <a:lstStyle/>
          <a:p>
            <a:endParaRPr lang="en-US"/>
          </a:p>
        </p:txBody>
      </p:sp>
      <p:sp>
        <p:nvSpPr>
          <p:cNvPr id="66" name="Text Placeholder 5">
            <a:extLst>
              <a:ext uri="{FF2B5EF4-FFF2-40B4-BE49-F238E27FC236}">
                <a16:creationId xmlns:a16="http://schemas.microsoft.com/office/drawing/2014/main" id="{9CDE07AF-813B-9B45-8A12-5CE94D3B52C5}"/>
              </a:ext>
            </a:extLst>
          </p:cNvPr>
          <p:cNvSpPr>
            <a:spLocks noGrp="1"/>
          </p:cNvSpPr>
          <p:nvPr>
            <p:ph type="body" sz="quarter" idx="60" hasCustomPrompt="1"/>
          </p:nvPr>
        </p:nvSpPr>
        <p:spPr>
          <a:xfrm>
            <a:off x="9558069"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67" name="Text Placeholder 5">
            <a:extLst>
              <a:ext uri="{FF2B5EF4-FFF2-40B4-BE49-F238E27FC236}">
                <a16:creationId xmlns:a16="http://schemas.microsoft.com/office/drawing/2014/main" id="{C9326C20-A531-C248-93E0-43662F836486}"/>
              </a:ext>
            </a:extLst>
          </p:cNvPr>
          <p:cNvSpPr>
            <a:spLocks noGrp="1"/>
          </p:cNvSpPr>
          <p:nvPr>
            <p:ph type="body" sz="quarter" idx="61" hasCustomPrompt="1"/>
          </p:nvPr>
        </p:nvSpPr>
        <p:spPr>
          <a:xfrm>
            <a:off x="9558069"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68" name="Text Placeholder 5">
            <a:extLst>
              <a:ext uri="{FF2B5EF4-FFF2-40B4-BE49-F238E27FC236}">
                <a16:creationId xmlns:a16="http://schemas.microsoft.com/office/drawing/2014/main" id="{D5050950-3A48-BB40-B43C-FABC24A18685}"/>
              </a:ext>
            </a:extLst>
          </p:cNvPr>
          <p:cNvSpPr>
            <a:spLocks noGrp="1"/>
          </p:cNvSpPr>
          <p:nvPr>
            <p:ph type="body" sz="quarter" idx="62" hasCustomPrompt="1"/>
          </p:nvPr>
        </p:nvSpPr>
        <p:spPr>
          <a:xfrm>
            <a:off x="9558069"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69" name="Text Placeholder 5">
            <a:extLst>
              <a:ext uri="{FF2B5EF4-FFF2-40B4-BE49-F238E27FC236}">
                <a16:creationId xmlns:a16="http://schemas.microsoft.com/office/drawing/2014/main" id="{2AF39B46-950C-474E-8A7A-45CE32C27A8A}"/>
              </a:ext>
            </a:extLst>
          </p:cNvPr>
          <p:cNvSpPr>
            <a:spLocks noGrp="1"/>
          </p:cNvSpPr>
          <p:nvPr>
            <p:ph type="body" sz="quarter" idx="63" hasCustomPrompt="1"/>
          </p:nvPr>
        </p:nvSpPr>
        <p:spPr>
          <a:xfrm>
            <a:off x="9558069"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70" name="Text Placeholder 5">
            <a:extLst>
              <a:ext uri="{FF2B5EF4-FFF2-40B4-BE49-F238E27FC236}">
                <a16:creationId xmlns:a16="http://schemas.microsoft.com/office/drawing/2014/main" id="{ABB60E24-6FB4-3243-B746-B19F43E43BE7}"/>
              </a:ext>
            </a:extLst>
          </p:cNvPr>
          <p:cNvSpPr>
            <a:spLocks noGrp="1"/>
          </p:cNvSpPr>
          <p:nvPr>
            <p:ph type="body" sz="quarter" idx="64" hasCustomPrompt="1"/>
          </p:nvPr>
        </p:nvSpPr>
        <p:spPr>
          <a:xfrm>
            <a:off x="9558069"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cxnSp>
        <p:nvCxnSpPr>
          <p:cNvPr id="71" name="Straight Connector 70">
            <a:extLst>
              <a:ext uri="{FF2B5EF4-FFF2-40B4-BE49-F238E27FC236}">
                <a16:creationId xmlns:a16="http://schemas.microsoft.com/office/drawing/2014/main" id="{630410C7-1EA6-EB48-BFAF-7D3CC0A714C1}"/>
              </a:ext>
            </a:extLst>
          </p:cNvPr>
          <p:cNvCxnSpPr>
            <a:cxnSpLocks/>
          </p:cNvCxnSpPr>
          <p:nvPr userDrawn="1"/>
        </p:nvCxnSpPr>
        <p:spPr>
          <a:xfrm>
            <a:off x="557669" y="4160213"/>
            <a:ext cx="110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Picture Placeholder 19">
            <a:extLst>
              <a:ext uri="{FF2B5EF4-FFF2-40B4-BE49-F238E27FC236}">
                <a16:creationId xmlns:a16="http://schemas.microsoft.com/office/drawing/2014/main" id="{3F9C6F37-8530-8542-82E4-13A58FE4F66E}"/>
              </a:ext>
            </a:extLst>
          </p:cNvPr>
          <p:cNvSpPr>
            <a:spLocks noGrp="1"/>
          </p:cNvSpPr>
          <p:nvPr>
            <p:ph type="pic" sz="quarter" idx="65"/>
          </p:nvPr>
        </p:nvSpPr>
        <p:spPr>
          <a:xfrm>
            <a:off x="2804924" y="4247218"/>
            <a:ext cx="1602000" cy="702000"/>
          </a:xfrm>
          <a:prstGeom prst="rect">
            <a:avLst/>
          </a:prstGeom>
        </p:spPr>
        <p:txBody>
          <a:bodyPr/>
          <a:lstStyle/>
          <a:p>
            <a:endParaRPr lang="en-US"/>
          </a:p>
        </p:txBody>
      </p:sp>
      <p:sp>
        <p:nvSpPr>
          <p:cNvPr id="73" name="Text Placeholder 5">
            <a:extLst>
              <a:ext uri="{FF2B5EF4-FFF2-40B4-BE49-F238E27FC236}">
                <a16:creationId xmlns:a16="http://schemas.microsoft.com/office/drawing/2014/main" id="{1435A8A5-371F-9844-A758-85F5FB87DE03}"/>
              </a:ext>
            </a:extLst>
          </p:cNvPr>
          <p:cNvSpPr>
            <a:spLocks noGrp="1"/>
          </p:cNvSpPr>
          <p:nvPr>
            <p:ph type="body" sz="quarter" idx="66" hasCustomPrompt="1"/>
          </p:nvPr>
        </p:nvSpPr>
        <p:spPr>
          <a:xfrm>
            <a:off x="2800808"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78" name="Picture Placeholder 19">
            <a:extLst>
              <a:ext uri="{FF2B5EF4-FFF2-40B4-BE49-F238E27FC236}">
                <a16:creationId xmlns:a16="http://schemas.microsoft.com/office/drawing/2014/main" id="{47B6D1C8-1BFB-134B-AE31-8B5E64B79598}"/>
              </a:ext>
            </a:extLst>
          </p:cNvPr>
          <p:cNvSpPr>
            <a:spLocks noGrp="1"/>
          </p:cNvSpPr>
          <p:nvPr>
            <p:ph type="pic" sz="quarter" idx="71"/>
          </p:nvPr>
        </p:nvSpPr>
        <p:spPr>
          <a:xfrm>
            <a:off x="5052178" y="4247218"/>
            <a:ext cx="1602000" cy="702000"/>
          </a:xfrm>
          <a:prstGeom prst="rect">
            <a:avLst/>
          </a:prstGeom>
        </p:spPr>
        <p:txBody>
          <a:bodyPr/>
          <a:lstStyle/>
          <a:p>
            <a:endParaRPr lang="en-US"/>
          </a:p>
        </p:txBody>
      </p:sp>
      <p:sp>
        <p:nvSpPr>
          <p:cNvPr id="79" name="Text Placeholder 5">
            <a:extLst>
              <a:ext uri="{FF2B5EF4-FFF2-40B4-BE49-F238E27FC236}">
                <a16:creationId xmlns:a16="http://schemas.microsoft.com/office/drawing/2014/main" id="{81086F0C-A167-C243-8AFD-9683786A15DA}"/>
              </a:ext>
            </a:extLst>
          </p:cNvPr>
          <p:cNvSpPr>
            <a:spLocks noGrp="1"/>
          </p:cNvSpPr>
          <p:nvPr>
            <p:ph type="body" sz="quarter" idx="72" hasCustomPrompt="1"/>
          </p:nvPr>
        </p:nvSpPr>
        <p:spPr>
          <a:xfrm>
            <a:off x="5048062"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84" name="Picture Placeholder 19">
            <a:extLst>
              <a:ext uri="{FF2B5EF4-FFF2-40B4-BE49-F238E27FC236}">
                <a16:creationId xmlns:a16="http://schemas.microsoft.com/office/drawing/2014/main" id="{DE47E309-0CD4-A941-B441-439489F7D52A}"/>
              </a:ext>
            </a:extLst>
          </p:cNvPr>
          <p:cNvSpPr>
            <a:spLocks noGrp="1"/>
          </p:cNvSpPr>
          <p:nvPr>
            <p:ph type="pic" sz="quarter" idx="77"/>
          </p:nvPr>
        </p:nvSpPr>
        <p:spPr>
          <a:xfrm>
            <a:off x="7299433" y="4247218"/>
            <a:ext cx="1602000" cy="702000"/>
          </a:xfrm>
          <a:prstGeom prst="rect">
            <a:avLst/>
          </a:prstGeom>
        </p:spPr>
        <p:txBody>
          <a:bodyPr/>
          <a:lstStyle/>
          <a:p>
            <a:endParaRPr lang="en-US"/>
          </a:p>
        </p:txBody>
      </p:sp>
      <p:sp>
        <p:nvSpPr>
          <p:cNvPr id="85" name="Text Placeholder 5">
            <a:extLst>
              <a:ext uri="{FF2B5EF4-FFF2-40B4-BE49-F238E27FC236}">
                <a16:creationId xmlns:a16="http://schemas.microsoft.com/office/drawing/2014/main" id="{2D8D7030-4DFE-9A43-A501-B842489C53F1}"/>
              </a:ext>
            </a:extLst>
          </p:cNvPr>
          <p:cNvSpPr>
            <a:spLocks noGrp="1"/>
          </p:cNvSpPr>
          <p:nvPr>
            <p:ph type="body" sz="quarter" idx="78" hasCustomPrompt="1"/>
          </p:nvPr>
        </p:nvSpPr>
        <p:spPr>
          <a:xfrm>
            <a:off x="7295317"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90" name="Picture Placeholder 19">
            <a:extLst>
              <a:ext uri="{FF2B5EF4-FFF2-40B4-BE49-F238E27FC236}">
                <a16:creationId xmlns:a16="http://schemas.microsoft.com/office/drawing/2014/main" id="{537709F6-4634-A747-934D-0300AF6CB7BC}"/>
              </a:ext>
            </a:extLst>
          </p:cNvPr>
          <p:cNvSpPr>
            <a:spLocks noGrp="1"/>
          </p:cNvSpPr>
          <p:nvPr>
            <p:ph type="pic" sz="quarter" idx="83"/>
          </p:nvPr>
        </p:nvSpPr>
        <p:spPr>
          <a:xfrm>
            <a:off x="9562185" y="4247218"/>
            <a:ext cx="1602000" cy="702000"/>
          </a:xfrm>
          <a:prstGeom prst="rect">
            <a:avLst/>
          </a:prstGeom>
        </p:spPr>
        <p:txBody>
          <a:bodyPr/>
          <a:lstStyle/>
          <a:p>
            <a:endParaRPr lang="en-US"/>
          </a:p>
        </p:txBody>
      </p:sp>
      <p:sp>
        <p:nvSpPr>
          <p:cNvPr id="91" name="Text Placeholder 5">
            <a:extLst>
              <a:ext uri="{FF2B5EF4-FFF2-40B4-BE49-F238E27FC236}">
                <a16:creationId xmlns:a16="http://schemas.microsoft.com/office/drawing/2014/main" id="{A1989F11-223B-BB40-A34C-FFB15D5050B4}"/>
              </a:ext>
            </a:extLst>
          </p:cNvPr>
          <p:cNvSpPr>
            <a:spLocks noGrp="1"/>
          </p:cNvSpPr>
          <p:nvPr>
            <p:ph type="body" sz="quarter" idx="84" hasCustomPrompt="1"/>
          </p:nvPr>
        </p:nvSpPr>
        <p:spPr>
          <a:xfrm>
            <a:off x="9558069"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96" name="Picture Placeholder 19">
            <a:extLst>
              <a:ext uri="{FF2B5EF4-FFF2-40B4-BE49-F238E27FC236}">
                <a16:creationId xmlns:a16="http://schemas.microsoft.com/office/drawing/2014/main" id="{19E5242B-B98E-D04B-A0B6-F507F2265340}"/>
              </a:ext>
            </a:extLst>
          </p:cNvPr>
          <p:cNvSpPr>
            <a:spLocks noGrp="1"/>
          </p:cNvSpPr>
          <p:nvPr>
            <p:ph type="pic" sz="quarter" idx="89"/>
          </p:nvPr>
        </p:nvSpPr>
        <p:spPr>
          <a:xfrm>
            <a:off x="557670" y="2154947"/>
            <a:ext cx="1602000" cy="702000"/>
          </a:xfrm>
          <a:prstGeom prst="rect">
            <a:avLst/>
          </a:prstGeom>
        </p:spPr>
        <p:txBody>
          <a:bodyPr/>
          <a:lstStyle/>
          <a:p>
            <a:endParaRPr lang="en-US"/>
          </a:p>
        </p:txBody>
      </p:sp>
      <p:sp>
        <p:nvSpPr>
          <p:cNvPr id="97" name="Text Placeholder 5">
            <a:extLst>
              <a:ext uri="{FF2B5EF4-FFF2-40B4-BE49-F238E27FC236}">
                <a16:creationId xmlns:a16="http://schemas.microsoft.com/office/drawing/2014/main" id="{04F99EAD-8E2C-5C4A-BADD-F8AF850B2565}"/>
              </a:ext>
            </a:extLst>
          </p:cNvPr>
          <p:cNvSpPr>
            <a:spLocks noGrp="1"/>
          </p:cNvSpPr>
          <p:nvPr>
            <p:ph type="body" sz="quarter" idx="90" hasCustomPrompt="1"/>
          </p:nvPr>
        </p:nvSpPr>
        <p:spPr>
          <a:xfrm>
            <a:off x="553554"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98" name="Text Placeholder 5">
            <a:extLst>
              <a:ext uri="{FF2B5EF4-FFF2-40B4-BE49-F238E27FC236}">
                <a16:creationId xmlns:a16="http://schemas.microsoft.com/office/drawing/2014/main" id="{F0ACEDCD-5DE9-CE40-9BCD-2059BC1214B6}"/>
              </a:ext>
            </a:extLst>
          </p:cNvPr>
          <p:cNvSpPr>
            <a:spLocks noGrp="1"/>
          </p:cNvSpPr>
          <p:nvPr>
            <p:ph type="body" sz="quarter" idx="91" hasCustomPrompt="1"/>
          </p:nvPr>
        </p:nvSpPr>
        <p:spPr>
          <a:xfrm>
            <a:off x="553554"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99" name="Text Placeholder 5">
            <a:extLst>
              <a:ext uri="{FF2B5EF4-FFF2-40B4-BE49-F238E27FC236}">
                <a16:creationId xmlns:a16="http://schemas.microsoft.com/office/drawing/2014/main" id="{FCF52B0B-4C1C-814D-8705-FD368A75EC56}"/>
              </a:ext>
            </a:extLst>
          </p:cNvPr>
          <p:cNvSpPr>
            <a:spLocks noGrp="1"/>
          </p:cNvSpPr>
          <p:nvPr>
            <p:ph type="body" sz="quarter" idx="92" hasCustomPrompt="1"/>
          </p:nvPr>
        </p:nvSpPr>
        <p:spPr>
          <a:xfrm>
            <a:off x="553554"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100" name="Text Placeholder 5">
            <a:extLst>
              <a:ext uri="{FF2B5EF4-FFF2-40B4-BE49-F238E27FC236}">
                <a16:creationId xmlns:a16="http://schemas.microsoft.com/office/drawing/2014/main" id="{08E8BA76-0BB0-814F-8E4B-A13F6DCD731E}"/>
              </a:ext>
            </a:extLst>
          </p:cNvPr>
          <p:cNvSpPr>
            <a:spLocks noGrp="1"/>
          </p:cNvSpPr>
          <p:nvPr>
            <p:ph type="body" sz="quarter" idx="93" hasCustomPrompt="1"/>
          </p:nvPr>
        </p:nvSpPr>
        <p:spPr>
          <a:xfrm>
            <a:off x="553554"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101" name="Text Placeholder 5">
            <a:extLst>
              <a:ext uri="{FF2B5EF4-FFF2-40B4-BE49-F238E27FC236}">
                <a16:creationId xmlns:a16="http://schemas.microsoft.com/office/drawing/2014/main" id="{7469F185-6B11-5F45-96A5-761448A67952}"/>
              </a:ext>
            </a:extLst>
          </p:cNvPr>
          <p:cNvSpPr>
            <a:spLocks noGrp="1"/>
          </p:cNvSpPr>
          <p:nvPr>
            <p:ph type="body" sz="quarter" idx="94" hasCustomPrompt="1"/>
          </p:nvPr>
        </p:nvSpPr>
        <p:spPr>
          <a:xfrm>
            <a:off x="553554"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102" name="Picture Placeholder 19">
            <a:extLst>
              <a:ext uri="{FF2B5EF4-FFF2-40B4-BE49-F238E27FC236}">
                <a16:creationId xmlns:a16="http://schemas.microsoft.com/office/drawing/2014/main" id="{8ED9F154-64FF-E44C-9044-8711811CB042}"/>
              </a:ext>
            </a:extLst>
          </p:cNvPr>
          <p:cNvSpPr>
            <a:spLocks noGrp="1"/>
          </p:cNvSpPr>
          <p:nvPr>
            <p:ph type="pic" sz="quarter" idx="95"/>
          </p:nvPr>
        </p:nvSpPr>
        <p:spPr>
          <a:xfrm>
            <a:off x="557670" y="4247218"/>
            <a:ext cx="1602000" cy="702000"/>
          </a:xfrm>
          <a:prstGeom prst="rect">
            <a:avLst/>
          </a:prstGeom>
        </p:spPr>
        <p:txBody>
          <a:bodyPr/>
          <a:lstStyle/>
          <a:p>
            <a:endParaRPr lang="en-US"/>
          </a:p>
        </p:txBody>
      </p:sp>
      <p:sp>
        <p:nvSpPr>
          <p:cNvPr id="103" name="Text Placeholder 5">
            <a:extLst>
              <a:ext uri="{FF2B5EF4-FFF2-40B4-BE49-F238E27FC236}">
                <a16:creationId xmlns:a16="http://schemas.microsoft.com/office/drawing/2014/main" id="{7EF0F826-3003-DF47-BBA5-62808712B88D}"/>
              </a:ext>
            </a:extLst>
          </p:cNvPr>
          <p:cNvSpPr>
            <a:spLocks noGrp="1"/>
          </p:cNvSpPr>
          <p:nvPr>
            <p:ph type="body" sz="quarter" idx="96" hasCustomPrompt="1"/>
          </p:nvPr>
        </p:nvSpPr>
        <p:spPr>
          <a:xfrm>
            <a:off x="553554"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108" name="TextBox 107">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to c</a:t>
            </a:r>
            <a:r>
              <a:rPr lang="en-GB" sz="1400" b="0" i="0" dirty="0" smtClean="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Click image icon &gt; Select a correctly sized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09" name="Text Placeholder 5">
            <a:extLst>
              <a:ext uri="{FF2B5EF4-FFF2-40B4-BE49-F238E27FC236}">
                <a16:creationId xmlns:a16="http://schemas.microsoft.com/office/drawing/2014/main" id="{2F36AE75-D02A-434D-8EF6-32FFE0F570A0}"/>
              </a:ext>
            </a:extLst>
          </p:cNvPr>
          <p:cNvSpPr>
            <a:spLocks noGrp="1"/>
          </p:cNvSpPr>
          <p:nvPr>
            <p:ph type="body" sz="quarter" idx="97" hasCustomPrompt="1"/>
          </p:nvPr>
        </p:nvSpPr>
        <p:spPr>
          <a:xfrm>
            <a:off x="2800808"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10" name="Text Placeholder 5">
            <a:extLst>
              <a:ext uri="{FF2B5EF4-FFF2-40B4-BE49-F238E27FC236}">
                <a16:creationId xmlns:a16="http://schemas.microsoft.com/office/drawing/2014/main" id="{90AF22EF-C7E7-DB46-8C0C-C2338FA3BBF7}"/>
              </a:ext>
            </a:extLst>
          </p:cNvPr>
          <p:cNvSpPr>
            <a:spLocks noGrp="1"/>
          </p:cNvSpPr>
          <p:nvPr>
            <p:ph type="body" sz="quarter" idx="98" hasCustomPrompt="1"/>
          </p:nvPr>
        </p:nvSpPr>
        <p:spPr>
          <a:xfrm>
            <a:off x="2800808"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111" name="Text Placeholder 5">
            <a:extLst>
              <a:ext uri="{FF2B5EF4-FFF2-40B4-BE49-F238E27FC236}">
                <a16:creationId xmlns:a16="http://schemas.microsoft.com/office/drawing/2014/main" id="{FB9CAFFB-7D9C-8F41-978C-86507FEF8DFA}"/>
              </a:ext>
            </a:extLst>
          </p:cNvPr>
          <p:cNvSpPr>
            <a:spLocks noGrp="1"/>
          </p:cNvSpPr>
          <p:nvPr>
            <p:ph type="body" sz="quarter" idx="99" hasCustomPrompt="1"/>
          </p:nvPr>
        </p:nvSpPr>
        <p:spPr>
          <a:xfrm>
            <a:off x="2800808"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112" name="Text Placeholder 5">
            <a:extLst>
              <a:ext uri="{FF2B5EF4-FFF2-40B4-BE49-F238E27FC236}">
                <a16:creationId xmlns:a16="http://schemas.microsoft.com/office/drawing/2014/main" id="{4D461D0C-BC9C-D549-847E-E66498E896A5}"/>
              </a:ext>
            </a:extLst>
          </p:cNvPr>
          <p:cNvSpPr>
            <a:spLocks noGrp="1"/>
          </p:cNvSpPr>
          <p:nvPr>
            <p:ph type="body" sz="quarter" idx="100" hasCustomPrompt="1"/>
          </p:nvPr>
        </p:nvSpPr>
        <p:spPr>
          <a:xfrm>
            <a:off x="2800808"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113" name="Text Placeholder 5">
            <a:extLst>
              <a:ext uri="{FF2B5EF4-FFF2-40B4-BE49-F238E27FC236}">
                <a16:creationId xmlns:a16="http://schemas.microsoft.com/office/drawing/2014/main" id="{91F5EE4E-AE9F-354F-9E60-7AD20569CC32}"/>
              </a:ext>
            </a:extLst>
          </p:cNvPr>
          <p:cNvSpPr>
            <a:spLocks noGrp="1"/>
          </p:cNvSpPr>
          <p:nvPr>
            <p:ph type="body" sz="quarter" idx="101" hasCustomPrompt="1"/>
          </p:nvPr>
        </p:nvSpPr>
        <p:spPr>
          <a:xfrm>
            <a:off x="5048062"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14" name="Text Placeholder 5">
            <a:extLst>
              <a:ext uri="{FF2B5EF4-FFF2-40B4-BE49-F238E27FC236}">
                <a16:creationId xmlns:a16="http://schemas.microsoft.com/office/drawing/2014/main" id="{C94EDCED-DDB3-CA4B-8198-BC519A7FA825}"/>
              </a:ext>
            </a:extLst>
          </p:cNvPr>
          <p:cNvSpPr>
            <a:spLocks noGrp="1"/>
          </p:cNvSpPr>
          <p:nvPr>
            <p:ph type="body" sz="quarter" idx="102" hasCustomPrompt="1"/>
          </p:nvPr>
        </p:nvSpPr>
        <p:spPr>
          <a:xfrm>
            <a:off x="5048062"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115" name="Text Placeholder 5">
            <a:extLst>
              <a:ext uri="{FF2B5EF4-FFF2-40B4-BE49-F238E27FC236}">
                <a16:creationId xmlns:a16="http://schemas.microsoft.com/office/drawing/2014/main" id="{36A5C604-6938-FE49-8AB2-BD6A0EA816D6}"/>
              </a:ext>
            </a:extLst>
          </p:cNvPr>
          <p:cNvSpPr>
            <a:spLocks noGrp="1"/>
          </p:cNvSpPr>
          <p:nvPr>
            <p:ph type="body" sz="quarter" idx="103" hasCustomPrompt="1"/>
          </p:nvPr>
        </p:nvSpPr>
        <p:spPr>
          <a:xfrm>
            <a:off x="5048062"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116" name="Text Placeholder 5">
            <a:extLst>
              <a:ext uri="{FF2B5EF4-FFF2-40B4-BE49-F238E27FC236}">
                <a16:creationId xmlns:a16="http://schemas.microsoft.com/office/drawing/2014/main" id="{29259EF9-D45D-BD44-9B83-A1D288138B9D}"/>
              </a:ext>
            </a:extLst>
          </p:cNvPr>
          <p:cNvSpPr>
            <a:spLocks noGrp="1"/>
          </p:cNvSpPr>
          <p:nvPr>
            <p:ph type="body" sz="quarter" idx="104" hasCustomPrompt="1"/>
          </p:nvPr>
        </p:nvSpPr>
        <p:spPr>
          <a:xfrm>
            <a:off x="5048062"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117" name="Text Placeholder 5">
            <a:extLst>
              <a:ext uri="{FF2B5EF4-FFF2-40B4-BE49-F238E27FC236}">
                <a16:creationId xmlns:a16="http://schemas.microsoft.com/office/drawing/2014/main" id="{83802573-D716-DD49-8BA3-253B481658DC}"/>
              </a:ext>
            </a:extLst>
          </p:cNvPr>
          <p:cNvSpPr>
            <a:spLocks noGrp="1"/>
          </p:cNvSpPr>
          <p:nvPr>
            <p:ph type="body" sz="quarter" idx="105" hasCustomPrompt="1"/>
          </p:nvPr>
        </p:nvSpPr>
        <p:spPr>
          <a:xfrm>
            <a:off x="7295317"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18" name="Text Placeholder 5">
            <a:extLst>
              <a:ext uri="{FF2B5EF4-FFF2-40B4-BE49-F238E27FC236}">
                <a16:creationId xmlns:a16="http://schemas.microsoft.com/office/drawing/2014/main" id="{4068F7BD-2219-2D44-8330-BCDA55E63CA0}"/>
              </a:ext>
            </a:extLst>
          </p:cNvPr>
          <p:cNvSpPr>
            <a:spLocks noGrp="1"/>
          </p:cNvSpPr>
          <p:nvPr>
            <p:ph type="body" sz="quarter" idx="106" hasCustomPrompt="1"/>
          </p:nvPr>
        </p:nvSpPr>
        <p:spPr>
          <a:xfrm>
            <a:off x="7295317"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119" name="Text Placeholder 5">
            <a:extLst>
              <a:ext uri="{FF2B5EF4-FFF2-40B4-BE49-F238E27FC236}">
                <a16:creationId xmlns:a16="http://schemas.microsoft.com/office/drawing/2014/main" id="{F39B5E85-3B5A-5842-9891-9ED1BD93A961}"/>
              </a:ext>
            </a:extLst>
          </p:cNvPr>
          <p:cNvSpPr>
            <a:spLocks noGrp="1"/>
          </p:cNvSpPr>
          <p:nvPr>
            <p:ph type="body" sz="quarter" idx="107" hasCustomPrompt="1"/>
          </p:nvPr>
        </p:nvSpPr>
        <p:spPr>
          <a:xfrm>
            <a:off x="7295317"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120" name="Text Placeholder 5">
            <a:extLst>
              <a:ext uri="{FF2B5EF4-FFF2-40B4-BE49-F238E27FC236}">
                <a16:creationId xmlns:a16="http://schemas.microsoft.com/office/drawing/2014/main" id="{F7FEA96D-31C3-9846-88FC-03EE1C45CA14}"/>
              </a:ext>
            </a:extLst>
          </p:cNvPr>
          <p:cNvSpPr>
            <a:spLocks noGrp="1"/>
          </p:cNvSpPr>
          <p:nvPr>
            <p:ph type="body" sz="quarter" idx="108" hasCustomPrompt="1"/>
          </p:nvPr>
        </p:nvSpPr>
        <p:spPr>
          <a:xfrm>
            <a:off x="7295317"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121" name="Text Placeholder 5">
            <a:extLst>
              <a:ext uri="{FF2B5EF4-FFF2-40B4-BE49-F238E27FC236}">
                <a16:creationId xmlns:a16="http://schemas.microsoft.com/office/drawing/2014/main" id="{C9326C20-A531-C248-93E0-43662F836486}"/>
              </a:ext>
            </a:extLst>
          </p:cNvPr>
          <p:cNvSpPr>
            <a:spLocks noGrp="1"/>
          </p:cNvSpPr>
          <p:nvPr>
            <p:ph type="body" sz="quarter" idx="109" hasCustomPrompt="1"/>
          </p:nvPr>
        </p:nvSpPr>
        <p:spPr>
          <a:xfrm>
            <a:off x="9558069"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22" name="Text Placeholder 5">
            <a:extLst>
              <a:ext uri="{FF2B5EF4-FFF2-40B4-BE49-F238E27FC236}">
                <a16:creationId xmlns:a16="http://schemas.microsoft.com/office/drawing/2014/main" id="{D5050950-3A48-BB40-B43C-FABC24A18685}"/>
              </a:ext>
            </a:extLst>
          </p:cNvPr>
          <p:cNvSpPr>
            <a:spLocks noGrp="1"/>
          </p:cNvSpPr>
          <p:nvPr>
            <p:ph type="body" sz="quarter" idx="110" hasCustomPrompt="1"/>
          </p:nvPr>
        </p:nvSpPr>
        <p:spPr>
          <a:xfrm>
            <a:off x="9558069"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123" name="Text Placeholder 5">
            <a:extLst>
              <a:ext uri="{FF2B5EF4-FFF2-40B4-BE49-F238E27FC236}">
                <a16:creationId xmlns:a16="http://schemas.microsoft.com/office/drawing/2014/main" id="{2AF39B46-950C-474E-8A7A-45CE32C27A8A}"/>
              </a:ext>
            </a:extLst>
          </p:cNvPr>
          <p:cNvSpPr>
            <a:spLocks noGrp="1"/>
          </p:cNvSpPr>
          <p:nvPr>
            <p:ph type="body" sz="quarter" idx="111" hasCustomPrompt="1"/>
          </p:nvPr>
        </p:nvSpPr>
        <p:spPr>
          <a:xfrm>
            <a:off x="9558069"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124" name="Text Placeholder 5">
            <a:extLst>
              <a:ext uri="{FF2B5EF4-FFF2-40B4-BE49-F238E27FC236}">
                <a16:creationId xmlns:a16="http://schemas.microsoft.com/office/drawing/2014/main" id="{ABB60E24-6FB4-3243-B746-B19F43E43BE7}"/>
              </a:ext>
            </a:extLst>
          </p:cNvPr>
          <p:cNvSpPr>
            <a:spLocks noGrp="1"/>
          </p:cNvSpPr>
          <p:nvPr>
            <p:ph type="body" sz="quarter" idx="112" hasCustomPrompt="1"/>
          </p:nvPr>
        </p:nvSpPr>
        <p:spPr>
          <a:xfrm>
            <a:off x="9558069"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125" name="Text Placeholder 5">
            <a:extLst>
              <a:ext uri="{FF2B5EF4-FFF2-40B4-BE49-F238E27FC236}">
                <a16:creationId xmlns:a16="http://schemas.microsoft.com/office/drawing/2014/main" id="{F0ACEDCD-5DE9-CE40-9BCD-2059BC1214B6}"/>
              </a:ext>
            </a:extLst>
          </p:cNvPr>
          <p:cNvSpPr>
            <a:spLocks noGrp="1"/>
          </p:cNvSpPr>
          <p:nvPr>
            <p:ph type="body" sz="quarter" idx="113" hasCustomPrompt="1"/>
          </p:nvPr>
        </p:nvSpPr>
        <p:spPr>
          <a:xfrm>
            <a:off x="553554"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26" name="Text Placeholder 5">
            <a:extLst>
              <a:ext uri="{FF2B5EF4-FFF2-40B4-BE49-F238E27FC236}">
                <a16:creationId xmlns:a16="http://schemas.microsoft.com/office/drawing/2014/main" id="{FCF52B0B-4C1C-814D-8705-FD368A75EC56}"/>
              </a:ext>
            </a:extLst>
          </p:cNvPr>
          <p:cNvSpPr>
            <a:spLocks noGrp="1"/>
          </p:cNvSpPr>
          <p:nvPr>
            <p:ph type="body" sz="quarter" idx="114" hasCustomPrompt="1"/>
          </p:nvPr>
        </p:nvSpPr>
        <p:spPr>
          <a:xfrm>
            <a:off x="553554"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127" name="Text Placeholder 5">
            <a:extLst>
              <a:ext uri="{FF2B5EF4-FFF2-40B4-BE49-F238E27FC236}">
                <a16:creationId xmlns:a16="http://schemas.microsoft.com/office/drawing/2014/main" id="{08E8BA76-0BB0-814F-8E4B-A13F6DCD731E}"/>
              </a:ext>
            </a:extLst>
          </p:cNvPr>
          <p:cNvSpPr>
            <a:spLocks noGrp="1"/>
          </p:cNvSpPr>
          <p:nvPr>
            <p:ph type="body" sz="quarter" idx="115" hasCustomPrompt="1"/>
          </p:nvPr>
        </p:nvSpPr>
        <p:spPr>
          <a:xfrm>
            <a:off x="553554"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128" name="Text Placeholder 5">
            <a:extLst>
              <a:ext uri="{FF2B5EF4-FFF2-40B4-BE49-F238E27FC236}">
                <a16:creationId xmlns:a16="http://schemas.microsoft.com/office/drawing/2014/main" id="{7469F185-6B11-5F45-96A5-761448A67952}"/>
              </a:ext>
            </a:extLst>
          </p:cNvPr>
          <p:cNvSpPr>
            <a:spLocks noGrp="1"/>
          </p:cNvSpPr>
          <p:nvPr>
            <p:ph type="body" sz="quarter" idx="116" hasCustomPrompt="1"/>
          </p:nvPr>
        </p:nvSpPr>
        <p:spPr>
          <a:xfrm>
            <a:off x="553554"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Tree>
    <p:extLst>
      <p:ext uri="{BB962C8B-B14F-4D97-AF65-F5344CB8AC3E}">
        <p14:creationId xmlns:p14="http://schemas.microsoft.com/office/powerpoint/2010/main" val="23528712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gal Disclaimer Red">
    <p:bg>
      <p:bgPr>
        <a:solidFill>
          <a:schemeClr val="accent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63E9B41-F08A-584E-A343-701CF207F48D}"/>
              </a:ext>
            </a:extLst>
          </p:cNvPr>
          <p:cNvCxnSpPr/>
          <p:nvPr userDrawn="1"/>
        </p:nvCxnSpPr>
        <p:spPr>
          <a:xfrm>
            <a:off x="545945" y="2695575"/>
            <a:ext cx="110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7599640-254D-5546-80D4-9EB4437CBC4D}"/>
              </a:ext>
            </a:extLst>
          </p:cNvPr>
          <p:cNvSpPr txBox="1"/>
          <p:nvPr userDrawn="1"/>
        </p:nvSpPr>
        <p:spPr>
          <a:xfrm>
            <a:off x="9551988" y="2958815"/>
            <a:ext cx="2090580" cy="3239348"/>
          </a:xfrm>
          <a:prstGeom prst="rect">
            <a:avLst/>
          </a:prstGeom>
          <a:noFill/>
        </p:spPr>
        <p:txBody>
          <a:bodyPr wrap="square" lIns="0" tIns="0" rIns="0" bIns="0" rtlCol="0">
            <a:spAutoFit/>
          </a:bodyPr>
          <a:lstStyle/>
          <a:p>
            <a:r>
              <a:rPr lang="en-MY" sz="75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DWF 2021, all rights reserved. DWF is a collective trading name for the international legal practice and multi-disciplinary commercial business comprising DWF Group plc and all of its subsidiaries and subsidiary undertakings of which, the entities that practice law are separate and distinct law firms. Please refer to the Legal Notices page on our website located at </a:t>
            </a:r>
            <a:r>
              <a:rPr lang="en-MY" sz="750" b="0" i="0" kern="12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dwfgroup.com</a:t>
            </a:r>
            <a:r>
              <a:rPr lang="en-MY" sz="75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for further details. DWF's lawyers are subject to regulation by the relevant regulatory body in the jurisdiction in which they are qualified and/or in which they practise.</a:t>
            </a:r>
          </a:p>
          <a:p>
            <a:r>
              <a:rPr lang="en-MY" sz="75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This information is intended as a general discussion surrounding the topics covered and is for guidance purposes only. It does not constitute legal advice and should not be regarded as a substitute for taking legal advice. DWF is not responsible for any activity undertaken based on this information and makes no representations or warranties of any kind, express or implied, about the completeness, accuracy, reliability or suitability of the information contained herein.</a:t>
            </a:r>
            <a:endParaRPr lang="en-GB" sz="6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sz="6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sz="6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sz="6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sz="1400" b="0" i="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dwfgroup.com</a:t>
            </a:r>
            <a:endParaRPr lang="en-GB" sz="14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a:extLst>
              <a:ext uri="{FF2B5EF4-FFF2-40B4-BE49-F238E27FC236}">
                <a16:creationId xmlns:a16="http://schemas.microsoft.com/office/drawing/2014/main" id="{71898A1F-876E-A943-920F-7F2AF56818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25123" y="726250"/>
            <a:ext cx="934339" cy="937286"/>
          </a:xfrm>
          <a:prstGeom prst="rect">
            <a:avLst/>
          </a:prstGeom>
        </p:spPr>
      </p:pic>
      <p:sp>
        <p:nvSpPr>
          <p:cNvPr id="7" name="TextBox 6">
            <a:extLst>
              <a:ext uri="{FF2B5EF4-FFF2-40B4-BE49-F238E27FC236}">
                <a16:creationId xmlns:a16="http://schemas.microsoft.com/office/drawing/2014/main" id="{2A455F28-6A3B-A847-8093-8B40CE5B52C9}"/>
              </a:ext>
            </a:extLst>
          </p:cNvPr>
          <p:cNvSpPr txBox="1"/>
          <p:nvPr userDrawn="1"/>
        </p:nvSpPr>
        <p:spPr>
          <a:xfrm>
            <a:off x="562312" y="2958815"/>
            <a:ext cx="5462252" cy="3200876"/>
          </a:xfrm>
          <a:prstGeom prst="rect">
            <a:avLst/>
          </a:prstGeom>
          <a:noFill/>
        </p:spPr>
        <p:txBody>
          <a:bodyPr wrap="square" lIns="0" tIns="0" rIns="0" bIns="0" rtlCol="0">
            <a:spAutoFit/>
          </a:bodyPr>
          <a:lstStyle/>
          <a:p>
            <a:pPr>
              <a:lnSpc>
                <a:spcPct val="100000"/>
              </a:lnSpc>
            </a:pPr>
            <a:r>
              <a:rPr lang="en-GB" sz="1600" b="0" i="0" kern="1200" dirty="0">
                <a:solidFill>
                  <a:schemeClr val="bg1"/>
                </a:solidFill>
                <a:latin typeface="Merriweather Light" pitchFamily="2" charset="77"/>
                <a:ea typeface="+mn-ea"/>
                <a:cs typeface="+mn-cs"/>
              </a:rPr>
              <a:t>DWF is a leading global provider of integrated legal and business services.</a:t>
            </a:r>
          </a:p>
          <a:p>
            <a:pPr>
              <a:lnSpc>
                <a:spcPct val="100000"/>
              </a:lnSpc>
            </a:pPr>
            <a:endParaRPr lang="en-GB" sz="1600" b="0" i="0" kern="1200" dirty="0">
              <a:solidFill>
                <a:schemeClr val="bg1"/>
              </a:solidFill>
              <a:latin typeface="Merriweather Light" pitchFamily="2" charset="77"/>
              <a:ea typeface="+mn-ea"/>
              <a:cs typeface="+mn-cs"/>
            </a:endParaRPr>
          </a:p>
          <a:p>
            <a:pPr>
              <a:lnSpc>
                <a:spcPct val="100000"/>
              </a:lnSpc>
            </a:pPr>
            <a:r>
              <a:rPr lang="en-GB" sz="1600" b="0" i="0" kern="1200" dirty="0">
                <a:solidFill>
                  <a:schemeClr val="bg1"/>
                </a:solidFill>
                <a:latin typeface="Merriweather Light" pitchFamily="2" charset="77"/>
                <a:ea typeface="+mn-ea"/>
                <a:cs typeface="+mn-cs"/>
              </a:rPr>
              <a:t>Our Integrated Legal Management approach delivers greater efficiency, price certainty and transparency for our clients.</a:t>
            </a:r>
          </a:p>
          <a:p>
            <a:pPr>
              <a:lnSpc>
                <a:spcPct val="100000"/>
              </a:lnSpc>
            </a:pPr>
            <a:endParaRPr lang="en-GB" sz="1600" b="0" i="0" kern="1200" dirty="0">
              <a:solidFill>
                <a:schemeClr val="bg1"/>
              </a:solidFill>
              <a:latin typeface="Merriweather Light" pitchFamily="2" charset="77"/>
              <a:ea typeface="+mn-ea"/>
              <a:cs typeface="+mn-cs"/>
            </a:endParaRPr>
          </a:p>
          <a:p>
            <a:pPr>
              <a:lnSpc>
                <a:spcPct val="100000"/>
              </a:lnSpc>
            </a:pPr>
            <a:r>
              <a:rPr lang="en-GB" sz="1600" b="0" i="0" kern="1200" dirty="0">
                <a:solidFill>
                  <a:schemeClr val="bg1"/>
                </a:solidFill>
                <a:latin typeface="Merriweather Light" pitchFamily="2" charset="77"/>
                <a:ea typeface="+mn-ea"/>
                <a:cs typeface="+mn-cs"/>
              </a:rPr>
              <a:t>We deliver integrated legal and business services on a global scale through our three offerings; Legal Advisory, </a:t>
            </a:r>
            <a:r>
              <a:rPr lang="en-GB" sz="1600" b="0" i="0" kern="1200" dirty="0" err="1">
                <a:solidFill>
                  <a:schemeClr val="bg1"/>
                </a:solidFill>
                <a:latin typeface="Merriweather Light" pitchFamily="2" charset="77"/>
                <a:ea typeface="+mn-ea"/>
                <a:cs typeface="+mn-cs"/>
              </a:rPr>
              <a:t>Mindcrest</a:t>
            </a:r>
            <a:r>
              <a:rPr lang="en-GB" sz="1600" b="0" i="0" kern="1200" dirty="0">
                <a:solidFill>
                  <a:schemeClr val="bg1"/>
                </a:solidFill>
                <a:latin typeface="Merriweather Light" pitchFamily="2" charset="77"/>
                <a:ea typeface="+mn-ea"/>
                <a:cs typeface="+mn-cs"/>
              </a:rPr>
              <a:t> and Connected Services, across our eight key sectors. We seamlessly combine any number of our services to deliver bespoke solutions for our diverse clients.</a:t>
            </a:r>
          </a:p>
        </p:txBody>
      </p:sp>
    </p:spTree>
    <p:extLst>
      <p:ext uri="{BB962C8B-B14F-4D97-AF65-F5344CB8AC3E}">
        <p14:creationId xmlns:p14="http://schemas.microsoft.com/office/powerpoint/2010/main" val="42622483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Icons Txt w Intro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p:txBody>
          <a:bodyPr/>
          <a:lstStyle/>
          <a:p>
            <a:r>
              <a:rPr lang="en-US" dirty="0"/>
              <a:t>DWF | Title</a:t>
            </a:r>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45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434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623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1001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920292" y="3018673"/>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2810292" y="3018673"/>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4700292" y="3018673"/>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6590292" y="3018673"/>
            <a:ext cx="899999" cy="900000"/>
          </a:xfrm>
          <a:prstGeom prst="rect">
            <a:avLst/>
          </a:prstGeom>
        </p:spPr>
        <p:txBody>
          <a:bodyPr/>
          <a:lstStyle/>
          <a:p>
            <a:endParaRPr lang="en-US" dirty="0"/>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370292" y="3018673"/>
            <a:ext cx="899999" cy="900000"/>
          </a:xfrm>
          <a:prstGeom prst="rect">
            <a:avLst/>
          </a:prstGeom>
        </p:spPr>
        <p:txBody>
          <a:bodyPr/>
          <a:lstStyle/>
          <a:p>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9C437B95-46F5-864D-A614-3B365A22CA7E}"/>
              </a:ext>
            </a:extLst>
          </p:cNvPr>
          <p:cNvCxnSpPr>
            <a:cxnSpLocks/>
          </p:cNvCxnSpPr>
          <p:nvPr userDrawn="1"/>
        </p:nvCxnSpPr>
        <p:spPr>
          <a:xfrm>
            <a:off x="812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Picture Placeholder 19">
            <a:extLst>
              <a:ext uri="{FF2B5EF4-FFF2-40B4-BE49-F238E27FC236}">
                <a16:creationId xmlns:a16="http://schemas.microsoft.com/office/drawing/2014/main" id="{67F4FDD3-B0F7-CC47-9EAD-FB6D8A05FF6E}"/>
              </a:ext>
            </a:extLst>
          </p:cNvPr>
          <p:cNvSpPr>
            <a:spLocks noGrp="1" noChangeAspect="1"/>
          </p:cNvSpPr>
          <p:nvPr>
            <p:ph type="pic" sz="quarter" idx="33"/>
          </p:nvPr>
        </p:nvSpPr>
        <p:spPr>
          <a:xfrm>
            <a:off x="8480292" y="3018673"/>
            <a:ext cx="899999" cy="900000"/>
          </a:xfrm>
          <a:prstGeom prst="rect">
            <a:avLst/>
          </a:prstGeom>
        </p:spPr>
        <p:txBody>
          <a:bodyPr/>
          <a:lstStyle/>
          <a:p>
            <a:endParaRPr lang="en-US" dirty="0"/>
          </a:p>
        </p:txBody>
      </p:sp>
      <p:sp>
        <p:nvSpPr>
          <p:cNvPr id="32" name="Text Placeholder 26">
            <a:extLst>
              <a:ext uri="{FF2B5EF4-FFF2-40B4-BE49-F238E27FC236}">
                <a16:creationId xmlns:a16="http://schemas.microsoft.com/office/drawing/2014/main" id="{9E9E3776-2A47-954F-B5EE-95571CD18E64}"/>
              </a:ext>
            </a:extLst>
          </p:cNvPr>
          <p:cNvSpPr>
            <a:spLocks noGrp="1"/>
          </p:cNvSpPr>
          <p:nvPr>
            <p:ph type="body" sz="quarter" idx="22"/>
          </p:nvPr>
        </p:nvSpPr>
        <p:spPr>
          <a:xfrm>
            <a:off x="550864" y="2051050"/>
            <a:ext cx="11090274" cy="1210588"/>
          </a:xfrm>
          <a:prstGeom prst="rect">
            <a:avLst/>
          </a:prstGeom>
        </p:spPr>
        <p:txBody>
          <a:bodyPr numCol="2"/>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3" name="Text Placeholder 6">
            <a:extLst>
              <a:ext uri="{FF2B5EF4-FFF2-40B4-BE49-F238E27FC236}">
                <a16:creationId xmlns:a16="http://schemas.microsoft.com/office/drawing/2014/main" id="{2BB2EE66-3E97-DF46-BBF8-A468CA4C2ACD}"/>
              </a:ext>
            </a:extLst>
          </p:cNvPr>
          <p:cNvSpPr>
            <a:spLocks noGrp="1"/>
          </p:cNvSpPr>
          <p:nvPr>
            <p:ph type="body" sz="quarter" idx="35"/>
          </p:nvPr>
        </p:nvSpPr>
        <p:spPr>
          <a:xfrm>
            <a:off x="550863"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6" name="Text Placeholder 6">
            <a:extLst>
              <a:ext uri="{FF2B5EF4-FFF2-40B4-BE49-F238E27FC236}">
                <a16:creationId xmlns:a16="http://schemas.microsoft.com/office/drawing/2014/main" id="{0AC0C629-6665-AB4E-87DC-12ECF15D0896}"/>
              </a:ext>
            </a:extLst>
          </p:cNvPr>
          <p:cNvSpPr>
            <a:spLocks noGrp="1"/>
          </p:cNvSpPr>
          <p:nvPr>
            <p:ph type="body" sz="quarter" idx="36"/>
          </p:nvPr>
        </p:nvSpPr>
        <p:spPr>
          <a:xfrm>
            <a:off x="2442749"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7" name="Text Placeholder 6">
            <a:extLst>
              <a:ext uri="{FF2B5EF4-FFF2-40B4-BE49-F238E27FC236}">
                <a16:creationId xmlns:a16="http://schemas.microsoft.com/office/drawing/2014/main" id="{9CA4A690-FDD1-3649-A39F-2FDBA08C26D2}"/>
              </a:ext>
            </a:extLst>
          </p:cNvPr>
          <p:cNvSpPr>
            <a:spLocks noGrp="1"/>
          </p:cNvSpPr>
          <p:nvPr>
            <p:ph type="body" sz="quarter" idx="37"/>
          </p:nvPr>
        </p:nvSpPr>
        <p:spPr>
          <a:xfrm>
            <a:off x="4334635"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8" name="Text Placeholder 6">
            <a:extLst>
              <a:ext uri="{FF2B5EF4-FFF2-40B4-BE49-F238E27FC236}">
                <a16:creationId xmlns:a16="http://schemas.microsoft.com/office/drawing/2014/main" id="{09172BD4-2F55-C746-A003-D0AC65284B6B}"/>
              </a:ext>
            </a:extLst>
          </p:cNvPr>
          <p:cNvSpPr>
            <a:spLocks noGrp="1"/>
          </p:cNvSpPr>
          <p:nvPr>
            <p:ph type="body" sz="quarter" idx="38"/>
          </p:nvPr>
        </p:nvSpPr>
        <p:spPr>
          <a:xfrm>
            <a:off x="6226521"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9" name="Text Placeholder 6">
            <a:extLst>
              <a:ext uri="{FF2B5EF4-FFF2-40B4-BE49-F238E27FC236}">
                <a16:creationId xmlns:a16="http://schemas.microsoft.com/office/drawing/2014/main" id="{A410D3B3-F9B0-5541-9524-9B574DB706DB}"/>
              </a:ext>
            </a:extLst>
          </p:cNvPr>
          <p:cNvSpPr>
            <a:spLocks noGrp="1"/>
          </p:cNvSpPr>
          <p:nvPr>
            <p:ph type="body" sz="quarter" idx="39"/>
          </p:nvPr>
        </p:nvSpPr>
        <p:spPr>
          <a:xfrm>
            <a:off x="8118407"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0" name="Text Placeholder 6">
            <a:extLst>
              <a:ext uri="{FF2B5EF4-FFF2-40B4-BE49-F238E27FC236}">
                <a16:creationId xmlns:a16="http://schemas.microsoft.com/office/drawing/2014/main" id="{84EA0A92-74EA-6347-9233-9E9547250575}"/>
              </a:ext>
            </a:extLst>
          </p:cNvPr>
          <p:cNvSpPr>
            <a:spLocks noGrp="1"/>
          </p:cNvSpPr>
          <p:nvPr>
            <p:ph type="body" sz="quarter" idx="40"/>
          </p:nvPr>
        </p:nvSpPr>
        <p:spPr>
          <a:xfrm>
            <a:off x="10010291"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15617451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Icons Txt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45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434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623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1001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920292" y="3018673"/>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2810292" y="3018673"/>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4700292" y="3018673"/>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6590292" y="3018673"/>
            <a:ext cx="899999" cy="900000"/>
          </a:xfrm>
          <a:prstGeom prst="rect">
            <a:avLst/>
          </a:prstGeom>
        </p:spPr>
        <p:txBody>
          <a:bodyPr/>
          <a:lstStyle/>
          <a:p>
            <a:endParaRPr lang="en-US" dirty="0"/>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370292" y="3018673"/>
            <a:ext cx="899999" cy="900000"/>
          </a:xfrm>
          <a:prstGeom prst="rect">
            <a:avLst/>
          </a:prstGeom>
        </p:spPr>
        <p:txBody>
          <a:bodyPr/>
          <a:lstStyle/>
          <a:p>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9C437B95-46F5-864D-A614-3B365A22CA7E}"/>
              </a:ext>
            </a:extLst>
          </p:cNvPr>
          <p:cNvCxnSpPr>
            <a:cxnSpLocks/>
          </p:cNvCxnSpPr>
          <p:nvPr userDrawn="1"/>
        </p:nvCxnSpPr>
        <p:spPr>
          <a:xfrm>
            <a:off x="812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Picture Placeholder 19">
            <a:extLst>
              <a:ext uri="{FF2B5EF4-FFF2-40B4-BE49-F238E27FC236}">
                <a16:creationId xmlns:a16="http://schemas.microsoft.com/office/drawing/2014/main" id="{67F4FDD3-B0F7-CC47-9EAD-FB6D8A05FF6E}"/>
              </a:ext>
            </a:extLst>
          </p:cNvPr>
          <p:cNvSpPr>
            <a:spLocks noGrp="1" noChangeAspect="1"/>
          </p:cNvSpPr>
          <p:nvPr>
            <p:ph type="pic" sz="quarter" idx="33"/>
          </p:nvPr>
        </p:nvSpPr>
        <p:spPr>
          <a:xfrm>
            <a:off x="8480292" y="3018673"/>
            <a:ext cx="899999" cy="900000"/>
          </a:xfrm>
          <a:prstGeom prst="rect">
            <a:avLst/>
          </a:prstGeom>
        </p:spPr>
        <p:txBody>
          <a:bodyPr/>
          <a:lstStyle/>
          <a:p>
            <a:endParaRPr lang="en-US" dirty="0"/>
          </a:p>
        </p:txBody>
      </p:sp>
      <p:sp>
        <p:nvSpPr>
          <p:cNvPr id="32" name="Text Placeholder 26">
            <a:extLst>
              <a:ext uri="{FF2B5EF4-FFF2-40B4-BE49-F238E27FC236}">
                <a16:creationId xmlns:a16="http://schemas.microsoft.com/office/drawing/2014/main" id="{9E9E3776-2A47-954F-B5EE-95571CD18E64}"/>
              </a:ext>
            </a:extLst>
          </p:cNvPr>
          <p:cNvSpPr>
            <a:spLocks noGrp="1"/>
          </p:cNvSpPr>
          <p:nvPr>
            <p:ph type="body" sz="quarter" idx="22"/>
          </p:nvPr>
        </p:nvSpPr>
        <p:spPr>
          <a:xfrm>
            <a:off x="550864" y="2051050"/>
            <a:ext cx="11090274" cy="1210588"/>
          </a:xfrm>
          <a:prstGeom prst="rect">
            <a:avLst/>
          </a:prstGeom>
        </p:spPr>
        <p:txBody>
          <a:bodyPr/>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3" name="Text Placeholder 6">
            <a:extLst>
              <a:ext uri="{FF2B5EF4-FFF2-40B4-BE49-F238E27FC236}">
                <a16:creationId xmlns:a16="http://schemas.microsoft.com/office/drawing/2014/main" id="{2BB2EE66-3E97-DF46-BBF8-A468CA4C2ACD}"/>
              </a:ext>
            </a:extLst>
          </p:cNvPr>
          <p:cNvSpPr>
            <a:spLocks noGrp="1"/>
          </p:cNvSpPr>
          <p:nvPr>
            <p:ph type="body" sz="quarter" idx="35"/>
          </p:nvPr>
        </p:nvSpPr>
        <p:spPr>
          <a:xfrm>
            <a:off x="550863"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6" name="Text Placeholder 6">
            <a:extLst>
              <a:ext uri="{FF2B5EF4-FFF2-40B4-BE49-F238E27FC236}">
                <a16:creationId xmlns:a16="http://schemas.microsoft.com/office/drawing/2014/main" id="{0AC0C629-6665-AB4E-87DC-12ECF15D0896}"/>
              </a:ext>
            </a:extLst>
          </p:cNvPr>
          <p:cNvSpPr>
            <a:spLocks noGrp="1"/>
          </p:cNvSpPr>
          <p:nvPr>
            <p:ph type="body" sz="quarter" idx="36"/>
          </p:nvPr>
        </p:nvSpPr>
        <p:spPr>
          <a:xfrm>
            <a:off x="2442749" y="4379731"/>
            <a:ext cx="16200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37" name="Text Placeholder 6">
            <a:extLst>
              <a:ext uri="{FF2B5EF4-FFF2-40B4-BE49-F238E27FC236}">
                <a16:creationId xmlns:a16="http://schemas.microsoft.com/office/drawing/2014/main" id="{9CA4A690-FDD1-3649-A39F-2FDBA08C26D2}"/>
              </a:ext>
            </a:extLst>
          </p:cNvPr>
          <p:cNvSpPr>
            <a:spLocks noGrp="1"/>
          </p:cNvSpPr>
          <p:nvPr>
            <p:ph type="body" sz="quarter" idx="37"/>
          </p:nvPr>
        </p:nvSpPr>
        <p:spPr>
          <a:xfrm>
            <a:off x="4334635" y="4379731"/>
            <a:ext cx="16200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38" name="Text Placeholder 6">
            <a:extLst>
              <a:ext uri="{FF2B5EF4-FFF2-40B4-BE49-F238E27FC236}">
                <a16:creationId xmlns:a16="http://schemas.microsoft.com/office/drawing/2014/main" id="{09172BD4-2F55-C746-A003-D0AC65284B6B}"/>
              </a:ext>
            </a:extLst>
          </p:cNvPr>
          <p:cNvSpPr>
            <a:spLocks noGrp="1"/>
          </p:cNvSpPr>
          <p:nvPr>
            <p:ph type="body" sz="quarter" idx="38"/>
          </p:nvPr>
        </p:nvSpPr>
        <p:spPr>
          <a:xfrm>
            <a:off x="6226521" y="4379731"/>
            <a:ext cx="16200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39" name="Text Placeholder 6">
            <a:extLst>
              <a:ext uri="{FF2B5EF4-FFF2-40B4-BE49-F238E27FC236}">
                <a16:creationId xmlns:a16="http://schemas.microsoft.com/office/drawing/2014/main" id="{A410D3B3-F9B0-5541-9524-9B574DB706DB}"/>
              </a:ext>
            </a:extLst>
          </p:cNvPr>
          <p:cNvSpPr>
            <a:spLocks noGrp="1"/>
          </p:cNvSpPr>
          <p:nvPr>
            <p:ph type="body" sz="quarter" idx="39"/>
          </p:nvPr>
        </p:nvSpPr>
        <p:spPr>
          <a:xfrm>
            <a:off x="8118407" y="4379731"/>
            <a:ext cx="16200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40" name="Text Placeholder 6">
            <a:extLst>
              <a:ext uri="{FF2B5EF4-FFF2-40B4-BE49-F238E27FC236}">
                <a16:creationId xmlns:a16="http://schemas.microsoft.com/office/drawing/2014/main" id="{84EA0A92-74EA-6347-9233-9E9547250575}"/>
              </a:ext>
            </a:extLst>
          </p:cNvPr>
          <p:cNvSpPr>
            <a:spLocks noGrp="1"/>
          </p:cNvSpPr>
          <p:nvPr>
            <p:ph type="body" sz="quarter" idx="40"/>
          </p:nvPr>
        </p:nvSpPr>
        <p:spPr>
          <a:xfrm>
            <a:off x="10010291" y="4379731"/>
            <a:ext cx="16200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Tree>
    <p:extLst>
      <p:ext uri="{BB962C8B-B14F-4D97-AF65-F5344CB8AC3E}">
        <p14:creationId xmlns:p14="http://schemas.microsoft.com/office/powerpoint/2010/main" val="78804578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 Icons T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45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434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623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1001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920292" y="2067942"/>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2810292" y="2067942"/>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4700292" y="2067942"/>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6590292" y="2067942"/>
            <a:ext cx="899999" cy="900000"/>
          </a:xfrm>
          <a:prstGeom prst="rect">
            <a:avLst/>
          </a:prstGeom>
        </p:spPr>
        <p:txBody>
          <a:bodyPr/>
          <a:lstStyle/>
          <a:p>
            <a:endParaRPr lang="en-US" dirty="0"/>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370292" y="2067942"/>
            <a:ext cx="899999" cy="900000"/>
          </a:xfrm>
          <a:prstGeom prst="rect">
            <a:avLst/>
          </a:prstGeom>
        </p:spPr>
        <p:txBody>
          <a:bodyPr/>
          <a:lstStyle/>
          <a:p>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9C437B95-46F5-864D-A614-3B365A22CA7E}"/>
              </a:ext>
            </a:extLst>
          </p:cNvPr>
          <p:cNvCxnSpPr>
            <a:cxnSpLocks/>
          </p:cNvCxnSpPr>
          <p:nvPr userDrawn="1"/>
        </p:nvCxnSpPr>
        <p:spPr>
          <a:xfrm>
            <a:off x="812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Picture Placeholder 19">
            <a:extLst>
              <a:ext uri="{FF2B5EF4-FFF2-40B4-BE49-F238E27FC236}">
                <a16:creationId xmlns:a16="http://schemas.microsoft.com/office/drawing/2014/main" id="{67F4FDD3-B0F7-CC47-9EAD-FB6D8A05FF6E}"/>
              </a:ext>
            </a:extLst>
          </p:cNvPr>
          <p:cNvSpPr>
            <a:spLocks noGrp="1" noChangeAspect="1"/>
          </p:cNvSpPr>
          <p:nvPr>
            <p:ph type="pic" sz="quarter" idx="33"/>
          </p:nvPr>
        </p:nvSpPr>
        <p:spPr>
          <a:xfrm>
            <a:off x="8480292" y="2067942"/>
            <a:ext cx="899999" cy="900000"/>
          </a:xfrm>
          <a:prstGeom prst="rect">
            <a:avLst/>
          </a:prstGeom>
        </p:spPr>
        <p:txBody>
          <a:bodyPr/>
          <a:lstStyle/>
          <a:p>
            <a:endParaRPr lang="en-US" dirty="0"/>
          </a:p>
        </p:txBody>
      </p:sp>
      <p:sp>
        <p:nvSpPr>
          <p:cNvPr id="32" name="Text Placeholder 5">
            <a:extLst>
              <a:ext uri="{FF2B5EF4-FFF2-40B4-BE49-F238E27FC236}">
                <a16:creationId xmlns:a16="http://schemas.microsoft.com/office/drawing/2014/main" id="{8268EE47-1E02-514E-9B09-ED17EDB1B9DE}"/>
              </a:ext>
            </a:extLst>
          </p:cNvPr>
          <p:cNvSpPr>
            <a:spLocks noGrp="1"/>
          </p:cNvSpPr>
          <p:nvPr>
            <p:ph type="body" sz="quarter" idx="41"/>
          </p:nvPr>
        </p:nvSpPr>
        <p:spPr>
          <a:xfrm>
            <a:off x="560388"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0" name="Text Placeholder 5">
            <a:extLst>
              <a:ext uri="{FF2B5EF4-FFF2-40B4-BE49-F238E27FC236}">
                <a16:creationId xmlns:a16="http://schemas.microsoft.com/office/drawing/2014/main" id="{18A5B177-41D7-364D-AAC2-DFA2A0A7528F}"/>
              </a:ext>
            </a:extLst>
          </p:cNvPr>
          <p:cNvSpPr>
            <a:spLocks noGrp="1"/>
          </p:cNvSpPr>
          <p:nvPr>
            <p:ph type="body" sz="quarter" idx="42"/>
          </p:nvPr>
        </p:nvSpPr>
        <p:spPr>
          <a:xfrm>
            <a:off x="2450388"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1" name="Text Placeholder 5">
            <a:extLst>
              <a:ext uri="{FF2B5EF4-FFF2-40B4-BE49-F238E27FC236}">
                <a16:creationId xmlns:a16="http://schemas.microsoft.com/office/drawing/2014/main" id="{CC343E68-FB14-0F43-A0F3-8E290966438F}"/>
              </a:ext>
            </a:extLst>
          </p:cNvPr>
          <p:cNvSpPr>
            <a:spLocks noGrp="1"/>
          </p:cNvSpPr>
          <p:nvPr>
            <p:ph type="body" sz="quarter" idx="43"/>
          </p:nvPr>
        </p:nvSpPr>
        <p:spPr>
          <a:xfrm>
            <a:off x="4340291"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2" name="Text Placeholder 5">
            <a:extLst>
              <a:ext uri="{FF2B5EF4-FFF2-40B4-BE49-F238E27FC236}">
                <a16:creationId xmlns:a16="http://schemas.microsoft.com/office/drawing/2014/main" id="{A7A8A448-EDF4-C447-B7BB-B4670954547A}"/>
              </a:ext>
            </a:extLst>
          </p:cNvPr>
          <p:cNvSpPr>
            <a:spLocks noGrp="1"/>
          </p:cNvSpPr>
          <p:nvPr>
            <p:ph type="body" sz="quarter" idx="44"/>
          </p:nvPr>
        </p:nvSpPr>
        <p:spPr>
          <a:xfrm>
            <a:off x="6230388"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3" name="Text Placeholder 5">
            <a:extLst>
              <a:ext uri="{FF2B5EF4-FFF2-40B4-BE49-F238E27FC236}">
                <a16:creationId xmlns:a16="http://schemas.microsoft.com/office/drawing/2014/main" id="{E1AD57DF-D151-E548-884D-E6BB9D2D83E2}"/>
              </a:ext>
            </a:extLst>
          </p:cNvPr>
          <p:cNvSpPr>
            <a:spLocks noGrp="1"/>
          </p:cNvSpPr>
          <p:nvPr>
            <p:ph type="body" sz="quarter" idx="45"/>
          </p:nvPr>
        </p:nvSpPr>
        <p:spPr>
          <a:xfrm>
            <a:off x="8120388"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4" name="Text Placeholder 5">
            <a:extLst>
              <a:ext uri="{FF2B5EF4-FFF2-40B4-BE49-F238E27FC236}">
                <a16:creationId xmlns:a16="http://schemas.microsoft.com/office/drawing/2014/main" id="{882F5F15-5C5C-9A47-A55A-CD44458534CD}"/>
              </a:ext>
            </a:extLst>
          </p:cNvPr>
          <p:cNvSpPr>
            <a:spLocks noGrp="1"/>
          </p:cNvSpPr>
          <p:nvPr>
            <p:ph type="body" sz="quarter" idx="46"/>
          </p:nvPr>
        </p:nvSpPr>
        <p:spPr>
          <a:xfrm>
            <a:off x="10010388"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40045294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 Icons Txt 1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50411"/>
            <a:ext cx="207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810291" y="4150411"/>
            <a:ext cx="207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5060291" y="4150411"/>
            <a:ext cx="207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7310291" y="4150411"/>
            <a:ext cx="207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9560291" y="4150411"/>
            <a:ext cx="207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145292" y="3018700"/>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3395292" y="3018700"/>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5645292" y="3018700"/>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7895292" y="3018700"/>
            <a:ext cx="899999" cy="900000"/>
          </a:xfrm>
          <a:prstGeom prst="rect">
            <a:avLst/>
          </a:prstGeom>
        </p:spPr>
        <p:txBody>
          <a:bodyPr/>
          <a:lstStyle/>
          <a:p>
            <a:endParaRPr lang="en-US"/>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145292" y="3018700"/>
            <a:ext cx="899999" cy="900000"/>
          </a:xfrm>
          <a:prstGeom prst="rect">
            <a:avLst/>
          </a:prstGeom>
        </p:spPr>
        <p:txBody>
          <a:bodyPr/>
          <a:lstStyle/>
          <a:p>
            <a:endParaRPr lang="en-US"/>
          </a:p>
        </p:txBody>
      </p:sp>
      <p:sp>
        <p:nvSpPr>
          <p:cNvPr id="27" name="Text Placeholder 26">
            <a:extLst>
              <a:ext uri="{FF2B5EF4-FFF2-40B4-BE49-F238E27FC236}">
                <a16:creationId xmlns:a16="http://schemas.microsoft.com/office/drawing/2014/main" id="{5424292C-0A6E-6346-8E61-92856E31B389}"/>
              </a:ext>
            </a:extLst>
          </p:cNvPr>
          <p:cNvSpPr>
            <a:spLocks noGrp="1"/>
          </p:cNvSpPr>
          <p:nvPr>
            <p:ph type="body" sz="quarter" idx="22"/>
          </p:nvPr>
        </p:nvSpPr>
        <p:spPr>
          <a:xfrm>
            <a:off x="550864" y="2051050"/>
            <a:ext cx="11090274" cy="1210588"/>
          </a:xfrm>
          <a:prstGeom prst="rect">
            <a:avLst/>
          </a:prstGeom>
        </p:spPr>
        <p:txBody>
          <a:bodyPr/>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TextBox 22">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F6341B96-86D5-7541-8B5B-5799DC3439DF}"/>
              </a:ext>
            </a:extLst>
          </p:cNvPr>
          <p:cNvSpPr>
            <a:spLocks noGrp="1"/>
          </p:cNvSpPr>
          <p:nvPr>
            <p:ph type="body" sz="quarter" idx="33"/>
          </p:nvPr>
        </p:nvSpPr>
        <p:spPr>
          <a:xfrm>
            <a:off x="550863" y="4389589"/>
            <a:ext cx="2079625"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6" name="Text Placeholder 6">
            <a:extLst>
              <a:ext uri="{FF2B5EF4-FFF2-40B4-BE49-F238E27FC236}">
                <a16:creationId xmlns:a16="http://schemas.microsoft.com/office/drawing/2014/main" id="{B9E055E6-6AC0-E144-B395-FA889D1E104E}"/>
              </a:ext>
            </a:extLst>
          </p:cNvPr>
          <p:cNvSpPr>
            <a:spLocks noGrp="1"/>
          </p:cNvSpPr>
          <p:nvPr>
            <p:ph type="body" sz="quarter" idx="34"/>
          </p:nvPr>
        </p:nvSpPr>
        <p:spPr>
          <a:xfrm>
            <a:off x="2800814" y="4389589"/>
            <a:ext cx="2079625"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29" name="Text Placeholder 6">
            <a:extLst>
              <a:ext uri="{FF2B5EF4-FFF2-40B4-BE49-F238E27FC236}">
                <a16:creationId xmlns:a16="http://schemas.microsoft.com/office/drawing/2014/main" id="{983CB711-A320-B94D-957B-FDCD7A122BCB}"/>
              </a:ext>
            </a:extLst>
          </p:cNvPr>
          <p:cNvSpPr>
            <a:spLocks noGrp="1"/>
          </p:cNvSpPr>
          <p:nvPr>
            <p:ph type="body" sz="quarter" idx="35"/>
          </p:nvPr>
        </p:nvSpPr>
        <p:spPr>
          <a:xfrm>
            <a:off x="5050765" y="4389589"/>
            <a:ext cx="2079625"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30" name="Text Placeholder 6">
            <a:extLst>
              <a:ext uri="{FF2B5EF4-FFF2-40B4-BE49-F238E27FC236}">
                <a16:creationId xmlns:a16="http://schemas.microsoft.com/office/drawing/2014/main" id="{7422B7BF-BA65-0A4C-8B8E-9749A1C62285}"/>
              </a:ext>
            </a:extLst>
          </p:cNvPr>
          <p:cNvSpPr>
            <a:spLocks noGrp="1"/>
          </p:cNvSpPr>
          <p:nvPr>
            <p:ph type="body" sz="quarter" idx="36"/>
          </p:nvPr>
        </p:nvSpPr>
        <p:spPr>
          <a:xfrm>
            <a:off x="7300716" y="4389589"/>
            <a:ext cx="2079625"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31" name="Text Placeholder 6">
            <a:extLst>
              <a:ext uri="{FF2B5EF4-FFF2-40B4-BE49-F238E27FC236}">
                <a16:creationId xmlns:a16="http://schemas.microsoft.com/office/drawing/2014/main" id="{3ED0FB50-A8D6-2C4C-9479-68E43B8DBD41}"/>
              </a:ext>
            </a:extLst>
          </p:cNvPr>
          <p:cNvSpPr>
            <a:spLocks noGrp="1"/>
          </p:cNvSpPr>
          <p:nvPr>
            <p:ph type="body" sz="quarter" idx="37"/>
          </p:nvPr>
        </p:nvSpPr>
        <p:spPr>
          <a:xfrm>
            <a:off x="9550666" y="4389589"/>
            <a:ext cx="2079625"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Tree>
    <p:extLst>
      <p:ext uri="{BB962C8B-B14F-4D97-AF65-F5344CB8AC3E}">
        <p14:creationId xmlns:p14="http://schemas.microsoft.com/office/powerpoint/2010/main" val="150156373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 Icons Tx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3199653"/>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810291" y="3199653"/>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5060291" y="3199653"/>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7310291" y="3199653"/>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9560291" y="3199653"/>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145292" y="2067942"/>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3395292" y="2067942"/>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5645292" y="2067942"/>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7895292" y="2067942"/>
            <a:ext cx="899999" cy="900000"/>
          </a:xfrm>
          <a:prstGeom prst="rect">
            <a:avLst/>
          </a:prstGeom>
        </p:spPr>
        <p:txBody>
          <a:bodyPr/>
          <a:lstStyle/>
          <a:p>
            <a:endParaRPr lang="en-US"/>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145292" y="2067942"/>
            <a:ext cx="899999" cy="900000"/>
          </a:xfrm>
          <a:prstGeom prst="rect">
            <a:avLst/>
          </a:prstGeom>
        </p:spPr>
        <p:txBody>
          <a:bodyPr/>
          <a:lstStyle/>
          <a:p>
            <a:endParaRPr lang="en-US"/>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 Placeholder 5">
            <a:extLst>
              <a:ext uri="{FF2B5EF4-FFF2-40B4-BE49-F238E27FC236}">
                <a16:creationId xmlns:a16="http://schemas.microsoft.com/office/drawing/2014/main" id="{74D17EFA-7636-244B-A89D-5DD37DDD6E09}"/>
              </a:ext>
            </a:extLst>
          </p:cNvPr>
          <p:cNvSpPr>
            <a:spLocks noGrp="1"/>
          </p:cNvSpPr>
          <p:nvPr>
            <p:ph type="body" sz="quarter" idx="41"/>
          </p:nvPr>
        </p:nvSpPr>
        <p:spPr>
          <a:xfrm>
            <a:off x="695162" y="3566648"/>
            <a:ext cx="1800259"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6" name="Text Placeholder 5">
            <a:extLst>
              <a:ext uri="{FF2B5EF4-FFF2-40B4-BE49-F238E27FC236}">
                <a16:creationId xmlns:a16="http://schemas.microsoft.com/office/drawing/2014/main" id="{5BE02D18-4B51-2A48-88AA-6A2E098C1344}"/>
              </a:ext>
            </a:extLst>
          </p:cNvPr>
          <p:cNvSpPr>
            <a:spLocks noGrp="1"/>
          </p:cNvSpPr>
          <p:nvPr>
            <p:ph type="body" sz="quarter" idx="42"/>
          </p:nvPr>
        </p:nvSpPr>
        <p:spPr>
          <a:xfrm>
            <a:off x="2945162" y="3566648"/>
            <a:ext cx="1800259"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7" name="Text Placeholder 5">
            <a:extLst>
              <a:ext uri="{FF2B5EF4-FFF2-40B4-BE49-F238E27FC236}">
                <a16:creationId xmlns:a16="http://schemas.microsoft.com/office/drawing/2014/main" id="{739B9F11-50A6-E548-8820-E247047BB3AC}"/>
              </a:ext>
            </a:extLst>
          </p:cNvPr>
          <p:cNvSpPr>
            <a:spLocks noGrp="1"/>
          </p:cNvSpPr>
          <p:nvPr>
            <p:ph type="body" sz="quarter" idx="43"/>
          </p:nvPr>
        </p:nvSpPr>
        <p:spPr>
          <a:xfrm>
            <a:off x="5195162" y="3566648"/>
            <a:ext cx="1800259"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8" name="Text Placeholder 5">
            <a:extLst>
              <a:ext uri="{FF2B5EF4-FFF2-40B4-BE49-F238E27FC236}">
                <a16:creationId xmlns:a16="http://schemas.microsoft.com/office/drawing/2014/main" id="{C58F0901-0711-B54C-A3CA-041B6C3A07B4}"/>
              </a:ext>
            </a:extLst>
          </p:cNvPr>
          <p:cNvSpPr>
            <a:spLocks noGrp="1"/>
          </p:cNvSpPr>
          <p:nvPr>
            <p:ph type="body" sz="quarter" idx="44"/>
          </p:nvPr>
        </p:nvSpPr>
        <p:spPr>
          <a:xfrm>
            <a:off x="7445162" y="3566648"/>
            <a:ext cx="1800259"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9" name="Text Placeholder 5">
            <a:extLst>
              <a:ext uri="{FF2B5EF4-FFF2-40B4-BE49-F238E27FC236}">
                <a16:creationId xmlns:a16="http://schemas.microsoft.com/office/drawing/2014/main" id="{3ED72F9E-C8C3-B546-9216-BADCB741F679}"/>
              </a:ext>
            </a:extLst>
          </p:cNvPr>
          <p:cNvSpPr>
            <a:spLocks noGrp="1"/>
          </p:cNvSpPr>
          <p:nvPr>
            <p:ph type="body" sz="quarter" idx="45"/>
          </p:nvPr>
        </p:nvSpPr>
        <p:spPr>
          <a:xfrm>
            <a:off x="9695162" y="3566648"/>
            <a:ext cx="1800259"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114499372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Icons Txt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p:txBody>
          <a:bodyPr/>
          <a:lstStyle/>
          <a:p>
            <a:r>
              <a:rPr lang="en-US" dirty="0"/>
              <a:t>DWF | Title</a:t>
            </a:r>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1071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370292" y="2979000"/>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C12AE9B6-5C3A-0E4F-AB74-2BFC07AC8DDB}"/>
              </a:ext>
            </a:extLst>
          </p:cNvPr>
          <p:cNvCxnSpPr>
            <a:cxnSpLocks/>
          </p:cNvCxnSpPr>
          <p:nvPr userDrawn="1"/>
        </p:nvCxnSpPr>
        <p:spPr>
          <a:xfrm>
            <a:off x="3410291" y="411071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C2A0EEE9-DDCD-E446-868C-64CFB4BE3999}"/>
              </a:ext>
            </a:extLst>
          </p:cNvPr>
          <p:cNvSpPr>
            <a:spLocks noGrp="1" noChangeAspect="1"/>
          </p:cNvSpPr>
          <p:nvPr>
            <p:ph type="pic" sz="quarter" idx="24"/>
          </p:nvPr>
        </p:nvSpPr>
        <p:spPr>
          <a:xfrm>
            <a:off x="4220292" y="2979000"/>
            <a:ext cx="899999" cy="900000"/>
          </a:xfrm>
          <a:prstGeom prst="rect">
            <a:avLst/>
          </a:prstGeom>
        </p:spPr>
        <p:txBody>
          <a:bodyPr/>
          <a:lstStyle/>
          <a:p>
            <a:endParaRPr lang="en-US"/>
          </a:p>
        </p:txBody>
      </p:sp>
      <p:cxnSp>
        <p:nvCxnSpPr>
          <p:cNvPr id="28" name="Straight Connector 27">
            <a:extLst>
              <a:ext uri="{FF2B5EF4-FFF2-40B4-BE49-F238E27FC236}">
                <a16:creationId xmlns:a16="http://schemas.microsoft.com/office/drawing/2014/main" id="{8029C45E-0DBC-A144-BD9E-582A845687E1}"/>
              </a:ext>
            </a:extLst>
          </p:cNvPr>
          <p:cNvCxnSpPr>
            <a:cxnSpLocks/>
          </p:cNvCxnSpPr>
          <p:nvPr userDrawn="1"/>
        </p:nvCxnSpPr>
        <p:spPr>
          <a:xfrm>
            <a:off x="9110291" y="411071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icture Placeholder 19">
            <a:extLst>
              <a:ext uri="{FF2B5EF4-FFF2-40B4-BE49-F238E27FC236}">
                <a16:creationId xmlns:a16="http://schemas.microsoft.com/office/drawing/2014/main" id="{2EE6232A-C2F1-6B45-97EC-9A161DF9AFA5}"/>
              </a:ext>
            </a:extLst>
          </p:cNvPr>
          <p:cNvSpPr>
            <a:spLocks noGrp="1" noChangeAspect="1"/>
          </p:cNvSpPr>
          <p:nvPr>
            <p:ph type="pic" sz="quarter" idx="26"/>
          </p:nvPr>
        </p:nvSpPr>
        <p:spPr>
          <a:xfrm>
            <a:off x="9920292" y="2979000"/>
            <a:ext cx="899999" cy="900000"/>
          </a:xfrm>
          <a:prstGeom prst="rect">
            <a:avLst/>
          </a:prstGeom>
        </p:spPr>
        <p:txBody>
          <a:bodyPr/>
          <a:lstStyle/>
          <a:p>
            <a:endParaRPr lang="en-US" dirty="0"/>
          </a:p>
        </p:txBody>
      </p:sp>
      <p:sp>
        <p:nvSpPr>
          <p:cNvPr id="15" name="TextBox 1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Connector 15">
            <a:extLst>
              <a:ext uri="{FF2B5EF4-FFF2-40B4-BE49-F238E27FC236}">
                <a16:creationId xmlns:a16="http://schemas.microsoft.com/office/drawing/2014/main" id="{EC6A30B3-8F9F-4D4C-A508-5032BEA074FD}"/>
              </a:ext>
            </a:extLst>
          </p:cNvPr>
          <p:cNvCxnSpPr>
            <a:cxnSpLocks/>
          </p:cNvCxnSpPr>
          <p:nvPr userDrawn="1"/>
        </p:nvCxnSpPr>
        <p:spPr>
          <a:xfrm>
            <a:off x="6260291" y="411071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19">
            <a:extLst>
              <a:ext uri="{FF2B5EF4-FFF2-40B4-BE49-F238E27FC236}">
                <a16:creationId xmlns:a16="http://schemas.microsoft.com/office/drawing/2014/main" id="{A405C0CA-A632-EE40-AFEB-77DFF2A3CC0D}"/>
              </a:ext>
            </a:extLst>
          </p:cNvPr>
          <p:cNvSpPr>
            <a:spLocks noGrp="1" noChangeAspect="1"/>
          </p:cNvSpPr>
          <p:nvPr>
            <p:ph type="pic" sz="quarter" idx="32"/>
          </p:nvPr>
        </p:nvSpPr>
        <p:spPr>
          <a:xfrm>
            <a:off x="7070292" y="2979000"/>
            <a:ext cx="899999" cy="900000"/>
          </a:xfrm>
          <a:prstGeom prst="rect">
            <a:avLst/>
          </a:prstGeom>
        </p:spPr>
        <p:txBody>
          <a:bodyPr/>
          <a:lstStyle/>
          <a:p>
            <a:endParaRPr lang="en-US" dirty="0"/>
          </a:p>
        </p:txBody>
      </p:sp>
      <p:sp>
        <p:nvSpPr>
          <p:cNvPr id="22" name="Text Placeholder 26">
            <a:extLst>
              <a:ext uri="{FF2B5EF4-FFF2-40B4-BE49-F238E27FC236}">
                <a16:creationId xmlns:a16="http://schemas.microsoft.com/office/drawing/2014/main" id="{DFB7D8FC-D11C-BA43-8642-3241B7D738A5}"/>
              </a:ext>
            </a:extLst>
          </p:cNvPr>
          <p:cNvSpPr>
            <a:spLocks noGrp="1"/>
          </p:cNvSpPr>
          <p:nvPr>
            <p:ph type="body" sz="quarter" idx="22"/>
          </p:nvPr>
        </p:nvSpPr>
        <p:spPr>
          <a:xfrm>
            <a:off x="550864" y="2051050"/>
            <a:ext cx="11090274" cy="1210588"/>
          </a:xfrm>
          <a:prstGeom prst="rect">
            <a:avLst/>
          </a:prstGeom>
        </p:spPr>
        <p:txBody>
          <a:bodyPr/>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Text Placeholder 6">
            <a:extLst>
              <a:ext uri="{FF2B5EF4-FFF2-40B4-BE49-F238E27FC236}">
                <a16:creationId xmlns:a16="http://schemas.microsoft.com/office/drawing/2014/main" id="{074032EA-5C2A-C045-89DF-E8E8143415B3}"/>
              </a:ext>
            </a:extLst>
          </p:cNvPr>
          <p:cNvSpPr>
            <a:spLocks noGrp="1"/>
          </p:cNvSpPr>
          <p:nvPr>
            <p:ph type="body" sz="quarter" idx="33"/>
          </p:nvPr>
        </p:nvSpPr>
        <p:spPr>
          <a:xfrm>
            <a:off x="550862" y="4477706"/>
            <a:ext cx="25236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5" name="Text Placeholder 6">
            <a:extLst>
              <a:ext uri="{FF2B5EF4-FFF2-40B4-BE49-F238E27FC236}">
                <a16:creationId xmlns:a16="http://schemas.microsoft.com/office/drawing/2014/main" id="{61D06D1C-8E63-7343-8393-9A90296588E4}"/>
              </a:ext>
            </a:extLst>
          </p:cNvPr>
          <p:cNvSpPr>
            <a:spLocks noGrp="1"/>
          </p:cNvSpPr>
          <p:nvPr>
            <p:ph type="body" sz="quarter" idx="34"/>
          </p:nvPr>
        </p:nvSpPr>
        <p:spPr>
          <a:xfrm>
            <a:off x="3402805" y="4477706"/>
            <a:ext cx="25236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27" name="Text Placeholder 6">
            <a:extLst>
              <a:ext uri="{FF2B5EF4-FFF2-40B4-BE49-F238E27FC236}">
                <a16:creationId xmlns:a16="http://schemas.microsoft.com/office/drawing/2014/main" id="{3FED709C-A135-9349-AC97-45620C3FC3B0}"/>
              </a:ext>
            </a:extLst>
          </p:cNvPr>
          <p:cNvSpPr>
            <a:spLocks noGrp="1"/>
          </p:cNvSpPr>
          <p:nvPr>
            <p:ph type="body" sz="quarter" idx="35"/>
          </p:nvPr>
        </p:nvSpPr>
        <p:spPr>
          <a:xfrm>
            <a:off x="6254748" y="4477706"/>
            <a:ext cx="25236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29" name="Text Placeholder 6">
            <a:extLst>
              <a:ext uri="{FF2B5EF4-FFF2-40B4-BE49-F238E27FC236}">
                <a16:creationId xmlns:a16="http://schemas.microsoft.com/office/drawing/2014/main" id="{E1ACC2A3-B798-4C49-9F4D-1B38ED97ADFE}"/>
              </a:ext>
            </a:extLst>
          </p:cNvPr>
          <p:cNvSpPr>
            <a:spLocks noGrp="1"/>
          </p:cNvSpPr>
          <p:nvPr>
            <p:ph type="body" sz="quarter" idx="36"/>
          </p:nvPr>
        </p:nvSpPr>
        <p:spPr>
          <a:xfrm>
            <a:off x="9106691" y="4477706"/>
            <a:ext cx="25236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Tree>
    <p:extLst>
      <p:ext uri="{BB962C8B-B14F-4D97-AF65-F5344CB8AC3E}">
        <p14:creationId xmlns:p14="http://schemas.microsoft.com/office/powerpoint/2010/main" val="57137404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Icons T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p:txBody>
          <a:bodyPr/>
          <a:lstStyle/>
          <a:p>
            <a:r>
              <a:rPr lang="en-US" dirty="0"/>
              <a:t>DWF | Title</a:t>
            </a:r>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3199653"/>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370292" y="2067942"/>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C12AE9B6-5C3A-0E4F-AB74-2BFC07AC8DDB}"/>
              </a:ext>
            </a:extLst>
          </p:cNvPr>
          <p:cNvCxnSpPr>
            <a:cxnSpLocks/>
          </p:cNvCxnSpPr>
          <p:nvPr userDrawn="1"/>
        </p:nvCxnSpPr>
        <p:spPr>
          <a:xfrm>
            <a:off x="3410291" y="3199653"/>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C2A0EEE9-DDCD-E446-868C-64CFB4BE3999}"/>
              </a:ext>
            </a:extLst>
          </p:cNvPr>
          <p:cNvSpPr>
            <a:spLocks noGrp="1" noChangeAspect="1"/>
          </p:cNvSpPr>
          <p:nvPr>
            <p:ph type="pic" sz="quarter" idx="24"/>
          </p:nvPr>
        </p:nvSpPr>
        <p:spPr>
          <a:xfrm>
            <a:off x="4220292" y="2067942"/>
            <a:ext cx="899999" cy="900000"/>
          </a:xfrm>
          <a:prstGeom prst="rect">
            <a:avLst/>
          </a:prstGeom>
        </p:spPr>
        <p:txBody>
          <a:bodyPr/>
          <a:lstStyle/>
          <a:p>
            <a:endParaRPr lang="en-US"/>
          </a:p>
        </p:txBody>
      </p:sp>
      <p:cxnSp>
        <p:nvCxnSpPr>
          <p:cNvPr id="28" name="Straight Connector 27">
            <a:extLst>
              <a:ext uri="{FF2B5EF4-FFF2-40B4-BE49-F238E27FC236}">
                <a16:creationId xmlns:a16="http://schemas.microsoft.com/office/drawing/2014/main" id="{8029C45E-0DBC-A144-BD9E-582A845687E1}"/>
              </a:ext>
            </a:extLst>
          </p:cNvPr>
          <p:cNvCxnSpPr>
            <a:cxnSpLocks/>
          </p:cNvCxnSpPr>
          <p:nvPr userDrawn="1"/>
        </p:nvCxnSpPr>
        <p:spPr>
          <a:xfrm>
            <a:off x="9110291" y="3199653"/>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icture Placeholder 19">
            <a:extLst>
              <a:ext uri="{FF2B5EF4-FFF2-40B4-BE49-F238E27FC236}">
                <a16:creationId xmlns:a16="http://schemas.microsoft.com/office/drawing/2014/main" id="{2EE6232A-C2F1-6B45-97EC-9A161DF9AFA5}"/>
              </a:ext>
            </a:extLst>
          </p:cNvPr>
          <p:cNvSpPr>
            <a:spLocks noGrp="1" noChangeAspect="1"/>
          </p:cNvSpPr>
          <p:nvPr>
            <p:ph type="pic" sz="quarter" idx="26"/>
          </p:nvPr>
        </p:nvSpPr>
        <p:spPr>
          <a:xfrm>
            <a:off x="9920292" y="2067942"/>
            <a:ext cx="899999" cy="900000"/>
          </a:xfrm>
          <a:prstGeom prst="rect">
            <a:avLst/>
          </a:prstGeom>
        </p:spPr>
        <p:txBody>
          <a:bodyPr/>
          <a:lstStyle/>
          <a:p>
            <a:endParaRPr lang="en-US" dirty="0"/>
          </a:p>
        </p:txBody>
      </p:sp>
      <p:sp>
        <p:nvSpPr>
          <p:cNvPr id="15" name="TextBox 1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Connector 15">
            <a:extLst>
              <a:ext uri="{FF2B5EF4-FFF2-40B4-BE49-F238E27FC236}">
                <a16:creationId xmlns:a16="http://schemas.microsoft.com/office/drawing/2014/main" id="{EC6A30B3-8F9F-4D4C-A508-5032BEA074FD}"/>
              </a:ext>
            </a:extLst>
          </p:cNvPr>
          <p:cNvCxnSpPr>
            <a:cxnSpLocks/>
          </p:cNvCxnSpPr>
          <p:nvPr userDrawn="1"/>
        </p:nvCxnSpPr>
        <p:spPr>
          <a:xfrm>
            <a:off x="6260291" y="3199653"/>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19">
            <a:extLst>
              <a:ext uri="{FF2B5EF4-FFF2-40B4-BE49-F238E27FC236}">
                <a16:creationId xmlns:a16="http://schemas.microsoft.com/office/drawing/2014/main" id="{A405C0CA-A632-EE40-AFEB-77DFF2A3CC0D}"/>
              </a:ext>
            </a:extLst>
          </p:cNvPr>
          <p:cNvSpPr>
            <a:spLocks noGrp="1" noChangeAspect="1"/>
          </p:cNvSpPr>
          <p:nvPr>
            <p:ph type="pic" sz="quarter" idx="32"/>
          </p:nvPr>
        </p:nvSpPr>
        <p:spPr>
          <a:xfrm>
            <a:off x="7070292" y="2067942"/>
            <a:ext cx="899999" cy="900000"/>
          </a:xfrm>
          <a:prstGeom prst="rect">
            <a:avLst/>
          </a:prstGeom>
        </p:spPr>
        <p:txBody>
          <a:bodyPr/>
          <a:lstStyle/>
          <a:p>
            <a:endParaRPr lang="en-US" dirty="0"/>
          </a:p>
        </p:txBody>
      </p:sp>
      <p:sp>
        <p:nvSpPr>
          <p:cNvPr id="18" name="Text Placeholder 5">
            <a:extLst>
              <a:ext uri="{FF2B5EF4-FFF2-40B4-BE49-F238E27FC236}">
                <a16:creationId xmlns:a16="http://schemas.microsoft.com/office/drawing/2014/main" id="{2FCB8002-FD7A-2948-AEC0-0E3843F22283}"/>
              </a:ext>
            </a:extLst>
          </p:cNvPr>
          <p:cNvSpPr>
            <a:spLocks noGrp="1"/>
          </p:cNvSpPr>
          <p:nvPr>
            <p:ph type="body" sz="quarter" idx="41"/>
          </p:nvPr>
        </p:nvSpPr>
        <p:spPr>
          <a:xfrm>
            <a:off x="560388" y="3566648"/>
            <a:ext cx="251407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19" name="Text Placeholder 5">
            <a:extLst>
              <a:ext uri="{FF2B5EF4-FFF2-40B4-BE49-F238E27FC236}">
                <a16:creationId xmlns:a16="http://schemas.microsoft.com/office/drawing/2014/main" id="{7D210909-1C7D-A543-91D4-1DB6915EADEA}"/>
              </a:ext>
            </a:extLst>
          </p:cNvPr>
          <p:cNvSpPr>
            <a:spLocks noGrp="1"/>
          </p:cNvSpPr>
          <p:nvPr>
            <p:ph type="body" sz="quarter" idx="42"/>
          </p:nvPr>
        </p:nvSpPr>
        <p:spPr>
          <a:xfrm>
            <a:off x="3412331" y="3566648"/>
            <a:ext cx="251407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29" name="Text Placeholder 5">
            <a:extLst>
              <a:ext uri="{FF2B5EF4-FFF2-40B4-BE49-F238E27FC236}">
                <a16:creationId xmlns:a16="http://schemas.microsoft.com/office/drawing/2014/main" id="{62DC447C-ED7E-CA45-B984-861385D075E8}"/>
              </a:ext>
            </a:extLst>
          </p:cNvPr>
          <p:cNvSpPr>
            <a:spLocks noGrp="1"/>
          </p:cNvSpPr>
          <p:nvPr>
            <p:ph type="body" sz="quarter" idx="43"/>
          </p:nvPr>
        </p:nvSpPr>
        <p:spPr>
          <a:xfrm>
            <a:off x="6264274" y="3566648"/>
            <a:ext cx="251407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0" name="Text Placeholder 5">
            <a:extLst>
              <a:ext uri="{FF2B5EF4-FFF2-40B4-BE49-F238E27FC236}">
                <a16:creationId xmlns:a16="http://schemas.microsoft.com/office/drawing/2014/main" id="{4B4B280E-0062-2248-A3F6-D81ABC5C9865}"/>
              </a:ext>
            </a:extLst>
          </p:cNvPr>
          <p:cNvSpPr>
            <a:spLocks noGrp="1"/>
          </p:cNvSpPr>
          <p:nvPr>
            <p:ph type="body" sz="quarter" idx="44"/>
          </p:nvPr>
        </p:nvSpPr>
        <p:spPr>
          <a:xfrm>
            <a:off x="9116216" y="3566648"/>
            <a:ext cx="251407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223948538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Icons Txt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p:txBody>
          <a:bodyPr/>
          <a:lstStyle/>
          <a:p>
            <a:r>
              <a:rPr lang="en-US" dirty="0"/>
              <a:t>DWF | Title</a:t>
            </a:r>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45506"/>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716890" y="3013795"/>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C12AE9B6-5C3A-0E4F-AB74-2BFC07AC8DDB}"/>
              </a:ext>
            </a:extLst>
          </p:cNvPr>
          <p:cNvCxnSpPr>
            <a:cxnSpLocks/>
          </p:cNvCxnSpPr>
          <p:nvPr userDrawn="1"/>
        </p:nvCxnSpPr>
        <p:spPr>
          <a:xfrm>
            <a:off x="4495208" y="4145506"/>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C2A0EEE9-DDCD-E446-868C-64CFB4BE3999}"/>
              </a:ext>
            </a:extLst>
          </p:cNvPr>
          <p:cNvSpPr>
            <a:spLocks noGrp="1" noChangeAspect="1"/>
          </p:cNvSpPr>
          <p:nvPr>
            <p:ph type="pic" sz="quarter" idx="24"/>
          </p:nvPr>
        </p:nvSpPr>
        <p:spPr>
          <a:xfrm>
            <a:off x="5651807" y="3013795"/>
            <a:ext cx="899999" cy="900000"/>
          </a:xfrm>
          <a:prstGeom prst="rect">
            <a:avLst/>
          </a:prstGeom>
        </p:spPr>
        <p:txBody>
          <a:bodyPr/>
          <a:lstStyle/>
          <a:p>
            <a:endParaRPr lang="en-US"/>
          </a:p>
        </p:txBody>
      </p:sp>
      <p:cxnSp>
        <p:nvCxnSpPr>
          <p:cNvPr id="28" name="Straight Connector 27">
            <a:extLst>
              <a:ext uri="{FF2B5EF4-FFF2-40B4-BE49-F238E27FC236}">
                <a16:creationId xmlns:a16="http://schemas.microsoft.com/office/drawing/2014/main" id="{8029C45E-0DBC-A144-BD9E-582A845687E1}"/>
              </a:ext>
            </a:extLst>
          </p:cNvPr>
          <p:cNvCxnSpPr>
            <a:cxnSpLocks/>
          </p:cNvCxnSpPr>
          <p:nvPr userDrawn="1"/>
        </p:nvCxnSpPr>
        <p:spPr>
          <a:xfrm>
            <a:off x="8430127" y="4145506"/>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icture Placeholder 19">
            <a:extLst>
              <a:ext uri="{FF2B5EF4-FFF2-40B4-BE49-F238E27FC236}">
                <a16:creationId xmlns:a16="http://schemas.microsoft.com/office/drawing/2014/main" id="{2EE6232A-C2F1-6B45-97EC-9A161DF9AFA5}"/>
              </a:ext>
            </a:extLst>
          </p:cNvPr>
          <p:cNvSpPr>
            <a:spLocks noGrp="1" noChangeAspect="1"/>
          </p:cNvSpPr>
          <p:nvPr>
            <p:ph type="pic" sz="quarter" idx="26"/>
          </p:nvPr>
        </p:nvSpPr>
        <p:spPr>
          <a:xfrm>
            <a:off x="9586726" y="3013795"/>
            <a:ext cx="899999" cy="900000"/>
          </a:xfrm>
          <a:prstGeom prst="rect">
            <a:avLst/>
          </a:prstGeom>
        </p:spPr>
        <p:txBody>
          <a:bodyPr/>
          <a:lstStyle/>
          <a:p>
            <a:endParaRPr lang="en-US"/>
          </a:p>
        </p:txBody>
      </p:sp>
      <p:sp>
        <p:nvSpPr>
          <p:cNvPr id="15" name="TextBox 1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Placeholder 26">
            <a:extLst>
              <a:ext uri="{FF2B5EF4-FFF2-40B4-BE49-F238E27FC236}">
                <a16:creationId xmlns:a16="http://schemas.microsoft.com/office/drawing/2014/main" id="{DBF7C0DB-1744-DA49-B215-8F5F26B4BC80}"/>
              </a:ext>
            </a:extLst>
          </p:cNvPr>
          <p:cNvSpPr>
            <a:spLocks noGrp="1"/>
          </p:cNvSpPr>
          <p:nvPr>
            <p:ph type="body" sz="quarter" idx="22"/>
          </p:nvPr>
        </p:nvSpPr>
        <p:spPr>
          <a:xfrm>
            <a:off x="550864" y="2051050"/>
            <a:ext cx="11090274" cy="1210588"/>
          </a:xfrm>
          <a:prstGeom prst="rect">
            <a:avLst/>
          </a:prstGeom>
        </p:spPr>
        <p:txBody>
          <a:bodyPr/>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ext Placeholder 6">
            <a:extLst>
              <a:ext uri="{FF2B5EF4-FFF2-40B4-BE49-F238E27FC236}">
                <a16:creationId xmlns:a16="http://schemas.microsoft.com/office/drawing/2014/main" id="{825745B3-37C9-D24D-9D98-127A91884F91}"/>
              </a:ext>
            </a:extLst>
          </p:cNvPr>
          <p:cNvSpPr>
            <a:spLocks noGrp="1"/>
          </p:cNvSpPr>
          <p:nvPr>
            <p:ph type="body" sz="quarter" idx="33"/>
          </p:nvPr>
        </p:nvSpPr>
        <p:spPr>
          <a:xfrm>
            <a:off x="550862" y="4512501"/>
            <a:ext cx="3218400" cy="448841"/>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1" name="Text Placeholder 6">
            <a:extLst>
              <a:ext uri="{FF2B5EF4-FFF2-40B4-BE49-F238E27FC236}">
                <a16:creationId xmlns:a16="http://schemas.microsoft.com/office/drawing/2014/main" id="{83D563AB-3B12-FD40-B7BF-A665BEBBE7C3}"/>
              </a:ext>
            </a:extLst>
          </p:cNvPr>
          <p:cNvSpPr>
            <a:spLocks noGrp="1"/>
          </p:cNvSpPr>
          <p:nvPr>
            <p:ph type="body" sz="quarter" idx="34"/>
          </p:nvPr>
        </p:nvSpPr>
        <p:spPr>
          <a:xfrm>
            <a:off x="4487893" y="4512501"/>
            <a:ext cx="3218400" cy="448841"/>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22" name="Text Placeholder 6">
            <a:extLst>
              <a:ext uri="{FF2B5EF4-FFF2-40B4-BE49-F238E27FC236}">
                <a16:creationId xmlns:a16="http://schemas.microsoft.com/office/drawing/2014/main" id="{9B42E5A0-4F60-4645-B39A-60A5EB01606B}"/>
              </a:ext>
            </a:extLst>
          </p:cNvPr>
          <p:cNvSpPr>
            <a:spLocks noGrp="1"/>
          </p:cNvSpPr>
          <p:nvPr>
            <p:ph type="body" sz="quarter" idx="35"/>
          </p:nvPr>
        </p:nvSpPr>
        <p:spPr>
          <a:xfrm>
            <a:off x="8424923" y="4512501"/>
            <a:ext cx="3218400" cy="448841"/>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Tree>
    <p:extLst>
      <p:ext uri="{BB962C8B-B14F-4D97-AF65-F5344CB8AC3E}">
        <p14:creationId xmlns:p14="http://schemas.microsoft.com/office/powerpoint/2010/main" val="248322707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Icons T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p:txBody>
          <a:bodyPr/>
          <a:lstStyle/>
          <a:p>
            <a:r>
              <a:rPr lang="en-US" dirty="0"/>
              <a:t>DWF | Title</a:t>
            </a:r>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3199653"/>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716890" y="2067942"/>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C12AE9B6-5C3A-0E4F-AB74-2BFC07AC8DDB}"/>
              </a:ext>
            </a:extLst>
          </p:cNvPr>
          <p:cNvCxnSpPr>
            <a:cxnSpLocks/>
          </p:cNvCxnSpPr>
          <p:nvPr userDrawn="1"/>
        </p:nvCxnSpPr>
        <p:spPr>
          <a:xfrm>
            <a:off x="4495208" y="3199653"/>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C2A0EEE9-DDCD-E446-868C-64CFB4BE3999}"/>
              </a:ext>
            </a:extLst>
          </p:cNvPr>
          <p:cNvSpPr>
            <a:spLocks noGrp="1" noChangeAspect="1"/>
          </p:cNvSpPr>
          <p:nvPr>
            <p:ph type="pic" sz="quarter" idx="24"/>
          </p:nvPr>
        </p:nvSpPr>
        <p:spPr>
          <a:xfrm>
            <a:off x="5651807" y="2067942"/>
            <a:ext cx="899999" cy="900000"/>
          </a:xfrm>
          <a:prstGeom prst="rect">
            <a:avLst/>
          </a:prstGeom>
        </p:spPr>
        <p:txBody>
          <a:bodyPr/>
          <a:lstStyle/>
          <a:p>
            <a:endParaRPr lang="en-US"/>
          </a:p>
        </p:txBody>
      </p:sp>
      <p:cxnSp>
        <p:nvCxnSpPr>
          <p:cNvPr id="28" name="Straight Connector 27">
            <a:extLst>
              <a:ext uri="{FF2B5EF4-FFF2-40B4-BE49-F238E27FC236}">
                <a16:creationId xmlns:a16="http://schemas.microsoft.com/office/drawing/2014/main" id="{8029C45E-0DBC-A144-BD9E-582A845687E1}"/>
              </a:ext>
            </a:extLst>
          </p:cNvPr>
          <p:cNvCxnSpPr>
            <a:cxnSpLocks/>
          </p:cNvCxnSpPr>
          <p:nvPr userDrawn="1"/>
        </p:nvCxnSpPr>
        <p:spPr>
          <a:xfrm>
            <a:off x="8430127" y="3199653"/>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icture Placeholder 19">
            <a:extLst>
              <a:ext uri="{FF2B5EF4-FFF2-40B4-BE49-F238E27FC236}">
                <a16:creationId xmlns:a16="http://schemas.microsoft.com/office/drawing/2014/main" id="{2EE6232A-C2F1-6B45-97EC-9A161DF9AFA5}"/>
              </a:ext>
            </a:extLst>
          </p:cNvPr>
          <p:cNvSpPr>
            <a:spLocks noGrp="1" noChangeAspect="1"/>
          </p:cNvSpPr>
          <p:nvPr>
            <p:ph type="pic" sz="quarter" idx="26"/>
          </p:nvPr>
        </p:nvSpPr>
        <p:spPr>
          <a:xfrm>
            <a:off x="9586726" y="2067942"/>
            <a:ext cx="899999" cy="900000"/>
          </a:xfrm>
          <a:prstGeom prst="rect">
            <a:avLst/>
          </a:prstGeom>
        </p:spPr>
        <p:txBody>
          <a:bodyPr/>
          <a:lstStyle/>
          <a:p>
            <a:endParaRPr lang="en-US"/>
          </a:p>
        </p:txBody>
      </p:sp>
      <p:sp>
        <p:nvSpPr>
          <p:cNvPr id="15" name="TextBox 1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5">
            <a:extLst>
              <a:ext uri="{FF2B5EF4-FFF2-40B4-BE49-F238E27FC236}">
                <a16:creationId xmlns:a16="http://schemas.microsoft.com/office/drawing/2014/main" id="{1F8F0A69-FD3E-C646-8BEF-E9017FD002BD}"/>
              </a:ext>
            </a:extLst>
          </p:cNvPr>
          <p:cNvSpPr>
            <a:spLocks noGrp="1"/>
          </p:cNvSpPr>
          <p:nvPr>
            <p:ph type="body" sz="quarter" idx="41"/>
          </p:nvPr>
        </p:nvSpPr>
        <p:spPr>
          <a:xfrm>
            <a:off x="560388" y="3566648"/>
            <a:ext cx="321091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18" name="Text Placeholder 5">
            <a:extLst>
              <a:ext uri="{FF2B5EF4-FFF2-40B4-BE49-F238E27FC236}">
                <a16:creationId xmlns:a16="http://schemas.microsoft.com/office/drawing/2014/main" id="{34CBAA9B-6D25-6141-9F85-0146FE66E69C}"/>
              </a:ext>
            </a:extLst>
          </p:cNvPr>
          <p:cNvSpPr>
            <a:spLocks noGrp="1"/>
          </p:cNvSpPr>
          <p:nvPr>
            <p:ph type="body" sz="quarter" idx="42"/>
          </p:nvPr>
        </p:nvSpPr>
        <p:spPr>
          <a:xfrm>
            <a:off x="4497490" y="3566648"/>
            <a:ext cx="321091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22" name="Text Placeholder 5">
            <a:extLst>
              <a:ext uri="{FF2B5EF4-FFF2-40B4-BE49-F238E27FC236}">
                <a16:creationId xmlns:a16="http://schemas.microsoft.com/office/drawing/2014/main" id="{9525533D-30BC-CC49-8206-FD1E82082A4D}"/>
              </a:ext>
            </a:extLst>
          </p:cNvPr>
          <p:cNvSpPr>
            <a:spLocks noGrp="1"/>
          </p:cNvSpPr>
          <p:nvPr>
            <p:ph type="body" sz="quarter" idx="43"/>
          </p:nvPr>
        </p:nvSpPr>
        <p:spPr>
          <a:xfrm>
            <a:off x="8432409" y="3566648"/>
            <a:ext cx="321091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26191424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Icons Txt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p:txBody>
          <a:bodyPr/>
          <a:lstStyle/>
          <a:p>
            <a:r>
              <a:rPr lang="en-US" dirty="0"/>
              <a:t>DWF | Title</a:t>
            </a:r>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10711"/>
            <a:ext cx="5464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2842428" y="2979000"/>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A579FAA7-98FB-E544-9C83-DC197244D2E9}"/>
              </a:ext>
            </a:extLst>
          </p:cNvPr>
          <p:cNvCxnSpPr>
            <a:cxnSpLocks/>
          </p:cNvCxnSpPr>
          <p:nvPr userDrawn="1"/>
        </p:nvCxnSpPr>
        <p:spPr>
          <a:xfrm>
            <a:off x="6181602" y="4110711"/>
            <a:ext cx="5464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53630E84-A68F-E140-B839-5783595DB30A}"/>
              </a:ext>
            </a:extLst>
          </p:cNvPr>
          <p:cNvSpPr>
            <a:spLocks noGrp="1" noChangeAspect="1"/>
          </p:cNvSpPr>
          <p:nvPr>
            <p:ph type="pic" sz="quarter" idx="24"/>
          </p:nvPr>
        </p:nvSpPr>
        <p:spPr>
          <a:xfrm>
            <a:off x="8463739" y="2979000"/>
            <a:ext cx="899999" cy="900000"/>
          </a:xfrm>
          <a:prstGeom prst="rect">
            <a:avLst/>
          </a:prstGeom>
        </p:spPr>
        <p:txBody>
          <a:bodyPr/>
          <a:lstStyle/>
          <a:p>
            <a:endParaRPr lang="en-US"/>
          </a:p>
        </p:txBody>
      </p:sp>
      <p:sp>
        <p:nvSpPr>
          <p:cNvPr id="12" name="TextBox 11">
            <a:extLst>
              <a:ext uri="{FF2B5EF4-FFF2-40B4-BE49-F238E27FC236}">
                <a16:creationId xmlns:a16="http://schemas.microsoft.com/office/drawing/2014/main" id="{0FF7FDED-604E-9542-A498-445A3F22664B}"/>
              </a:ext>
            </a:extLst>
          </p:cNvPr>
          <p:cNvSpPr txBox="1"/>
          <p:nvPr userDrawn="1"/>
        </p:nvSpPr>
        <p:spPr>
          <a:xfrm>
            <a:off x="1" y="7021559"/>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 Placeholder 26">
            <a:extLst>
              <a:ext uri="{FF2B5EF4-FFF2-40B4-BE49-F238E27FC236}">
                <a16:creationId xmlns:a16="http://schemas.microsoft.com/office/drawing/2014/main" id="{4315E49D-93D9-034F-9A34-11FB1C6EFE0B}"/>
              </a:ext>
            </a:extLst>
          </p:cNvPr>
          <p:cNvSpPr>
            <a:spLocks noGrp="1"/>
          </p:cNvSpPr>
          <p:nvPr>
            <p:ph type="body" sz="quarter" idx="22"/>
          </p:nvPr>
        </p:nvSpPr>
        <p:spPr>
          <a:xfrm>
            <a:off x="550864" y="2051050"/>
            <a:ext cx="11090274" cy="1210588"/>
          </a:xfrm>
          <a:prstGeom prst="rect">
            <a:avLst/>
          </a:prstGeom>
        </p:spPr>
        <p:txBody>
          <a:bodyPr/>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ext Placeholder 6">
            <a:extLst>
              <a:ext uri="{FF2B5EF4-FFF2-40B4-BE49-F238E27FC236}">
                <a16:creationId xmlns:a16="http://schemas.microsoft.com/office/drawing/2014/main" id="{3F5C5856-7D13-9F4D-9F98-957E8E87393C}"/>
              </a:ext>
            </a:extLst>
          </p:cNvPr>
          <p:cNvSpPr>
            <a:spLocks noGrp="1"/>
          </p:cNvSpPr>
          <p:nvPr>
            <p:ph type="body" sz="quarter" idx="33"/>
          </p:nvPr>
        </p:nvSpPr>
        <p:spPr>
          <a:xfrm>
            <a:off x="663789" y="4477706"/>
            <a:ext cx="5259600" cy="448841"/>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6" name="Text Placeholder 6">
            <a:extLst>
              <a:ext uri="{FF2B5EF4-FFF2-40B4-BE49-F238E27FC236}">
                <a16:creationId xmlns:a16="http://schemas.microsoft.com/office/drawing/2014/main" id="{8F438A7C-9D6B-9F45-A699-F23DABF939BA}"/>
              </a:ext>
            </a:extLst>
          </p:cNvPr>
          <p:cNvSpPr>
            <a:spLocks noGrp="1"/>
          </p:cNvSpPr>
          <p:nvPr>
            <p:ph type="body" sz="quarter" idx="34"/>
          </p:nvPr>
        </p:nvSpPr>
        <p:spPr>
          <a:xfrm>
            <a:off x="6282138" y="4477706"/>
            <a:ext cx="5259600" cy="448841"/>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Tree>
    <p:extLst>
      <p:ext uri="{BB962C8B-B14F-4D97-AF65-F5344CB8AC3E}">
        <p14:creationId xmlns:p14="http://schemas.microsoft.com/office/powerpoint/2010/main" val="37691095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chemeClr val="accent2"/>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757141" y="3429000"/>
            <a:ext cx="2088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 Placeholder 10">
            <a:extLst>
              <a:ext uri="{FF2B5EF4-FFF2-40B4-BE49-F238E27FC236}">
                <a16:creationId xmlns:a16="http://schemas.microsoft.com/office/drawing/2014/main" id="{20C5E4E2-D504-B44C-92A8-6FAEE6B1E4A3}"/>
              </a:ext>
            </a:extLst>
          </p:cNvPr>
          <p:cNvSpPr>
            <a:spLocks noGrp="1"/>
          </p:cNvSpPr>
          <p:nvPr>
            <p:ph idx="1" hasCustomPrompt="1"/>
          </p:nvPr>
        </p:nvSpPr>
        <p:spPr>
          <a:xfrm>
            <a:off x="757141" y="3873881"/>
            <a:ext cx="4104000" cy="307777"/>
          </a:xfrm>
          <a:prstGeom prst="rect">
            <a:avLst/>
          </a:prstGeom>
        </p:spPr>
        <p:txBody>
          <a:bodyPr vert="horz" wrap="square" lIns="0" tIns="0" rIns="0" bIns="0" rtlCol="0">
            <a:spAutoFit/>
          </a:bodyPr>
          <a:lstStyle>
            <a:lvl1pPr>
              <a:defRPr sz="2000" b="0" i="0">
                <a:solidFill>
                  <a:schemeClr val="bg1"/>
                </a:solidFill>
                <a:latin typeface="+mn-lt"/>
                <a:ea typeface="Open Sans" panose="020B0606030504020204" pitchFamily="34" charset="0"/>
                <a:cs typeface="Open Sans" panose="020B0606030504020204" pitchFamily="34" charset="0"/>
              </a:defRPr>
            </a:lvl1pPr>
          </a:lstStyle>
          <a:p>
            <a:pPr lvl="0"/>
            <a:r>
              <a:rPr lang="en-GB" dirty="0"/>
              <a:t>Click to edit Master text styles</a:t>
            </a:r>
          </a:p>
        </p:txBody>
      </p:sp>
      <p:sp>
        <p:nvSpPr>
          <p:cNvPr id="27" name="Title Placeholder 8">
            <a:extLst>
              <a:ext uri="{FF2B5EF4-FFF2-40B4-BE49-F238E27FC236}">
                <a16:creationId xmlns:a16="http://schemas.microsoft.com/office/drawing/2014/main" id="{B03861ED-3217-1B4A-BBAD-F7CEE653B0E0}"/>
              </a:ext>
            </a:extLst>
          </p:cNvPr>
          <p:cNvSpPr>
            <a:spLocks noGrp="1"/>
          </p:cNvSpPr>
          <p:nvPr>
            <p:ph type="title"/>
          </p:nvPr>
        </p:nvSpPr>
        <p:spPr>
          <a:xfrm>
            <a:off x="757140" y="2521077"/>
            <a:ext cx="8640859" cy="615553"/>
          </a:xfrm>
          <a:prstGeom prst="rect">
            <a:avLst/>
          </a:prstGeom>
        </p:spPr>
        <p:txBody>
          <a:bodyPr vert="horz" wrap="square" lIns="0" tIns="0" rIns="0" bIns="0" rtlCol="0" anchor="b" anchorCtr="0">
            <a:spAutoFit/>
          </a:bodyPr>
          <a:lstStyle>
            <a:lvl1pPr>
              <a:lnSpc>
                <a:spcPct val="100000"/>
              </a:lnSpc>
              <a:defRPr sz="4000">
                <a:solidFill>
                  <a:schemeClr val="bg1"/>
                </a:solidFill>
              </a:defRPr>
            </a:lvl1pPr>
          </a:lstStyle>
          <a:p>
            <a:r>
              <a:rPr lang="en-GB" dirty="0"/>
              <a:t>Click to edit Master title style</a:t>
            </a:r>
            <a:endParaRPr lang="en-US" dirty="0"/>
          </a:p>
        </p:txBody>
      </p: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TextBox 18">
            <a:extLst>
              <a:ext uri="{FF2B5EF4-FFF2-40B4-BE49-F238E27FC236}">
                <a16:creationId xmlns:a16="http://schemas.microsoft.com/office/drawing/2014/main" id="{81AB8EF6-5DE8-A14A-9B2B-EB3632B42722}"/>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01674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Icons T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3199653"/>
            <a:ext cx="5464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2842428" y="2067942"/>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A579FAA7-98FB-E544-9C83-DC197244D2E9}"/>
              </a:ext>
            </a:extLst>
          </p:cNvPr>
          <p:cNvCxnSpPr>
            <a:cxnSpLocks/>
          </p:cNvCxnSpPr>
          <p:nvPr userDrawn="1"/>
        </p:nvCxnSpPr>
        <p:spPr>
          <a:xfrm>
            <a:off x="6181602" y="3199653"/>
            <a:ext cx="5464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53630E84-A68F-E140-B839-5783595DB30A}"/>
              </a:ext>
            </a:extLst>
          </p:cNvPr>
          <p:cNvSpPr>
            <a:spLocks noGrp="1" noChangeAspect="1"/>
          </p:cNvSpPr>
          <p:nvPr>
            <p:ph type="pic" sz="quarter" idx="24"/>
          </p:nvPr>
        </p:nvSpPr>
        <p:spPr>
          <a:xfrm>
            <a:off x="8463739" y="2067942"/>
            <a:ext cx="899999" cy="900000"/>
          </a:xfrm>
          <a:prstGeom prst="rect">
            <a:avLst/>
          </a:prstGeom>
        </p:spPr>
        <p:txBody>
          <a:bodyPr/>
          <a:lstStyle/>
          <a:p>
            <a:endParaRPr lang="en-US"/>
          </a:p>
        </p:txBody>
      </p:sp>
      <p:sp>
        <p:nvSpPr>
          <p:cNvPr id="12" name="TextBox 11">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Placeholder 5">
            <a:extLst>
              <a:ext uri="{FF2B5EF4-FFF2-40B4-BE49-F238E27FC236}">
                <a16:creationId xmlns:a16="http://schemas.microsoft.com/office/drawing/2014/main" id="{91F129B3-A526-454C-A315-CFD6DF22304D}"/>
              </a:ext>
            </a:extLst>
          </p:cNvPr>
          <p:cNvSpPr>
            <a:spLocks noGrp="1"/>
          </p:cNvSpPr>
          <p:nvPr>
            <p:ph type="body" sz="quarter" idx="41"/>
          </p:nvPr>
        </p:nvSpPr>
        <p:spPr>
          <a:xfrm>
            <a:off x="663789" y="3566648"/>
            <a:ext cx="5256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16" name="Text Placeholder 5">
            <a:extLst>
              <a:ext uri="{FF2B5EF4-FFF2-40B4-BE49-F238E27FC236}">
                <a16:creationId xmlns:a16="http://schemas.microsoft.com/office/drawing/2014/main" id="{17E6725C-0472-AC43-8C65-B4B522F82BFD}"/>
              </a:ext>
            </a:extLst>
          </p:cNvPr>
          <p:cNvSpPr>
            <a:spLocks noGrp="1"/>
          </p:cNvSpPr>
          <p:nvPr>
            <p:ph type="body" sz="quarter" idx="42"/>
          </p:nvPr>
        </p:nvSpPr>
        <p:spPr>
          <a:xfrm>
            <a:off x="6285738" y="3566648"/>
            <a:ext cx="5256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73322572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Icons Tx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3108466" y="2066800"/>
            <a:ext cx="676183" cy="676184"/>
          </a:xfrm>
          <a:prstGeom prst="rect">
            <a:avLst/>
          </a:prstGeom>
        </p:spPr>
        <p:txBody>
          <a:bodyPr/>
          <a:lstStyle/>
          <a:p>
            <a:endParaRPr lang="en-US" dirty="0"/>
          </a:p>
        </p:txBody>
      </p:sp>
      <p:sp>
        <p:nvSpPr>
          <p:cNvPr id="29" name="Text Placeholder 28">
            <a:extLst>
              <a:ext uri="{FF2B5EF4-FFF2-40B4-BE49-F238E27FC236}">
                <a16:creationId xmlns:a16="http://schemas.microsoft.com/office/drawing/2014/main" id="{1B28584A-CC80-3B4D-AB6E-38EBB639B008}"/>
              </a:ext>
            </a:extLst>
          </p:cNvPr>
          <p:cNvSpPr>
            <a:spLocks noGrp="1"/>
          </p:cNvSpPr>
          <p:nvPr>
            <p:ph type="body" sz="quarter" idx="23"/>
          </p:nvPr>
        </p:nvSpPr>
        <p:spPr>
          <a:xfrm>
            <a:off x="3935148" y="2059822"/>
            <a:ext cx="7695143" cy="1210588"/>
          </a:xfrm>
          <a:prstGeom prst="rect">
            <a:avLst/>
          </a:prstGeom>
        </p:spPr>
        <p:txBody>
          <a:bodyPr>
            <a:spAutoFit/>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3" name="Picture Placeholder 19">
            <a:extLst>
              <a:ext uri="{FF2B5EF4-FFF2-40B4-BE49-F238E27FC236}">
                <a16:creationId xmlns:a16="http://schemas.microsoft.com/office/drawing/2014/main" id="{1DA8199F-F671-5548-A0F3-416C7891908B}"/>
              </a:ext>
            </a:extLst>
          </p:cNvPr>
          <p:cNvSpPr>
            <a:spLocks noGrp="1" noChangeAspect="1"/>
          </p:cNvSpPr>
          <p:nvPr>
            <p:ph type="pic" sz="quarter" idx="24"/>
          </p:nvPr>
        </p:nvSpPr>
        <p:spPr>
          <a:xfrm>
            <a:off x="3108466" y="2916404"/>
            <a:ext cx="676183" cy="676184"/>
          </a:xfrm>
          <a:prstGeom prst="rect">
            <a:avLst/>
          </a:prstGeom>
        </p:spPr>
        <p:txBody>
          <a:bodyPr/>
          <a:lstStyle/>
          <a:p>
            <a:endParaRPr lang="en-US" dirty="0"/>
          </a:p>
        </p:txBody>
      </p:sp>
      <p:sp>
        <p:nvSpPr>
          <p:cNvPr id="26" name="Text Placeholder 28">
            <a:extLst>
              <a:ext uri="{FF2B5EF4-FFF2-40B4-BE49-F238E27FC236}">
                <a16:creationId xmlns:a16="http://schemas.microsoft.com/office/drawing/2014/main" id="{B153104C-76D8-3748-B8DF-26C55FD3683C}"/>
              </a:ext>
            </a:extLst>
          </p:cNvPr>
          <p:cNvSpPr>
            <a:spLocks noGrp="1"/>
          </p:cNvSpPr>
          <p:nvPr>
            <p:ph type="body" sz="quarter" idx="25"/>
          </p:nvPr>
        </p:nvSpPr>
        <p:spPr>
          <a:xfrm>
            <a:off x="3935148" y="2916404"/>
            <a:ext cx="7695143" cy="1210588"/>
          </a:xfrm>
          <a:prstGeom prst="rect">
            <a:avLst/>
          </a:prstGeom>
        </p:spPr>
        <p:txBody>
          <a:bodyPr>
            <a:spAutoFit/>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8" name="Picture Placeholder 19">
            <a:extLst>
              <a:ext uri="{FF2B5EF4-FFF2-40B4-BE49-F238E27FC236}">
                <a16:creationId xmlns:a16="http://schemas.microsoft.com/office/drawing/2014/main" id="{CDD9C207-828B-104A-A0D4-05D94E47C55D}"/>
              </a:ext>
            </a:extLst>
          </p:cNvPr>
          <p:cNvSpPr>
            <a:spLocks noGrp="1" noChangeAspect="1"/>
          </p:cNvSpPr>
          <p:nvPr>
            <p:ph type="pic" sz="quarter" idx="26"/>
          </p:nvPr>
        </p:nvSpPr>
        <p:spPr>
          <a:xfrm>
            <a:off x="3108466" y="3766008"/>
            <a:ext cx="676183" cy="676184"/>
          </a:xfrm>
          <a:prstGeom prst="rect">
            <a:avLst/>
          </a:prstGeom>
        </p:spPr>
        <p:txBody>
          <a:bodyPr/>
          <a:lstStyle/>
          <a:p>
            <a:endParaRPr lang="en-US" dirty="0"/>
          </a:p>
        </p:txBody>
      </p:sp>
      <p:sp>
        <p:nvSpPr>
          <p:cNvPr id="34" name="Text Placeholder 28">
            <a:extLst>
              <a:ext uri="{FF2B5EF4-FFF2-40B4-BE49-F238E27FC236}">
                <a16:creationId xmlns:a16="http://schemas.microsoft.com/office/drawing/2014/main" id="{3A2AF104-8209-A044-B12B-B1A018104A77}"/>
              </a:ext>
            </a:extLst>
          </p:cNvPr>
          <p:cNvSpPr>
            <a:spLocks noGrp="1"/>
          </p:cNvSpPr>
          <p:nvPr>
            <p:ph type="body" sz="quarter" idx="27"/>
          </p:nvPr>
        </p:nvSpPr>
        <p:spPr>
          <a:xfrm>
            <a:off x="3935148" y="3766008"/>
            <a:ext cx="7695143" cy="1210588"/>
          </a:xfrm>
          <a:prstGeom prst="rect">
            <a:avLst/>
          </a:prstGeom>
        </p:spPr>
        <p:txBody>
          <a:bodyPr>
            <a:spAutoFit/>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5" name="Picture Placeholder 19">
            <a:extLst>
              <a:ext uri="{FF2B5EF4-FFF2-40B4-BE49-F238E27FC236}">
                <a16:creationId xmlns:a16="http://schemas.microsoft.com/office/drawing/2014/main" id="{8A92180C-172E-3D45-A021-6773724764AE}"/>
              </a:ext>
            </a:extLst>
          </p:cNvPr>
          <p:cNvSpPr>
            <a:spLocks noGrp="1" noChangeAspect="1"/>
          </p:cNvSpPr>
          <p:nvPr>
            <p:ph type="pic" sz="quarter" idx="28"/>
          </p:nvPr>
        </p:nvSpPr>
        <p:spPr>
          <a:xfrm>
            <a:off x="3108466" y="4615612"/>
            <a:ext cx="676183" cy="676184"/>
          </a:xfrm>
          <a:prstGeom prst="rect">
            <a:avLst/>
          </a:prstGeom>
        </p:spPr>
        <p:txBody>
          <a:bodyPr/>
          <a:lstStyle/>
          <a:p>
            <a:endParaRPr lang="en-US" dirty="0"/>
          </a:p>
        </p:txBody>
      </p:sp>
      <p:sp>
        <p:nvSpPr>
          <p:cNvPr id="36" name="Text Placeholder 28">
            <a:extLst>
              <a:ext uri="{FF2B5EF4-FFF2-40B4-BE49-F238E27FC236}">
                <a16:creationId xmlns:a16="http://schemas.microsoft.com/office/drawing/2014/main" id="{ED3092CB-98D7-084F-BE33-0F1329D7C808}"/>
              </a:ext>
            </a:extLst>
          </p:cNvPr>
          <p:cNvSpPr>
            <a:spLocks noGrp="1"/>
          </p:cNvSpPr>
          <p:nvPr>
            <p:ph type="body" sz="quarter" idx="29"/>
          </p:nvPr>
        </p:nvSpPr>
        <p:spPr>
          <a:xfrm>
            <a:off x="3935148" y="4615612"/>
            <a:ext cx="7695143" cy="1210588"/>
          </a:xfrm>
          <a:prstGeom prst="rect">
            <a:avLst/>
          </a:prstGeom>
        </p:spPr>
        <p:txBody>
          <a:bodyPr>
            <a:spAutoFit/>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7" name="Picture Placeholder 19">
            <a:extLst>
              <a:ext uri="{FF2B5EF4-FFF2-40B4-BE49-F238E27FC236}">
                <a16:creationId xmlns:a16="http://schemas.microsoft.com/office/drawing/2014/main" id="{414E06DB-E1DA-0D43-AD02-BDD24A67BD28}"/>
              </a:ext>
            </a:extLst>
          </p:cNvPr>
          <p:cNvSpPr>
            <a:spLocks noGrp="1" noChangeAspect="1"/>
          </p:cNvSpPr>
          <p:nvPr>
            <p:ph type="pic" sz="quarter" idx="30"/>
          </p:nvPr>
        </p:nvSpPr>
        <p:spPr>
          <a:xfrm>
            <a:off x="3108466" y="5465216"/>
            <a:ext cx="676183" cy="676184"/>
          </a:xfrm>
          <a:prstGeom prst="rect">
            <a:avLst/>
          </a:prstGeom>
        </p:spPr>
        <p:txBody>
          <a:bodyPr/>
          <a:lstStyle/>
          <a:p>
            <a:endParaRPr lang="en-US" dirty="0"/>
          </a:p>
        </p:txBody>
      </p:sp>
      <p:sp>
        <p:nvSpPr>
          <p:cNvPr id="38" name="Text Placeholder 28">
            <a:extLst>
              <a:ext uri="{FF2B5EF4-FFF2-40B4-BE49-F238E27FC236}">
                <a16:creationId xmlns:a16="http://schemas.microsoft.com/office/drawing/2014/main" id="{3B14F61F-B88D-1D44-A56D-2B14573A1522}"/>
              </a:ext>
            </a:extLst>
          </p:cNvPr>
          <p:cNvSpPr>
            <a:spLocks noGrp="1"/>
          </p:cNvSpPr>
          <p:nvPr>
            <p:ph type="body" sz="quarter" idx="31"/>
          </p:nvPr>
        </p:nvSpPr>
        <p:spPr>
          <a:xfrm>
            <a:off x="3935148" y="5465216"/>
            <a:ext cx="7695143" cy="1210588"/>
          </a:xfrm>
          <a:prstGeom prst="rect">
            <a:avLst/>
          </a:prstGeom>
        </p:spPr>
        <p:txBody>
          <a:bodyPr>
            <a:spAutoFit/>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17" name="TextBox 16">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Content Placeholder 5"/>
          <p:cNvSpPr>
            <a:spLocks noGrp="1"/>
          </p:cNvSpPr>
          <p:nvPr>
            <p:ph sz="quarter" idx="38"/>
          </p:nvPr>
        </p:nvSpPr>
        <p:spPr>
          <a:xfrm>
            <a:off x="560291" y="2051050"/>
            <a:ext cx="2089150" cy="168718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341248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 Icons Tx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3108466" y="2066800"/>
            <a:ext cx="676183" cy="676184"/>
          </a:xfrm>
          <a:prstGeom prst="rect">
            <a:avLst/>
          </a:prstGeom>
        </p:spPr>
        <p:txBody>
          <a:bodyPr/>
          <a:lstStyle/>
          <a:p>
            <a:endParaRPr lang="en-US" dirty="0"/>
          </a:p>
        </p:txBody>
      </p:sp>
      <p:sp>
        <p:nvSpPr>
          <p:cNvPr id="29" name="Text Placeholder 28">
            <a:extLst>
              <a:ext uri="{FF2B5EF4-FFF2-40B4-BE49-F238E27FC236}">
                <a16:creationId xmlns:a16="http://schemas.microsoft.com/office/drawing/2014/main" id="{1B28584A-CC80-3B4D-AB6E-38EBB639B008}"/>
              </a:ext>
            </a:extLst>
          </p:cNvPr>
          <p:cNvSpPr>
            <a:spLocks noGrp="1"/>
          </p:cNvSpPr>
          <p:nvPr>
            <p:ph type="body" sz="quarter" idx="23"/>
          </p:nvPr>
        </p:nvSpPr>
        <p:spPr>
          <a:xfrm>
            <a:off x="3935148" y="2059822"/>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3" name="Picture Placeholder 19">
            <a:extLst>
              <a:ext uri="{FF2B5EF4-FFF2-40B4-BE49-F238E27FC236}">
                <a16:creationId xmlns:a16="http://schemas.microsoft.com/office/drawing/2014/main" id="{1DA8199F-F671-5548-A0F3-416C7891908B}"/>
              </a:ext>
            </a:extLst>
          </p:cNvPr>
          <p:cNvSpPr>
            <a:spLocks noGrp="1" noChangeAspect="1"/>
          </p:cNvSpPr>
          <p:nvPr>
            <p:ph type="pic" sz="quarter" idx="24"/>
          </p:nvPr>
        </p:nvSpPr>
        <p:spPr>
          <a:xfrm>
            <a:off x="3108466" y="3062049"/>
            <a:ext cx="676183" cy="676184"/>
          </a:xfrm>
          <a:prstGeom prst="rect">
            <a:avLst/>
          </a:prstGeom>
        </p:spPr>
        <p:txBody>
          <a:bodyPr/>
          <a:lstStyle/>
          <a:p>
            <a:endParaRPr lang="en-US" dirty="0"/>
          </a:p>
        </p:txBody>
      </p:sp>
      <p:sp>
        <p:nvSpPr>
          <p:cNvPr id="26" name="Text Placeholder 28">
            <a:extLst>
              <a:ext uri="{FF2B5EF4-FFF2-40B4-BE49-F238E27FC236}">
                <a16:creationId xmlns:a16="http://schemas.microsoft.com/office/drawing/2014/main" id="{B153104C-76D8-3748-B8DF-26C55FD3683C}"/>
              </a:ext>
            </a:extLst>
          </p:cNvPr>
          <p:cNvSpPr>
            <a:spLocks noGrp="1"/>
          </p:cNvSpPr>
          <p:nvPr>
            <p:ph type="body" sz="quarter" idx="25"/>
          </p:nvPr>
        </p:nvSpPr>
        <p:spPr>
          <a:xfrm>
            <a:off x="3935148" y="3062049"/>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8" name="Picture Placeholder 19">
            <a:extLst>
              <a:ext uri="{FF2B5EF4-FFF2-40B4-BE49-F238E27FC236}">
                <a16:creationId xmlns:a16="http://schemas.microsoft.com/office/drawing/2014/main" id="{CDD9C207-828B-104A-A0D4-05D94E47C55D}"/>
              </a:ext>
            </a:extLst>
          </p:cNvPr>
          <p:cNvSpPr>
            <a:spLocks noGrp="1" noChangeAspect="1"/>
          </p:cNvSpPr>
          <p:nvPr>
            <p:ph type="pic" sz="quarter" idx="26"/>
          </p:nvPr>
        </p:nvSpPr>
        <p:spPr>
          <a:xfrm>
            <a:off x="3108466" y="4057298"/>
            <a:ext cx="676183" cy="676184"/>
          </a:xfrm>
          <a:prstGeom prst="rect">
            <a:avLst/>
          </a:prstGeom>
        </p:spPr>
        <p:txBody>
          <a:bodyPr/>
          <a:lstStyle/>
          <a:p>
            <a:endParaRPr lang="en-US" dirty="0"/>
          </a:p>
        </p:txBody>
      </p:sp>
      <p:sp>
        <p:nvSpPr>
          <p:cNvPr id="34" name="Text Placeholder 28">
            <a:extLst>
              <a:ext uri="{FF2B5EF4-FFF2-40B4-BE49-F238E27FC236}">
                <a16:creationId xmlns:a16="http://schemas.microsoft.com/office/drawing/2014/main" id="{3A2AF104-8209-A044-B12B-B1A018104A77}"/>
              </a:ext>
            </a:extLst>
          </p:cNvPr>
          <p:cNvSpPr>
            <a:spLocks noGrp="1"/>
          </p:cNvSpPr>
          <p:nvPr>
            <p:ph type="body" sz="quarter" idx="27"/>
          </p:nvPr>
        </p:nvSpPr>
        <p:spPr>
          <a:xfrm>
            <a:off x="3935148" y="4057298"/>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5" name="Picture Placeholder 19">
            <a:extLst>
              <a:ext uri="{FF2B5EF4-FFF2-40B4-BE49-F238E27FC236}">
                <a16:creationId xmlns:a16="http://schemas.microsoft.com/office/drawing/2014/main" id="{8A92180C-172E-3D45-A021-6773724764AE}"/>
              </a:ext>
            </a:extLst>
          </p:cNvPr>
          <p:cNvSpPr>
            <a:spLocks noGrp="1" noChangeAspect="1"/>
          </p:cNvSpPr>
          <p:nvPr>
            <p:ph type="pic" sz="quarter" idx="28"/>
          </p:nvPr>
        </p:nvSpPr>
        <p:spPr>
          <a:xfrm>
            <a:off x="3108466" y="5052548"/>
            <a:ext cx="676183" cy="676184"/>
          </a:xfrm>
          <a:prstGeom prst="rect">
            <a:avLst/>
          </a:prstGeom>
        </p:spPr>
        <p:txBody>
          <a:bodyPr/>
          <a:lstStyle/>
          <a:p>
            <a:endParaRPr lang="en-US" dirty="0"/>
          </a:p>
        </p:txBody>
      </p:sp>
      <p:sp>
        <p:nvSpPr>
          <p:cNvPr id="36" name="Text Placeholder 28">
            <a:extLst>
              <a:ext uri="{FF2B5EF4-FFF2-40B4-BE49-F238E27FC236}">
                <a16:creationId xmlns:a16="http://schemas.microsoft.com/office/drawing/2014/main" id="{ED3092CB-98D7-084F-BE33-0F1329D7C808}"/>
              </a:ext>
            </a:extLst>
          </p:cNvPr>
          <p:cNvSpPr>
            <a:spLocks noGrp="1"/>
          </p:cNvSpPr>
          <p:nvPr>
            <p:ph type="body" sz="quarter" idx="29"/>
          </p:nvPr>
        </p:nvSpPr>
        <p:spPr>
          <a:xfrm>
            <a:off x="3935148" y="5052548"/>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2" name="Picture Placeholder 19">
            <a:extLst>
              <a:ext uri="{FF2B5EF4-FFF2-40B4-BE49-F238E27FC236}">
                <a16:creationId xmlns:a16="http://schemas.microsoft.com/office/drawing/2014/main" id="{A0982D05-43ED-634E-AA8B-85256105F396}"/>
              </a:ext>
            </a:extLst>
          </p:cNvPr>
          <p:cNvSpPr>
            <a:spLocks noGrp="1" noChangeAspect="1"/>
          </p:cNvSpPr>
          <p:nvPr>
            <p:ph type="pic" sz="quarter" idx="30"/>
          </p:nvPr>
        </p:nvSpPr>
        <p:spPr>
          <a:xfrm>
            <a:off x="7590526" y="2066800"/>
            <a:ext cx="676183" cy="676184"/>
          </a:xfrm>
          <a:prstGeom prst="rect">
            <a:avLst/>
          </a:prstGeom>
        </p:spPr>
        <p:txBody>
          <a:bodyPr/>
          <a:lstStyle/>
          <a:p>
            <a:endParaRPr lang="en-US" dirty="0"/>
          </a:p>
        </p:txBody>
      </p:sp>
      <p:sp>
        <p:nvSpPr>
          <p:cNvPr id="33" name="Text Placeholder 28">
            <a:extLst>
              <a:ext uri="{FF2B5EF4-FFF2-40B4-BE49-F238E27FC236}">
                <a16:creationId xmlns:a16="http://schemas.microsoft.com/office/drawing/2014/main" id="{B6BA55F0-8ED7-8F48-8AF7-8D7CF3D02C79}"/>
              </a:ext>
            </a:extLst>
          </p:cNvPr>
          <p:cNvSpPr>
            <a:spLocks noGrp="1"/>
          </p:cNvSpPr>
          <p:nvPr>
            <p:ph type="body" sz="quarter" idx="31"/>
          </p:nvPr>
        </p:nvSpPr>
        <p:spPr>
          <a:xfrm>
            <a:off x="8417208" y="2059822"/>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9" name="Picture Placeholder 19">
            <a:extLst>
              <a:ext uri="{FF2B5EF4-FFF2-40B4-BE49-F238E27FC236}">
                <a16:creationId xmlns:a16="http://schemas.microsoft.com/office/drawing/2014/main" id="{8BCAB2A5-7A60-C04F-B35A-B50A8896FE89}"/>
              </a:ext>
            </a:extLst>
          </p:cNvPr>
          <p:cNvSpPr>
            <a:spLocks noGrp="1" noChangeAspect="1"/>
          </p:cNvSpPr>
          <p:nvPr>
            <p:ph type="pic" sz="quarter" idx="32"/>
          </p:nvPr>
        </p:nvSpPr>
        <p:spPr>
          <a:xfrm>
            <a:off x="7590526" y="3062049"/>
            <a:ext cx="676183" cy="676184"/>
          </a:xfrm>
          <a:prstGeom prst="rect">
            <a:avLst/>
          </a:prstGeom>
        </p:spPr>
        <p:txBody>
          <a:bodyPr/>
          <a:lstStyle/>
          <a:p>
            <a:endParaRPr lang="en-US" dirty="0"/>
          </a:p>
        </p:txBody>
      </p:sp>
      <p:sp>
        <p:nvSpPr>
          <p:cNvPr id="40" name="Text Placeholder 28">
            <a:extLst>
              <a:ext uri="{FF2B5EF4-FFF2-40B4-BE49-F238E27FC236}">
                <a16:creationId xmlns:a16="http://schemas.microsoft.com/office/drawing/2014/main" id="{9227FAD8-C663-EA42-A6E3-2694DA2C2DC3}"/>
              </a:ext>
            </a:extLst>
          </p:cNvPr>
          <p:cNvSpPr>
            <a:spLocks noGrp="1"/>
          </p:cNvSpPr>
          <p:nvPr>
            <p:ph type="body" sz="quarter" idx="33"/>
          </p:nvPr>
        </p:nvSpPr>
        <p:spPr>
          <a:xfrm>
            <a:off x="8417208" y="3062049"/>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41" name="Picture Placeholder 19">
            <a:extLst>
              <a:ext uri="{FF2B5EF4-FFF2-40B4-BE49-F238E27FC236}">
                <a16:creationId xmlns:a16="http://schemas.microsoft.com/office/drawing/2014/main" id="{1756E372-3FBD-B64E-86E3-3121FC5FAC2B}"/>
              </a:ext>
            </a:extLst>
          </p:cNvPr>
          <p:cNvSpPr>
            <a:spLocks noGrp="1" noChangeAspect="1"/>
          </p:cNvSpPr>
          <p:nvPr>
            <p:ph type="pic" sz="quarter" idx="34"/>
          </p:nvPr>
        </p:nvSpPr>
        <p:spPr>
          <a:xfrm>
            <a:off x="7590526" y="4057298"/>
            <a:ext cx="676183" cy="676184"/>
          </a:xfrm>
          <a:prstGeom prst="rect">
            <a:avLst/>
          </a:prstGeom>
        </p:spPr>
        <p:txBody>
          <a:bodyPr/>
          <a:lstStyle/>
          <a:p>
            <a:endParaRPr lang="en-US" dirty="0"/>
          </a:p>
        </p:txBody>
      </p:sp>
      <p:sp>
        <p:nvSpPr>
          <p:cNvPr id="42" name="Text Placeholder 28">
            <a:extLst>
              <a:ext uri="{FF2B5EF4-FFF2-40B4-BE49-F238E27FC236}">
                <a16:creationId xmlns:a16="http://schemas.microsoft.com/office/drawing/2014/main" id="{AB28C978-6035-F44D-BBEB-A1FB562DC7DD}"/>
              </a:ext>
            </a:extLst>
          </p:cNvPr>
          <p:cNvSpPr>
            <a:spLocks noGrp="1"/>
          </p:cNvSpPr>
          <p:nvPr>
            <p:ph type="body" sz="quarter" idx="35"/>
          </p:nvPr>
        </p:nvSpPr>
        <p:spPr>
          <a:xfrm>
            <a:off x="8417208" y="4057298"/>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43" name="Picture Placeholder 19">
            <a:extLst>
              <a:ext uri="{FF2B5EF4-FFF2-40B4-BE49-F238E27FC236}">
                <a16:creationId xmlns:a16="http://schemas.microsoft.com/office/drawing/2014/main" id="{E03E3C8E-9978-354D-8449-4525DF4BCD3C}"/>
              </a:ext>
            </a:extLst>
          </p:cNvPr>
          <p:cNvSpPr>
            <a:spLocks noGrp="1" noChangeAspect="1"/>
          </p:cNvSpPr>
          <p:nvPr>
            <p:ph type="pic" sz="quarter" idx="36"/>
          </p:nvPr>
        </p:nvSpPr>
        <p:spPr>
          <a:xfrm>
            <a:off x="7590526" y="5052548"/>
            <a:ext cx="676183" cy="676184"/>
          </a:xfrm>
          <a:prstGeom prst="rect">
            <a:avLst/>
          </a:prstGeom>
        </p:spPr>
        <p:txBody>
          <a:bodyPr/>
          <a:lstStyle/>
          <a:p>
            <a:endParaRPr lang="en-US" dirty="0"/>
          </a:p>
        </p:txBody>
      </p:sp>
      <p:sp>
        <p:nvSpPr>
          <p:cNvPr id="44" name="Text Placeholder 28">
            <a:extLst>
              <a:ext uri="{FF2B5EF4-FFF2-40B4-BE49-F238E27FC236}">
                <a16:creationId xmlns:a16="http://schemas.microsoft.com/office/drawing/2014/main" id="{DB3FA08B-8DFA-2B4A-98AB-6DFF52909452}"/>
              </a:ext>
            </a:extLst>
          </p:cNvPr>
          <p:cNvSpPr>
            <a:spLocks noGrp="1"/>
          </p:cNvSpPr>
          <p:nvPr>
            <p:ph type="body" sz="quarter" idx="37"/>
          </p:nvPr>
        </p:nvSpPr>
        <p:spPr>
          <a:xfrm>
            <a:off x="8417208" y="5052548"/>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2" name="TextBox 21">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5"/>
          <p:cNvSpPr>
            <a:spLocks noGrp="1"/>
          </p:cNvSpPr>
          <p:nvPr>
            <p:ph sz="quarter" idx="38"/>
          </p:nvPr>
        </p:nvSpPr>
        <p:spPr>
          <a:xfrm>
            <a:off x="560291" y="2051050"/>
            <a:ext cx="2089150" cy="168718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021066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 Icons Tx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3108466" y="2066800"/>
            <a:ext cx="676183" cy="676184"/>
          </a:xfrm>
          <a:prstGeom prst="rect">
            <a:avLst/>
          </a:prstGeom>
        </p:spPr>
        <p:txBody>
          <a:bodyPr/>
          <a:lstStyle/>
          <a:p>
            <a:endParaRPr lang="en-US" dirty="0"/>
          </a:p>
        </p:txBody>
      </p:sp>
      <p:sp>
        <p:nvSpPr>
          <p:cNvPr id="29" name="Text Placeholder 28">
            <a:extLst>
              <a:ext uri="{FF2B5EF4-FFF2-40B4-BE49-F238E27FC236}">
                <a16:creationId xmlns:a16="http://schemas.microsoft.com/office/drawing/2014/main" id="{1B28584A-CC80-3B4D-AB6E-38EBB639B008}"/>
              </a:ext>
            </a:extLst>
          </p:cNvPr>
          <p:cNvSpPr>
            <a:spLocks noGrp="1"/>
          </p:cNvSpPr>
          <p:nvPr>
            <p:ph type="body" sz="quarter" idx="23"/>
          </p:nvPr>
        </p:nvSpPr>
        <p:spPr>
          <a:xfrm>
            <a:off x="3935148" y="2059822"/>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3" name="Picture Placeholder 19">
            <a:extLst>
              <a:ext uri="{FF2B5EF4-FFF2-40B4-BE49-F238E27FC236}">
                <a16:creationId xmlns:a16="http://schemas.microsoft.com/office/drawing/2014/main" id="{1DA8199F-F671-5548-A0F3-416C7891908B}"/>
              </a:ext>
            </a:extLst>
          </p:cNvPr>
          <p:cNvSpPr>
            <a:spLocks noGrp="1" noChangeAspect="1"/>
          </p:cNvSpPr>
          <p:nvPr>
            <p:ph type="pic" sz="quarter" idx="24"/>
          </p:nvPr>
        </p:nvSpPr>
        <p:spPr>
          <a:xfrm>
            <a:off x="3108466" y="3442413"/>
            <a:ext cx="676183" cy="676184"/>
          </a:xfrm>
          <a:prstGeom prst="rect">
            <a:avLst/>
          </a:prstGeom>
        </p:spPr>
        <p:txBody>
          <a:bodyPr/>
          <a:lstStyle/>
          <a:p>
            <a:endParaRPr lang="en-US" dirty="0"/>
          </a:p>
        </p:txBody>
      </p:sp>
      <p:sp>
        <p:nvSpPr>
          <p:cNvPr id="26" name="Text Placeholder 28">
            <a:extLst>
              <a:ext uri="{FF2B5EF4-FFF2-40B4-BE49-F238E27FC236}">
                <a16:creationId xmlns:a16="http://schemas.microsoft.com/office/drawing/2014/main" id="{B153104C-76D8-3748-B8DF-26C55FD3683C}"/>
              </a:ext>
            </a:extLst>
          </p:cNvPr>
          <p:cNvSpPr>
            <a:spLocks noGrp="1"/>
          </p:cNvSpPr>
          <p:nvPr>
            <p:ph type="body" sz="quarter" idx="25"/>
          </p:nvPr>
        </p:nvSpPr>
        <p:spPr>
          <a:xfrm>
            <a:off x="3935148" y="3442413"/>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8" name="Picture Placeholder 19">
            <a:extLst>
              <a:ext uri="{FF2B5EF4-FFF2-40B4-BE49-F238E27FC236}">
                <a16:creationId xmlns:a16="http://schemas.microsoft.com/office/drawing/2014/main" id="{CDD9C207-828B-104A-A0D4-05D94E47C55D}"/>
              </a:ext>
            </a:extLst>
          </p:cNvPr>
          <p:cNvSpPr>
            <a:spLocks noGrp="1" noChangeAspect="1"/>
          </p:cNvSpPr>
          <p:nvPr>
            <p:ph type="pic" sz="quarter" idx="26"/>
          </p:nvPr>
        </p:nvSpPr>
        <p:spPr>
          <a:xfrm>
            <a:off x="3108466" y="4825005"/>
            <a:ext cx="676183" cy="676184"/>
          </a:xfrm>
          <a:prstGeom prst="rect">
            <a:avLst/>
          </a:prstGeom>
        </p:spPr>
        <p:txBody>
          <a:bodyPr/>
          <a:lstStyle/>
          <a:p>
            <a:endParaRPr lang="en-US" dirty="0"/>
          </a:p>
        </p:txBody>
      </p:sp>
      <p:sp>
        <p:nvSpPr>
          <p:cNvPr id="34" name="Text Placeholder 28">
            <a:extLst>
              <a:ext uri="{FF2B5EF4-FFF2-40B4-BE49-F238E27FC236}">
                <a16:creationId xmlns:a16="http://schemas.microsoft.com/office/drawing/2014/main" id="{3A2AF104-8209-A044-B12B-B1A018104A77}"/>
              </a:ext>
            </a:extLst>
          </p:cNvPr>
          <p:cNvSpPr>
            <a:spLocks noGrp="1"/>
          </p:cNvSpPr>
          <p:nvPr>
            <p:ph type="body" sz="quarter" idx="27"/>
          </p:nvPr>
        </p:nvSpPr>
        <p:spPr>
          <a:xfrm>
            <a:off x="3935148" y="4825005"/>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2" name="Picture Placeholder 19">
            <a:extLst>
              <a:ext uri="{FF2B5EF4-FFF2-40B4-BE49-F238E27FC236}">
                <a16:creationId xmlns:a16="http://schemas.microsoft.com/office/drawing/2014/main" id="{A0982D05-43ED-634E-AA8B-85256105F396}"/>
              </a:ext>
            </a:extLst>
          </p:cNvPr>
          <p:cNvSpPr>
            <a:spLocks noGrp="1" noChangeAspect="1"/>
          </p:cNvSpPr>
          <p:nvPr>
            <p:ph type="pic" sz="quarter" idx="30"/>
          </p:nvPr>
        </p:nvSpPr>
        <p:spPr>
          <a:xfrm>
            <a:off x="6053146" y="2066800"/>
            <a:ext cx="676183" cy="676184"/>
          </a:xfrm>
          <a:prstGeom prst="rect">
            <a:avLst/>
          </a:prstGeom>
        </p:spPr>
        <p:txBody>
          <a:bodyPr/>
          <a:lstStyle/>
          <a:p>
            <a:endParaRPr lang="en-US" dirty="0"/>
          </a:p>
        </p:txBody>
      </p:sp>
      <p:sp>
        <p:nvSpPr>
          <p:cNvPr id="33" name="Text Placeholder 28">
            <a:extLst>
              <a:ext uri="{FF2B5EF4-FFF2-40B4-BE49-F238E27FC236}">
                <a16:creationId xmlns:a16="http://schemas.microsoft.com/office/drawing/2014/main" id="{B6BA55F0-8ED7-8F48-8AF7-8D7CF3D02C79}"/>
              </a:ext>
            </a:extLst>
          </p:cNvPr>
          <p:cNvSpPr>
            <a:spLocks noGrp="1"/>
          </p:cNvSpPr>
          <p:nvPr>
            <p:ph type="body" sz="quarter" idx="31"/>
          </p:nvPr>
        </p:nvSpPr>
        <p:spPr>
          <a:xfrm>
            <a:off x="6879828" y="2059822"/>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9" name="Picture Placeholder 19">
            <a:extLst>
              <a:ext uri="{FF2B5EF4-FFF2-40B4-BE49-F238E27FC236}">
                <a16:creationId xmlns:a16="http://schemas.microsoft.com/office/drawing/2014/main" id="{8BCAB2A5-7A60-C04F-B35A-B50A8896FE89}"/>
              </a:ext>
            </a:extLst>
          </p:cNvPr>
          <p:cNvSpPr>
            <a:spLocks noGrp="1" noChangeAspect="1"/>
          </p:cNvSpPr>
          <p:nvPr>
            <p:ph type="pic" sz="quarter" idx="32"/>
          </p:nvPr>
        </p:nvSpPr>
        <p:spPr>
          <a:xfrm>
            <a:off x="6053146" y="3442413"/>
            <a:ext cx="676183" cy="676184"/>
          </a:xfrm>
          <a:prstGeom prst="rect">
            <a:avLst/>
          </a:prstGeom>
        </p:spPr>
        <p:txBody>
          <a:bodyPr/>
          <a:lstStyle/>
          <a:p>
            <a:endParaRPr lang="en-US" dirty="0"/>
          </a:p>
        </p:txBody>
      </p:sp>
      <p:sp>
        <p:nvSpPr>
          <p:cNvPr id="40" name="Text Placeholder 28">
            <a:extLst>
              <a:ext uri="{FF2B5EF4-FFF2-40B4-BE49-F238E27FC236}">
                <a16:creationId xmlns:a16="http://schemas.microsoft.com/office/drawing/2014/main" id="{9227FAD8-C663-EA42-A6E3-2694DA2C2DC3}"/>
              </a:ext>
            </a:extLst>
          </p:cNvPr>
          <p:cNvSpPr>
            <a:spLocks noGrp="1"/>
          </p:cNvSpPr>
          <p:nvPr>
            <p:ph type="body" sz="quarter" idx="33"/>
          </p:nvPr>
        </p:nvSpPr>
        <p:spPr>
          <a:xfrm>
            <a:off x="6879828" y="3442413"/>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41" name="Picture Placeholder 19">
            <a:extLst>
              <a:ext uri="{FF2B5EF4-FFF2-40B4-BE49-F238E27FC236}">
                <a16:creationId xmlns:a16="http://schemas.microsoft.com/office/drawing/2014/main" id="{1756E372-3FBD-B64E-86E3-3121FC5FAC2B}"/>
              </a:ext>
            </a:extLst>
          </p:cNvPr>
          <p:cNvSpPr>
            <a:spLocks noGrp="1" noChangeAspect="1"/>
          </p:cNvSpPr>
          <p:nvPr>
            <p:ph type="pic" sz="quarter" idx="34"/>
          </p:nvPr>
        </p:nvSpPr>
        <p:spPr>
          <a:xfrm>
            <a:off x="6053146" y="4825005"/>
            <a:ext cx="676183" cy="676184"/>
          </a:xfrm>
          <a:prstGeom prst="rect">
            <a:avLst/>
          </a:prstGeom>
        </p:spPr>
        <p:txBody>
          <a:bodyPr/>
          <a:lstStyle/>
          <a:p>
            <a:endParaRPr lang="en-US" dirty="0"/>
          </a:p>
        </p:txBody>
      </p:sp>
      <p:sp>
        <p:nvSpPr>
          <p:cNvPr id="42" name="Text Placeholder 28">
            <a:extLst>
              <a:ext uri="{FF2B5EF4-FFF2-40B4-BE49-F238E27FC236}">
                <a16:creationId xmlns:a16="http://schemas.microsoft.com/office/drawing/2014/main" id="{AB28C978-6035-F44D-BBEB-A1FB562DC7DD}"/>
              </a:ext>
            </a:extLst>
          </p:cNvPr>
          <p:cNvSpPr>
            <a:spLocks noGrp="1"/>
          </p:cNvSpPr>
          <p:nvPr>
            <p:ph type="body" sz="quarter" idx="35"/>
          </p:nvPr>
        </p:nvSpPr>
        <p:spPr>
          <a:xfrm>
            <a:off x="6879828" y="4825005"/>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2" name="TextBox 21">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5"/>
          <p:cNvSpPr>
            <a:spLocks noGrp="1"/>
          </p:cNvSpPr>
          <p:nvPr>
            <p:ph sz="quarter" idx="38"/>
          </p:nvPr>
        </p:nvSpPr>
        <p:spPr>
          <a:xfrm>
            <a:off x="560291" y="2051050"/>
            <a:ext cx="2089150" cy="168718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Picture Placeholder 19">
            <a:extLst>
              <a:ext uri="{FF2B5EF4-FFF2-40B4-BE49-F238E27FC236}">
                <a16:creationId xmlns:a16="http://schemas.microsoft.com/office/drawing/2014/main" id="{A0982D05-43ED-634E-AA8B-85256105F396}"/>
              </a:ext>
            </a:extLst>
          </p:cNvPr>
          <p:cNvSpPr>
            <a:spLocks noGrp="1" noChangeAspect="1"/>
          </p:cNvSpPr>
          <p:nvPr>
            <p:ph type="pic" sz="quarter" idx="39"/>
          </p:nvPr>
        </p:nvSpPr>
        <p:spPr>
          <a:xfrm>
            <a:off x="9027846" y="2066800"/>
            <a:ext cx="676183" cy="676184"/>
          </a:xfrm>
          <a:prstGeom prst="rect">
            <a:avLst/>
          </a:prstGeom>
        </p:spPr>
        <p:txBody>
          <a:bodyPr/>
          <a:lstStyle/>
          <a:p>
            <a:endParaRPr lang="en-US" dirty="0"/>
          </a:p>
        </p:txBody>
      </p:sp>
      <p:sp>
        <p:nvSpPr>
          <p:cNvPr id="25" name="Text Placeholder 28">
            <a:extLst>
              <a:ext uri="{FF2B5EF4-FFF2-40B4-BE49-F238E27FC236}">
                <a16:creationId xmlns:a16="http://schemas.microsoft.com/office/drawing/2014/main" id="{B6BA55F0-8ED7-8F48-8AF7-8D7CF3D02C79}"/>
              </a:ext>
            </a:extLst>
          </p:cNvPr>
          <p:cNvSpPr>
            <a:spLocks noGrp="1"/>
          </p:cNvSpPr>
          <p:nvPr>
            <p:ph type="body" sz="quarter" idx="40"/>
          </p:nvPr>
        </p:nvSpPr>
        <p:spPr>
          <a:xfrm>
            <a:off x="9854528" y="2059822"/>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7" name="Picture Placeholder 19">
            <a:extLst>
              <a:ext uri="{FF2B5EF4-FFF2-40B4-BE49-F238E27FC236}">
                <a16:creationId xmlns:a16="http://schemas.microsoft.com/office/drawing/2014/main" id="{8BCAB2A5-7A60-C04F-B35A-B50A8896FE89}"/>
              </a:ext>
            </a:extLst>
          </p:cNvPr>
          <p:cNvSpPr>
            <a:spLocks noGrp="1" noChangeAspect="1"/>
          </p:cNvSpPr>
          <p:nvPr>
            <p:ph type="pic" sz="quarter" idx="41"/>
          </p:nvPr>
        </p:nvSpPr>
        <p:spPr>
          <a:xfrm>
            <a:off x="9027846" y="3442413"/>
            <a:ext cx="676183" cy="676184"/>
          </a:xfrm>
          <a:prstGeom prst="rect">
            <a:avLst/>
          </a:prstGeom>
        </p:spPr>
        <p:txBody>
          <a:bodyPr/>
          <a:lstStyle/>
          <a:p>
            <a:endParaRPr lang="en-US" dirty="0"/>
          </a:p>
        </p:txBody>
      </p:sp>
      <p:sp>
        <p:nvSpPr>
          <p:cNvPr id="30" name="Text Placeholder 28">
            <a:extLst>
              <a:ext uri="{FF2B5EF4-FFF2-40B4-BE49-F238E27FC236}">
                <a16:creationId xmlns:a16="http://schemas.microsoft.com/office/drawing/2014/main" id="{9227FAD8-C663-EA42-A6E3-2694DA2C2DC3}"/>
              </a:ext>
            </a:extLst>
          </p:cNvPr>
          <p:cNvSpPr>
            <a:spLocks noGrp="1"/>
          </p:cNvSpPr>
          <p:nvPr>
            <p:ph type="body" sz="quarter" idx="42"/>
          </p:nvPr>
        </p:nvSpPr>
        <p:spPr>
          <a:xfrm>
            <a:off x="9854528" y="3442413"/>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1" name="Picture Placeholder 19">
            <a:extLst>
              <a:ext uri="{FF2B5EF4-FFF2-40B4-BE49-F238E27FC236}">
                <a16:creationId xmlns:a16="http://schemas.microsoft.com/office/drawing/2014/main" id="{1756E372-3FBD-B64E-86E3-3121FC5FAC2B}"/>
              </a:ext>
            </a:extLst>
          </p:cNvPr>
          <p:cNvSpPr>
            <a:spLocks noGrp="1" noChangeAspect="1"/>
          </p:cNvSpPr>
          <p:nvPr>
            <p:ph type="pic" sz="quarter" idx="43"/>
          </p:nvPr>
        </p:nvSpPr>
        <p:spPr>
          <a:xfrm>
            <a:off x="9027846" y="4825005"/>
            <a:ext cx="676183" cy="676184"/>
          </a:xfrm>
          <a:prstGeom prst="rect">
            <a:avLst/>
          </a:prstGeom>
        </p:spPr>
        <p:txBody>
          <a:bodyPr/>
          <a:lstStyle/>
          <a:p>
            <a:endParaRPr lang="en-US" dirty="0"/>
          </a:p>
        </p:txBody>
      </p:sp>
      <p:sp>
        <p:nvSpPr>
          <p:cNvPr id="37" name="Text Placeholder 28">
            <a:extLst>
              <a:ext uri="{FF2B5EF4-FFF2-40B4-BE49-F238E27FC236}">
                <a16:creationId xmlns:a16="http://schemas.microsoft.com/office/drawing/2014/main" id="{AB28C978-6035-F44D-BBEB-A1FB562DC7DD}"/>
              </a:ext>
            </a:extLst>
          </p:cNvPr>
          <p:cNvSpPr>
            <a:spLocks noGrp="1"/>
          </p:cNvSpPr>
          <p:nvPr>
            <p:ph type="body" sz="quarter" idx="44"/>
          </p:nvPr>
        </p:nvSpPr>
        <p:spPr>
          <a:xfrm>
            <a:off x="9854528" y="4825005"/>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2363966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 Icons Tx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81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506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731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956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145292" y="3787735"/>
            <a:ext cx="899999" cy="900000"/>
          </a:xfrm>
          <a:prstGeom prst="rect">
            <a:avLst/>
          </a:prstGeom>
        </p:spPr>
        <p:txBody>
          <a:bodyPr/>
          <a:lstStyle/>
          <a:p>
            <a:endParaRPr lang="en-US" dirty="0"/>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3395292" y="3787735"/>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5645292" y="3787735"/>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7895292" y="3787735"/>
            <a:ext cx="899999" cy="900000"/>
          </a:xfrm>
          <a:prstGeom prst="rect">
            <a:avLst/>
          </a:prstGeom>
        </p:spPr>
        <p:txBody>
          <a:bodyPr/>
          <a:lstStyle/>
          <a:p>
            <a:endParaRPr lang="en-US"/>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145292" y="3787735"/>
            <a:ext cx="899999" cy="900000"/>
          </a:xfrm>
          <a:prstGeom prst="rect">
            <a:avLst/>
          </a:prstGeom>
        </p:spPr>
        <p:txBody>
          <a:bodyPr/>
          <a:lstStyle/>
          <a:p>
            <a:endParaRPr lang="en-US"/>
          </a:p>
        </p:txBody>
      </p:sp>
      <p:sp>
        <p:nvSpPr>
          <p:cNvPr id="23" name="Picture Placeholder 19">
            <a:extLst>
              <a:ext uri="{FF2B5EF4-FFF2-40B4-BE49-F238E27FC236}">
                <a16:creationId xmlns:a16="http://schemas.microsoft.com/office/drawing/2014/main" id="{9CE6F681-D3F6-4D46-87B3-019F3725EFE5}"/>
              </a:ext>
            </a:extLst>
          </p:cNvPr>
          <p:cNvSpPr>
            <a:spLocks noGrp="1" noChangeAspect="1"/>
          </p:cNvSpPr>
          <p:nvPr>
            <p:ph type="pic" sz="quarter" idx="28"/>
          </p:nvPr>
        </p:nvSpPr>
        <p:spPr>
          <a:xfrm>
            <a:off x="0" y="2051050"/>
            <a:ext cx="12191999" cy="1582291"/>
          </a:xfrm>
          <a:prstGeom prst="rect">
            <a:avLst/>
          </a:prstGeom>
        </p:spPr>
        <p:txBody>
          <a:bodyPr/>
          <a:lstStyle/>
          <a:p>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image/icon: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image/icon &gt; Click image icon &gt; Select new image/icon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Text Placeholder 5">
            <a:extLst>
              <a:ext uri="{FF2B5EF4-FFF2-40B4-BE49-F238E27FC236}">
                <a16:creationId xmlns:a16="http://schemas.microsoft.com/office/drawing/2014/main" id="{D4FF791B-9366-1248-A655-C42F34B02004}"/>
              </a:ext>
            </a:extLst>
          </p:cNvPr>
          <p:cNvSpPr>
            <a:spLocks noGrp="1"/>
          </p:cNvSpPr>
          <p:nvPr>
            <p:ph type="body" sz="quarter" idx="41"/>
          </p:nvPr>
        </p:nvSpPr>
        <p:spPr>
          <a:xfrm>
            <a:off x="550863"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28" name="Text Placeholder 5">
            <a:extLst>
              <a:ext uri="{FF2B5EF4-FFF2-40B4-BE49-F238E27FC236}">
                <a16:creationId xmlns:a16="http://schemas.microsoft.com/office/drawing/2014/main" id="{09213BDC-D64E-8048-BF75-1C349244C157}"/>
              </a:ext>
            </a:extLst>
          </p:cNvPr>
          <p:cNvSpPr>
            <a:spLocks noGrp="1"/>
          </p:cNvSpPr>
          <p:nvPr>
            <p:ph type="body" sz="quarter" idx="42"/>
          </p:nvPr>
        </p:nvSpPr>
        <p:spPr>
          <a:xfrm>
            <a:off x="2803575"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4" name="Text Placeholder 5">
            <a:extLst>
              <a:ext uri="{FF2B5EF4-FFF2-40B4-BE49-F238E27FC236}">
                <a16:creationId xmlns:a16="http://schemas.microsoft.com/office/drawing/2014/main" id="{5D773407-B8CD-2146-B4B1-180C14DF00E4}"/>
              </a:ext>
            </a:extLst>
          </p:cNvPr>
          <p:cNvSpPr>
            <a:spLocks noGrp="1"/>
          </p:cNvSpPr>
          <p:nvPr>
            <p:ph type="body" sz="quarter" idx="43"/>
          </p:nvPr>
        </p:nvSpPr>
        <p:spPr>
          <a:xfrm>
            <a:off x="5056287"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5" name="Text Placeholder 5">
            <a:extLst>
              <a:ext uri="{FF2B5EF4-FFF2-40B4-BE49-F238E27FC236}">
                <a16:creationId xmlns:a16="http://schemas.microsoft.com/office/drawing/2014/main" id="{D31CAC14-AE42-0743-A8DD-17EFBA50FFB0}"/>
              </a:ext>
            </a:extLst>
          </p:cNvPr>
          <p:cNvSpPr>
            <a:spLocks noGrp="1"/>
          </p:cNvSpPr>
          <p:nvPr>
            <p:ph type="body" sz="quarter" idx="44"/>
          </p:nvPr>
        </p:nvSpPr>
        <p:spPr>
          <a:xfrm>
            <a:off x="7308999"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6" name="Text Placeholder 5">
            <a:extLst>
              <a:ext uri="{FF2B5EF4-FFF2-40B4-BE49-F238E27FC236}">
                <a16:creationId xmlns:a16="http://schemas.microsoft.com/office/drawing/2014/main" id="{7DBA41D5-5DBE-CF43-A90C-A8D768997579}"/>
              </a:ext>
            </a:extLst>
          </p:cNvPr>
          <p:cNvSpPr>
            <a:spLocks noGrp="1"/>
          </p:cNvSpPr>
          <p:nvPr>
            <p:ph type="body" sz="quarter" idx="45"/>
          </p:nvPr>
        </p:nvSpPr>
        <p:spPr>
          <a:xfrm>
            <a:off x="9561710"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340053521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ap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pic>
        <p:nvPicPr>
          <p:cNvPr id="7" name="Picture Placeholder 6">
            <a:extLst>
              <a:ext uri="{FF2B5EF4-FFF2-40B4-BE49-F238E27FC236}">
                <a16:creationId xmlns:a16="http://schemas.microsoft.com/office/drawing/2014/main" id="{1FF0BBD0-104A-1346-991C-C26C2F08651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l="-25174" r="-25174"/>
          <a:stretch/>
        </p:blipFill>
        <p:spPr>
          <a:xfrm>
            <a:off x="555577" y="1860040"/>
            <a:ext cx="11080847" cy="4257674"/>
          </a:xfrm>
          <a:prstGeom prst="rect">
            <a:avLst/>
          </a:prstGeom>
        </p:spPr>
      </p:pic>
      <p:sp>
        <p:nvSpPr>
          <p:cNvPr id="6" name="TextBox 5"/>
          <p:cNvSpPr txBox="1"/>
          <p:nvPr userDrawn="1"/>
        </p:nvSpPr>
        <p:spPr>
          <a:xfrm>
            <a:off x="0" y="6924675"/>
            <a:ext cx="12192000" cy="307777"/>
          </a:xfrm>
          <a:prstGeom prst="rect">
            <a:avLst/>
          </a:prstGeom>
          <a:noFill/>
        </p:spPr>
        <p:txBody>
          <a:bodyPr wrap="square"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This slide has an editable map, which you can change to suit your needs. </a:t>
            </a:r>
          </a:p>
        </p:txBody>
      </p:sp>
    </p:spTree>
    <p:extLst>
      <p:ext uri="{BB962C8B-B14F-4D97-AF65-F5344CB8AC3E}">
        <p14:creationId xmlns:p14="http://schemas.microsoft.com/office/powerpoint/2010/main" val="58164852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ap slide 2">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FF0BBD0-104A-1346-991C-C26C2F08651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l="-172"/>
          <a:stretch/>
        </p:blipFill>
        <p:spPr>
          <a:xfrm>
            <a:off x="4409268" y="706626"/>
            <a:ext cx="7236521" cy="5594350"/>
          </a:xfrm>
          <a:prstGeom prst="rect">
            <a:avLst/>
          </a:prstGeom>
        </p:spPr>
      </p:pic>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6" name="TextBox 5"/>
          <p:cNvSpPr txBox="1"/>
          <p:nvPr userDrawn="1"/>
        </p:nvSpPr>
        <p:spPr>
          <a:xfrm>
            <a:off x="0" y="6924675"/>
            <a:ext cx="12192000" cy="307777"/>
          </a:xfrm>
          <a:prstGeom prst="rect">
            <a:avLst/>
          </a:prstGeom>
          <a:noFill/>
        </p:spPr>
        <p:txBody>
          <a:bodyPr wrap="square"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This slide has an editable map, which you can change to suit your needs. </a:t>
            </a:r>
          </a:p>
        </p:txBody>
      </p:sp>
    </p:spTree>
    <p:extLst>
      <p:ext uri="{BB962C8B-B14F-4D97-AF65-F5344CB8AC3E}">
        <p14:creationId xmlns:p14="http://schemas.microsoft.com/office/powerpoint/2010/main" val="79373893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ap w 8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77" name="Oval 76">
            <a:extLst>
              <a:ext uri="{FF2B5EF4-FFF2-40B4-BE49-F238E27FC236}">
                <a16:creationId xmlns:a16="http://schemas.microsoft.com/office/drawing/2014/main" id="{0F1A1191-0D21-7A41-9377-612941D07EB8}"/>
              </a:ext>
            </a:extLst>
          </p:cNvPr>
          <p:cNvSpPr/>
          <p:nvPr userDrawn="1"/>
        </p:nvSpPr>
        <p:spPr>
          <a:xfrm>
            <a:off x="3219947"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78" name="Oval 77">
            <a:extLst>
              <a:ext uri="{FF2B5EF4-FFF2-40B4-BE49-F238E27FC236}">
                <a16:creationId xmlns:a16="http://schemas.microsoft.com/office/drawing/2014/main" id="{18B72280-9204-BB4B-A4E9-5C7C0156814E}"/>
              </a:ext>
            </a:extLst>
          </p:cNvPr>
          <p:cNvSpPr/>
          <p:nvPr userDrawn="1"/>
        </p:nvSpPr>
        <p:spPr>
          <a:xfrm>
            <a:off x="2511076"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79" name="Oval 78">
            <a:extLst>
              <a:ext uri="{FF2B5EF4-FFF2-40B4-BE49-F238E27FC236}">
                <a16:creationId xmlns:a16="http://schemas.microsoft.com/office/drawing/2014/main" id="{2C611B30-5819-1044-84BB-7488FCF64804}"/>
              </a:ext>
            </a:extLst>
          </p:cNvPr>
          <p:cNvSpPr/>
          <p:nvPr userDrawn="1"/>
        </p:nvSpPr>
        <p:spPr>
          <a:xfrm>
            <a:off x="253002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0" name="Oval 79">
            <a:extLst>
              <a:ext uri="{FF2B5EF4-FFF2-40B4-BE49-F238E27FC236}">
                <a16:creationId xmlns:a16="http://schemas.microsoft.com/office/drawing/2014/main" id="{2D1E2C70-91CE-AA4D-8BB8-1681F1200FBB}"/>
              </a:ext>
            </a:extLst>
          </p:cNvPr>
          <p:cNvSpPr/>
          <p:nvPr userDrawn="1"/>
        </p:nvSpPr>
        <p:spPr>
          <a:xfrm>
            <a:off x="3207517"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1" name="Oval 80">
            <a:extLst>
              <a:ext uri="{FF2B5EF4-FFF2-40B4-BE49-F238E27FC236}">
                <a16:creationId xmlns:a16="http://schemas.microsoft.com/office/drawing/2014/main" id="{8358B520-F12E-6D47-8910-2B6C53BFA76F}"/>
              </a:ext>
            </a:extLst>
          </p:cNvPr>
          <p:cNvSpPr/>
          <p:nvPr userDrawn="1"/>
        </p:nvSpPr>
        <p:spPr>
          <a:xfrm flipH="1">
            <a:off x="7913121"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2" name="Oval 81">
            <a:extLst>
              <a:ext uri="{FF2B5EF4-FFF2-40B4-BE49-F238E27FC236}">
                <a16:creationId xmlns:a16="http://schemas.microsoft.com/office/drawing/2014/main" id="{C28160B3-E800-394A-950C-C770EDFFD4E3}"/>
              </a:ext>
            </a:extLst>
          </p:cNvPr>
          <p:cNvSpPr/>
          <p:nvPr userDrawn="1"/>
        </p:nvSpPr>
        <p:spPr>
          <a:xfrm flipH="1">
            <a:off x="8492951"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3" name="Oval 82">
            <a:extLst>
              <a:ext uri="{FF2B5EF4-FFF2-40B4-BE49-F238E27FC236}">
                <a16:creationId xmlns:a16="http://schemas.microsoft.com/office/drawing/2014/main" id="{546097E8-0D8F-CC41-8434-AB058F615B89}"/>
              </a:ext>
            </a:extLst>
          </p:cNvPr>
          <p:cNvSpPr/>
          <p:nvPr userDrawn="1"/>
        </p:nvSpPr>
        <p:spPr>
          <a:xfrm flipH="1">
            <a:off x="851730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4" name="Oval 83">
            <a:extLst>
              <a:ext uri="{FF2B5EF4-FFF2-40B4-BE49-F238E27FC236}">
                <a16:creationId xmlns:a16="http://schemas.microsoft.com/office/drawing/2014/main" id="{BA2AE0A4-FAD5-D74F-9C0D-597F89797B8F}"/>
              </a:ext>
            </a:extLst>
          </p:cNvPr>
          <p:cNvSpPr/>
          <p:nvPr userDrawn="1"/>
        </p:nvSpPr>
        <p:spPr>
          <a:xfrm flipH="1">
            <a:off x="7900691"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5" name="Picture Placeholder 53">
            <a:extLst>
              <a:ext uri="{FF2B5EF4-FFF2-40B4-BE49-F238E27FC236}">
                <a16:creationId xmlns:a16="http://schemas.microsoft.com/office/drawing/2014/main" id="{6D9E37FD-42B9-C440-89ED-3F35F8F4326F}"/>
              </a:ext>
            </a:extLst>
          </p:cNvPr>
          <p:cNvSpPr>
            <a:spLocks noGrp="1" noChangeAspect="1"/>
          </p:cNvSpPr>
          <p:nvPr>
            <p:ph type="pic" sz="quarter" idx="12" hasCustomPrompt="1"/>
          </p:nvPr>
        </p:nvSpPr>
        <p:spPr>
          <a:xfrm>
            <a:off x="3227210" y="1864695"/>
            <a:ext cx="1026000" cy="1026000"/>
          </a:xfrm>
          <a:prstGeom prst="ellipse">
            <a:avLst/>
          </a:prstGeom>
          <a:noFill/>
        </p:spPr>
        <p:txBody>
          <a:bodyPr anchor="ctr"/>
          <a:lstStyle>
            <a:lvl1pPr algn="ctr">
              <a:defRPr/>
            </a:lvl1pPr>
          </a:lstStyle>
          <a:p>
            <a:r>
              <a:rPr lang="en-GB" dirty="0"/>
              <a:t>Icon</a:t>
            </a:r>
          </a:p>
        </p:txBody>
      </p:sp>
      <p:sp>
        <p:nvSpPr>
          <p:cNvPr id="86" name="Picture Placeholder 53">
            <a:extLst>
              <a:ext uri="{FF2B5EF4-FFF2-40B4-BE49-F238E27FC236}">
                <a16:creationId xmlns:a16="http://schemas.microsoft.com/office/drawing/2014/main" id="{42F2EF17-DF85-6441-9814-0DE7BF29C304}"/>
              </a:ext>
            </a:extLst>
          </p:cNvPr>
          <p:cNvSpPr>
            <a:spLocks noGrp="1" noChangeAspect="1"/>
          </p:cNvSpPr>
          <p:nvPr>
            <p:ph type="pic" sz="quarter" idx="35" hasCustomPrompt="1"/>
          </p:nvPr>
        </p:nvSpPr>
        <p:spPr>
          <a:xfrm>
            <a:off x="2518339" y="2894466"/>
            <a:ext cx="1026000" cy="1026000"/>
          </a:xfrm>
          <a:prstGeom prst="ellipse">
            <a:avLst/>
          </a:prstGeom>
          <a:noFill/>
        </p:spPr>
        <p:txBody>
          <a:bodyPr anchor="ctr"/>
          <a:lstStyle>
            <a:lvl1pPr algn="ctr">
              <a:defRPr/>
            </a:lvl1pPr>
          </a:lstStyle>
          <a:p>
            <a:r>
              <a:rPr lang="en-GB" dirty="0"/>
              <a:t>Icon</a:t>
            </a:r>
          </a:p>
        </p:txBody>
      </p:sp>
      <p:sp>
        <p:nvSpPr>
          <p:cNvPr id="87" name="Picture Placeholder 53">
            <a:extLst>
              <a:ext uri="{FF2B5EF4-FFF2-40B4-BE49-F238E27FC236}">
                <a16:creationId xmlns:a16="http://schemas.microsoft.com/office/drawing/2014/main" id="{E99F2560-2B48-7347-84B0-277B8713C04C}"/>
              </a:ext>
            </a:extLst>
          </p:cNvPr>
          <p:cNvSpPr>
            <a:spLocks noGrp="1" noChangeAspect="1"/>
          </p:cNvSpPr>
          <p:nvPr>
            <p:ph type="pic" sz="quarter" idx="36" hasCustomPrompt="1"/>
          </p:nvPr>
        </p:nvSpPr>
        <p:spPr>
          <a:xfrm>
            <a:off x="2537287" y="4077814"/>
            <a:ext cx="1026000" cy="1026000"/>
          </a:xfrm>
          <a:prstGeom prst="ellipse">
            <a:avLst/>
          </a:prstGeom>
          <a:noFill/>
        </p:spPr>
        <p:txBody>
          <a:bodyPr anchor="ctr"/>
          <a:lstStyle>
            <a:lvl1pPr algn="ctr">
              <a:defRPr/>
            </a:lvl1pPr>
          </a:lstStyle>
          <a:p>
            <a:r>
              <a:rPr lang="en-GB" dirty="0"/>
              <a:t>Icon</a:t>
            </a:r>
          </a:p>
        </p:txBody>
      </p:sp>
      <p:sp>
        <p:nvSpPr>
          <p:cNvPr id="88" name="Picture Placeholder 53">
            <a:extLst>
              <a:ext uri="{FF2B5EF4-FFF2-40B4-BE49-F238E27FC236}">
                <a16:creationId xmlns:a16="http://schemas.microsoft.com/office/drawing/2014/main" id="{F08535F8-F9C7-D34E-8D01-52CA416B8B3A}"/>
              </a:ext>
            </a:extLst>
          </p:cNvPr>
          <p:cNvSpPr>
            <a:spLocks noGrp="1" noChangeAspect="1"/>
          </p:cNvSpPr>
          <p:nvPr>
            <p:ph type="pic" sz="quarter" idx="37" hasCustomPrompt="1"/>
          </p:nvPr>
        </p:nvSpPr>
        <p:spPr>
          <a:xfrm>
            <a:off x="3214780" y="5101199"/>
            <a:ext cx="1026000" cy="1026000"/>
          </a:xfrm>
          <a:prstGeom prst="ellipse">
            <a:avLst/>
          </a:prstGeom>
          <a:noFill/>
        </p:spPr>
        <p:txBody>
          <a:bodyPr anchor="ctr"/>
          <a:lstStyle>
            <a:lvl1pPr algn="ctr">
              <a:defRPr/>
            </a:lvl1pPr>
          </a:lstStyle>
          <a:p>
            <a:r>
              <a:rPr lang="en-GB" dirty="0"/>
              <a:t>Icon</a:t>
            </a:r>
          </a:p>
        </p:txBody>
      </p:sp>
      <p:sp>
        <p:nvSpPr>
          <p:cNvPr id="89" name="Picture Placeholder 53">
            <a:extLst>
              <a:ext uri="{FF2B5EF4-FFF2-40B4-BE49-F238E27FC236}">
                <a16:creationId xmlns:a16="http://schemas.microsoft.com/office/drawing/2014/main" id="{24244484-3BE0-F745-B15F-504B83DBFF3C}"/>
              </a:ext>
            </a:extLst>
          </p:cNvPr>
          <p:cNvSpPr>
            <a:spLocks noGrp="1" noChangeAspect="1"/>
          </p:cNvSpPr>
          <p:nvPr>
            <p:ph type="pic" sz="quarter" idx="38" hasCustomPrompt="1"/>
          </p:nvPr>
        </p:nvSpPr>
        <p:spPr>
          <a:xfrm>
            <a:off x="7920384" y="1864695"/>
            <a:ext cx="1026000" cy="1026000"/>
          </a:xfrm>
          <a:prstGeom prst="ellipse">
            <a:avLst/>
          </a:prstGeom>
          <a:noFill/>
        </p:spPr>
        <p:txBody>
          <a:bodyPr anchor="ctr"/>
          <a:lstStyle>
            <a:lvl1pPr algn="ctr">
              <a:defRPr/>
            </a:lvl1pPr>
          </a:lstStyle>
          <a:p>
            <a:r>
              <a:rPr lang="en-GB" dirty="0"/>
              <a:t>Icon</a:t>
            </a:r>
          </a:p>
        </p:txBody>
      </p:sp>
      <p:sp>
        <p:nvSpPr>
          <p:cNvPr id="90" name="Picture Placeholder 53">
            <a:extLst>
              <a:ext uri="{FF2B5EF4-FFF2-40B4-BE49-F238E27FC236}">
                <a16:creationId xmlns:a16="http://schemas.microsoft.com/office/drawing/2014/main" id="{C1A3F3DC-7A96-FE41-AB9D-7DDA69A8DCBB}"/>
              </a:ext>
            </a:extLst>
          </p:cNvPr>
          <p:cNvSpPr>
            <a:spLocks noGrp="1" noChangeAspect="1"/>
          </p:cNvSpPr>
          <p:nvPr>
            <p:ph type="pic" sz="quarter" idx="39" hasCustomPrompt="1"/>
          </p:nvPr>
        </p:nvSpPr>
        <p:spPr>
          <a:xfrm>
            <a:off x="8500214" y="2894466"/>
            <a:ext cx="1026000" cy="1026000"/>
          </a:xfrm>
          <a:prstGeom prst="ellipse">
            <a:avLst/>
          </a:prstGeom>
          <a:noFill/>
        </p:spPr>
        <p:txBody>
          <a:bodyPr anchor="ctr"/>
          <a:lstStyle>
            <a:lvl1pPr algn="ctr">
              <a:defRPr/>
            </a:lvl1pPr>
          </a:lstStyle>
          <a:p>
            <a:r>
              <a:rPr lang="en-GB" dirty="0"/>
              <a:t>Icon</a:t>
            </a:r>
          </a:p>
        </p:txBody>
      </p:sp>
      <p:sp>
        <p:nvSpPr>
          <p:cNvPr id="91" name="Picture Placeholder 53">
            <a:extLst>
              <a:ext uri="{FF2B5EF4-FFF2-40B4-BE49-F238E27FC236}">
                <a16:creationId xmlns:a16="http://schemas.microsoft.com/office/drawing/2014/main" id="{9FCCE76B-9DC1-5640-9906-BF78BD78912E}"/>
              </a:ext>
            </a:extLst>
          </p:cNvPr>
          <p:cNvSpPr>
            <a:spLocks noGrp="1" noChangeAspect="1"/>
          </p:cNvSpPr>
          <p:nvPr>
            <p:ph type="pic" sz="quarter" idx="40" hasCustomPrompt="1"/>
          </p:nvPr>
        </p:nvSpPr>
        <p:spPr>
          <a:xfrm>
            <a:off x="8524567" y="4077814"/>
            <a:ext cx="1026000" cy="1026000"/>
          </a:xfrm>
          <a:prstGeom prst="ellipse">
            <a:avLst/>
          </a:prstGeom>
          <a:noFill/>
        </p:spPr>
        <p:txBody>
          <a:bodyPr anchor="ctr"/>
          <a:lstStyle>
            <a:lvl1pPr algn="ctr">
              <a:defRPr/>
            </a:lvl1pPr>
          </a:lstStyle>
          <a:p>
            <a:r>
              <a:rPr lang="en-GB" dirty="0"/>
              <a:t>Icon</a:t>
            </a:r>
          </a:p>
        </p:txBody>
      </p:sp>
      <p:sp>
        <p:nvSpPr>
          <p:cNvPr id="92" name="Picture Placeholder 53">
            <a:extLst>
              <a:ext uri="{FF2B5EF4-FFF2-40B4-BE49-F238E27FC236}">
                <a16:creationId xmlns:a16="http://schemas.microsoft.com/office/drawing/2014/main" id="{A470ECBB-8220-9646-AB66-64E78AA9D50C}"/>
              </a:ext>
            </a:extLst>
          </p:cNvPr>
          <p:cNvSpPr>
            <a:spLocks noGrp="1" noChangeAspect="1"/>
          </p:cNvSpPr>
          <p:nvPr>
            <p:ph type="pic" sz="quarter" idx="41" hasCustomPrompt="1"/>
          </p:nvPr>
        </p:nvSpPr>
        <p:spPr>
          <a:xfrm>
            <a:off x="7907954" y="5101199"/>
            <a:ext cx="1026000" cy="1026000"/>
          </a:xfrm>
          <a:prstGeom prst="ellipse">
            <a:avLst/>
          </a:prstGeom>
          <a:noFill/>
        </p:spPr>
        <p:txBody>
          <a:bodyPr anchor="ctr"/>
          <a:lstStyle>
            <a:lvl1pPr algn="ctr">
              <a:defRPr/>
            </a:lvl1pPr>
          </a:lstStyle>
          <a:p>
            <a:r>
              <a:rPr lang="en-GB" dirty="0"/>
              <a:t>Icon</a:t>
            </a:r>
          </a:p>
        </p:txBody>
      </p:sp>
      <p:sp>
        <p:nvSpPr>
          <p:cNvPr id="93" name="Text Placeholder 7">
            <a:extLst>
              <a:ext uri="{FF2B5EF4-FFF2-40B4-BE49-F238E27FC236}">
                <a16:creationId xmlns:a16="http://schemas.microsoft.com/office/drawing/2014/main" id="{8AB6EDF9-5D7B-5548-A40A-ABEE5FB8DB86}"/>
              </a:ext>
            </a:extLst>
          </p:cNvPr>
          <p:cNvSpPr>
            <a:spLocks noGrp="1"/>
          </p:cNvSpPr>
          <p:nvPr>
            <p:ph type="body" sz="quarter" idx="23"/>
          </p:nvPr>
        </p:nvSpPr>
        <p:spPr>
          <a:xfrm>
            <a:off x="8987265" y="2131474"/>
            <a:ext cx="2642400" cy="492443"/>
          </a:xfrm>
        </p:spPr>
        <p:txBody>
          <a:bodyPr lIns="72000" rIns="72000" anchor="ctr" anchorCtr="0"/>
          <a:lstStyle/>
          <a:p>
            <a:pPr lvl="0"/>
            <a:r>
              <a:rPr lang="en-GB" dirty="0"/>
              <a:t>Click to edit Master text styles</a:t>
            </a:r>
          </a:p>
        </p:txBody>
      </p:sp>
      <p:sp>
        <p:nvSpPr>
          <p:cNvPr id="94" name="Text Placeholder 7">
            <a:extLst>
              <a:ext uri="{FF2B5EF4-FFF2-40B4-BE49-F238E27FC236}">
                <a16:creationId xmlns:a16="http://schemas.microsoft.com/office/drawing/2014/main" id="{6B4B79F6-BB22-7D40-9A84-116EE58C0AE0}"/>
              </a:ext>
            </a:extLst>
          </p:cNvPr>
          <p:cNvSpPr>
            <a:spLocks noGrp="1"/>
          </p:cNvSpPr>
          <p:nvPr>
            <p:ph type="body" sz="quarter" idx="43"/>
          </p:nvPr>
        </p:nvSpPr>
        <p:spPr>
          <a:xfrm>
            <a:off x="8987265" y="5367978"/>
            <a:ext cx="2642400" cy="492443"/>
          </a:xfrm>
        </p:spPr>
        <p:txBody>
          <a:bodyPr lIns="72000" rIns="72000" anchor="ctr" anchorCtr="0"/>
          <a:lstStyle/>
          <a:p>
            <a:pPr lvl="0"/>
            <a:r>
              <a:rPr lang="en-GB" dirty="0"/>
              <a:t>Click to edit Master text styles</a:t>
            </a:r>
          </a:p>
        </p:txBody>
      </p:sp>
      <p:sp>
        <p:nvSpPr>
          <p:cNvPr id="95" name="Text Placeholder 7">
            <a:extLst>
              <a:ext uri="{FF2B5EF4-FFF2-40B4-BE49-F238E27FC236}">
                <a16:creationId xmlns:a16="http://schemas.microsoft.com/office/drawing/2014/main" id="{EAA1722C-C978-E340-BEFD-A7F43376E91C}"/>
              </a:ext>
            </a:extLst>
          </p:cNvPr>
          <p:cNvSpPr>
            <a:spLocks noGrp="1"/>
          </p:cNvSpPr>
          <p:nvPr>
            <p:ph type="body" sz="quarter" idx="44"/>
          </p:nvPr>
        </p:nvSpPr>
        <p:spPr>
          <a:xfrm>
            <a:off x="9557831" y="3161245"/>
            <a:ext cx="2088000" cy="492443"/>
          </a:xfrm>
        </p:spPr>
        <p:txBody>
          <a:bodyPr lIns="72000" rIns="72000" anchor="ctr" anchorCtr="0"/>
          <a:lstStyle/>
          <a:p>
            <a:pPr lvl="0"/>
            <a:r>
              <a:rPr lang="en-GB" dirty="0"/>
              <a:t>Click to edit Master text styles</a:t>
            </a:r>
          </a:p>
        </p:txBody>
      </p:sp>
      <p:sp>
        <p:nvSpPr>
          <p:cNvPr id="96" name="Text Placeholder 7">
            <a:extLst>
              <a:ext uri="{FF2B5EF4-FFF2-40B4-BE49-F238E27FC236}">
                <a16:creationId xmlns:a16="http://schemas.microsoft.com/office/drawing/2014/main" id="{1CF8EADA-7E4C-5B4F-AD90-E97B648A9788}"/>
              </a:ext>
            </a:extLst>
          </p:cNvPr>
          <p:cNvSpPr>
            <a:spLocks noGrp="1"/>
          </p:cNvSpPr>
          <p:nvPr>
            <p:ph type="body" sz="quarter" idx="45"/>
          </p:nvPr>
        </p:nvSpPr>
        <p:spPr>
          <a:xfrm>
            <a:off x="9557831" y="4344593"/>
            <a:ext cx="2088000" cy="492443"/>
          </a:xfrm>
        </p:spPr>
        <p:txBody>
          <a:bodyPr lIns="72000" rIns="72000" anchor="ctr" anchorCtr="0"/>
          <a:lstStyle/>
          <a:p>
            <a:pPr lvl="0"/>
            <a:r>
              <a:rPr lang="en-GB" dirty="0"/>
              <a:t>Click to edit Master text styles</a:t>
            </a:r>
          </a:p>
        </p:txBody>
      </p:sp>
      <p:sp>
        <p:nvSpPr>
          <p:cNvPr id="97" name="Text Placeholder 7">
            <a:extLst>
              <a:ext uri="{FF2B5EF4-FFF2-40B4-BE49-F238E27FC236}">
                <a16:creationId xmlns:a16="http://schemas.microsoft.com/office/drawing/2014/main" id="{3A04A749-5C09-9B40-9D2F-718823DB8C39}"/>
              </a:ext>
            </a:extLst>
          </p:cNvPr>
          <p:cNvSpPr>
            <a:spLocks noGrp="1"/>
          </p:cNvSpPr>
          <p:nvPr>
            <p:ph type="body" sz="quarter" idx="51"/>
          </p:nvPr>
        </p:nvSpPr>
        <p:spPr>
          <a:xfrm>
            <a:off x="560290" y="2131474"/>
            <a:ext cx="2642400" cy="492443"/>
          </a:xfrm>
        </p:spPr>
        <p:txBody>
          <a:bodyPr lIns="72000" rIns="72000" anchor="ctr" anchorCtr="0"/>
          <a:lstStyle>
            <a:lvl1pPr algn="r">
              <a:defRPr/>
            </a:lvl1pPr>
          </a:lstStyle>
          <a:p>
            <a:pPr lvl="0"/>
            <a:r>
              <a:rPr lang="en-GB" dirty="0"/>
              <a:t>Click to edit Master text styles</a:t>
            </a:r>
          </a:p>
        </p:txBody>
      </p:sp>
      <p:sp>
        <p:nvSpPr>
          <p:cNvPr id="98" name="Text Placeholder 7">
            <a:extLst>
              <a:ext uri="{FF2B5EF4-FFF2-40B4-BE49-F238E27FC236}">
                <a16:creationId xmlns:a16="http://schemas.microsoft.com/office/drawing/2014/main" id="{C5D4D959-EF00-414A-8ACC-1814AF3E69CC}"/>
              </a:ext>
            </a:extLst>
          </p:cNvPr>
          <p:cNvSpPr>
            <a:spLocks noGrp="1"/>
          </p:cNvSpPr>
          <p:nvPr>
            <p:ph type="body" sz="quarter" idx="52"/>
          </p:nvPr>
        </p:nvSpPr>
        <p:spPr>
          <a:xfrm>
            <a:off x="560290" y="5367978"/>
            <a:ext cx="2642400" cy="492443"/>
          </a:xfrm>
        </p:spPr>
        <p:txBody>
          <a:bodyPr lIns="72000" rIns="72000" anchor="ctr" anchorCtr="0"/>
          <a:lstStyle>
            <a:lvl1pPr algn="r">
              <a:defRPr/>
            </a:lvl1pPr>
          </a:lstStyle>
          <a:p>
            <a:pPr lvl="0"/>
            <a:r>
              <a:rPr lang="en-GB" dirty="0"/>
              <a:t>Click to edit Master text styles</a:t>
            </a:r>
          </a:p>
        </p:txBody>
      </p:sp>
      <p:sp>
        <p:nvSpPr>
          <p:cNvPr id="99" name="Text Placeholder 7">
            <a:extLst>
              <a:ext uri="{FF2B5EF4-FFF2-40B4-BE49-F238E27FC236}">
                <a16:creationId xmlns:a16="http://schemas.microsoft.com/office/drawing/2014/main" id="{6D33572A-123A-4D44-84D9-9D52271970CD}"/>
              </a:ext>
            </a:extLst>
          </p:cNvPr>
          <p:cNvSpPr>
            <a:spLocks noGrp="1"/>
          </p:cNvSpPr>
          <p:nvPr>
            <p:ph type="body" sz="quarter" idx="53"/>
          </p:nvPr>
        </p:nvSpPr>
        <p:spPr>
          <a:xfrm>
            <a:off x="560290" y="3161245"/>
            <a:ext cx="1944000" cy="492443"/>
          </a:xfrm>
        </p:spPr>
        <p:txBody>
          <a:bodyPr lIns="72000" rIns="72000" anchor="ctr" anchorCtr="0"/>
          <a:lstStyle>
            <a:lvl1pPr algn="r">
              <a:defRPr/>
            </a:lvl1pPr>
          </a:lstStyle>
          <a:p>
            <a:pPr lvl="0"/>
            <a:r>
              <a:rPr lang="en-GB" dirty="0"/>
              <a:t>Click to edit Master text styles</a:t>
            </a:r>
          </a:p>
        </p:txBody>
      </p:sp>
      <p:sp>
        <p:nvSpPr>
          <p:cNvPr id="100" name="Text Placeholder 7">
            <a:extLst>
              <a:ext uri="{FF2B5EF4-FFF2-40B4-BE49-F238E27FC236}">
                <a16:creationId xmlns:a16="http://schemas.microsoft.com/office/drawing/2014/main" id="{E3B24DE6-14AB-8043-B365-A9ED7116E213}"/>
              </a:ext>
            </a:extLst>
          </p:cNvPr>
          <p:cNvSpPr>
            <a:spLocks noGrp="1"/>
          </p:cNvSpPr>
          <p:nvPr>
            <p:ph type="body" sz="quarter" idx="54"/>
          </p:nvPr>
        </p:nvSpPr>
        <p:spPr>
          <a:xfrm>
            <a:off x="560290" y="4344593"/>
            <a:ext cx="1944000" cy="492443"/>
          </a:xfrm>
        </p:spPr>
        <p:txBody>
          <a:bodyPr lIns="72000" rIns="72000" anchor="ctr" anchorCtr="0"/>
          <a:lstStyle>
            <a:lvl1pPr algn="r">
              <a:defRPr/>
            </a:lvl1pPr>
          </a:lstStyle>
          <a:p>
            <a:pPr lvl="0"/>
            <a:r>
              <a:rPr lang="en-GB" dirty="0"/>
              <a:t>Click to edit Master text styles</a:t>
            </a:r>
          </a:p>
        </p:txBody>
      </p:sp>
      <p:sp>
        <p:nvSpPr>
          <p:cNvPr id="36" name="TextBox 35">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pic>
        <p:nvPicPr>
          <p:cNvPr id="39" name="Picture 38"/>
          <p:cNvPicPr>
            <a:picLocks noChangeAspect="1"/>
          </p:cNvPicPr>
          <p:nvPr userDrawn="1"/>
        </p:nvPicPr>
        <p:blipFill>
          <a:blip r:embed="rId2"/>
          <a:stretch>
            <a:fillRect/>
          </a:stretch>
        </p:blipFill>
        <p:spPr>
          <a:xfrm>
            <a:off x="4196167" y="2000491"/>
            <a:ext cx="3809192" cy="3819600"/>
          </a:xfrm>
          <a:prstGeom prst="rect">
            <a:avLst/>
          </a:prstGeom>
        </p:spPr>
      </p:pic>
    </p:spTree>
    <p:extLst>
      <p:ext uri="{BB962C8B-B14F-4D97-AF65-F5344CB8AC3E}">
        <p14:creationId xmlns:p14="http://schemas.microsoft.com/office/powerpoint/2010/main" val="416645087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ap w 6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Oval 36">
            <a:extLst>
              <a:ext uri="{FF2B5EF4-FFF2-40B4-BE49-F238E27FC236}">
                <a16:creationId xmlns:a16="http://schemas.microsoft.com/office/drawing/2014/main" id="{96E80561-499D-1341-81F8-000220EECECF}"/>
              </a:ext>
            </a:extLst>
          </p:cNvPr>
          <p:cNvSpPr/>
          <p:nvPr userDrawn="1"/>
        </p:nvSpPr>
        <p:spPr>
          <a:xfrm>
            <a:off x="2797080"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0" name="Oval 49">
            <a:extLst>
              <a:ext uri="{FF2B5EF4-FFF2-40B4-BE49-F238E27FC236}">
                <a16:creationId xmlns:a16="http://schemas.microsoft.com/office/drawing/2014/main" id="{8430A1FD-AF0F-7149-AE43-3B0E796BF688}"/>
              </a:ext>
            </a:extLst>
          </p:cNvPr>
          <p:cNvSpPr/>
          <p:nvPr userDrawn="1"/>
        </p:nvSpPr>
        <p:spPr>
          <a:xfrm>
            <a:off x="279701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1" name="Oval 50">
            <a:extLst>
              <a:ext uri="{FF2B5EF4-FFF2-40B4-BE49-F238E27FC236}">
                <a16:creationId xmlns:a16="http://schemas.microsoft.com/office/drawing/2014/main" id="{7208E00B-C4D7-C04A-A8F4-C19F11666FC5}"/>
              </a:ext>
            </a:extLst>
          </p:cNvPr>
          <p:cNvSpPr/>
          <p:nvPr userDrawn="1"/>
        </p:nvSpPr>
        <p:spPr>
          <a:xfrm>
            <a:off x="2537950"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latin typeface="Open Sans" panose="020B0606030504020204" pitchFamily="34" charset="0"/>
            </a:endParaRPr>
          </a:p>
        </p:txBody>
      </p:sp>
      <p:sp>
        <p:nvSpPr>
          <p:cNvPr id="52" name="Picture Placeholder 53">
            <a:extLst>
              <a:ext uri="{FF2B5EF4-FFF2-40B4-BE49-F238E27FC236}">
                <a16:creationId xmlns:a16="http://schemas.microsoft.com/office/drawing/2014/main" id="{6F6BE2A6-142A-7C4B-A0F6-FF5BAE6347CD}"/>
              </a:ext>
            </a:extLst>
          </p:cNvPr>
          <p:cNvSpPr>
            <a:spLocks noGrp="1" noChangeAspect="1"/>
          </p:cNvSpPr>
          <p:nvPr>
            <p:ph type="pic" sz="quarter" idx="34" hasCustomPrompt="1"/>
          </p:nvPr>
        </p:nvSpPr>
        <p:spPr>
          <a:xfrm>
            <a:off x="2804280" y="2059371"/>
            <a:ext cx="1026000" cy="1026000"/>
          </a:xfrm>
          <a:prstGeom prst="ellipse">
            <a:avLst/>
          </a:prstGeom>
          <a:noFill/>
        </p:spPr>
        <p:txBody>
          <a:bodyPr anchor="ctr"/>
          <a:lstStyle>
            <a:lvl1pPr algn="ctr">
              <a:defRPr/>
            </a:lvl1pPr>
          </a:lstStyle>
          <a:p>
            <a:r>
              <a:rPr lang="en-GB" dirty="0"/>
              <a:t>Icon</a:t>
            </a:r>
          </a:p>
        </p:txBody>
      </p:sp>
      <p:sp>
        <p:nvSpPr>
          <p:cNvPr id="53" name="Picture Placeholder 53">
            <a:extLst>
              <a:ext uri="{FF2B5EF4-FFF2-40B4-BE49-F238E27FC236}">
                <a16:creationId xmlns:a16="http://schemas.microsoft.com/office/drawing/2014/main" id="{7AD256AF-CA2E-A445-995D-F4ABCD6DE5FE}"/>
              </a:ext>
            </a:extLst>
          </p:cNvPr>
          <p:cNvSpPr>
            <a:spLocks noGrp="1" noChangeAspect="1"/>
          </p:cNvSpPr>
          <p:nvPr>
            <p:ph type="pic" sz="quarter" idx="43" hasCustomPrompt="1"/>
          </p:nvPr>
        </p:nvSpPr>
        <p:spPr>
          <a:xfrm>
            <a:off x="2545213" y="3382059"/>
            <a:ext cx="1026000" cy="1026000"/>
          </a:xfrm>
          <a:prstGeom prst="ellipse">
            <a:avLst/>
          </a:prstGeom>
          <a:noFill/>
        </p:spPr>
        <p:txBody>
          <a:bodyPr anchor="ctr"/>
          <a:lstStyle>
            <a:lvl1pPr algn="ctr">
              <a:defRPr/>
            </a:lvl1pPr>
          </a:lstStyle>
          <a:p>
            <a:r>
              <a:rPr lang="en-GB" dirty="0"/>
              <a:t>Icon</a:t>
            </a:r>
          </a:p>
        </p:txBody>
      </p:sp>
      <p:sp>
        <p:nvSpPr>
          <p:cNvPr id="55" name="Picture Placeholder 53">
            <a:extLst>
              <a:ext uri="{FF2B5EF4-FFF2-40B4-BE49-F238E27FC236}">
                <a16:creationId xmlns:a16="http://schemas.microsoft.com/office/drawing/2014/main" id="{B2D52EF6-838C-9B45-BB15-1DC2D3D96CED}"/>
              </a:ext>
            </a:extLst>
          </p:cNvPr>
          <p:cNvSpPr>
            <a:spLocks noGrp="1" noChangeAspect="1"/>
          </p:cNvSpPr>
          <p:nvPr>
            <p:ph type="pic" sz="quarter" idx="44" hasCustomPrompt="1"/>
          </p:nvPr>
        </p:nvSpPr>
        <p:spPr>
          <a:xfrm>
            <a:off x="2804280" y="4704746"/>
            <a:ext cx="1026000" cy="1026000"/>
          </a:xfrm>
          <a:prstGeom prst="ellipse">
            <a:avLst/>
          </a:prstGeom>
          <a:noFill/>
        </p:spPr>
        <p:txBody>
          <a:bodyPr anchor="ctr"/>
          <a:lstStyle>
            <a:lvl1pPr algn="ctr">
              <a:defRPr/>
            </a:lvl1pPr>
          </a:lstStyle>
          <a:p>
            <a:r>
              <a:rPr lang="en-GB" dirty="0"/>
              <a:t>Icon</a:t>
            </a:r>
          </a:p>
        </p:txBody>
      </p:sp>
      <p:sp>
        <p:nvSpPr>
          <p:cNvPr id="56" name="Oval 55">
            <a:extLst>
              <a:ext uri="{FF2B5EF4-FFF2-40B4-BE49-F238E27FC236}">
                <a16:creationId xmlns:a16="http://schemas.microsoft.com/office/drawing/2014/main" id="{88EAB9E5-E623-3740-A879-515FFD02EF42}"/>
              </a:ext>
            </a:extLst>
          </p:cNvPr>
          <p:cNvSpPr/>
          <p:nvPr userDrawn="1"/>
        </p:nvSpPr>
        <p:spPr>
          <a:xfrm>
            <a:off x="8226935"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7" name="Oval 56">
            <a:extLst>
              <a:ext uri="{FF2B5EF4-FFF2-40B4-BE49-F238E27FC236}">
                <a16:creationId xmlns:a16="http://schemas.microsoft.com/office/drawing/2014/main" id="{7B6C545C-EB2B-C64B-AB97-6832D17104B7}"/>
              </a:ext>
            </a:extLst>
          </p:cNvPr>
          <p:cNvSpPr/>
          <p:nvPr userDrawn="1"/>
        </p:nvSpPr>
        <p:spPr>
          <a:xfrm>
            <a:off x="821483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8" name="Oval 57">
            <a:extLst>
              <a:ext uri="{FF2B5EF4-FFF2-40B4-BE49-F238E27FC236}">
                <a16:creationId xmlns:a16="http://schemas.microsoft.com/office/drawing/2014/main" id="{C4ACE013-7CD6-B244-AFF8-64C417CD4828}"/>
              </a:ext>
            </a:extLst>
          </p:cNvPr>
          <p:cNvSpPr/>
          <p:nvPr userDrawn="1"/>
        </p:nvSpPr>
        <p:spPr>
          <a:xfrm>
            <a:off x="8437739"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latin typeface="Open Sans" panose="020B0606030504020204" pitchFamily="34" charset="0"/>
            </a:endParaRPr>
          </a:p>
        </p:txBody>
      </p:sp>
      <p:sp>
        <p:nvSpPr>
          <p:cNvPr id="59" name="Picture Placeholder 53">
            <a:extLst>
              <a:ext uri="{FF2B5EF4-FFF2-40B4-BE49-F238E27FC236}">
                <a16:creationId xmlns:a16="http://schemas.microsoft.com/office/drawing/2014/main" id="{1340147E-710B-EE42-ACD2-22454799362A}"/>
              </a:ext>
            </a:extLst>
          </p:cNvPr>
          <p:cNvSpPr>
            <a:spLocks noGrp="1" noChangeAspect="1"/>
          </p:cNvSpPr>
          <p:nvPr>
            <p:ph type="pic" sz="quarter" idx="45" hasCustomPrompt="1"/>
          </p:nvPr>
        </p:nvSpPr>
        <p:spPr>
          <a:xfrm>
            <a:off x="8234135" y="2059371"/>
            <a:ext cx="1026000" cy="1026000"/>
          </a:xfrm>
          <a:prstGeom prst="ellipse">
            <a:avLst/>
          </a:prstGeom>
          <a:noFill/>
        </p:spPr>
        <p:txBody>
          <a:bodyPr anchor="ctr"/>
          <a:lstStyle>
            <a:lvl1pPr algn="ctr">
              <a:defRPr/>
            </a:lvl1pPr>
          </a:lstStyle>
          <a:p>
            <a:r>
              <a:rPr lang="en-GB" dirty="0"/>
              <a:t>Icon</a:t>
            </a:r>
          </a:p>
        </p:txBody>
      </p:sp>
      <p:sp>
        <p:nvSpPr>
          <p:cNvPr id="60" name="Picture Placeholder 53">
            <a:extLst>
              <a:ext uri="{FF2B5EF4-FFF2-40B4-BE49-F238E27FC236}">
                <a16:creationId xmlns:a16="http://schemas.microsoft.com/office/drawing/2014/main" id="{9549456F-462B-2B46-B91A-42C613F7F359}"/>
              </a:ext>
            </a:extLst>
          </p:cNvPr>
          <p:cNvSpPr>
            <a:spLocks noGrp="1" noChangeAspect="1"/>
          </p:cNvSpPr>
          <p:nvPr>
            <p:ph type="pic" sz="quarter" idx="49" hasCustomPrompt="1"/>
          </p:nvPr>
        </p:nvSpPr>
        <p:spPr>
          <a:xfrm>
            <a:off x="8445002" y="3382059"/>
            <a:ext cx="1026000" cy="1026000"/>
          </a:xfrm>
          <a:prstGeom prst="ellipse">
            <a:avLst/>
          </a:prstGeom>
          <a:noFill/>
        </p:spPr>
        <p:txBody>
          <a:bodyPr anchor="ctr"/>
          <a:lstStyle>
            <a:lvl1pPr algn="ctr">
              <a:defRPr/>
            </a:lvl1pPr>
          </a:lstStyle>
          <a:p>
            <a:r>
              <a:rPr lang="en-GB" dirty="0"/>
              <a:t>Icon</a:t>
            </a:r>
          </a:p>
        </p:txBody>
      </p:sp>
      <p:sp>
        <p:nvSpPr>
          <p:cNvPr id="62" name="Picture Placeholder 53">
            <a:extLst>
              <a:ext uri="{FF2B5EF4-FFF2-40B4-BE49-F238E27FC236}">
                <a16:creationId xmlns:a16="http://schemas.microsoft.com/office/drawing/2014/main" id="{7F01CCE5-EC27-9342-A9DB-CCB4AAB55FF1}"/>
              </a:ext>
            </a:extLst>
          </p:cNvPr>
          <p:cNvSpPr>
            <a:spLocks noGrp="1" noChangeAspect="1"/>
          </p:cNvSpPr>
          <p:nvPr>
            <p:ph type="pic" sz="quarter" idx="50" hasCustomPrompt="1"/>
          </p:nvPr>
        </p:nvSpPr>
        <p:spPr>
          <a:xfrm>
            <a:off x="8222100" y="4704746"/>
            <a:ext cx="1026000" cy="1026000"/>
          </a:xfrm>
          <a:prstGeom prst="ellipse">
            <a:avLst/>
          </a:prstGeom>
          <a:noFill/>
        </p:spPr>
        <p:txBody>
          <a:bodyPr anchor="ctr"/>
          <a:lstStyle>
            <a:lvl1pPr algn="ctr">
              <a:defRPr/>
            </a:lvl1pPr>
          </a:lstStyle>
          <a:p>
            <a:r>
              <a:rPr lang="en-GB" dirty="0"/>
              <a:t>Icon</a:t>
            </a:r>
          </a:p>
        </p:txBody>
      </p:sp>
      <p:sp>
        <p:nvSpPr>
          <p:cNvPr id="63" name="Text Placeholder 7">
            <a:extLst>
              <a:ext uri="{FF2B5EF4-FFF2-40B4-BE49-F238E27FC236}">
                <a16:creationId xmlns:a16="http://schemas.microsoft.com/office/drawing/2014/main" id="{A344DF41-CCE2-3D47-9398-ADF1331B64FF}"/>
              </a:ext>
            </a:extLst>
          </p:cNvPr>
          <p:cNvSpPr>
            <a:spLocks noGrp="1"/>
          </p:cNvSpPr>
          <p:nvPr>
            <p:ph type="body" sz="quarter" idx="23"/>
          </p:nvPr>
        </p:nvSpPr>
        <p:spPr>
          <a:xfrm>
            <a:off x="9291445" y="2326151"/>
            <a:ext cx="2340000" cy="492443"/>
          </a:xfrm>
        </p:spPr>
        <p:txBody>
          <a:bodyPr lIns="72000" rIns="72000" anchor="ctr" anchorCtr="0"/>
          <a:lstStyle/>
          <a:p>
            <a:pPr lvl="0"/>
            <a:r>
              <a:rPr lang="en-GB" dirty="0"/>
              <a:t>Click to edit Master text styles</a:t>
            </a:r>
          </a:p>
        </p:txBody>
      </p:sp>
      <p:sp>
        <p:nvSpPr>
          <p:cNvPr id="65" name="Text Placeholder 7">
            <a:extLst>
              <a:ext uri="{FF2B5EF4-FFF2-40B4-BE49-F238E27FC236}">
                <a16:creationId xmlns:a16="http://schemas.microsoft.com/office/drawing/2014/main" id="{CB8EDC1A-B87D-7F45-9BC7-8492885FD401}"/>
              </a:ext>
            </a:extLst>
          </p:cNvPr>
          <p:cNvSpPr>
            <a:spLocks noGrp="1"/>
          </p:cNvSpPr>
          <p:nvPr>
            <p:ph type="body" sz="quarter" idx="51"/>
          </p:nvPr>
        </p:nvSpPr>
        <p:spPr>
          <a:xfrm>
            <a:off x="560290" y="2326151"/>
            <a:ext cx="2232000" cy="492443"/>
          </a:xfrm>
        </p:spPr>
        <p:txBody>
          <a:bodyPr lIns="72000" rIns="72000" anchor="ctr" anchorCtr="0"/>
          <a:lstStyle>
            <a:lvl1pPr algn="r">
              <a:defRPr/>
            </a:lvl1pPr>
          </a:lstStyle>
          <a:p>
            <a:pPr lvl="0"/>
            <a:r>
              <a:rPr lang="en-GB" dirty="0"/>
              <a:t>Click to edit Master text styles</a:t>
            </a:r>
          </a:p>
        </p:txBody>
      </p:sp>
      <p:sp>
        <p:nvSpPr>
          <p:cNvPr id="66" name="Text Placeholder 7">
            <a:extLst>
              <a:ext uri="{FF2B5EF4-FFF2-40B4-BE49-F238E27FC236}">
                <a16:creationId xmlns:a16="http://schemas.microsoft.com/office/drawing/2014/main" id="{9082F02C-62A2-C248-8E4C-680E7C350B0B}"/>
              </a:ext>
            </a:extLst>
          </p:cNvPr>
          <p:cNvSpPr>
            <a:spLocks noGrp="1"/>
          </p:cNvSpPr>
          <p:nvPr>
            <p:ph type="body" sz="quarter" idx="52"/>
          </p:nvPr>
        </p:nvSpPr>
        <p:spPr>
          <a:xfrm>
            <a:off x="9291445" y="4977911"/>
            <a:ext cx="2340000" cy="492443"/>
          </a:xfrm>
        </p:spPr>
        <p:txBody>
          <a:bodyPr lIns="72000" rIns="72000" anchor="ctr" anchorCtr="0"/>
          <a:lstStyle/>
          <a:p>
            <a:pPr lvl="0"/>
            <a:r>
              <a:rPr lang="en-GB" dirty="0"/>
              <a:t>Click to edit Master text styles</a:t>
            </a:r>
          </a:p>
        </p:txBody>
      </p:sp>
      <p:sp>
        <p:nvSpPr>
          <p:cNvPr id="67" name="Text Placeholder 7">
            <a:extLst>
              <a:ext uri="{FF2B5EF4-FFF2-40B4-BE49-F238E27FC236}">
                <a16:creationId xmlns:a16="http://schemas.microsoft.com/office/drawing/2014/main" id="{4FA7C2B7-FF11-1C4B-9E6B-1ACD13632A9D}"/>
              </a:ext>
            </a:extLst>
          </p:cNvPr>
          <p:cNvSpPr>
            <a:spLocks noGrp="1"/>
          </p:cNvSpPr>
          <p:nvPr>
            <p:ph type="body" sz="quarter" idx="53"/>
          </p:nvPr>
        </p:nvSpPr>
        <p:spPr>
          <a:xfrm>
            <a:off x="9507445" y="3644438"/>
            <a:ext cx="2124000" cy="492443"/>
          </a:xfrm>
        </p:spPr>
        <p:txBody>
          <a:bodyPr lIns="72000" rIns="72000" anchor="ctr" anchorCtr="0"/>
          <a:lstStyle/>
          <a:p>
            <a:pPr lvl="0"/>
            <a:r>
              <a:rPr lang="en-GB" dirty="0"/>
              <a:t>Click to edit Master text styles</a:t>
            </a:r>
          </a:p>
        </p:txBody>
      </p:sp>
      <p:sp>
        <p:nvSpPr>
          <p:cNvPr id="68" name="Text Placeholder 7">
            <a:extLst>
              <a:ext uri="{FF2B5EF4-FFF2-40B4-BE49-F238E27FC236}">
                <a16:creationId xmlns:a16="http://schemas.microsoft.com/office/drawing/2014/main" id="{BBC0D40C-7CEA-6C4C-A1C9-06778AB070BF}"/>
              </a:ext>
            </a:extLst>
          </p:cNvPr>
          <p:cNvSpPr>
            <a:spLocks noGrp="1"/>
          </p:cNvSpPr>
          <p:nvPr>
            <p:ph type="body" sz="quarter" idx="54"/>
          </p:nvPr>
        </p:nvSpPr>
        <p:spPr>
          <a:xfrm>
            <a:off x="560290" y="4977911"/>
            <a:ext cx="2232000" cy="492443"/>
          </a:xfrm>
        </p:spPr>
        <p:txBody>
          <a:bodyPr lIns="72000" rIns="72000" anchor="ctr" anchorCtr="0"/>
          <a:lstStyle>
            <a:lvl1pPr algn="r">
              <a:defRPr/>
            </a:lvl1pPr>
          </a:lstStyle>
          <a:p>
            <a:pPr lvl="0"/>
            <a:r>
              <a:rPr lang="en-GB" dirty="0"/>
              <a:t>Click to edit Master text styles</a:t>
            </a:r>
          </a:p>
        </p:txBody>
      </p:sp>
      <p:sp>
        <p:nvSpPr>
          <p:cNvPr id="69" name="Text Placeholder 7">
            <a:extLst>
              <a:ext uri="{FF2B5EF4-FFF2-40B4-BE49-F238E27FC236}">
                <a16:creationId xmlns:a16="http://schemas.microsoft.com/office/drawing/2014/main" id="{A603C0D5-BE39-F348-BE59-2C32971D498B}"/>
              </a:ext>
            </a:extLst>
          </p:cNvPr>
          <p:cNvSpPr>
            <a:spLocks noGrp="1"/>
          </p:cNvSpPr>
          <p:nvPr>
            <p:ph type="body" sz="quarter" idx="55"/>
          </p:nvPr>
        </p:nvSpPr>
        <p:spPr>
          <a:xfrm>
            <a:off x="560290" y="3644438"/>
            <a:ext cx="1980000" cy="492443"/>
          </a:xfrm>
        </p:spPr>
        <p:txBody>
          <a:bodyPr lIns="72000" rIns="72000" anchor="ctr" anchorCtr="0"/>
          <a:lstStyle>
            <a:lvl1pPr algn="r">
              <a:defRPr/>
            </a:lvl1pPr>
          </a:lstStyle>
          <a:p>
            <a:pPr lvl="0"/>
            <a:r>
              <a:rPr lang="en-GB" dirty="0"/>
              <a:t>Click to edit Master text styles</a:t>
            </a:r>
          </a:p>
        </p:txBody>
      </p:sp>
      <p:sp>
        <p:nvSpPr>
          <p:cNvPr id="29" name="TextBox 28">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pic>
        <p:nvPicPr>
          <p:cNvPr id="30" name="Picture 29"/>
          <p:cNvPicPr>
            <a:picLocks noChangeAspect="1"/>
          </p:cNvPicPr>
          <p:nvPr userDrawn="1"/>
        </p:nvPicPr>
        <p:blipFill>
          <a:blip r:embed="rId2"/>
          <a:stretch>
            <a:fillRect/>
          </a:stretch>
        </p:blipFill>
        <p:spPr>
          <a:xfrm>
            <a:off x="4196167" y="2000491"/>
            <a:ext cx="3809192" cy="3819600"/>
          </a:xfrm>
          <a:prstGeom prst="rect">
            <a:avLst/>
          </a:prstGeom>
        </p:spPr>
      </p:pic>
    </p:spTree>
    <p:extLst>
      <p:ext uri="{BB962C8B-B14F-4D97-AF65-F5344CB8AC3E}">
        <p14:creationId xmlns:p14="http://schemas.microsoft.com/office/powerpoint/2010/main" val="13648155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entre icon w 8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8" name="Oval 7">
            <a:extLst>
              <a:ext uri="{FF2B5EF4-FFF2-40B4-BE49-F238E27FC236}">
                <a16:creationId xmlns:a16="http://schemas.microsoft.com/office/drawing/2014/main" id="{1E70F6E8-3276-7C44-91A5-4EDEC7BA9E0E}"/>
              </a:ext>
            </a:extLst>
          </p:cNvPr>
          <p:cNvSpPr>
            <a:spLocks noChangeAspect="1"/>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Oval 16">
            <a:extLst>
              <a:ext uri="{FF2B5EF4-FFF2-40B4-BE49-F238E27FC236}">
                <a16:creationId xmlns:a16="http://schemas.microsoft.com/office/drawing/2014/main" id="{C5CFCEFD-A851-7F41-A22B-07A5FC614A3C}"/>
              </a:ext>
            </a:extLst>
          </p:cNvPr>
          <p:cNvSpPr/>
          <p:nvPr userDrawn="1"/>
        </p:nvSpPr>
        <p:spPr>
          <a:xfrm>
            <a:off x="3219947"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8" name="Oval 17">
            <a:extLst>
              <a:ext uri="{FF2B5EF4-FFF2-40B4-BE49-F238E27FC236}">
                <a16:creationId xmlns:a16="http://schemas.microsoft.com/office/drawing/2014/main" id="{D7EA97C9-D7B8-A34C-9AFF-2DA303E39570}"/>
              </a:ext>
            </a:extLst>
          </p:cNvPr>
          <p:cNvSpPr/>
          <p:nvPr userDrawn="1"/>
        </p:nvSpPr>
        <p:spPr>
          <a:xfrm>
            <a:off x="2511076"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9" name="Oval 18">
            <a:extLst>
              <a:ext uri="{FF2B5EF4-FFF2-40B4-BE49-F238E27FC236}">
                <a16:creationId xmlns:a16="http://schemas.microsoft.com/office/drawing/2014/main" id="{E4829584-D9CC-CD43-92B0-5CCA41CFE9BF}"/>
              </a:ext>
            </a:extLst>
          </p:cNvPr>
          <p:cNvSpPr/>
          <p:nvPr userDrawn="1"/>
        </p:nvSpPr>
        <p:spPr>
          <a:xfrm>
            <a:off x="253002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0" name="Oval 19">
            <a:extLst>
              <a:ext uri="{FF2B5EF4-FFF2-40B4-BE49-F238E27FC236}">
                <a16:creationId xmlns:a16="http://schemas.microsoft.com/office/drawing/2014/main" id="{0F48C7F2-6690-F249-8F8C-FDD6E374D89D}"/>
              </a:ext>
            </a:extLst>
          </p:cNvPr>
          <p:cNvSpPr/>
          <p:nvPr userDrawn="1"/>
        </p:nvSpPr>
        <p:spPr>
          <a:xfrm>
            <a:off x="3207517"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6" name="Oval 25">
            <a:extLst>
              <a:ext uri="{FF2B5EF4-FFF2-40B4-BE49-F238E27FC236}">
                <a16:creationId xmlns:a16="http://schemas.microsoft.com/office/drawing/2014/main" id="{75646D7C-A212-7E47-8B73-F1C82217741B}"/>
              </a:ext>
            </a:extLst>
          </p:cNvPr>
          <p:cNvSpPr/>
          <p:nvPr userDrawn="1"/>
        </p:nvSpPr>
        <p:spPr>
          <a:xfrm flipH="1">
            <a:off x="7913121"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7" name="Oval 26">
            <a:extLst>
              <a:ext uri="{FF2B5EF4-FFF2-40B4-BE49-F238E27FC236}">
                <a16:creationId xmlns:a16="http://schemas.microsoft.com/office/drawing/2014/main" id="{4F2032E2-B178-8E41-94D9-4B6F44838763}"/>
              </a:ext>
            </a:extLst>
          </p:cNvPr>
          <p:cNvSpPr/>
          <p:nvPr userDrawn="1"/>
        </p:nvSpPr>
        <p:spPr>
          <a:xfrm flipH="1">
            <a:off x="8492951"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8" name="Oval 27">
            <a:extLst>
              <a:ext uri="{FF2B5EF4-FFF2-40B4-BE49-F238E27FC236}">
                <a16:creationId xmlns:a16="http://schemas.microsoft.com/office/drawing/2014/main" id="{863CFA26-83E4-A948-85A7-325D917BA64E}"/>
              </a:ext>
            </a:extLst>
          </p:cNvPr>
          <p:cNvSpPr/>
          <p:nvPr userDrawn="1"/>
        </p:nvSpPr>
        <p:spPr>
          <a:xfrm flipH="1">
            <a:off x="851730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9" name="Oval 28">
            <a:extLst>
              <a:ext uri="{FF2B5EF4-FFF2-40B4-BE49-F238E27FC236}">
                <a16:creationId xmlns:a16="http://schemas.microsoft.com/office/drawing/2014/main" id="{28F190CC-3BFB-1E4F-881A-18701C71AFE6}"/>
              </a:ext>
            </a:extLst>
          </p:cNvPr>
          <p:cNvSpPr/>
          <p:nvPr userDrawn="1"/>
        </p:nvSpPr>
        <p:spPr>
          <a:xfrm flipH="1">
            <a:off x="7900691"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5" name="Oval 34">
            <a:extLst>
              <a:ext uri="{FF2B5EF4-FFF2-40B4-BE49-F238E27FC236}">
                <a16:creationId xmlns:a16="http://schemas.microsoft.com/office/drawing/2014/main" id="{9AC24836-FB68-0141-A1E2-0FCA53FB26A1}"/>
              </a:ext>
            </a:extLst>
          </p:cNvPr>
          <p:cNvSpPr>
            <a:spLocks noChangeAspect="1"/>
          </p:cNvSpPr>
          <p:nvPr userDrawn="1"/>
        </p:nvSpPr>
        <p:spPr>
          <a:xfrm>
            <a:off x="4206000" y="2027028"/>
            <a:ext cx="3776400" cy="3776400"/>
          </a:xfrm>
          <a:prstGeom prst="ellipse">
            <a:avLst/>
          </a:prstGeom>
          <a:noFill/>
          <a:ln w="2222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7" name="TextBox 36">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Picture Placeholder 53">
            <a:extLst>
              <a:ext uri="{FF2B5EF4-FFF2-40B4-BE49-F238E27FC236}">
                <a16:creationId xmlns:a16="http://schemas.microsoft.com/office/drawing/2014/main" id="{5DCB7A82-203E-A04F-9B6F-B4A31FA09B1D}"/>
              </a:ext>
            </a:extLst>
          </p:cNvPr>
          <p:cNvSpPr>
            <a:spLocks noGrp="1" noChangeAspect="1"/>
          </p:cNvSpPr>
          <p:nvPr>
            <p:ph type="pic" sz="quarter" idx="42" hasCustomPrompt="1"/>
          </p:nvPr>
        </p:nvSpPr>
        <p:spPr>
          <a:xfrm>
            <a:off x="4222200" y="2043228"/>
            <a:ext cx="3744000" cy="3744000"/>
          </a:xfrm>
          <a:prstGeom prst="ellipse">
            <a:avLst/>
          </a:prstGeom>
          <a:noFill/>
        </p:spPr>
        <p:txBody>
          <a:bodyPr anchor="ctr"/>
          <a:lstStyle>
            <a:lvl1pPr algn="ctr">
              <a:defRPr/>
            </a:lvl1pPr>
          </a:lstStyle>
          <a:p>
            <a:r>
              <a:rPr lang="en-GB" dirty="0"/>
              <a:t>Icon</a:t>
            </a:r>
          </a:p>
        </p:txBody>
      </p:sp>
      <p:sp>
        <p:nvSpPr>
          <p:cNvPr id="54" name="Picture Placeholder 53">
            <a:extLst>
              <a:ext uri="{FF2B5EF4-FFF2-40B4-BE49-F238E27FC236}">
                <a16:creationId xmlns:a16="http://schemas.microsoft.com/office/drawing/2014/main" id="{7ACF4EE3-D8E9-9145-8A6D-E1CCCB999727}"/>
              </a:ext>
            </a:extLst>
          </p:cNvPr>
          <p:cNvSpPr>
            <a:spLocks noGrp="1" noChangeAspect="1"/>
          </p:cNvSpPr>
          <p:nvPr>
            <p:ph type="pic" sz="quarter" idx="12" hasCustomPrompt="1"/>
          </p:nvPr>
        </p:nvSpPr>
        <p:spPr>
          <a:xfrm>
            <a:off x="3227210" y="1864695"/>
            <a:ext cx="1026000" cy="1026000"/>
          </a:xfrm>
          <a:prstGeom prst="ellipse">
            <a:avLst/>
          </a:prstGeom>
          <a:noFill/>
        </p:spPr>
        <p:txBody>
          <a:bodyPr anchor="ctr"/>
          <a:lstStyle>
            <a:lvl1pPr algn="ctr">
              <a:defRPr/>
            </a:lvl1pPr>
          </a:lstStyle>
          <a:p>
            <a:r>
              <a:rPr lang="en-GB" dirty="0"/>
              <a:t>Icon</a:t>
            </a:r>
          </a:p>
        </p:txBody>
      </p:sp>
      <p:sp>
        <p:nvSpPr>
          <p:cNvPr id="55" name="Picture Placeholder 53">
            <a:extLst>
              <a:ext uri="{FF2B5EF4-FFF2-40B4-BE49-F238E27FC236}">
                <a16:creationId xmlns:a16="http://schemas.microsoft.com/office/drawing/2014/main" id="{0C662C80-CBC3-3841-8A15-EEFB4BA8AA01}"/>
              </a:ext>
            </a:extLst>
          </p:cNvPr>
          <p:cNvSpPr>
            <a:spLocks noGrp="1" noChangeAspect="1"/>
          </p:cNvSpPr>
          <p:nvPr>
            <p:ph type="pic" sz="quarter" idx="35" hasCustomPrompt="1"/>
          </p:nvPr>
        </p:nvSpPr>
        <p:spPr>
          <a:xfrm>
            <a:off x="2518339" y="2894466"/>
            <a:ext cx="1026000" cy="1026000"/>
          </a:xfrm>
          <a:prstGeom prst="ellipse">
            <a:avLst/>
          </a:prstGeom>
          <a:noFill/>
        </p:spPr>
        <p:txBody>
          <a:bodyPr anchor="ctr"/>
          <a:lstStyle>
            <a:lvl1pPr algn="ctr">
              <a:defRPr/>
            </a:lvl1pPr>
          </a:lstStyle>
          <a:p>
            <a:r>
              <a:rPr lang="en-GB" dirty="0"/>
              <a:t>Icon</a:t>
            </a:r>
          </a:p>
        </p:txBody>
      </p:sp>
      <p:sp>
        <p:nvSpPr>
          <p:cNvPr id="56" name="Picture Placeholder 53">
            <a:extLst>
              <a:ext uri="{FF2B5EF4-FFF2-40B4-BE49-F238E27FC236}">
                <a16:creationId xmlns:a16="http://schemas.microsoft.com/office/drawing/2014/main" id="{9E9EBEEA-9BDC-B04E-AD7C-D9AA0D3BB206}"/>
              </a:ext>
            </a:extLst>
          </p:cNvPr>
          <p:cNvSpPr>
            <a:spLocks noGrp="1" noChangeAspect="1"/>
          </p:cNvSpPr>
          <p:nvPr>
            <p:ph type="pic" sz="quarter" idx="36" hasCustomPrompt="1"/>
          </p:nvPr>
        </p:nvSpPr>
        <p:spPr>
          <a:xfrm>
            <a:off x="2537287" y="4077814"/>
            <a:ext cx="1026000" cy="1026000"/>
          </a:xfrm>
          <a:prstGeom prst="ellipse">
            <a:avLst/>
          </a:prstGeom>
          <a:noFill/>
        </p:spPr>
        <p:txBody>
          <a:bodyPr anchor="ctr"/>
          <a:lstStyle>
            <a:lvl1pPr algn="ctr">
              <a:defRPr/>
            </a:lvl1pPr>
          </a:lstStyle>
          <a:p>
            <a:r>
              <a:rPr lang="en-GB" dirty="0"/>
              <a:t>Icon</a:t>
            </a:r>
          </a:p>
        </p:txBody>
      </p:sp>
      <p:sp>
        <p:nvSpPr>
          <p:cNvPr id="57" name="Picture Placeholder 53">
            <a:extLst>
              <a:ext uri="{FF2B5EF4-FFF2-40B4-BE49-F238E27FC236}">
                <a16:creationId xmlns:a16="http://schemas.microsoft.com/office/drawing/2014/main" id="{03EEA7A7-E5EB-3B40-ACBE-036EA2F13ABF}"/>
              </a:ext>
            </a:extLst>
          </p:cNvPr>
          <p:cNvSpPr>
            <a:spLocks noGrp="1" noChangeAspect="1"/>
          </p:cNvSpPr>
          <p:nvPr>
            <p:ph type="pic" sz="quarter" idx="37" hasCustomPrompt="1"/>
          </p:nvPr>
        </p:nvSpPr>
        <p:spPr>
          <a:xfrm>
            <a:off x="3214780" y="5101199"/>
            <a:ext cx="1026000" cy="1026000"/>
          </a:xfrm>
          <a:prstGeom prst="ellipse">
            <a:avLst/>
          </a:prstGeom>
          <a:noFill/>
        </p:spPr>
        <p:txBody>
          <a:bodyPr anchor="ctr"/>
          <a:lstStyle>
            <a:lvl1pPr algn="ctr">
              <a:defRPr/>
            </a:lvl1pPr>
          </a:lstStyle>
          <a:p>
            <a:r>
              <a:rPr lang="en-GB" dirty="0"/>
              <a:t>Icon</a:t>
            </a:r>
          </a:p>
        </p:txBody>
      </p:sp>
      <p:sp>
        <p:nvSpPr>
          <p:cNvPr id="58" name="Picture Placeholder 53">
            <a:extLst>
              <a:ext uri="{FF2B5EF4-FFF2-40B4-BE49-F238E27FC236}">
                <a16:creationId xmlns:a16="http://schemas.microsoft.com/office/drawing/2014/main" id="{0853C0B7-FBFF-E04D-945D-D7E75B2D1522}"/>
              </a:ext>
            </a:extLst>
          </p:cNvPr>
          <p:cNvSpPr>
            <a:spLocks noGrp="1" noChangeAspect="1"/>
          </p:cNvSpPr>
          <p:nvPr>
            <p:ph type="pic" sz="quarter" idx="38" hasCustomPrompt="1"/>
          </p:nvPr>
        </p:nvSpPr>
        <p:spPr>
          <a:xfrm>
            <a:off x="7920384" y="1864695"/>
            <a:ext cx="1026000" cy="1026000"/>
          </a:xfrm>
          <a:prstGeom prst="ellipse">
            <a:avLst/>
          </a:prstGeom>
          <a:noFill/>
        </p:spPr>
        <p:txBody>
          <a:bodyPr anchor="ctr"/>
          <a:lstStyle>
            <a:lvl1pPr algn="ctr">
              <a:defRPr/>
            </a:lvl1pPr>
          </a:lstStyle>
          <a:p>
            <a:r>
              <a:rPr lang="en-GB" dirty="0"/>
              <a:t>Icon</a:t>
            </a:r>
          </a:p>
        </p:txBody>
      </p:sp>
      <p:sp>
        <p:nvSpPr>
          <p:cNvPr id="59" name="Picture Placeholder 53">
            <a:extLst>
              <a:ext uri="{FF2B5EF4-FFF2-40B4-BE49-F238E27FC236}">
                <a16:creationId xmlns:a16="http://schemas.microsoft.com/office/drawing/2014/main" id="{F7693D9C-B8AE-5145-9CE2-9C32FE66A2CD}"/>
              </a:ext>
            </a:extLst>
          </p:cNvPr>
          <p:cNvSpPr>
            <a:spLocks noGrp="1" noChangeAspect="1"/>
          </p:cNvSpPr>
          <p:nvPr>
            <p:ph type="pic" sz="quarter" idx="39" hasCustomPrompt="1"/>
          </p:nvPr>
        </p:nvSpPr>
        <p:spPr>
          <a:xfrm>
            <a:off x="8500214" y="2894466"/>
            <a:ext cx="1026000" cy="1026000"/>
          </a:xfrm>
          <a:prstGeom prst="ellipse">
            <a:avLst/>
          </a:prstGeom>
          <a:noFill/>
        </p:spPr>
        <p:txBody>
          <a:bodyPr anchor="ctr"/>
          <a:lstStyle>
            <a:lvl1pPr algn="ctr">
              <a:defRPr/>
            </a:lvl1pPr>
          </a:lstStyle>
          <a:p>
            <a:r>
              <a:rPr lang="en-GB" dirty="0"/>
              <a:t>Icon</a:t>
            </a:r>
          </a:p>
        </p:txBody>
      </p:sp>
      <p:sp>
        <p:nvSpPr>
          <p:cNvPr id="60" name="Picture Placeholder 53">
            <a:extLst>
              <a:ext uri="{FF2B5EF4-FFF2-40B4-BE49-F238E27FC236}">
                <a16:creationId xmlns:a16="http://schemas.microsoft.com/office/drawing/2014/main" id="{8DFC9277-4027-2149-928F-39C1153EA14B}"/>
              </a:ext>
            </a:extLst>
          </p:cNvPr>
          <p:cNvSpPr>
            <a:spLocks noGrp="1" noChangeAspect="1"/>
          </p:cNvSpPr>
          <p:nvPr>
            <p:ph type="pic" sz="quarter" idx="40" hasCustomPrompt="1"/>
          </p:nvPr>
        </p:nvSpPr>
        <p:spPr>
          <a:xfrm>
            <a:off x="8524567" y="4077814"/>
            <a:ext cx="1026000" cy="1026000"/>
          </a:xfrm>
          <a:prstGeom prst="ellipse">
            <a:avLst/>
          </a:prstGeom>
          <a:noFill/>
        </p:spPr>
        <p:txBody>
          <a:bodyPr anchor="ctr"/>
          <a:lstStyle>
            <a:lvl1pPr algn="ctr">
              <a:defRPr/>
            </a:lvl1pPr>
          </a:lstStyle>
          <a:p>
            <a:r>
              <a:rPr lang="en-GB" dirty="0"/>
              <a:t>Icon</a:t>
            </a:r>
          </a:p>
        </p:txBody>
      </p:sp>
      <p:sp>
        <p:nvSpPr>
          <p:cNvPr id="61" name="Picture Placeholder 53">
            <a:extLst>
              <a:ext uri="{FF2B5EF4-FFF2-40B4-BE49-F238E27FC236}">
                <a16:creationId xmlns:a16="http://schemas.microsoft.com/office/drawing/2014/main" id="{29D2429C-1CF2-8C4C-97A7-58BE26BDA623}"/>
              </a:ext>
            </a:extLst>
          </p:cNvPr>
          <p:cNvSpPr>
            <a:spLocks noGrp="1" noChangeAspect="1"/>
          </p:cNvSpPr>
          <p:nvPr>
            <p:ph type="pic" sz="quarter" idx="41" hasCustomPrompt="1"/>
          </p:nvPr>
        </p:nvSpPr>
        <p:spPr>
          <a:xfrm>
            <a:off x="7907954" y="5101199"/>
            <a:ext cx="1026000" cy="1026000"/>
          </a:xfrm>
          <a:prstGeom prst="ellipse">
            <a:avLst/>
          </a:prstGeom>
          <a:noFill/>
        </p:spPr>
        <p:txBody>
          <a:bodyPr anchor="ctr"/>
          <a:lstStyle>
            <a:lvl1pPr algn="ctr">
              <a:defRPr/>
            </a:lvl1pPr>
          </a:lstStyle>
          <a:p>
            <a:r>
              <a:rPr lang="en-GB" dirty="0"/>
              <a:t>Icon</a:t>
            </a:r>
          </a:p>
        </p:txBody>
      </p:sp>
      <p:sp>
        <p:nvSpPr>
          <p:cNvPr id="36" name="Text Placeholder 7">
            <a:extLst>
              <a:ext uri="{FF2B5EF4-FFF2-40B4-BE49-F238E27FC236}">
                <a16:creationId xmlns:a16="http://schemas.microsoft.com/office/drawing/2014/main" id="{556C029E-0A8A-3C4B-94BB-34C0B96BFE96}"/>
              </a:ext>
            </a:extLst>
          </p:cNvPr>
          <p:cNvSpPr>
            <a:spLocks noGrp="1"/>
          </p:cNvSpPr>
          <p:nvPr>
            <p:ph type="body" sz="quarter" idx="23"/>
          </p:nvPr>
        </p:nvSpPr>
        <p:spPr>
          <a:xfrm>
            <a:off x="8987265" y="2131474"/>
            <a:ext cx="2642400" cy="492443"/>
          </a:xfrm>
        </p:spPr>
        <p:txBody>
          <a:bodyPr lIns="72000" rIns="72000" anchor="ctr" anchorCtr="0"/>
          <a:lstStyle/>
          <a:p>
            <a:pPr lvl="0"/>
            <a:r>
              <a:rPr lang="en-GB" dirty="0"/>
              <a:t>Click to edit Master text styles</a:t>
            </a:r>
          </a:p>
        </p:txBody>
      </p:sp>
      <p:sp>
        <p:nvSpPr>
          <p:cNvPr id="38" name="Text Placeholder 7">
            <a:extLst>
              <a:ext uri="{FF2B5EF4-FFF2-40B4-BE49-F238E27FC236}">
                <a16:creationId xmlns:a16="http://schemas.microsoft.com/office/drawing/2014/main" id="{B65944F8-90E8-DB4A-8BA0-67373D6F8FEE}"/>
              </a:ext>
            </a:extLst>
          </p:cNvPr>
          <p:cNvSpPr>
            <a:spLocks noGrp="1"/>
          </p:cNvSpPr>
          <p:nvPr>
            <p:ph type="body" sz="quarter" idx="43"/>
          </p:nvPr>
        </p:nvSpPr>
        <p:spPr>
          <a:xfrm>
            <a:off x="8987265" y="5367978"/>
            <a:ext cx="2642400" cy="492443"/>
          </a:xfrm>
        </p:spPr>
        <p:txBody>
          <a:bodyPr lIns="72000" rIns="72000" anchor="ctr" anchorCtr="0"/>
          <a:lstStyle/>
          <a:p>
            <a:pPr lvl="0"/>
            <a:r>
              <a:rPr lang="en-GB" dirty="0"/>
              <a:t>Click to edit Master text styles</a:t>
            </a:r>
          </a:p>
        </p:txBody>
      </p:sp>
      <p:sp>
        <p:nvSpPr>
          <p:cNvPr id="39" name="Text Placeholder 7">
            <a:extLst>
              <a:ext uri="{FF2B5EF4-FFF2-40B4-BE49-F238E27FC236}">
                <a16:creationId xmlns:a16="http://schemas.microsoft.com/office/drawing/2014/main" id="{90D0EA10-328E-1A47-B038-4FCDE6026287}"/>
              </a:ext>
            </a:extLst>
          </p:cNvPr>
          <p:cNvSpPr>
            <a:spLocks noGrp="1"/>
          </p:cNvSpPr>
          <p:nvPr>
            <p:ph type="body" sz="quarter" idx="44"/>
          </p:nvPr>
        </p:nvSpPr>
        <p:spPr>
          <a:xfrm>
            <a:off x="9557831" y="3161245"/>
            <a:ext cx="2088000" cy="492443"/>
          </a:xfrm>
        </p:spPr>
        <p:txBody>
          <a:bodyPr lIns="72000" rIns="72000" anchor="ctr" anchorCtr="0"/>
          <a:lstStyle/>
          <a:p>
            <a:pPr lvl="0"/>
            <a:r>
              <a:rPr lang="en-GB" dirty="0"/>
              <a:t>Click to edit Master text styles</a:t>
            </a:r>
          </a:p>
        </p:txBody>
      </p:sp>
      <p:sp>
        <p:nvSpPr>
          <p:cNvPr id="40" name="Text Placeholder 7">
            <a:extLst>
              <a:ext uri="{FF2B5EF4-FFF2-40B4-BE49-F238E27FC236}">
                <a16:creationId xmlns:a16="http://schemas.microsoft.com/office/drawing/2014/main" id="{68A06269-01EA-9F4B-9374-56C114F76C77}"/>
              </a:ext>
            </a:extLst>
          </p:cNvPr>
          <p:cNvSpPr>
            <a:spLocks noGrp="1"/>
          </p:cNvSpPr>
          <p:nvPr>
            <p:ph type="body" sz="quarter" idx="45"/>
          </p:nvPr>
        </p:nvSpPr>
        <p:spPr>
          <a:xfrm>
            <a:off x="9557831" y="4344593"/>
            <a:ext cx="2088000" cy="492443"/>
          </a:xfrm>
        </p:spPr>
        <p:txBody>
          <a:bodyPr lIns="72000" rIns="72000" anchor="ctr" anchorCtr="0"/>
          <a:lstStyle/>
          <a:p>
            <a:pPr lvl="0"/>
            <a:r>
              <a:rPr lang="en-GB" dirty="0"/>
              <a:t>Click to edit Master text styles</a:t>
            </a:r>
          </a:p>
        </p:txBody>
      </p:sp>
      <p:sp>
        <p:nvSpPr>
          <p:cNvPr id="41" name="Text Placeholder 7">
            <a:extLst>
              <a:ext uri="{FF2B5EF4-FFF2-40B4-BE49-F238E27FC236}">
                <a16:creationId xmlns:a16="http://schemas.microsoft.com/office/drawing/2014/main" id="{A463DB3B-EF73-284F-AAFC-293F196E0373}"/>
              </a:ext>
            </a:extLst>
          </p:cNvPr>
          <p:cNvSpPr>
            <a:spLocks noGrp="1"/>
          </p:cNvSpPr>
          <p:nvPr>
            <p:ph type="body" sz="quarter" idx="51"/>
          </p:nvPr>
        </p:nvSpPr>
        <p:spPr>
          <a:xfrm>
            <a:off x="560290" y="2131474"/>
            <a:ext cx="2642400" cy="492443"/>
          </a:xfrm>
        </p:spPr>
        <p:txBody>
          <a:bodyPr lIns="72000" rIns="72000" anchor="ctr" anchorCtr="0"/>
          <a:lstStyle>
            <a:lvl1pPr algn="r">
              <a:defRPr/>
            </a:lvl1pPr>
          </a:lstStyle>
          <a:p>
            <a:pPr lvl="0"/>
            <a:r>
              <a:rPr lang="en-GB" dirty="0"/>
              <a:t>Click to edit Master text styles</a:t>
            </a:r>
          </a:p>
        </p:txBody>
      </p:sp>
      <p:sp>
        <p:nvSpPr>
          <p:cNvPr id="42" name="Text Placeholder 7">
            <a:extLst>
              <a:ext uri="{FF2B5EF4-FFF2-40B4-BE49-F238E27FC236}">
                <a16:creationId xmlns:a16="http://schemas.microsoft.com/office/drawing/2014/main" id="{4BDA05D0-4AEA-D149-98F5-BB0F8E5617EA}"/>
              </a:ext>
            </a:extLst>
          </p:cNvPr>
          <p:cNvSpPr>
            <a:spLocks noGrp="1"/>
          </p:cNvSpPr>
          <p:nvPr>
            <p:ph type="body" sz="quarter" idx="52"/>
          </p:nvPr>
        </p:nvSpPr>
        <p:spPr>
          <a:xfrm>
            <a:off x="560290" y="5367978"/>
            <a:ext cx="2642400" cy="492443"/>
          </a:xfrm>
        </p:spPr>
        <p:txBody>
          <a:bodyPr lIns="72000" rIns="72000" anchor="ctr" anchorCtr="0"/>
          <a:lstStyle>
            <a:lvl1pPr algn="r">
              <a:defRPr/>
            </a:lvl1pPr>
          </a:lstStyle>
          <a:p>
            <a:pPr lvl="0"/>
            <a:r>
              <a:rPr lang="en-GB" dirty="0"/>
              <a:t>Click to edit Master text styles</a:t>
            </a:r>
          </a:p>
        </p:txBody>
      </p:sp>
      <p:sp>
        <p:nvSpPr>
          <p:cNvPr id="43" name="Text Placeholder 7">
            <a:extLst>
              <a:ext uri="{FF2B5EF4-FFF2-40B4-BE49-F238E27FC236}">
                <a16:creationId xmlns:a16="http://schemas.microsoft.com/office/drawing/2014/main" id="{2F55D1FD-9771-E249-BDD3-86FC19AEDF17}"/>
              </a:ext>
            </a:extLst>
          </p:cNvPr>
          <p:cNvSpPr>
            <a:spLocks noGrp="1"/>
          </p:cNvSpPr>
          <p:nvPr>
            <p:ph type="body" sz="quarter" idx="53"/>
          </p:nvPr>
        </p:nvSpPr>
        <p:spPr>
          <a:xfrm>
            <a:off x="560290" y="3161245"/>
            <a:ext cx="1944000" cy="492443"/>
          </a:xfrm>
        </p:spPr>
        <p:txBody>
          <a:bodyPr lIns="72000" rIns="72000" anchor="ctr" anchorCtr="0"/>
          <a:lstStyle>
            <a:lvl1pPr algn="r">
              <a:defRPr/>
            </a:lvl1pPr>
          </a:lstStyle>
          <a:p>
            <a:pPr lvl="0"/>
            <a:r>
              <a:rPr lang="en-GB" dirty="0"/>
              <a:t>Click to edit Master text styles</a:t>
            </a:r>
          </a:p>
        </p:txBody>
      </p:sp>
      <p:sp>
        <p:nvSpPr>
          <p:cNvPr id="44" name="Text Placeholder 7">
            <a:extLst>
              <a:ext uri="{FF2B5EF4-FFF2-40B4-BE49-F238E27FC236}">
                <a16:creationId xmlns:a16="http://schemas.microsoft.com/office/drawing/2014/main" id="{3B00ABA3-F62F-5840-9834-F3F52DF6DF51}"/>
              </a:ext>
            </a:extLst>
          </p:cNvPr>
          <p:cNvSpPr>
            <a:spLocks noGrp="1"/>
          </p:cNvSpPr>
          <p:nvPr>
            <p:ph type="body" sz="quarter" idx="54"/>
          </p:nvPr>
        </p:nvSpPr>
        <p:spPr>
          <a:xfrm>
            <a:off x="560290" y="4344593"/>
            <a:ext cx="1944000" cy="492443"/>
          </a:xfrm>
        </p:spPr>
        <p:txBody>
          <a:bodyPr lIns="72000" rIns="72000" anchor="ctr" anchorCtr="0"/>
          <a:lstStyle>
            <a:lvl1pPr algn="r">
              <a:defRPr/>
            </a:lvl1pPr>
          </a:lstStyle>
          <a:p>
            <a:pPr lvl="0"/>
            <a:r>
              <a:rPr lang="en-GB" dirty="0"/>
              <a:t>Click to edit Master text styles</a:t>
            </a:r>
          </a:p>
        </p:txBody>
      </p:sp>
      <p:sp>
        <p:nvSpPr>
          <p:cNvPr id="46" name="TextBox 45">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626386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Divider slide 1">
    <p:bg>
      <p:bgPr>
        <a:solidFill>
          <a:schemeClr val="accent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757141" y="3429000"/>
            <a:ext cx="2088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 Placeholder 10">
            <a:extLst>
              <a:ext uri="{FF2B5EF4-FFF2-40B4-BE49-F238E27FC236}">
                <a16:creationId xmlns:a16="http://schemas.microsoft.com/office/drawing/2014/main" id="{20C5E4E2-D504-B44C-92A8-6FAEE6B1E4A3}"/>
              </a:ext>
            </a:extLst>
          </p:cNvPr>
          <p:cNvSpPr>
            <a:spLocks noGrp="1"/>
          </p:cNvSpPr>
          <p:nvPr>
            <p:ph idx="1" hasCustomPrompt="1"/>
          </p:nvPr>
        </p:nvSpPr>
        <p:spPr>
          <a:xfrm>
            <a:off x="757141" y="3873881"/>
            <a:ext cx="4104000" cy="307777"/>
          </a:xfrm>
          <a:prstGeom prst="rect">
            <a:avLst/>
          </a:prstGeom>
        </p:spPr>
        <p:txBody>
          <a:bodyPr vert="horz" wrap="square" lIns="0" tIns="0" rIns="0" bIns="0" rtlCol="0">
            <a:spAutoFit/>
          </a:bodyPr>
          <a:lstStyle>
            <a:lvl1pPr>
              <a:defRPr sz="2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a:t>Click to edit Master text styles</a:t>
            </a:r>
          </a:p>
        </p:txBody>
      </p:sp>
      <p:sp>
        <p:nvSpPr>
          <p:cNvPr id="27" name="Title Placeholder 8">
            <a:extLst>
              <a:ext uri="{FF2B5EF4-FFF2-40B4-BE49-F238E27FC236}">
                <a16:creationId xmlns:a16="http://schemas.microsoft.com/office/drawing/2014/main" id="{B03861ED-3217-1B4A-BBAD-F7CEE653B0E0}"/>
              </a:ext>
            </a:extLst>
          </p:cNvPr>
          <p:cNvSpPr>
            <a:spLocks noGrp="1"/>
          </p:cNvSpPr>
          <p:nvPr>
            <p:ph type="title"/>
          </p:nvPr>
        </p:nvSpPr>
        <p:spPr>
          <a:xfrm>
            <a:off x="757140" y="2521077"/>
            <a:ext cx="8640859" cy="615553"/>
          </a:xfrm>
          <a:prstGeom prst="rect">
            <a:avLst/>
          </a:prstGeom>
        </p:spPr>
        <p:txBody>
          <a:bodyPr vert="horz" wrap="square" lIns="0" tIns="0" rIns="0" bIns="0" rtlCol="0" anchor="b" anchorCtr="0">
            <a:spAutoFit/>
          </a:bodyPr>
          <a:lstStyle>
            <a:lvl1pPr>
              <a:lnSpc>
                <a:spcPct val="100000"/>
              </a:lnSpc>
              <a:defRPr sz="4000">
                <a:solidFill>
                  <a:schemeClr val="bg1"/>
                </a:solidFill>
              </a:defRPr>
            </a:lvl1pPr>
          </a:lstStyle>
          <a:p>
            <a:r>
              <a:rPr lang="en-GB" dirty="0"/>
              <a:t>Click to edit Master title style</a:t>
            </a:r>
            <a:endParaRPr lang="en-US" dirty="0"/>
          </a:p>
        </p:txBody>
      </p: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TextBox 18">
            <a:extLst>
              <a:ext uri="{FF2B5EF4-FFF2-40B4-BE49-F238E27FC236}">
                <a16:creationId xmlns:a16="http://schemas.microsoft.com/office/drawing/2014/main" id="{81AB8EF6-5DE8-A14A-9B2B-EB3632B42722}"/>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3808465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entre icon w 6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8" name="Oval 7">
            <a:extLst>
              <a:ext uri="{FF2B5EF4-FFF2-40B4-BE49-F238E27FC236}">
                <a16:creationId xmlns:a16="http://schemas.microsoft.com/office/drawing/2014/main" id="{1E70F6E8-3276-7C44-91A5-4EDEC7BA9E0E}"/>
              </a:ext>
            </a:extLst>
          </p:cNvPr>
          <p:cNvSpPr>
            <a:spLocks noChangeAspect="1"/>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35" name="Oval 34">
            <a:extLst>
              <a:ext uri="{FF2B5EF4-FFF2-40B4-BE49-F238E27FC236}">
                <a16:creationId xmlns:a16="http://schemas.microsoft.com/office/drawing/2014/main" id="{9AC24836-FB68-0141-A1E2-0FCA53FB26A1}"/>
              </a:ext>
            </a:extLst>
          </p:cNvPr>
          <p:cNvSpPr>
            <a:spLocks noChangeAspect="1"/>
          </p:cNvSpPr>
          <p:nvPr userDrawn="1"/>
        </p:nvSpPr>
        <p:spPr>
          <a:xfrm>
            <a:off x="4206000" y="2027028"/>
            <a:ext cx="3776400" cy="3776400"/>
          </a:xfrm>
          <a:prstGeom prst="ellipse">
            <a:avLst/>
          </a:prstGeom>
          <a:noFill/>
          <a:ln w="2222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7" name="TextBox 36">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Picture Placeholder 53">
            <a:extLst>
              <a:ext uri="{FF2B5EF4-FFF2-40B4-BE49-F238E27FC236}">
                <a16:creationId xmlns:a16="http://schemas.microsoft.com/office/drawing/2014/main" id="{5DCB7A82-203E-A04F-9B6F-B4A31FA09B1D}"/>
              </a:ext>
            </a:extLst>
          </p:cNvPr>
          <p:cNvSpPr>
            <a:spLocks noGrp="1" noChangeAspect="1"/>
          </p:cNvSpPr>
          <p:nvPr>
            <p:ph type="pic" sz="quarter" idx="42" hasCustomPrompt="1"/>
          </p:nvPr>
        </p:nvSpPr>
        <p:spPr>
          <a:xfrm>
            <a:off x="4222200" y="2043228"/>
            <a:ext cx="3744000" cy="3744000"/>
          </a:xfrm>
          <a:prstGeom prst="ellipse">
            <a:avLst/>
          </a:prstGeom>
          <a:noFill/>
        </p:spPr>
        <p:txBody>
          <a:bodyPr anchor="ctr"/>
          <a:lstStyle>
            <a:lvl1pPr algn="ctr">
              <a:defRPr/>
            </a:lvl1pPr>
          </a:lstStyle>
          <a:p>
            <a:r>
              <a:rPr lang="en-GB" dirty="0"/>
              <a:t>Icon</a:t>
            </a:r>
          </a:p>
        </p:txBody>
      </p:sp>
      <p:sp>
        <p:nvSpPr>
          <p:cNvPr id="36" name="Oval 35">
            <a:extLst>
              <a:ext uri="{FF2B5EF4-FFF2-40B4-BE49-F238E27FC236}">
                <a16:creationId xmlns:a16="http://schemas.microsoft.com/office/drawing/2014/main" id="{FB38EE68-D860-F64A-9986-2520D7BBEF21}"/>
              </a:ext>
            </a:extLst>
          </p:cNvPr>
          <p:cNvSpPr/>
          <p:nvPr userDrawn="1"/>
        </p:nvSpPr>
        <p:spPr>
          <a:xfrm>
            <a:off x="2797080"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8" name="Oval 37">
            <a:extLst>
              <a:ext uri="{FF2B5EF4-FFF2-40B4-BE49-F238E27FC236}">
                <a16:creationId xmlns:a16="http://schemas.microsoft.com/office/drawing/2014/main" id="{5C077594-1F37-3C42-9195-F7EBEC69BDB0}"/>
              </a:ext>
            </a:extLst>
          </p:cNvPr>
          <p:cNvSpPr/>
          <p:nvPr userDrawn="1"/>
        </p:nvSpPr>
        <p:spPr>
          <a:xfrm>
            <a:off x="279701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9" name="Oval 38">
            <a:extLst>
              <a:ext uri="{FF2B5EF4-FFF2-40B4-BE49-F238E27FC236}">
                <a16:creationId xmlns:a16="http://schemas.microsoft.com/office/drawing/2014/main" id="{421EC62F-81BA-EE45-B80E-6AA670C20F37}"/>
              </a:ext>
            </a:extLst>
          </p:cNvPr>
          <p:cNvSpPr/>
          <p:nvPr userDrawn="1"/>
        </p:nvSpPr>
        <p:spPr>
          <a:xfrm>
            <a:off x="2537950"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latin typeface="Open Sans" panose="020B0606030504020204" pitchFamily="34" charset="0"/>
            </a:endParaRPr>
          </a:p>
        </p:txBody>
      </p:sp>
      <p:sp>
        <p:nvSpPr>
          <p:cNvPr id="40" name="Picture Placeholder 53">
            <a:extLst>
              <a:ext uri="{FF2B5EF4-FFF2-40B4-BE49-F238E27FC236}">
                <a16:creationId xmlns:a16="http://schemas.microsoft.com/office/drawing/2014/main" id="{87B8C5D4-CD87-E443-9DCA-69264BFF2A0B}"/>
              </a:ext>
            </a:extLst>
          </p:cNvPr>
          <p:cNvSpPr>
            <a:spLocks noGrp="1" noChangeAspect="1"/>
          </p:cNvSpPr>
          <p:nvPr>
            <p:ph type="pic" sz="quarter" idx="34" hasCustomPrompt="1"/>
          </p:nvPr>
        </p:nvSpPr>
        <p:spPr>
          <a:xfrm>
            <a:off x="2804280" y="2059371"/>
            <a:ext cx="1026000" cy="1026000"/>
          </a:xfrm>
          <a:prstGeom prst="ellipse">
            <a:avLst/>
          </a:prstGeom>
          <a:noFill/>
        </p:spPr>
        <p:txBody>
          <a:bodyPr anchor="ctr"/>
          <a:lstStyle>
            <a:lvl1pPr algn="ctr">
              <a:defRPr/>
            </a:lvl1pPr>
          </a:lstStyle>
          <a:p>
            <a:r>
              <a:rPr lang="en-GB" dirty="0"/>
              <a:t>Icon</a:t>
            </a:r>
          </a:p>
        </p:txBody>
      </p:sp>
      <p:sp>
        <p:nvSpPr>
          <p:cNvPr id="44" name="Picture Placeholder 53">
            <a:extLst>
              <a:ext uri="{FF2B5EF4-FFF2-40B4-BE49-F238E27FC236}">
                <a16:creationId xmlns:a16="http://schemas.microsoft.com/office/drawing/2014/main" id="{69D18BFC-05FE-424F-BE46-12EF49285877}"/>
              </a:ext>
            </a:extLst>
          </p:cNvPr>
          <p:cNvSpPr>
            <a:spLocks noGrp="1" noChangeAspect="1"/>
          </p:cNvSpPr>
          <p:nvPr>
            <p:ph type="pic" sz="quarter" idx="43" hasCustomPrompt="1"/>
          </p:nvPr>
        </p:nvSpPr>
        <p:spPr>
          <a:xfrm>
            <a:off x="2545213" y="3382059"/>
            <a:ext cx="1026000" cy="1026000"/>
          </a:xfrm>
          <a:prstGeom prst="ellipse">
            <a:avLst/>
          </a:prstGeom>
          <a:noFill/>
        </p:spPr>
        <p:txBody>
          <a:bodyPr anchor="ctr"/>
          <a:lstStyle>
            <a:lvl1pPr algn="ctr">
              <a:defRPr/>
            </a:lvl1pPr>
          </a:lstStyle>
          <a:p>
            <a:r>
              <a:rPr lang="en-GB" dirty="0"/>
              <a:t>Icon</a:t>
            </a:r>
          </a:p>
        </p:txBody>
      </p:sp>
      <p:sp>
        <p:nvSpPr>
          <p:cNvPr id="62" name="Picture Placeholder 53">
            <a:extLst>
              <a:ext uri="{FF2B5EF4-FFF2-40B4-BE49-F238E27FC236}">
                <a16:creationId xmlns:a16="http://schemas.microsoft.com/office/drawing/2014/main" id="{C597C74F-3964-FE44-A2B2-9C8D69F51E31}"/>
              </a:ext>
            </a:extLst>
          </p:cNvPr>
          <p:cNvSpPr>
            <a:spLocks noGrp="1" noChangeAspect="1"/>
          </p:cNvSpPr>
          <p:nvPr>
            <p:ph type="pic" sz="quarter" idx="44" hasCustomPrompt="1"/>
          </p:nvPr>
        </p:nvSpPr>
        <p:spPr>
          <a:xfrm>
            <a:off x="2804280" y="4704746"/>
            <a:ext cx="1026000" cy="1026000"/>
          </a:xfrm>
          <a:prstGeom prst="ellipse">
            <a:avLst/>
          </a:prstGeom>
          <a:noFill/>
        </p:spPr>
        <p:txBody>
          <a:bodyPr anchor="ctr"/>
          <a:lstStyle>
            <a:lvl1pPr algn="ctr">
              <a:defRPr/>
            </a:lvl1pPr>
          </a:lstStyle>
          <a:p>
            <a:r>
              <a:rPr lang="en-GB" dirty="0"/>
              <a:t>Icon</a:t>
            </a:r>
          </a:p>
        </p:txBody>
      </p:sp>
      <p:sp>
        <p:nvSpPr>
          <p:cNvPr id="63" name="Oval 62">
            <a:extLst>
              <a:ext uri="{FF2B5EF4-FFF2-40B4-BE49-F238E27FC236}">
                <a16:creationId xmlns:a16="http://schemas.microsoft.com/office/drawing/2014/main" id="{7415B9F3-27F9-AD43-B66D-87A1981DDDBA}"/>
              </a:ext>
            </a:extLst>
          </p:cNvPr>
          <p:cNvSpPr/>
          <p:nvPr userDrawn="1"/>
        </p:nvSpPr>
        <p:spPr>
          <a:xfrm>
            <a:off x="8226935"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64" name="Oval 63">
            <a:extLst>
              <a:ext uri="{FF2B5EF4-FFF2-40B4-BE49-F238E27FC236}">
                <a16:creationId xmlns:a16="http://schemas.microsoft.com/office/drawing/2014/main" id="{54980ED8-6153-4F49-A73E-D43358F23080}"/>
              </a:ext>
            </a:extLst>
          </p:cNvPr>
          <p:cNvSpPr/>
          <p:nvPr userDrawn="1"/>
        </p:nvSpPr>
        <p:spPr>
          <a:xfrm>
            <a:off x="821483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65" name="Oval 64">
            <a:extLst>
              <a:ext uri="{FF2B5EF4-FFF2-40B4-BE49-F238E27FC236}">
                <a16:creationId xmlns:a16="http://schemas.microsoft.com/office/drawing/2014/main" id="{A0597D0B-48F4-9048-B6FF-E1DF3A2078ED}"/>
              </a:ext>
            </a:extLst>
          </p:cNvPr>
          <p:cNvSpPr/>
          <p:nvPr userDrawn="1"/>
        </p:nvSpPr>
        <p:spPr>
          <a:xfrm>
            <a:off x="8437739"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latin typeface="Open Sans" panose="020B0606030504020204" pitchFamily="34" charset="0"/>
            </a:endParaRPr>
          </a:p>
        </p:txBody>
      </p:sp>
      <p:sp>
        <p:nvSpPr>
          <p:cNvPr id="66" name="Picture Placeholder 53">
            <a:extLst>
              <a:ext uri="{FF2B5EF4-FFF2-40B4-BE49-F238E27FC236}">
                <a16:creationId xmlns:a16="http://schemas.microsoft.com/office/drawing/2014/main" id="{5BBF1099-4BE6-8041-A1CF-5DB5EF2CCCEF}"/>
              </a:ext>
            </a:extLst>
          </p:cNvPr>
          <p:cNvSpPr>
            <a:spLocks noGrp="1" noChangeAspect="1"/>
          </p:cNvSpPr>
          <p:nvPr>
            <p:ph type="pic" sz="quarter" idx="45" hasCustomPrompt="1"/>
          </p:nvPr>
        </p:nvSpPr>
        <p:spPr>
          <a:xfrm>
            <a:off x="8234135" y="2059371"/>
            <a:ext cx="1026000" cy="1026000"/>
          </a:xfrm>
          <a:prstGeom prst="ellipse">
            <a:avLst/>
          </a:prstGeom>
          <a:noFill/>
        </p:spPr>
        <p:txBody>
          <a:bodyPr anchor="ctr"/>
          <a:lstStyle>
            <a:lvl1pPr algn="ctr">
              <a:defRPr/>
            </a:lvl1pPr>
          </a:lstStyle>
          <a:p>
            <a:r>
              <a:rPr lang="en-GB" dirty="0"/>
              <a:t>Icon</a:t>
            </a:r>
          </a:p>
        </p:txBody>
      </p:sp>
      <p:sp>
        <p:nvSpPr>
          <p:cNvPr id="70" name="Picture Placeholder 53">
            <a:extLst>
              <a:ext uri="{FF2B5EF4-FFF2-40B4-BE49-F238E27FC236}">
                <a16:creationId xmlns:a16="http://schemas.microsoft.com/office/drawing/2014/main" id="{1D178420-23FF-9F4D-BCF9-4E5ACF38D9B5}"/>
              </a:ext>
            </a:extLst>
          </p:cNvPr>
          <p:cNvSpPr>
            <a:spLocks noGrp="1" noChangeAspect="1"/>
          </p:cNvSpPr>
          <p:nvPr>
            <p:ph type="pic" sz="quarter" idx="49" hasCustomPrompt="1"/>
          </p:nvPr>
        </p:nvSpPr>
        <p:spPr>
          <a:xfrm>
            <a:off x="8445002" y="3382059"/>
            <a:ext cx="1026000" cy="1026000"/>
          </a:xfrm>
          <a:prstGeom prst="ellipse">
            <a:avLst/>
          </a:prstGeom>
          <a:noFill/>
        </p:spPr>
        <p:txBody>
          <a:bodyPr anchor="ctr"/>
          <a:lstStyle>
            <a:lvl1pPr algn="ctr">
              <a:defRPr/>
            </a:lvl1pPr>
          </a:lstStyle>
          <a:p>
            <a:r>
              <a:rPr lang="en-GB" dirty="0"/>
              <a:t>Icon</a:t>
            </a:r>
          </a:p>
        </p:txBody>
      </p:sp>
      <p:sp>
        <p:nvSpPr>
          <p:cNvPr id="71" name="Picture Placeholder 53">
            <a:extLst>
              <a:ext uri="{FF2B5EF4-FFF2-40B4-BE49-F238E27FC236}">
                <a16:creationId xmlns:a16="http://schemas.microsoft.com/office/drawing/2014/main" id="{03D8F2EE-E4E1-1E4E-8436-2D4D325D30DE}"/>
              </a:ext>
            </a:extLst>
          </p:cNvPr>
          <p:cNvSpPr>
            <a:spLocks noGrp="1" noChangeAspect="1"/>
          </p:cNvSpPr>
          <p:nvPr>
            <p:ph type="pic" sz="quarter" idx="50" hasCustomPrompt="1"/>
          </p:nvPr>
        </p:nvSpPr>
        <p:spPr>
          <a:xfrm>
            <a:off x="8222100" y="4704746"/>
            <a:ext cx="1026000" cy="1026000"/>
          </a:xfrm>
          <a:prstGeom prst="ellipse">
            <a:avLst/>
          </a:prstGeom>
          <a:noFill/>
        </p:spPr>
        <p:txBody>
          <a:bodyPr anchor="ctr"/>
          <a:lstStyle>
            <a:lvl1pPr algn="ctr">
              <a:defRPr/>
            </a:lvl1pPr>
          </a:lstStyle>
          <a:p>
            <a:r>
              <a:rPr lang="en-GB" dirty="0"/>
              <a:t>Icon</a:t>
            </a:r>
          </a:p>
        </p:txBody>
      </p:sp>
      <p:sp>
        <p:nvSpPr>
          <p:cNvPr id="29" name="Text Placeholder 7">
            <a:extLst>
              <a:ext uri="{FF2B5EF4-FFF2-40B4-BE49-F238E27FC236}">
                <a16:creationId xmlns:a16="http://schemas.microsoft.com/office/drawing/2014/main" id="{D0F5C787-02B9-7A46-9F3E-B23F482F192A}"/>
              </a:ext>
            </a:extLst>
          </p:cNvPr>
          <p:cNvSpPr>
            <a:spLocks noGrp="1"/>
          </p:cNvSpPr>
          <p:nvPr>
            <p:ph type="body" sz="quarter" idx="23"/>
          </p:nvPr>
        </p:nvSpPr>
        <p:spPr>
          <a:xfrm>
            <a:off x="9291445" y="2326151"/>
            <a:ext cx="2340000" cy="492443"/>
          </a:xfrm>
        </p:spPr>
        <p:txBody>
          <a:bodyPr lIns="72000" rIns="72000" anchor="ctr" anchorCtr="0"/>
          <a:lstStyle/>
          <a:p>
            <a:pPr lvl="0"/>
            <a:r>
              <a:rPr lang="en-GB" dirty="0"/>
              <a:t>Click to edit Master text styles</a:t>
            </a:r>
          </a:p>
        </p:txBody>
      </p:sp>
      <p:sp>
        <p:nvSpPr>
          <p:cNvPr id="30" name="Text Placeholder 7">
            <a:extLst>
              <a:ext uri="{FF2B5EF4-FFF2-40B4-BE49-F238E27FC236}">
                <a16:creationId xmlns:a16="http://schemas.microsoft.com/office/drawing/2014/main" id="{100C0A3F-05C7-7F4A-A40F-D2DC2BC5F69E}"/>
              </a:ext>
            </a:extLst>
          </p:cNvPr>
          <p:cNvSpPr>
            <a:spLocks noGrp="1"/>
          </p:cNvSpPr>
          <p:nvPr>
            <p:ph type="body" sz="quarter" idx="51"/>
          </p:nvPr>
        </p:nvSpPr>
        <p:spPr>
          <a:xfrm>
            <a:off x="560290" y="2326151"/>
            <a:ext cx="2232000" cy="492443"/>
          </a:xfrm>
        </p:spPr>
        <p:txBody>
          <a:bodyPr lIns="72000" rIns="72000" anchor="ctr" anchorCtr="0"/>
          <a:lstStyle>
            <a:lvl1pPr algn="r">
              <a:defRPr/>
            </a:lvl1pPr>
          </a:lstStyle>
          <a:p>
            <a:pPr lvl="0"/>
            <a:r>
              <a:rPr lang="en-GB" dirty="0"/>
              <a:t>Click to edit Master text styles</a:t>
            </a:r>
          </a:p>
        </p:txBody>
      </p:sp>
      <p:sp>
        <p:nvSpPr>
          <p:cNvPr id="31" name="Text Placeholder 7">
            <a:extLst>
              <a:ext uri="{FF2B5EF4-FFF2-40B4-BE49-F238E27FC236}">
                <a16:creationId xmlns:a16="http://schemas.microsoft.com/office/drawing/2014/main" id="{6848FAB9-7D26-D94E-828F-E0BD49278F6A}"/>
              </a:ext>
            </a:extLst>
          </p:cNvPr>
          <p:cNvSpPr>
            <a:spLocks noGrp="1"/>
          </p:cNvSpPr>
          <p:nvPr>
            <p:ph type="body" sz="quarter" idx="52"/>
          </p:nvPr>
        </p:nvSpPr>
        <p:spPr>
          <a:xfrm>
            <a:off x="9291445" y="4977911"/>
            <a:ext cx="2340000" cy="492443"/>
          </a:xfrm>
        </p:spPr>
        <p:txBody>
          <a:bodyPr lIns="72000" rIns="72000" anchor="ctr" anchorCtr="0"/>
          <a:lstStyle/>
          <a:p>
            <a:pPr lvl="0"/>
            <a:r>
              <a:rPr lang="en-GB" dirty="0"/>
              <a:t>Click to edit Master text styles</a:t>
            </a:r>
          </a:p>
        </p:txBody>
      </p:sp>
      <p:sp>
        <p:nvSpPr>
          <p:cNvPr id="32" name="Text Placeholder 7">
            <a:extLst>
              <a:ext uri="{FF2B5EF4-FFF2-40B4-BE49-F238E27FC236}">
                <a16:creationId xmlns:a16="http://schemas.microsoft.com/office/drawing/2014/main" id="{8AC22C16-9896-A140-9E50-DB7BCB8ACE9C}"/>
              </a:ext>
            </a:extLst>
          </p:cNvPr>
          <p:cNvSpPr>
            <a:spLocks noGrp="1"/>
          </p:cNvSpPr>
          <p:nvPr>
            <p:ph type="body" sz="quarter" idx="53"/>
          </p:nvPr>
        </p:nvSpPr>
        <p:spPr>
          <a:xfrm>
            <a:off x="9507445" y="3644438"/>
            <a:ext cx="2124000" cy="492443"/>
          </a:xfrm>
        </p:spPr>
        <p:txBody>
          <a:bodyPr lIns="72000" rIns="72000" anchor="ctr" anchorCtr="0"/>
          <a:lstStyle/>
          <a:p>
            <a:pPr lvl="0"/>
            <a:r>
              <a:rPr lang="en-GB" dirty="0"/>
              <a:t>Click to edit Master text styles</a:t>
            </a:r>
          </a:p>
        </p:txBody>
      </p:sp>
      <p:sp>
        <p:nvSpPr>
          <p:cNvPr id="33" name="Text Placeholder 7">
            <a:extLst>
              <a:ext uri="{FF2B5EF4-FFF2-40B4-BE49-F238E27FC236}">
                <a16:creationId xmlns:a16="http://schemas.microsoft.com/office/drawing/2014/main" id="{0A918704-3A2B-604C-A316-151363B5BAB4}"/>
              </a:ext>
            </a:extLst>
          </p:cNvPr>
          <p:cNvSpPr>
            <a:spLocks noGrp="1"/>
          </p:cNvSpPr>
          <p:nvPr>
            <p:ph type="body" sz="quarter" idx="54"/>
          </p:nvPr>
        </p:nvSpPr>
        <p:spPr>
          <a:xfrm>
            <a:off x="560290" y="4977911"/>
            <a:ext cx="2232000" cy="492443"/>
          </a:xfrm>
        </p:spPr>
        <p:txBody>
          <a:bodyPr lIns="72000" rIns="72000" anchor="ctr" anchorCtr="0"/>
          <a:lstStyle>
            <a:lvl1pPr algn="r">
              <a:defRPr/>
            </a:lvl1pPr>
          </a:lstStyle>
          <a:p>
            <a:pPr lvl="0"/>
            <a:r>
              <a:rPr lang="en-GB" dirty="0"/>
              <a:t>Click to edit Master text styles</a:t>
            </a:r>
          </a:p>
        </p:txBody>
      </p:sp>
      <p:sp>
        <p:nvSpPr>
          <p:cNvPr id="34" name="Text Placeholder 7">
            <a:extLst>
              <a:ext uri="{FF2B5EF4-FFF2-40B4-BE49-F238E27FC236}">
                <a16:creationId xmlns:a16="http://schemas.microsoft.com/office/drawing/2014/main" id="{F04933FE-204F-9543-82E4-CC9A245F7DE9}"/>
              </a:ext>
            </a:extLst>
          </p:cNvPr>
          <p:cNvSpPr>
            <a:spLocks noGrp="1"/>
          </p:cNvSpPr>
          <p:nvPr>
            <p:ph type="body" sz="quarter" idx="55"/>
          </p:nvPr>
        </p:nvSpPr>
        <p:spPr>
          <a:xfrm>
            <a:off x="560290" y="3644438"/>
            <a:ext cx="1980000" cy="492443"/>
          </a:xfrm>
        </p:spPr>
        <p:txBody>
          <a:bodyPr lIns="72000" rIns="72000" anchor="ctr" anchorCtr="0"/>
          <a:lstStyle>
            <a:lvl1pPr algn="r">
              <a:defRPr/>
            </a:lvl1pPr>
          </a:lstStyle>
          <a:p>
            <a:pPr lvl="0"/>
            <a:r>
              <a:rPr lang="en-GB" dirty="0"/>
              <a:t>Click to edit Master text styles</a:t>
            </a:r>
          </a:p>
        </p:txBody>
      </p:sp>
      <p:sp>
        <p:nvSpPr>
          <p:cNvPr id="41" name="TextBox 40">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6032864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Map w 5 Icons 1">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7310622" y="1713626"/>
            <a:ext cx="4182572" cy="4194000"/>
          </a:xfrm>
          <a:prstGeom prst="rect">
            <a:avLst/>
          </a:prstGeom>
        </p:spPr>
      </p:pic>
      <p:sp>
        <p:nvSpPr>
          <p:cNvPr id="27" name="Arc 26">
            <a:extLst>
              <a:ext uri="{FF2B5EF4-FFF2-40B4-BE49-F238E27FC236}">
                <a16:creationId xmlns:a16="http://schemas.microsoft.com/office/drawing/2014/main" id="{29937019-14CA-1E46-B21C-A5134D00A06B}"/>
              </a:ext>
            </a:extLst>
          </p:cNvPr>
          <p:cNvSpPr>
            <a:spLocks noChangeAspect="1"/>
          </p:cNvSpPr>
          <p:nvPr userDrawn="1"/>
        </p:nvSpPr>
        <p:spPr>
          <a:xfrm flipH="1">
            <a:off x="5032181" y="-552115"/>
            <a:ext cx="8724160" cy="872416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29" name="Text Placeholder 23">
            <a:extLst>
              <a:ext uri="{FF2B5EF4-FFF2-40B4-BE49-F238E27FC236}">
                <a16:creationId xmlns:a16="http://schemas.microsoft.com/office/drawing/2014/main" id="{FC11FE26-082D-7E46-91A6-A7ACC2577282}"/>
              </a:ext>
            </a:extLst>
          </p:cNvPr>
          <p:cNvSpPr>
            <a:spLocks noGrp="1"/>
          </p:cNvSpPr>
          <p:nvPr>
            <p:ph type="body" sz="quarter" idx="14" hasCustomPrompt="1"/>
          </p:nvPr>
        </p:nvSpPr>
        <p:spPr>
          <a:xfrm>
            <a:off x="6606274" y="578851"/>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2" name="Title 1">
            <a:extLst>
              <a:ext uri="{FF2B5EF4-FFF2-40B4-BE49-F238E27FC236}">
                <a16:creationId xmlns:a16="http://schemas.microsoft.com/office/drawing/2014/main" id="{AE2D448B-0FC6-F24E-9940-DE7BA7090F63}"/>
              </a:ext>
            </a:extLst>
          </p:cNvPr>
          <p:cNvSpPr>
            <a:spLocks noGrp="1"/>
          </p:cNvSpPr>
          <p:nvPr>
            <p:ph type="title" hasCustomPrompt="1"/>
          </p:nvPr>
        </p:nvSpPr>
        <p:spPr>
          <a:xfrm>
            <a:off x="560291" y="723802"/>
            <a:ext cx="4333972" cy="1077218"/>
          </a:xfrm>
          <a:noFill/>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374D161D-F8A1-764E-BFA7-30E074AEAFBB}"/>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E1CEA6DE-5158-574E-8595-BFD0BD8A13E3}"/>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307C8EB5-E0A8-C343-819B-32A21972A631}"/>
              </a:ext>
            </a:extLst>
          </p:cNvPr>
          <p:cNvCxnSpPr>
            <a:cxnSpLocks/>
          </p:cNvCxnSpPr>
          <p:nvPr userDrawn="1"/>
        </p:nvCxnSpPr>
        <p:spPr>
          <a:xfrm>
            <a:off x="560291" y="1986743"/>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F49CCB57-1A6F-A848-B433-3CA361C8287A}"/>
              </a:ext>
            </a:extLst>
          </p:cNvPr>
          <p:cNvSpPr>
            <a:spLocks noGrp="1"/>
          </p:cNvSpPr>
          <p:nvPr>
            <p:ph type="body" sz="quarter" idx="12"/>
          </p:nvPr>
        </p:nvSpPr>
        <p:spPr>
          <a:xfrm>
            <a:off x="546101" y="2435223"/>
            <a:ext cx="3227388"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C99E43F-2F4A-F446-BD77-4F54524945A3}"/>
              </a:ext>
            </a:extLst>
          </p:cNvPr>
          <p:cNvCxnSpPr>
            <a:cxnSpLocks/>
          </p:cNvCxnSpPr>
          <p:nvPr userDrawn="1"/>
        </p:nvCxnSpPr>
        <p:spPr>
          <a:xfrm>
            <a:off x="560291" y="6308725"/>
            <a:ext cx="44800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Oval 25">
            <a:extLst>
              <a:ext uri="{FF2B5EF4-FFF2-40B4-BE49-F238E27FC236}">
                <a16:creationId xmlns:a16="http://schemas.microsoft.com/office/drawing/2014/main" id="{72E20345-E265-DB46-B2FE-914EBE817C39}"/>
              </a:ext>
            </a:extLst>
          </p:cNvPr>
          <p:cNvSpPr/>
          <p:nvPr userDrawn="1"/>
        </p:nvSpPr>
        <p:spPr>
          <a:xfrm>
            <a:off x="7180261" y="1595965"/>
            <a:ext cx="4428000" cy="442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40" name="Text Placeholder 23">
            <a:extLst>
              <a:ext uri="{FF2B5EF4-FFF2-40B4-BE49-F238E27FC236}">
                <a16:creationId xmlns:a16="http://schemas.microsoft.com/office/drawing/2014/main" id="{09932CA3-1104-4C45-977B-AC6FB6B88BC1}"/>
              </a:ext>
            </a:extLst>
          </p:cNvPr>
          <p:cNvSpPr>
            <a:spLocks noGrp="1"/>
          </p:cNvSpPr>
          <p:nvPr>
            <p:ph type="body" sz="quarter" idx="24" hasCustomPrompt="1"/>
          </p:nvPr>
        </p:nvSpPr>
        <p:spPr>
          <a:xfrm>
            <a:off x="5561382" y="2818763"/>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41" name="Text Placeholder 23">
            <a:extLst>
              <a:ext uri="{FF2B5EF4-FFF2-40B4-BE49-F238E27FC236}">
                <a16:creationId xmlns:a16="http://schemas.microsoft.com/office/drawing/2014/main" id="{3DFD7C71-1462-B140-B8C3-8C372AA5A419}"/>
              </a:ext>
            </a:extLst>
          </p:cNvPr>
          <p:cNvSpPr>
            <a:spLocks noGrp="1"/>
          </p:cNvSpPr>
          <p:nvPr>
            <p:ph type="body" sz="quarter" idx="25" hasCustomPrompt="1"/>
          </p:nvPr>
        </p:nvSpPr>
        <p:spPr>
          <a:xfrm>
            <a:off x="5548411" y="4029249"/>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42" name="Text Placeholder 23">
            <a:extLst>
              <a:ext uri="{FF2B5EF4-FFF2-40B4-BE49-F238E27FC236}">
                <a16:creationId xmlns:a16="http://schemas.microsoft.com/office/drawing/2014/main" id="{8E54D291-3C37-4D40-9ED6-2C8044E33A83}"/>
              </a:ext>
            </a:extLst>
          </p:cNvPr>
          <p:cNvSpPr>
            <a:spLocks noGrp="1"/>
          </p:cNvSpPr>
          <p:nvPr>
            <p:ph type="body" sz="quarter" idx="26" hasCustomPrompt="1"/>
          </p:nvPr>
        </p:nvSpPr>
        <p:spPr>
          <a:xfrm>
            <a:off x="5896209" y="5239733"/>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33" name="Oval 32">
            <a:extLst>
              <a:ext uri="{FF2B5EF4-FFF2-40B4-BE49-F238E27FC236}">
                <a16:creationId xmlns:a16="http://schemas.microsoft.com/office/drawing/2014/main" id="{A423BE07-D037-3445-8D1F-D48966449654}"/>
              </a:ext>
            </a:extLst>
          </p:cNvPr>
          <p:cNvSpPr>
            <a:spLocks noChangeAspect="1"/>
          </p:cNvSpPr>
          <p:nvPr userDrawn="1"/>
        </p:nvSpPr>
        <p:spPr>
          <a:xfrm>
            <a:off x="5583106" y="491632"/>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5" name="Oval 34">
            <a:extLst>
              <a:ext uri="{FF2B5EF4-FFF2-40B4-BE49-F238E27FC236}">
                <a16:creationId xmlns:a16="http://schemas.microsoft.com/office/drawing/2014/main" id="{1E18276F-5DED-A84E-BC19-562C98CEB777}"/>
              </a:ext>
            </a:extLst>
          </p:cNvPr>
          <p:cNvSpPr>
            <a:spLocks noChangeAspect="1"/>
          </p:cNvSpPr>
          <p:nvPr userDrawn="1"/>
        </p:nvSpPr>
        <p:spPr>
          <a:xfrm>
            <a:off x="4914526" y="1521058"/>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6" name="Oval 35">
            <a:extLst>
              <a:ext uri="{FF2B5EF4-FFF2-40B4-BE49-F238E27FC236}">
                <a16:creationId xmlns:a16="http://schemas.microsoft.com/office/drawing/2014/main" id="{2072D24A-72B7-F24A-AC21-F82C13EE6B7F}"/>
              </a:ext>
            </a:extLst>
          </p:cNvPr>
          <p:cNvSpPr>
            <a:spLocks noChangeAspect="1"/>
          </p:cNvSpPr>
          <p:nvPr userDrawn="1"/>
        </p:nvSpPr>
        <p:spPr>
          <a:xfrm>
            <a:off x="4535276" y="3942030"/>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7" name="Oval 36">
            <a:extLst>
              <a:ext uri="{FF2B5EF4-FFF2-40B4-BE49-F238E27FC236}">
                <a16:creationId xmlns:a16="http://schemas.microsoft.com/office/drawing/2014/main" id="{7E3E102D-51E0-BB41-8E5E-4D807A9003CD}"/>
              </a:ext>
            </a:extLst>
          </p:cNvPr>
          <p:cNvSpPr>
            <a:spLocks noChangeAspect="1"/>
          </p:cNvSpPr>
          <p:nvPr userDrawn="1"/>
        </p:nvSpPr>
        <p:spPr>
          <a:xfrm>
            <a:off x="4885219" y="5152514"/>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9" name="Picture Placeholder 19">
            <a:extLst>
              <a:ext uri="{FF2B5EF4-FFF2-40B4-BE49-F238E27FC236}">
                <a16:creationId xmlns:a16="http://schemas.microsoft.com/office/drawing/2014/main" id="{C9425520-C2EA-804B-A3E2-8DCA0B4696D2}"/>
              </a:ext>
            </a:extLst>
          </p:cNvPr>
          <p:cNvSpPr>
            <a:spLocks noGrp="1" noChangeAspect="1"/>
          </p:cNvSpPr>
          <p:nvPr>
            <p:ph type="pic" sz="quarter" idx="18" hasCustomPrompt="1"/>
          </p:nvPr>
        </p:nvSpPr>
        <p:spPr>
          <a:xfrm>
            <a:off x="5604406" y="479138"/>
            <a:ext cx="965400" cy="1032990"/>
          </a:xfrm>
          <a:prstGeom prst="ellipse">
            <a:avLst/>
          </a:prstGeom>
        </p:spPr>
        <p:txBody>
          <a:bodyPr lIns="72000" tIns="72000" rIns="72000" bIns="72000" anchor="ctr"/>
          <a:lstStyle>
            <a:lvl1pPr algn="ctr">
              <a:defRPr sz="1400"/>
            </a:lvl1pPr>
          </a:lstStyle>
          <a:p>
            <a:r>
              <a:rPr lang="en-US" dirty="0"/>
              <a:t>Icon</a:t>
            </a:r>
          </a:p>
        </p:txBody>
      </p:sp>
      <p:sp>
        <p:nvSpPr>
          <p:cNvPr id="20" name="Picture Placeholder 19">
            <a:extLst>
              <a:ext uri="{FF2B5EF4-FFF2-40B4-BE49-F238E27FC236}">
                <a16:creationId xmlns:a16="http://schemas.microsoft.com/office/drawing/2014/main" id="{7B864F8F-9211-0A4A-A55D-2AFA96481D62}"/>
              </a:ext>
            </a:extLst>
          </p:cNvPr>
          <p:cNvSpPr>
            <a:spLocks noGrp="1" noChangeAspect="1"/>
          </p:cNvSpPr>
          <p:nvPr>
            <p:ph type="pic" sz="quarter" idx="19" hasCustomPrompt="1"/>
          </p:nvPr>
        </p:nvSpPr>
        <p:spPr>
          <a:xfrm>
            <a:off x="4922306" y="1508564"/>
            <a:ext cx="992440" cy="1032990"/>
          </a:xfrm>
          <a:prstGeom prst="ellipse">
            <a:avLst/>
          </a:prstGeom>
        </p:spPr>
        <p:txBody>
          <a:bodyPr lIns="72000" tIns="72000" rIns="72000" bIns="72000" anchor="ctr"/>
          <a:lstStyle>
            <a:lvl1pPr algn="ctr">
              <a:defRPr sz="1400"/>
            </a:lvl1pPr>
          </a:lstStyle>
          <a:p>
            <a:r>
              <a:rPr lang="en-US" dirty="0"/>
              <a:t>Icon</a:t>
            </a:r>
          </a:p>
        </p:txBody>
      </p:sp>
      <p:sp>
        <p:nvSpPr>
          <p:cNvPr id="21" name="Picture Placeholder 19">
            <a:extLst>
              <a:ext uri="{FF2B5EF4-FFF2-40B4-BE49-F238E27FC236}">
                <a16:creationId xmlns:a16="http://schemas.microsoft.com/office/drawing/2014/main" id="{EC7E87A2-9FA3-3346-946E-894E5107645E}"/>
              </a:ext>
            </a:extLst>
          </p:cNvPr>
          <p:cNvSpPr>
            <a:spLocks noGrp="1" noChangeAspect="1"/>
          </p:cNvSpPr>
          <p:nvPr>
            <p:ph type="pic" sz="quarter" idx="20" hasCustomPrompt="1"/>
          </p:nvPr>
        </p:nvSpPr>
        <p:spPr>
          <a:xfrm>
            <a:off x="4535276" y="3929536"/>
            <a:ext cx="1008000" cy="1032990"/>
          </a:xfrm>
          <a:prstGeom prst="ellipse">
            <a:avLst/>
          </a:prstGeom>
        </p:spPr>
        <p:txBody>
          <a:bodyPr lIns="72000" tIns="72000" rIns="72000" bIns="72000" anchor="ctr"/>
          <a:lstStyle>
            <a:lvl1pPr algn="ctr">
              <a:defRPr sz="1400"/>
            </a:lvl1pPr>
          </a:lstStyle>
          <a:p>
            <a:r>
              <a:rPr lang="en-US" dirty="0"/>
              <a:t>Icon</a:t>
            </a:r>
          </a:p>
        </p:txBody>
      </p:sp>
      <p:sp>
        <p:nvSpPr>
          <p:cNvPr id="23" name="Picture Placeholder 19">
            <a:extLst>
              <a:ext uri="{FF2B5EF4-FFF2-40B4-BE49-F238E27FC236}">
                <a16:creationId xmlns:a16="http://schemas.microsoft.com/office/drawing/2014/main" id="{AFB86E5B-2FA6-6C45-B9CF-4114642CE07C}"/>
              </a:ext>
            </a:extLst>
          </p:cNvPr>
          <p:cNvSpPr>
            <a:spLocks noGrp="1" noChangeAspect="1"/>
          </p:cNvSpPr>
          <p:nvPr>
            <p:ph type="pic" sz="quarter" idx="21" hasCustomPrompt="1"/>
          </p:nvPr>
        </p:nvSpPr>
        <p:spPr>
          <a:xfrm>
            <a:off x="4882229" y="5140020"/>
            <a:ext cx="1013980" cy="1032990"/>
          </a:xfrm>
          <a:prstGeom prst="ellipse">
            <a:avLst/>
          </a:prstGeom>
        </p:spPr>
        <p:txBody>
          <a:bodyPr lIns="72000" tIns="72000" rIns="72000" bIns="72000" anchor="ctr"/>
          <a:lstStyle>
            <a:lvl1pPr algn="ctr">
              <a:defRPr sz="1400"/>
            </a:lvl1pPr>
          </a:lstStyle>
          <a:p>
            <a:r>
              <a:rPr lang="en-US" dirty="0"/>
              <a:t>Icon</a:t>
            </a:r>
          </a:p>
        </p:txBody>
      </p:sp>
      <p:sp>
        <p:nvSpPr>
          <p:cNvPr id="43" name="Oval 42">
            <a:extLst>
              <a:ext uri="{FF2B5EF4-FFF2-40B4-BE49-F238E27FC236}">
                <a16:creationId xmlns:a16="http://schemas.microsoft.com/office/drawing/2014/main" id="{99CF6DD9-32BA-A24E-9F49-B4858E21C0B1}"/>
              </a:ext>
            </a:extLst>
          </p:cNvPr>
          <p:cNvSpPr>
            <a:spLocks noChangeAspect="1"/>
          </p:cNvSpPr>
          <p:nvPr userDrawn="1"/>
        </p:nvSpPr>
        <p:spPr>
          <a:xfrm>
            <a:off x="4544329" y="2731544"/>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44" name="Picture Placeholder 19">
            <a:extLst>
              <a:ext uri="{FF2B5EF4-FFF2-40B4-BE49-F238E27FC236}">
                <a16:creationId xmlns:a16="http://schemas.microsoft.com/office/drawing/2014/main" id="{4C8E3887-0F26-D34B-89D5-E50882B26483}"/>
              </a:ext>
            </a:extLst>
          </p:cNvPr>
          <p:cNvSpPr>
            <a:spLocks noGrp="1" noChangeAspect="1"/>
          </p:cNvSpPr>
          <p:nvPr>
            <p:ph type="pic" sz="quarter" idx="27" hasCustomPrompt="1"/>
          </p:nvPr>
        </p:nvSpPr>
        <p:spPr>
          <a:xfrm>
            <a:off x="4552109" y="2719050"/>
            <a:ext cx="992440" cy="1032990"/>
          </a:xfrm>
          <a:prstGeom prst="ellipse">
            <a:avLst/>
          </a:prstGeom>
        </p:spPr>
        <p:txBody>
          <a:bodyPr lIns="72000" tIns="72000" rIns="72000" bIns="72000" anchor="ctr"/>
          <a:lstStyle>
            <a:lvl1pPr algn="ctr">
              <a:defRPr sz="1400"/>
            </a:lvl1pPr>
          </a:lstStyle>
          <a:p>
            <a:r>
              <a:rPr lang="en-US" dirty="0"/>
              <a:t>Icon</a:t>
            </a:r>
          </a:p>
        </p:txBody>
      </p:sp>
      <p:sp>
        <p:nvSpPr>
          <p:cNvPr id="45" name="Text Placeholder 23">
            <a:extLst>
              <a:ext uri="{FF2B5EF4-FFF2-40B4-BE49-F238E27FC236}">
                <a16:creationId xmlns:a16="http://schemas.microsoft.com/office/drawing/2014/main" id="{D1C4F4F8-A1A8-534C-80A2-DCA9304271B0}"/>
              </a:ext>
            </a:extLst>
          </p:cNvPr>
          <p:cNvSpPr>
            <a:spLocks noGrp="1"/>
          </p:cNvSpPr>
          <p:nvPr>
            <p:ph type="body" sz="quarter" idx="28" hasCustomPrompt="1"/>
          </p:nvPr>
        </p:nvSpPr>
        <p:spPr>
          <a:xfrm>
            <a:off x="5922526" y="1608277"/>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30" name="Text Placeholder 5">
            <a:extLst>
              <a:ext uri="{FF2B5EF4-FFF2-40B4-BE49-F238E27FC236}">
                <a16:creationId xmlns:a16="http://schemas.microsoft.com/office/drawing/2014/main" id="{9AAE1233-5862-3F49-8A03-E4A0FA77CAAA}"/>
              </a:ext>
            </a:extLst>
          </p:cNvPr>
          <p:cNvSpPr>
            <a:spLocks noGrp="1"/>
          </p:cNvSpPr>
          <p:nvPr>
            <p:ph type="body" sz="quarter" idx="41"/>
          </p:nvPr>
        </p:nvSpPr>
        <p:spPr>
          <a:xfrm>
            <a:off x="550862" y="4032911"/>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1" name="TextBox 30">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9239977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Map w 4 Icon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D448B-0FC6-F24E-9940-DE7BA7090F63}"/>
              </a:ext>
            </a:extLst>
          </p:cNvPr>
          <p:cNvSpPr>
            <a:spLocks noGrp="1"/>
          </p:cNvSpPr>
          <p:nvPr>
            <p:ph type="title" hasCustomPrompt="1"/>
          </p:nvPr>
        </p:nvSpPr>
        <p:spPr>
          <a:xfrm>
            <a:off x="560291" y="723802"/>
            <a:ext cx="4333972" cy="1077218"/>
          </a:xfrm>
          <a:noFill/>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374D161D-F8A1-764E-BFA7-30E074AEAFBB}"/>
              </a:ext>
            </a:extLst>
          </p:cNvPr>
          <p:cNvSpPr>
            <a:spLocks noGrp="1"/>
          </p:cNvSpPr>
          <p:nvPr>
            <p:ph type="ftr" sz="quarter" idx="10"/>
          </p:nvPr>
        </p:nvSpPr>
        <p:spPr/>
        <p:txBody>
          <a:bodyPr/>
          <a:lstStyle/>
          <a:p>
            <a:r>
              <a:rPr lang="en-US"/>
              <a:t>DWF | Title</a:t>
            </a:r>
            <a:endParaRPr lang="en-US" dirty="0"/>
          </a:p>
        </p:txBody>
      </p:sp>
      <p:sp>
        <p:nvSpPr>
          <p:cNvPr id="4" name="Slide Number Placeholder 3">
            <a:extLst>
              <a:ext uri="{FF2B5EF4-FFF2-40B4-BE49-F238E27FC236}">
                <a16:creationId xmlns:a16="http://schemas.microsoft.com/office/drawing/2014/main" id="{E1CEA6DE-5158-574E-8595-BFD0BD8A13E3}"/>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307C8EB5-E0A8-C343-819B-32A21972A631}"/>
              </a:ext>
            </a:extLst>
          </p:cNvPr>
          <p:cNvCxnSpPr>
            <a:cxnSpLocks/>
          </p:cNvCxnSpPr>
          <p:nvPr userDrawn="1"/>
        </p:nvCxnSpPr>
        <p:spPr>
          <a:xfrm>
            <a:off x="560291" y="1986743"/>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F49CCB57-1A6F-A848-B433-3CA361C8287A}"/>
              </a:ext>
            </a:extLst>
          </p:cNvPr>
          <p:cNvSpPr>
            <a:spLocks noGrp="1"/>
          </p:cNvSpPr>
          <p:nvPr>
            <p:ph type="body" sz="quarter" idx="12"/>
          </p:nvPr>
        </p:nvSpPr>
        <p:spPr>
          <a:xfrm>
            <a:off x="546101" y="2435223"/>
            <a:ext cx="3227388"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C99E43F-2F4A-F446-BD77-4F54524945A3}"/>
              </a:ext>
            </a:extLst>
          </p:cNvPr>
          <p:cNvCxnSpPr>
            <a:cxnSpLocks/>
          </p:cNvCxnSpPr>
          <p:nvPr userDrawn="1"/>
        </p:nvCxnSpPr>
        <p:spPr>
          <a:xfrm>
            <a:off x="560291" y="6308725"/>
            <a:ext cx="44800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F7FDED-604E-9542-A498-445A3F22664B}"/>
              </a:ext>
            </a:extLst>
          </p:cNvPr>
          <p:cNvSpPr txBox="1"/>
          <p:nvPr userDrawn="1"/>
        </p:nvSpPr>
        <p:spPr>
          <a:xfrm>
            <a:off x="6294474" y="6991350"/>
            <a:ext cx="5897526"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Arc 33">
            <a:extLst>
              <a:ext uri="{FF2B5EF4-FFF2-40B4-BE49-F238E27FC236}">
                <a16:creationId xmlns:a16="http://schemas.microsoft.com/office/drawing/2014/main" id="{246D5A26-FEE1-2B4E-BCA6-49F31DB83DEF}"/>
              </a:ext>
            </a:extLst>
          </p:cNvPr>
          <p:cNvSpPr>
            <a:spLocks noChangeAspect="1"/>
          </p:cNvSpPr>
          <p:nvPr userDrawn="1"/>
        </p:nvSpPr>
        <p:spPr>
          <a:xfrm flipH="1">
            <a:off x="5032181" y="-552115"/>
            <a:ext cx="8724160" cy="872416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35" name="Text Placeholder 23">
            <a:extLst>
              <a:ext uri="{FF2B5EF4-FFF2-40B4-BE49-F238E27FC236}">
                <a16:creationId xmlns:a16="http://schemas.microsoft.com/office/drawing/2014/main" id="{979BE9D3-2644-1148-B66F-101091D3C373}"/>
              </a:ext>
            </a:extLst>
          </p:cNvPr>
          <p:cNvSpPr>
            <a:spLocks noGrp="1"/>
          </p:cNvSpPr>
          <p:nvPr>
            <p:ph type="body" sz="quarter" idx="14" hasCustomPrompt="1"/>
          </p:nvPr>
        </p:nvSpPr>
        <p:spPr>
          <a:xfrm>
            <a:off x="6633433" y="578851"/>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40" name="Oval 39">
            <a:extLst>
              <a:ext uri="{FF2B5EF4-FFF2-40B4-BE49-F238E27FC236}">
                <a16:creationId xmlns:a16="http://schemas.microsoft.com/office/drawing/2014/main" id="{503F23A8-C10A-A845-9AFF-90E8FCD8EDCB}"/>
              </a:ext>
            </a:extLst>
          </p:cNvPr>
          <p:cNvSpPr/>
          <p:nvPr userDrawn="1"/>
        </p:nvSpPr>
        <p:spPr>
          <a:xfrm>
            <a:off x="7180261" y="1595965"/>
            <a:ext cx="4428000" cy="442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44" name="Text Placeholder 23">
            <a:extLst>
              <a:ext uri="{FF2B5EF4-FFF2-40B4-BE49-F238E27FC236}">
                <a16:creationId xmlns:a16="http://schemas.microsoft.com/office/drawing/2014/main" id="{0D04CA9D-1064-3544-94FD-1BFD8622EDE9}"/>
              </a:ext>
            </a:extLst>
          </p:cNvPr>
          <p:cNvSpPr>
            <a:spLocks noGrp="1"/>
          </p:cNvSpPr>
          <p:nvPr>
            <p:ph type="body" sz="quarter" idx="24" hasCustomPrompt="1"/>
          </p:nvPr>
        </p:nvSpPr>
        <p:spPr>
          <a:xfrm>
            <a:off x="5849937" y="1968483"/>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45" name="Text Placeholder 23">
            <a:extLst>
              <a:ext uri="{FF2B5EF4-FFF2-40B4-BE49-F238E27FC236}">
                <a16:creationId xmlns:a16="http://schemas.microsoft.com/office/drawing/2014/main" id="{A697DCDE-AEF4-5540-AB48-7E16BD8A61E3}"/>
              </a:ext>
            </a:extLst>
          </p:cNvPr>
          <p:cNvSpPr>
            <a:spLocks noGrp="1"/>
          </p:cNvSpPr>
          <p:nvPr>
            <p:ph type="body" sz="quarter" idx="25" hasCustomPrompt="1"/>
          </p:nvPr>
        </p:nvSpPr>
        <p:spPr>
          <a:xfrm>
            <a:off x="5593676" y="3545455"/>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46" name="Text Placeholder 23">
            <a:extLst>
              <a:ext uri="{FF2B5EF4-FFF2-40B4-BE49-F238E27FC236}">
                <a16:creationId xmlns:a16="http://schemas.microsoft.com/office/drawing/2014/main" id="{C6799407-F890-EC4C-AB00-5E214110D7F1}"/>
              </a:ext>
            </a:extLst>
          </p:cNvPr>
          <p:cNvSpPr>
            <a:spLocks noGrp="1"/>
          </p:cNvSpPr>
          <p:nvPr>
            <p:ph type="body" sz="quarter" idx="26" hasCustomPrompt="1"/>
          </p:nvPr>
        </p:nvSpPr>
        <p:spPr>
          <a:xfrm>
            <a:off x="5896209" y="5104223"/>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26" name="Oval 25">
            <a:extLst>
              <a:ext uri="{FF2B5EF4-FFF2-40B4-BE49-F238E27FC236}">
                <a16:creationId xmlns:a16="http://schemas.microsoft.com/office/drawing/2014/main" id="{A3ADDEAA-6545-3148-9F79-69A9D0476812}"/>
              </a:ext>
            </a:extLst>
          </p:cNvPr>
          <p:cNvSpPr>
            <a:spLocks noChangeAspect="1"/>
          </p:cNvSpPr>
          <p:nvPr userDrawn="1"/>
        </p:nvSpPr>
        <p:spPr>
          <a:xfrm>
            <a:off x="5583106" y="491632"/>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7" name="Oval 26">
            <a:extLst>
              <a:ext uri="{FF2B5EF4-FFF2-40B4-BE49-F238E27FC236}">
                <a16:creationId xmlns:a16="http://schemas.microsoft.com/office/drawing/2014/main" id="{E6162D9A-14C5-D945-9134-E3CD9EF7BBBC}"/>
              </a:ext>
            </a:extLst>
          </p:cNvPr>
          <p:cNvSpPr>
            <a:spLocks noChangeAspect="1"/>
          </p:cNvSpPr>
          <p:nvPr userDrawn="1"/>
        </p:nvSpPr>
        <p:spPr>
          <a:xfrm>
            <a:off x="4814943" y="1881264"/>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2" name="Oval 31">
            <a:extLst>
              <a:ext uri="{FF2B5EF4-FFF2-40B4-BE49-F238E27FC236}">
                <a16:creationId xmlns:a16="http://schemas.microsoft.com/office/drawing/2014/main" id="{7817EE6F-BDF8-DC4E-809A-FC11879A2142}"/>
              </a:ext>
            </a:extLst>
          </p:cNvPr>
          <p:cNvSpPr>
            <a:spLocks noChangeAspect="1"/>
          </p:cNvSpPr>
          <p:nvPr userDrawn="1"/>
        </p:nvSpPr>
        <p:spPr>
          <a:xfrm>
            <a:off x="4562435" y="3458236"/>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3" name="Oval 32">
            <a:extLst>
              <a:ext uri="{FF2B5EF4-FFF2-40B4-BE49-F238E27FC236}">
                <a16:creationId xmlns:a16="http://schemas.microsoft.com/office/drawing/2014/main" id="{61EED752-54E1-AB41-AB17-7E0D32D4E41A}"/>
              </a:ext>
            </a:extLst>
          </p:cNvPr>
          <p:cNvSpPr>
            <a:spLocks noChangeAspect="1"/>
          </p:cNvSpPr>
          <p:nvPr userDrawn="1"/>
        </p:nvSpPr>
        <p:spPr>
          <a:xfrm>
            <a:off x="4867113" y="5017004"/>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6" name="Picture Placeholder 19">
            <a:extLst>
              <a:ext uri="{FF2B5EF4-FFF2-40B4-BE49-F238E27FC236}">
                <a16:creationId xmlns:a16="http://schemas.microsoft.com/office/drawing/2014/main" id="{CD9B441A-1058-1046-889A-820C8483AAC1}"/>
              </a:ext>
            </a:extLst>
          </p:cNvPr>
          <p:cNvSpPr>
            <a:spLocks noGrp="1" noChangeAspect="1"/>
          </p:cNvSpPr>
          <p:nvPr>
            <p:ph type="pic" sz="quarter" idx="18" hasCustomPrompt="1"/>
          </p:nvPr>
        </p:nvSpPr>
        <p:spPr>
          <a:xfrm>
            <a:off x="5583106" y="495840"/>
            <a:ext cx="1008000" cy="999586"/>
          </a:xfrm>
          <a:prstGeom prst="ellipse">
            <a:avLst/>
          </a:prstGeom>
        </p:spPr>
        <p:txBody>
          <a:bodyPr lIns="72000" tIns="72000" rIns="72000" bIns="72000" anchor="ctr"/>
          <a:lstStyle>
            <a:lvl1pPr algn="ctr">
              <a:defRPr sz="1400"/>
            </a:lvl1pPr>
          </a:lstStyle>
          <a:p>
            <a:r>
              <a:rPr lang="en-US" dirty="0"/>
              <a:t>Icon</a:t>
            </a:r>
          </a:p>
        </p:txBody>
      </p:sp>
      <p:sp>
        <p:nvSpPr>
          <p:cNvPr id="37" name="Picture Placeholder 19">
            <a:extLst>
              <a:ext uri="{FF2B5EF4-FFF2-40B4-BE49-F238E27FC236}">
                <a16:creationId xmlns:a16="http://schemas.microsoft.com/office/drawing/2014/main" id="{861B9FBF-3B83-E24D-B476-8CBCEFAF5DAF}"/>
              </a:ext>
            </a:extLst>
          </p:cNvPr>
          <p:cNvSpPr>
            <a:spLocks noGrp="1" noChangeAspect="1"/>
          </p:cNvSpPr>
          <p:nvPr>
            <p:ph type="pic" sz="quarter" idx="19" hasCustomPrompt="1"/>
          </p:nvPr>
        </p:nvSpPr>
        <p:spPr>
          <a:xfrm>
            <a:off x="4814943" y="1885472"/>
            <a:ext cx="1008000" cy="999586"/>
          </a:xfrm>
          <a:prstGeom prst="ellipse">
            <a:avLst/>
          </a:prstGeom>
        </p:spPr>
        <p:txBody>
          <a:bodyPr lIns="72000" tIns="72000" rIns="72000" bIns="72000" anchor="ctr"/>
          <a:lstStyle>
            <a:lvl1pPr algn="ctr">
              <a:defRPr sz="1400"/>
            </a:lvl1pPr>
          </a:lstStyle>
          <a:p>
            <a:r>
              <a:rPr lang="en-US" dirty="0"/>
              <a:t>Icon</a:t>
            </a:r>
          </a:p>
        </p:txBody>
      </p:sp>
      <p:sp>
        <p:nvSpPr>
          <p:cNvPr id="38" name="Picture Placeholder 19">
            <a:extLst>
              <a:ext uri="{FF2B5EF4-FFF2-40B4-BE49-F238E27FC236}">
                <a16:creationId xmlns:a16="http://schemas.microsoft.com/office/drawing/2014/main" id="{10C4F83F-9FC3-3845-B80D-CA5CBC9A09FB}"/>
              </a:ext>
            </a:extLst>
          </p:cNvPr>
          <p:cNvSpPr>
            <a:spLocks noGrp="1" noChangeAspect="1"/>
          </p:cNvSpPr>
          <p:nvPr>
            <p:ph type="pic" sz="quarter" idx="20" hasCustomPrompt="1"/>
          </p:nvPr>
        </p:nvSpPr>
        <p:spPr>
          <a:xfrm>
            <a:off x="4562435" y="3462444"/>
            <a:ext cx="1008000" cy="999586"/>
          </a:xfrm>
          <a:prstGeom prst="ellipse">
            <a:avLst/>
          </a:prstGeom>
        </p:spPr>
        <p:txBody>
          <a:bodyPr lIns="72000" tIns="72000" rIns="72000" bIns="72000" anchor="ctr"/>
          <a:lstStyle>
            <a:lvl1pPr algn="ctr">
              <a:defRPr sz="1400"/>
            </a:lvl1pPr>
          </a:lstStyle>
          <a:p>
            <a:r>
              <a:rPr lang="en-US" dirty="0"/>
              <a:t>Icon</a:t>
            </a:r>
          </a:p>
        </p:txBody>
      </p:sp>
      <p:sp>
        <p:nvSpPr>
          <p:cNvPr id="39" name="Picture Placeholder 19">
            <a:extLst>
              <a:ext uri="{FF2B5EF4-FFF2-40B4-BE49-F238E27FC236}">
                <a16:creationId xmlns:a16="http://schemas.microsoft.com/office/drawing/2014/main" id="{B7999C9B-8EF7-2E47-A695-5F69DF6EBF59}"/>
              </a:ext>
            </a:extLst>
          </p:cNvPr>
          <p:cNvSpPr>
            <a:spLocks noGrp="1" noChangeAspect="1"/>
          </p:cNvSpPr>
          <p:nvPr>
            <p:ph type="pic" sz="quarter" idx="21" hasCustomPrompt="1"/>
          </p:nvPr>
        </p:nvSpPr>
        <p:spPr>
          <a:xfrm>
            <a:off x="4867113" y="5021212"/>
            <a:ext cx="1008000" cy="999586"/>
          </a:xfrm>
          <a:prstGeom prst="ellipse">
            <a:avLst/>
          </a:prstGeom>
        </p:spPr>
        <p:txBody>
          <a:bodyPr lIns="72000" tIns="72000" rIns="72000" bIns="72000" anchor="ctr"/>
          <a:lstStyle>
            <a:lvl1pPr algn="ctr">
              <a:defRPr sz="1400"/>
            </a:lvl1pPr>
          </a:lstStyle>
          <a:p>
            <a:r>
              <a:rPr lang="en-US" dirty="0"/>
              <a:t>Icon</a:t>
            </a:r>
          </a:p>
        </p:txBody>
      </p:sp>
      <p:sp>
        <p:nvSpPr>
          <p:cNvPr id="28" name="Text Placeholder 5">
            <a:extLst>
              <a:ext uri="{FF2B5EF4-FFF2-40B4-BE49-F238E27FC236}">
                <a16:creationId xmlns:a16="http://schemas.microsoft.com/office/drawing/2014/main" id="{34A121B3-249E-9C4A-B1F4-1078628AA24E}"/>
              </a:ext>
            </a:extLst>
          </p:cNvPr>
          <p:cNvSpPr>
            <a:spLocks noGrp="1"/>
          </p:cNvSpPr>
          <p:nvPr>
            <p:ph type="body" sz="quarter" idx="41"/>
          </p:nvPr>
        </p:nvSpPr>
        <p:spPr>
          <a:xfrm>
            <a:off x="550862" y="4032911"/>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0" name="TextBox 29">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pic>
        <p:nvPicPr>
          <p:cNvPr id="29" name="Picture 28"/>
          <p:cNvPicPr>
            <a:picLocks noChangeAspect="1"/>
          </p:cNvPicPr>
          <p:nvPr userDrawn="1"/>
        </p:nvPicPr>
        <p:blipFill>
          <a:blip r:embed="rId2"/>
          <a:stretch>
            <a:fillRect/>
          </a:stretch>
        </p:blipFill>
        <p:spPr>
          <a:xfrm>
            <a:off x="7310622" y="1713626"/>
            <a:ext cx="4182572" cy="4194000"/>
          </a:xfrm>
          <a:prstGeom prst="rect">
            <a:avLst/>
          </a:prstGeom>
        </p:spPr>
      </p:pic>
    </p:spTree>
    <p:extLst>
      <p:ext uri="{BB962C8B-B14F-4D97-AF65-F5344CB8AC3E}">
        <p14:creationId xmlns:p14="http://schemas.microsoft.com/office/powerpoint/2010/main" val="427611283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Map w 5 Icons 2">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a:stretch>
            <a:fillRect/>
          </a:stretch>
        </p:blipFill>
        <p:spPr>
          <a:xfrm>
            <a:off x="7706555" y="1461023"/>
            <a:ext cx="3924078" cy="3934800"/>
          </a:xfrm>
          <a:prstGeom prst="rect">
            <a:avLst/>
          </a:prstGeom>
        </p:spPr>
      </p:pic>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4956677" cy="538609"/>
          </a:xfrm>
        </p:spPr>
        <p:txBody>
          <a:bodyPr/>
          <a:lstStyle/>
          <a:p>
            <a:r>
              <a:rPr lang="en-GB" dirty="0"/>
              <a:t>Click to edit Master title style</a:t>
            </a:r>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7534724" y="1290346"/>
            <a:ext cx="4277308" cy="4277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a:spLocks noChangeAspect="1"/>
          </p:cNvSpPr>
          <p:nvPr userDrawn="1"/>
        </p:nvSpPr>
        <p:spPr>
          <a:xfrm flipH="1">
            <a:off x="6522373" y="361214"/>
            <a:ext cx="6300000" cy="630000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17" name="Oval 16">
            <a:extLst>
              <a:ext uri="{FF2B5EF4-FFF2-40B4-BE49-F238E27FC236}">
                <a16:creationId xmlns:a16="http://schemas.microsoft.com/office/drawing/2014/main" id="{C5CFCEFD-A851-7F41-A22B-07A5FC614A3C}"/>
              </a:ext>
            </a:extLst>
          </p:cNvPr>
          <p:cNvSpPr/>
          <p:nvPr userDrawn="1"/>
        </p:nvSpPr>
        <p:spPr>
          <a:xfrm>
            <a:off x="7058154" y="831613"/>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8" name="Oval 17">
            <a:extLst>
              <a:ext uri="{FF2B5EF4-FFF2-40B4-BE49-F238E27FC236}">
                <a16:creationId xmlns:a16="http://schemas.microsoft.com/office/drawing/2014/main" id="{D7EA97C9-D7B8-A34C-9AFF-2DA303E39570}"/>
              </a:ext>
            </a:extLst>
          </p:cNvPr>
          <p:cNvSpPr/>
          <p:nvPr userDrawn="1"/>
        </p:nvSpPr>
        <p:spPr>
          <a:xfrm>
            <a:off x="6245105" y="1772038"/>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9" name="Oval 18">
            <a:extLst>
              <a:ext uri="{FF2B5EF4-FFF2-40B4-BE49-F238E27FC236}">
                <a16:creationId xmlns:a16="http://schemas.microsoft.com/office/drawing/2014/main" id="{E4829584-D9CC-CD43-92B0-5CCA41CFE9BF}"/>
              </a:ext>
            </a:extLst>
          </p:cNvPr>
          <p:cNvSpPr/>
          <p:nvPr userDrawn="1"/>
        </p:nvSpPr>
        <p:spPr>
          <a:xfrm>
            <a:off x="6245105" y="4212748"/>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0" name="Oval 19">
            <a:extLst>
              <a:ext uri="{FF2B5EF4-FFF2-40B4-BE49-F238E27FC236}">
                <a16:creationId xmlns:a16="http://schemas.microsoft.com/office/drawing/2014/main" id="{0F48C7F2-6690-F249-8F8C-FDD6E374D89D}"/>
              </a:ext>
            </a:extLst>
          </p:cNvPr>
          <p:cNvSpPr/>
          <p:nvPr userDrawn="1"/>
        </p:nvSpPr>
        <p:spPr>
          <a:xfrm>
            <a:off x="7058154" y="5153172"/>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4" name="Text Placeholder 10">
            <a:extLst>
              <a:ext uri="{FF2B5EF4-FFF2-40B4-BE49-F238E27FC236}">
                <a16:creationId xmlns:a16="http://schemas.microsoft.com/office/drawing/2014/main" id="{F1AF3526-4AE0-944C-AF1A-8BE1C62D1104}"/>
              </a:ext>
            </a:extLst>
          </p:cNvPr>
          <p:cNvSpPr>
            <a:spLocks noGrp="1"/>
          </p:cNvSpPr>
          <p:nvPr>
            <p:ph idx="1"/>
          </p:nvPr>
        </p:nvSpPr>
        <p:spPr>
          <a:xfrm>
            <a:off x="554140" y="2060355"/>
            <a:ext cx="3219348" cy="1368646"/>
          </a:xfrm>
          <a:prstGeom prst="rect">
            <a:avLst/>
          </a:prstGeom>
        </p:spPr>
        <p:txBody>
          <a:bodyPr vert="horz" wrap="square" lIns="0" tIns="0" rIns="0" bIns="0" rtlCol="0">
            <a:noAutofit/>
          </a:bodyPr>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32B61FAF-7BB5-2448-A467-8FC1B73CC229}"/>
              </a:ext>
            </a:extLst>
          </p:cNvPr>
          <p:cNvSpPr>
            <a:spLocks noGrp="1"/>
          </p:cNvSpPr>
          <p:nvPr>
            <p:ph type="ftr" sz="quarter" idx="31"/>
          </p:nvPr>
        </p:nvSpPr>
        <p:spPr/>
        <p:txBody>
          <a:bodyPr/>
          <a:lstStyle/>
          <a:p>
            <a:r>
              <a:rPr lang="en-US"/>
              <a:t>DWF | Title</a:t>
            </a:r>
            <a:endParaRPr lang="en-US" dirty="0"/>
          </a:p>
        </p:txBody>
      </p:sp>
      <p:sp>
        <p:nvSpPr>
          <p:cNvPr id="6" name="Slide Number Placeholder 5">
            <a:extLst>
              <a:ext uri="{FF2B5EF4-FFF2-40B4-BE49-F238E27FC236}">
                <a16:creationId xmlns:a16="http://schemas.microsoft.com/office/drawing/2014/main" id="{9A4D2C0C-394D-A347-946C-5156CB42445F}"/>
              </a:ext>
            </a:extLst>
          </p:cNvPr>
          <p:cNvSpPr>
            <a:spLocks noGrp="1"/>
          </p:cNvSpPr>
          <p:nvPr>
            <p:ph type="sldNum" sz="quarter" idx="32"/>
          </p:nvPr>
        </p:nvSpPr>
        <p:spPr/>
        <p:txBody>
          <a:bodyPr/>
          <a:lstStyle/>
          <a:p>
            <a:fld id="{9F42F5A6-819A-9F4C-9225-88E3002428E4}" type="slidenum">
              <a:rPr lang="en-US" smtClean="0"/>
              <a:pPr/>
              <a:t>‹#›</a:t>
            </a:fld>
            <a:endParaRPr lang="en-US" dirty="0"/>
          </a:p>
        </p:txBody>
      </p:sp>
      <p:cxnSp>
        <p:nvCxnSpPr>
          <p:cNvPr id="26" name="Straight Connector 25">
            <a:extLst>
              <a:ext uri="{FF2B5EF4-FFF2-40B4-BE49-F238E27FC236}">
                <a16:creationId xmlns:a16="http://schemas.microsoft.com/office/drawing/2014/main" id="{9D8C8703-836E-D748-9E70-542D2650385A}"/>
              </a:ext>
            </a:extLst>
          </p:cNvPr>
          <p:cNvCxnSpPr>
            <a:cxnSpLocks/>
          </p:cNvCxnSpPr>
          <p:nvPr userDrawn="1"/>
        </p:nvCxnSpPr>
        <p:spPr>
          <a:xfrm>
            <a:off x="560291" y="6308725"/>
            <a:ext cx="7214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48A39D-6C16-1746-BD66-18BBE1C555F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Picture Placeholder 53">
            <a:extLst>
              <a:ext uri="{FF2B5EF4-FFF2-40B4-BE49-F238E27FC236}">
                <a16:creationId xmlns:a16="http://schemas.microsoft.com/office/drawing/2014/main" id="{D498B93A-0F69-6D4F-96BB-6C3C8428B025}"/>
              </a:ext>
            </a:extLst>
          </p:cNvPr>
          <p:cNvSpPr>
            <a:spLocks noGrp="1" noChangeAspect="1"/>
          </p:cNvSpPr>
          <p:nvPr>
            <p:ph type="pic" sz="quarter" idx="12" hasCustomPrompt="1"/>
          </p:nvPr>
        </p:nvSpPr>
        <p:spPr>
          <a:xfrm>
            <a:off x="7080935" y="854394"/>
            <a:ext cx="1026000" cy="1026000"/>
          </a:xfrm>
          <a:prstGeom prst="ellipse">
            <a:avLst/>
          </a:prstGeom>
          <a:noFill/>
        </p:spPr>
        <p:txBody>
          <a:bodyPr anchor="ctr"/>
          <a:lstStyle>
            <a:lvl1pPr algn="ctr">
              <a:defRPr/>
            </a:lvl1pPr>
          </a:lstStyle>
          <a:p>
            <a:r>
              <a:rPr lang="en-GB" dirty="0"/>
              <a:t>Icon</a:t>
            </a:r>
          </a:p>
        </p:txBody>
      </p:sp>
      <p:sp>
        <p:nvSpPr>
          <p:cNvPr id="27" name="Oval 26">
            <a:extLst>
              <a:ext uri="{FF2B5EF4-FFF2-40B4-BE49-F238E27FC236}">
                <a16:creationId xmlns:a16="http://schemas.microsoft.com/office/drawing/2014/main" id="{6F153416-B592-D843-A833-9839F6466616}"/>
              </a:ext>
            </a:extLst>
          </p:cNvPr>
          <p:cNvSpPr/>
          <p:nvPr userDrawn="1"/>
        </p:nvSpPr>
        <p:spPr>
          <a:xfrm>
            <a:off x="6021164" y="2992393"/>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7" name="Picture Placeholder 53">
            <a:extLst>
              <a:ext uri="{FF2B5EF4-FFF2-40B4-BE49-F238E27FC236}">
                <a16:creationId xmlns:a16="http://schemas.microsoft.com/office/drawing/2014/main" id="{A432E356-F660-944C-9252-DD7F2DFE0C80}"/>
              </a:ext>
            </a:extLst>
          </p:cNvPr>
          <p:cNvSpPr>
            <a:spLocks noGrp="1" noChangeAspect="1"/>
          </p:cNvSpPr>
          <p:nvPr>
            <p:ph type="pic" sz="quarter" idx="35" hasCustomPrompt="1"/>
          </p:nvPr>
        </p:nvSpPr>
        <p:spPr>
          <a:xfrm>
            <a:off x="6267886" y="1794819"/>
            <a:ext cx="1026000" cy="1026000"/>
          </a:xfrm>
          <a:prstGeom prst="ellipse">
            <a:avLst/>
          </a:prstGeom>
          <a:noFill/>
        </p:spPr>
        <p:txBody>
          <a:bodyPr anchor="ctr"/>
          <a:lstStyle>
            <a:lvl1pPr algn="ctr">
              <a:defRPr/>
            </a:lvl1pPr>
          </a:lstStyle>
          <a:p>
            <a:r>
              <a:rPr lang="en-GB" dirty="0"/>
              <a:t>Icon</a:t>
            </a:r>
          </a:p>
        </p:txBody>
      </p:sp>
      <p:sp>
        <p:nvSpPr>
          <p:cNvPr id="42" name="Picture Placeholder 53">
            <a:extLst>
              <a:ext uri="{FF2B5EF4-FFF2-40B4-BE49-F238E27FC236}">
                <a16:creationId xmlns:a16="http://schemas.microsoft.com/office/drawing/2014/main" id="{1AFE4017-8B7C-2444-B53D-A6AC4F467ECE}"/>
              </a:ext>
            </a:extLst>
          </p:cNvPr>
          <p:cNvSpPr>
            <a:spLocks noGrp="1" noChangeAspect="1"/>
          </p:cNvSpPr>
          <p:nvPr>
            <p:ph type="pic" sz="quarter" idx="36" hasCustomPrompt="1"/>
          </p:nvPr>
        </p:nvSpPr>
        <p:spPr>
          <a:xfrm>
            <a:off x="6043945" y="3015174"/>
            <a:ext cx="1026000" cy="1026000"/>
          </a:xfrm>
          <a:prstGeom prst="ellipse">
            <a:avLst/>
          </a:prstGeom>
          <a:noFill/>
        </p:spPr>
        <p:txBody>
          <a:bodyPr anchor="ctr"/>
          <a:lstStyle>
            <a:lvl1pPr algn="ctr">
              <a:defRPr/>
            </a:lvl1pPr>
          </a:lstStyle>
          <a:p>
            <a:r>
              <a:rPr lang="en-GB" dirty="0"/>
              <a:t>Icon</a:t>
            </a:r>
          </a:p>
        </p:txBody>
      </p:sp>
      <p:sp>
        <p:nvSpPr>
          <p:cNvPr id="43" name="Picture Placeholder 53">
            <a:extLst>
              <a:ext uri="{FF2B5EF4-FFF2-40B4-BE49-F238E27FC236}">
                <a16:creationId xmlns:a16="http://schemas.microsoft.com/office/drawing/2014/main" id="{D6286FED-6852-CF4C-8BB1-5F6F4A334E94}"/>
              </a:ext>
            </a:extLst>
          </p:cNvPr>
          <p:cNvSpPr>
            <a:spLocks noGrp="1" noChangeAspect="1"/>
          </p:cNvSpPr>
          <p:nvPr>
            <p:ph type="pic" sz="quarter" idx="37" hasCustomPrompt="1"/>
          </p:nvPr>
        </p:nvSpPr>
        <p:spPr>
          <a:xfrm>
            <a:off x="6267886" y="4235529"/>
            <a:ext cx="1026000" cy="1026000"/>
          </a:xfrm>
          <a:prstGeom prst="ellipse">
            <a:avLst/>
          </a:prstGeom>
          <a:noFill/>
        </p:spPr>
        <p:txBody>
          <a:bodyPr anchor="ctr"/>
          <a:lstStyle>
            <a:lvl1pPr algn="ctr">
              <a:defRPr/>
            </a:lvl1pPr>
          </a:lstStyle>
          <a:p>
            <a:r>
              <a:rPr lang="en-GB" dirty="0"/>
              <a:t>Icon</a:t>
            </a:r>
          </a:p>
        </p:txBody>
      </p:sp>
      <p:sp>
        <p:nvSpPr>
          <p:cNvPr id="44" name="Picture Placeholder 53">
            <a:extLst>
              <a:ext uri="{FF2B5EF4-FFF2-40B4-BE49-F238E27FC236}">
                <a16:creationId xmlns:a16="http://schemas.microsoft.com/office/drawing/2014/main" id="{EA9703FF-B204-8746-B662-7E46065E15D8}"/>
              </a:ext>
            </a:extLst>
          </p:cNvPr>
          <p:cNvSpPr>
            <a:spLocks noGrp="1" noChangeAspect="1"/>
          </p:cNvSpPr>
          <p:nvPr>
            <p:ph type="pic" sz="quarter" idx="38" hasCustomPrompt="1"/>
          </p:nvPr>
        </p:nvSpPr>
        <p:spPr>
          <a:xfrm>
            <a:off x="7080935" y="5175953"/>
            <a:ext cx="1026000" cy="1026000"/>
          </a:xfrm>
          <a:prstGeom prst="ellipse">
            <a:avLst/>
          </a:prstGeom>
          <a:noFill/>
        </p:spPr>
        <p:txBody>
          <a:bodyPr anchor="ctr"/>
          <a:lstStyle>
            <a:lvl1pPr algn="ctr">
              <a:defRPr/>
            </a:lvl1pPr>
          </a:lstStyle>
          <a:p>
            <a:r>
              <a:rPr lang="en-GB" dirty="0"/>
              <a:t>Icon</a:t>
            </a:r>
          </a:p>
        </p:txBody>
      </p:sp>
      <p:sp>
        <p:nvSpPr>
          <p:cNvPr id="51" name="Text Placeholder 7">
            <a:extLst>
              <a:ext uri="{FF2B5EF4-FFF2-40B4-BE49-F238E27FC236}">
                <a16:creationId xmlns:a16="http://schemas.microsoft.com/office/drawing/2014/main" id="{7B1784CE-DE25-504F-85D0-60176D893CA2}"/>
              </a:ext>
            </a:extLst>
          </p:cNvPr>
          <p:cNvSpPr>
            <a:spLocks noGrp="1"/>
          </p:cNvSpPr>
          <p:nvPr>
            <p:ph type="body" sz="quarter" idx="43"/>
          </p:nvPr>
        </p:nvSpPr>
        <p:spPr>
          <a:xfrm>
            <a:off x="3919538" y="2059843"/>
            <a:ext cx="2304000" cy="492443"/>
          </a:xfrm>
        </p:spPr>
        <p:txBody>
          <a:bodyPr lIns="72000" rIns="72000" anchor="ctr" anchorCtr="0"/>
          <a:lstStyle>
            <a:lvl1pPr algn="r">
              <a:defRPr/>
            </a:lvl1pPr>
          </a:lstStyle>
          <a:p>
            <a:pPr lvl="0"/>
            <a:r>
              <a:rPr lang="en-GB" dirty="0"/>
              <a:t>Click to edit Master text styles</a:t>
            </a:r>
          </a:p>
        </p:txBody>
      </p:sp>
      <p:sp>
        <p:nvSpPr>
          <p:cNvPr id="53" name="Text Placeholder 7">
            <a:extLst>
              <a:ext uri="{FF2B5EF4-FFF2-40B4-BE49-F238E27FC236}">
                <a16:creationId xmlns:a16="http://schemas.microsoft.com/office/drawing/2014/main" id="{A5F59ACE-7C5F-FB4D-873B-789DF266FCC5}"/>
              </a:ext>
            </a:extLst>
          </p:cNvPr>
          <p:cNvSpPr>
            <a:spLocks noGrp="1"/>
          </p:cNvSpPr>
          <p:nvPr>
            <p:ph type="body" sz="quarter" idx="44"/>
          </p:nvPr>
        </p:nvSpPr>
        <p:spPr>
          <a:xfrm>
            <a:off x="3919538" y="1122929"/>
            <a:ext cx="3132000" cy="492443"/>
          </a:xfrm>
        </p:spPr>
        <p:txBody>
          <a:bodyPr lIns="72000" rIns="72000" anchor="ctr" anchorCtr="0"/>
          <a:lstStyle>
            <a:lvl1pPr algn="r">
              <a:defRPr/>
            </a:lvl1pPr>
          </a:lstStyle>
          <a:p>
            <a:pPr lvl="0"/>
            <a:r>
              <a:rPr lang="en-GB" dirty="0"/>
              <a:t>Click to edit Master text styles</a:t>
            </a:r>
          </a:p>
        </p:txBody>
      </p:sp>
      <p:sp>
        <p:nvSpPr>
          <p:cNvPr id="54" name="Text Placeholder 7">
            <a:extLst>
              <a:ext uri="{FF2B5EF4-FFF2-40B4-BE49-F238E27FC236}">
                <a16:creationId xmlns:a16="http://schemas.microsoft.com/office/drawing/2014/main" id="{81CD0C93-BCAA-C04C-8EEA-0CF7C2C2901C}"/>
              </a:ext>
            </a:extLst>
          </p:cNvPr>
          <p:cNvSpPr>
            <a:spLocks noGrp="1"/>
          </p:cNvSpPr>
          <p:nvPr>
            <p:ph type="body" sz="quarter" idx="45"/>
          </p:nvPr>
        </p:nvSpPr>
        <p:spPr>
          <a:xfrm>
            <a:off x="3919538" y="3297545"/>
            <a:ext cx="2124000" cy="492443"/>
          </a:xfrm>
        </p:spPr>
        <p:txBody>
          <a:bodyPr lIns="72000" rIns="72000" anchor="ctr" anchorCtr="0"/>
          <a:lstStyle>
            <a:lvl1pPr algn="r">
              <a:defRPr/>
            </a:lvl1pPr>
          </a:lstStyle>
          <a:p>
            <a:pPr lvl="0"/>
            <a:r>
              <a:rPr lang="en-GB" dirty="0"/>
              <a:t>Click to edit Master text styles</a:t>
            </a:r>
          </a:p>
        </p:txBody>
      </p:sp>
      <p:sp>
        <p:nvSpPr>
          <p:cNvPr id="55" name="Text Placeholder 7">
            <a:extLst>
              <a:ext uri="{FF2B5EF4-FFF2-40B4-BE49-F238E27FC236}">
                <a16:creationId xmlns:a16="http://schemas.microsoft.com/office/drawing/2014/main" id="{49074C82-EF21-D649-BE35-BCA41CD0F302}"/>
              </a:ext>
            </a:extLst>
          </p:cNvPr>
          <p:cNvSpPr>
            <a:spLocks noGrp="1"/>
          </p:cNvSpPr>
          <p:nvPr>
            <p:ph type="body" sz="quarter" idx="46"/>
          </p:nvPr>
        </p:nvSpPr>
        <p:spPr>
          <a:xfrm>
            <a:off x="3919538" y="5437889"/>
            <a:ext cx="3132000" cy="492443"/>
          </a:xfrm>
        </p:spPr>
        <p:txBody>
          <a:bodyPr lIns="72000" rIns="72000" anchor="ctr" anchorCtr="0"/>
          <a:lstStyle>
            <a:lvl1pPr algn="r">
              <a:defRPr/>
            </a:lvl1pPr>
          </a:lstStyle>
          <a:p>
            <a:pPr lvl="0"/>
            <a:r>
              <a:rPr lang="en-GB" dirty="0"/>
              <a:t>Click to edit Master text styles</a:t>
            </a:r>
          </a:p>
        </p:txBody>
      </p:sp>
      <p:sp>
        <p:nvSpPr>
          <p:cNvPr id="56" name="Text Placeholder 7">
            <a:extLst>
              <a:ext uri="{FF2B5EF4-FFF2-40B4-BE49-F238E27FC236}">
                <a16:creationId xmlns:a16="http://schemas.microsoft.com/office/drawing/2014/main" id="{A2FDBCC1-CC8E-0E4E-A785-0ADDC01A25AA}"/>
              </a:ext>
            </a:extLst>
          </p:cNvPr>
          <p:cNvSpPr>
            <a:spLocks noGrp="1"/>
          </p:cNvSpPr>
          <p:nvPr>
            <p:ph type="body" sz="quarter" idx="47"/>
          </p:nvPr>
        </p:nvSpPr>
        <p:spPr>
          <a:xfrm>
            <a:off x="3919538" y="4493169"/>
            <a:ext cx="2304000" cy="492443"/>
          </a:xfrm>
        </p:spPr>
        <p:txBody>
          <a:bodyPr lIns="72000" rIns="72000" anchor="ctr" anchorCtr="0"/>
          <a:lstStyle>
            <a:lvl1pPr algn="r">
              <a:defRPr/>
            </a:lvl1pPr>
          </a:lstStyle>
          <a:p>
            <a:pPr lvl="0"/>
            <a:r>
              <a:rPr lang="en-GB" dirty="0"/>
              <a:t>Click to edit Master text styles</a:t>
            </a:r>
          </a:p>
        </p:txBody>
      </p:sp>
      <p:sp>
        <p:nvSpPr>
          <p:cNvPr id="29" name="Text Placeholder 5">
            <a:extLst>
              <a:ext uri="{FF2B5EF4-FFF2-40B4-BE49-F238E27FC236}">
                <a16:creationId xmlns:a16="http://schemas.microsoft.com/office/drawing/2014/main" id="{15454FEB-5FBF-A040-93B3-592D3CF41D6A}"/>
              </a:ext>
            </a:extLst>
          </p:cNvPr>
          <p:cNvSpPr>
            <a:spLocks noGrp="1"/>
          </p:cNvSpPr>
          <p:nvPr>
            <p:ph type="body" sz="quarter" idx="41"/>
          </p:nvPr>
        </p:nvSpPr>
        <p:spPr>
          <a:xfrm>
            <a:off x="550862" y="3438631"/>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0" name="TextBox 29">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7910412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Map w 4 Icon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4956677" cy="538609"/>
          </a:xfrm>
        </p:spPr>
        <p:txBody>
          <a:bodyPr/>
          <a:lstStyle/>
          <a:p>
            <a:r>
              <a:rPr lang="en-GB" dirty="0"/>
              <a:t>Click to edit Master title style</a:t>
            </a:r>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7534724" y="1290346"/>
            <a:ext cx="4277308" cy="4277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a:spLocks noChangeAspect="1"/>
          </p:cNvSpPr>
          <p:nvPr userDrawn="1"/>
        </p:nvSpPr>
        <p:spPr>
          <a:xfrm flipH="1">
            <a:off x="6522373" y="361214"/>
            <a:ext cx="6300000" cy="630000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17" name="Oval 16">
            <a:extLst>
              <a:ext uri="{FF2B5EF4-FFF2-40B4-BE49-F238E27FC236}">
                <a16:creationId xmlns:a16="http://schemas.microsoft.com/office/drawing/2014/main" id="{C5CFCEFD-A851-7F41-A22B-07A5FC614A3C}"/>
              </a:ext>
            </a:extLst>
          </p:cNvPr>
          <p:cNvSpPr/>
          <p:nvPr userDrawn="1"/>
        </p:nvSpPr>
        <p:spPr>
          <a:xfrm>
            <a:off x="6703491" y="979487"/>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8" name="Oval 17">
            <a:extLst>
              <a:ext uri="{FF2B5EF4-FFF2-40B4-BE49-F238E27FC236}">
                <a16:creationId xmlns:a16="http://schemas.microsoft.com/office/drawing/2014/main" id="{D7EA97C9-D7B8-A34C-9AFF-2DA303E39570}"/>
              </a:ext>
            </a:extLst>
          </p:cNvPr>
          <p:cNvSpPr/>
          <p:nvPr userDrawn="1"/>
        </p:nvSpPr>
        <p:spPr>
          <a:xfrm>
            <a:off x="6077150" y="2357437"/>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9" name="Oval 18">
            <a:extLst>
              <a:ext uri="{FF2B5EF4-FFF2-40B4-BE49-F238E27FC236}">
                <a16:creationId xmlns:a16="http://schemas.microsoft.com/office/drawing/2014/main" id="{E4829584-D9CC-CD43-92B0-5CCA41CFE9BF}"/>
              </a:ext>
            </a:extLst>
          </p:cNvPr>
          <p:cNvSpPr/>
          <p:nvPr userDrawn="1"/>
        </p:nvSpPr>
        <p:spPr>
          <a:xfrm>
            <a:off x="6077150" y="3692991"/>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0" name="Oval 19">
            <a:extLst>
              <a:ext uri="{FF2B5EF4-FFF2-40B4-BE49-F238E27FC236}">
                <a16:creationId xmlns:a16="http://schemas.microsoft.com/office/drawing/2014/main" id="{0F48C7F2-6690-F249-8F8C-FDD6E374D89D}"/>
              </a:ext>
            </a:extLst>
          </p:cNvPr>
          <p:cNvSpPr/>
          <p:nvPr userDrawn="1"/>
        </p:nvSpPr>
        <p:spPr>
          <a:xfrm>
            <a:off x="6703491" y="5028545"/>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pic>
        <p:nvPicPr>
          <p:cNvPr id="25" name="Graphic 24">
            <a:extLst>
              <a:ext uri="{FF2B5EF4-FFF2-40B4-BE49-F238E27FC236}">
                <a16:creationId xmlns:a16="http://schemas.microsoft.com/office/drawing/2014/main" id="{A4D94942-145F-8C4F-9ED3-202E9F51DE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896222" y="2401717"/>
            <a:ext cx="3554313" cy="2054566"/>
          </a:xfrm>
          <a:prstGeom prst="rect">
            <a:avLst/>
          </a:prstGeom>
        </p:spPr>
      </p:pic>
      <p:sp>
        <p:nvSpPr>
          <p:cNvPr id="34" name="Text Placeholder 10">
            <a:extLst>
              <a:ext uri="{FF2B5EF4-FFF2-40B4-BE49-F238E27FC236}">
                <a16:creationId xmlns:a16="http://schemas.microsoft.com/office/drawing/2014/main" id="{F1AF3526-4AE0-944C-AF1A-8BE1C62D1104}"/>
              </a:ext>
            </a:extLst>
          </p:cNvPr>
          <p:cNvSpPr>
            <a:spLocks noGrp="1"/>
          </p:cNvSpPr>
          <p:nvPr>
            <p:ph idx="1"/>
          </p:nvPr>
        </p:nvSpPr>
        <p:spPr>
          <a:xfrm>
            <a:off x="554140" y="2060355"/>
            <a:ext cx="3219348" cy="1250446"/>
          </a:xfrm>
          <a:prstGeom prst="rect">
            <a:avLst/>
          </a:prstGeom>
        </p:spPr>
        <p:txBody>
          <a:bodyPr vert="horz" wrap="square" lIns="0" tIns="0" rIns="0" bIns="0" rtlCol="0">
            <a:noAutofit/>
          </a:bodyPr>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32B61FAF-7BB5-2448-A467-8FC1B73CC229}"/>
              </a:ext>
            </a:extLst>
          </p:cNvPr>
          <p:cNvSpPr>
            <a:spLocks noGrp="1"/>
          </p:cNvSpPr>
          <p:nvPr>
            <p:ph type="ftr" sz="quarter" idx="31"/>
          </p:nvPr>
        </p:nvSpPr>
        <p:spPr/>
        <p:txBody>
          <a:bodyPr/>
          <a:lstStyle/>
          <a:p>
            <a:r>
              <a:rPr lang="en-US"/>
              <a:t>DWF | Title</a:t>
            </a:r>
            <a:endParaRPr lang="en-US" dirty="0"/>
          </a:p>
        </p:txBody>
      </p:sp>
      <p:sp>
        <p:nvSpPr>
          <p:cNvPr id="6" name="Slide Number Placeholder 5">
            <a:extLst>
              <a:ext uri="{FF2B5EF4-FFF2-40B4-BE49-F238E27FC236}">
                <a16:creationId xmlns:a16="http://schemas.microsoft.com/office/drawing/2014/main" id="{9A4D2C0C-394D-A347-946C-5156CB42445F}"/>
              </a:ext>
            </a:extLst>
          </p:cNvPr>
          <p:cNvSpPr>
            <a:spLocks noGrp="1"/>
          </p:cNvSpPr>
          <p:nvPr>
            <p:ph type="sldNum" sz="quarter" idx="32"/>
          </p:nvPr>
        </p:nvSpPr>
        <p:spPr/>
        <p:txBody>
          <a:bodyPr/>
          <a:lstStyle/>
          <a:p>
            <a:fld id="{9F42F5A6-819A-9F4C-9225-88E3002428E4}" type="slidenum">
              <a:rPr lang="en-US" smtClean="0"/>
              <a:pPr/>
              <a:t>‹#›</a:t>
            </a:fld>
            <a:endParaRPr lang="en-US" dirty="0"/>
          </a:p>
        </p:txBody>
      </p:sp>
      <p:cxnSp>
        <p:nvCxnSpPr>
          <p:cNvPr id="26" name="Straight Connector 25">
            <a:extLst>
              <a:ext uri="{FF2B5EF4-FFF2-40B4-BE49-F238E27FC236}">
                <a16:creationId xmlns:a16="http://schemas.microsoft.com/office/drawing/2014/main" id="{9D8C8703-836E-D748-9E70-542D2650385A}"/>
              </a:ext>
            </a:extLst>
          </p:cNvPr>
          <p:cNvCxnSpPr>
            <a:cxnSpLocks/>
          </p:cNvCxnSpPr>
          <p:nvPr userDrawn="1"/>
        </p:nvCxnSpPr>
        <p:spPr>
          <a:xfrm>
            <a:off x="560291" y="6308725"/>
            <a:ext cx="7214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48A39D-6C16-1746-BD66-18BBE1C555F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Picture Placeholder 53">
            <a:extLst>
              <a:ext uri="{FF2B5EF4-FFF2-40B4-BE49-F238E27FC236}">
                <a16:creationId xmlns:a16="http://schemas.microsoft.com/office/drawing/2014/main" id="{D498B93A-0F69-6D4F-96BB-6C3C8428B025}"/>
              </a:ext>
            </a:extLst>
          </p:cNvPr>
          <p:cNvSpPr>
            <a:spLocks noGrp="1" noChangeAspect="1"/>
          </p:cNvSpPr>
          <p:nvPr>
            <p:ph type="pic" sz="quarter" idx="12" hasCustomPrompt="1"/>
          </p:nvPr>
        </p:nvSpPr>
        <p:spPr>
          <a:xfrm>
            <a:off x="6726272" y="1002268"/>
            <a:ext cx="1026000" cy="1026000"/>
          </a:xfrm>
          <a:prstGeom prst="ellipse">
            <a:avLst/>
          </a:prstGeom>
          <a:noFill/>
        </p:spPr>
        <p:txBody>
          <a:bodyPr anchor="ctr"/>
          <a:lstStyle>
            <a:lvl1pPr algn="ctr">
              <a:defRPr/>
            </a:lvl1pPr>
          </a:lstStyle>
          <a:p>
            <a:r>
              <a:rPr lang="en-GB" dirty="0"/>
              <a:t>Icon</a:t>
            </a:r>
          </a:p>
        </p:txBody>
      </p:sp>
      <p:sp>
        <p:nvSpPr>
          <p:cNvPr id="39" name="Picture Placeholder 53">
            <a:extLst>
              <a:ext uri="{FF2B5EF4-FFF2-40B4-BE49-F238E27FC236}">
                <a16:creationId xmlns:a16="http://schemas.microsoft.com/office/drawing/2014/main" id="{5340034E-C513-4043-9245-9B86ED6728CF}"/>
              </a:ext>
            </a:extLst>
          </p:cNvPr>
          <p:cNvSpPr>
            <a:spLocks noGrp="1" noChangeAspect="1"/>
          </p:cNvSpPr>
          <p:nvPr>
            <p:ph type="pic" sz="quarter" idx="33" hasCustomPrompt="1"/>
          </p:nvPr>
        </p:nvSpPr>
        <p:spPr>
          <a:xfrm>
            <a:off x="6099931" y="2380218"/>
            <a:ext cx="1026000" cy="1026000"/>
          </a:xfrm>
          <a:prstGeom prst="ellipse">
            <a:avLst/>
          </a:prstGeom>
          <a:noFill/>
        </p:spPr>
        <p:txBody>
          <a:bodyPr anchor="ctr"/>
          <a:lstStyle>
            <a:lvl1pPr algn="ctr">
              <a:defRPr/>
            </a:lvl1pPr>
          </a:lstStyle>
          <a:p>
            <a:r>
              <a:rPr lang="en-GB" dirty="0"/>
              <a:t>Icon</a:t>
            </a:r>
          </a:p>
        </p:txBody>
      </p:sp>
      <p:sp>
        <p:nvSpPr>
          <p:cNvPr id="40" name="Picture Placeholder 53">
            <a:extLst>
              <a:ext uri="{FF2B5EF4-FFF2-40B4-BE49-F238E27FC236}">
                <a16:creationId xmlns:a16="http://schemas.microsoft.com/office/drawing/2014/main" id="{733AFE63-D95D-3D43-A4D3-0887E880B2D3}"/>
              </a:ext>
            </a:extLst>
          </p:cNvPr>
          <p:cNvSpPr>
            <a:spLocks noGrp="1" noChangeAspect="1"/>
          </p:cNvSpPr>
          <p:nvPr>
            <p:ph type="pic" sz="quarter" idx="34" hasCustomPrompt="1"/>
          </p:nvPr>
        </p:nvSpPr>
        <p:spPr>
          <a:xfrm>
            <a:off x="6099931" y="3715772"/>
            <a:ext cx="1026000" cy="1026000"/>
          </a:xfrm>
          <a:prstGeom prst="ellipse">
            <a:avLst/>
          </a:prstGeom>
          <a:noFill/>
        </p:spPr>
        <p:txBody>
          <a:bodyPr anchor="ctr"/>
          <a:lstStyle>
            <a:lvl1pPr algn="ctr">
              <a:defRPr/>
            </a:lvl1pPr>
          </a:lstStyle>
          <a:p>
            <a:r>
              <a:rPr lang="en-GB" dirty="0"/>
              <a:t>Icon</a:t>
            </a:r>
          </a:p>
        </p:txBody>
      </p:sp>
      <p:sp>
        <p:nvSpPr>
          <p:cNvPr id="41" name="Picture Placeholder 53">
            <a:extLst>
              <a:ext uri="{FF2B5EF4-FFF2-40B4-BE49-F238E27FC236}">
                <a16:creationId xmlns:a16="http://schemas.microsoft.com/office/drawing/2014/main" id="{F5A61D1C-1C79-CE42-BB08-C6B0C97FCC8E}"/>
              </a:ext>
            </a:extLst>
          </p:cNvPr>
          <p:cNvSpPr>
            <a:spLocks noGrp="1" noChangeAspect="1"/>
          </p:cNvSpPr>
          <p:nvPr>
            <p:ph type="pic" sz="quarter" idx="35" hasCustomPrompt="1"/>
          </p:nvPr>
        </p:nvSpPr>
        <p:spPr>
          <a:xfrm>
            <a:off x="6726272" y="5051326"/>
            <a:ext cx="1026000" cy="1026000"/>
          </a:xfrm>
          <a:prstGeom prst="ellipse">
            <a:avLst/>
          </a:prstGeom>
          <a:noFill/>
        </p:spPr>
        <p:txBody>
          <a:bodyPr anchor="ctr"/>
          <a:lstStyle>
            <a:lvl1pPr algn="ctr">
              <a:defRPr/>
            </a:lvl1pPr>
          </a:lstStyle>
          <a:p>
            <a:r>
              <a:rPr lang="en-GB" dirty="0"/>
              <a:t>Icon</a:t>
            </a:r>
          </a:p>
        </p:txBody>
      </p:sp>
      <p:sp>
        <p:nvSpPr>
          <p:cNvPr id="27" name="Text Placeholder 7">
            <a:extLst>
              <a:ext uri="{FF2B5EF4-FFF2-40B4-BE49-F238E27FC236}">
                <a16:creationId xmlns:a16="http://schemas.microsoft.com/office/drawing/2014/main" id="{6695DFA4-B09A-0449-AAED-17A03C2CCD57}"/>
              </a:ext>
            </a:extLst>
          </p:cNvPr>
          <p:cNvSpPr>
            <a:spLocks noGrp="1"/>
          </p:cNvSpPr>
          <p:nvPr>
            <p:ph type="body" sz="quarter" idx="37"/>
          </p:nvPr>
        </p:nvSpPr>
        <p:spPr>
          <a:xfrm>
            <a:off x="3919538" y="2638530"/>
            <a:ext cx="2124000" cy="492443"/>
          </a:xfrm>
        </p:spPr>
        <p:txBody>
          <a:bodyPr lIns="72000" rIns="72000" anchor="ctr" anchorCtr="0"/>
          <a:lstStyle>
            <a:lvl1pPr algn="r">
              <a:defRPr/>
            </a:lvl1pPr>
          </a:lstStyle>
          <a:p>
            <a:pPr lvl="0"/>
            <a:r>
              <a:rPr lang="en-GB" dirty="0"/>
              <a:t>Click to edit Master text styles</a:t>
            </a:r>
          </a:p>
        </p:txBody>
      </p:sp>
      <p:sp>
        <p:nvSpPr>
          <p:cNvPr id="35" name="Text Placeholder 7">
            <a:extLst>
              <a:ext uri="{FF2B5EF4-FFF2-40B4-BE49-F238E27FC236}">
                <a16:creationId xmlns:a16="http://schemas.microsoft.com/office/drawing/2014/main" id="{FFA6C6BD-199F-0741-815C-7B00BC60E37A}"/>
              </a:ext>
            </a:extLst>
          </p:cNvPr>
          <p:cNvSpPr>
            <a:spLocks noGrp="1"/>
          </p:cNvSpPr>
          <p:nvPr>
            <p:ph type="body" sz="quarter" idx="43"/>
          </p:nvPr>
        </p:nvSpPr>
        <p:spPr>
          <a:xfrm>
            <a:off x="3919538" y="1260580"/>
            <a:ext cx="2772000" cy="492443"/>
          </a:xfrm>
        </p:spPr>
        <p:txBody>
          <a:bodyPr lIns="72000" rIns="72000" anchor="ctr" anchorCtr="0"/>
          <a:lstStyle>
            <a:lvl1pPr algn="r">
              <a:defRPr/>
            </a:lvl1pPr>
          </a:lstStyle>
          <a:p>
            <a:pPr lvl="0"/>
            <a:r>
              <a:rPr lang="en-GB" dirty="0"/>
              <a:t>Click to edit Master text styles</a:t>
            </a:r>
          </a:p>
        </p:txBody>
      </p:sp>
      <p:sp>
        <p:nvSpPr>
          <p:cNvPr id="37" name="Text Placeholder 7">
            <a:extLst>
              <a:ext uri="{FF2B5EF4-FFF2-40B4-BE49-F238E27FC236}">
                <a16:creationId xmlns:a16="http://schemas.microsoft.com/office/drawing/2014/main" id="{A6E49F71-438B-534C-A01E-298CD4CC3DE7}"/>
              </a:ext>
            </a:extLst>
          </p:cNvPr>
          <p:cNvSpPr>
            <a:spLocks noGrp="1"/>
          </p:cNvSpPr>
          <p:nvPr>
            <p:ph type="body" sz="quarter" idx="44"/>
          </p:nvPr>
        </p:nvSpPr>
        <p:spPr>
          <a:xfrm>
            <a:off x="3919538" y="3974084"/>
            <a:ext cx="2124000" cy="492443"/>
          </a:xfrm>
        </p:spPr>
        <p:txBody>
          <a:bodyPr lIns="72000" rIns="72000" anchor="ctr" anchorCtr="0"/>
          <a:lstStyle>
            <a:lvl1pPr algn="r">
              <a:defRPr/>
            </a:lvl1pPr>
          </a:lstStyle>
          <a:p>
            <a:pPr lvl="0"/>
            <a:r>
              <a:rPr lang="en-GB" dirty="0"/>
              <a:t>Click to edit Master text styles</a:t>
            </a:r>
          </a:p>
        </p:txBody>
      </p:sp>
      <p:sp>
        <p:nvSpPr>
          <p:cNvPr id="42" name="Text Placeholder 7">
            <a:extLst>
              <a:ext uri="{FF2B5EF4-FFF2-40B4-BE49-F238E27FC236}">
                <a16:creationId xmlns:a16="http://schemas.microsoft.com/office/drawing/2014/main" id="{60DFDCA2-FA05-8F41-BFFE-BC1DDA6B25EF}"/>
              </a:ext>
            </a:extLst>
          </p:cNvPr>
          <p:cNvSpPr>
            <a:spLocks noGrp="1"/>
          </p:cNvSpPr>
          <p:nvPr>
            <p:ph type="body" sz="quarter" idx="45"/>
          </p:nvPr>
        </p:nvSpPr>
        <p:spPr>
          <a:xfrm>
            <a:off x="3919538" y="5309638"/>
            <a:ext cx="2772000" cy="492443"/>
          </a:xfrm>
        </p:spPr>
        <p:txBody>
          <a:bodyPr lIns="72000" rIns="72000" anchor="ctr" anchorCtr="0"/>
          <a:lstStyle>
            <a:lvl1pPr algn="r">
              <a:defRPr/>
            </a:lvl1pPr>
          </a:lstStyle>
          <a:p>
            <a:pPr lvl="0"/>
            <a:r>
              <a:rPr lang="en-GB" dirty="0"/>
              <a:t>Click to edit Master text styles</a:t>
            </a:r>
          </a:p>
        </p:txBody>
      </p:sp>
      <p:sp>
        <p:nvSpPr>
          <p:cNvPr id="29" name="Text Placeholder 5">
            <a:extLst>
              <a:ext uri="{FF2B5EF4-FFF2-40B4-BE49-F238E27FC236}">
                <a16:creationId xmlns:a16="http://schemas.microsoft.com/office/drawing/2014/main" id="{F7CA9323-2965-8843-BC5E-6D0B4FD17382}"/>
              </a:ext>
            </a:extLst>
          </p:cNvPr>
          <p:cNvSpPr>
            <a:spLocks noGrp="1"/>
          </p:cNvSpPr>
          <p:nvPr>
            <p:ph type="body" sz="quarter" idx="41"/>
          </p:nvPr>
        </p:nvSpPr>
        <p:spPr>
          <a:xfrm>
            <a:off x="550862" y="3438631"/>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1" name="TextBox 30">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pic>
        <p:nvPicPr>
          <p:cNvPr id="30" name="Picture 29"/>
          <p:cNvPicPr>
            <a:picLocks noChangeAspect="1"/>
          </p:cNvPicPr>
          <p:nvPr userDrawn="1"/>
        </p:nvPicPr>
        <p:blipFill>
          <a:blip r:embed="rId4"/>
          <a:stretch>
            <a:fillRect/>
          </a:stretch>
        </p:blipFill>
        <p:spPr>
          <a:xfrm>
            <a:off x="7706555" y="1461023"/>
            <a:ext cx="3924078" cy="3934800"/>
          </a:xfrm>
          <a:prstGeom prst="rect">
            <a:avLst/>
          </a:prstGeom>
        </p:spPr>
      </p:pic>
    </p:spTree>
    <p:extLst>
      <p:ext uri="{BB962C8B-B14F-4D97-AF65-F5344CB8AC3E}">
        <p14:creationId xmlns:p14="http://schemas.microsoft.com/office/powerpoint/2010/main" val="245168654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entre Icon w 5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4956677" cy="538609"/>
          </a:xfrm>
        </p:spPr>
        <p:txBody>
          <a:bodyPr/>
          <a:lstStyle/>
          <a:p>
            <a:r>
              <a:rPr lang="en-GB" dirty="0"/>
              <a:t>Click to edit Master title style</a:t>
            </a:r>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7534724" y="1290346"/>
            <a:ext cx="4277308" cy="4277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a:spLocks noChangeAspect="1"/>
          </p:cNvSpPr>
          <p:nvPr userDrawn="1"/>
        </p:nvSpPr>
        <p:spPr>
          <a:xfrm flipH="1">
            <a:off x="6522373" y="361214"/>
            <a:ext cx="6300000" cy="630000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34" name="Text Placeholder 10">
            <a:extLst>
              <a:ext uri="{FF2B5EF4-FFF2-40B4-BE49-F238E27FC236}">
                <a16:creationId xmlns:a16="http://schemas.microsoft.com/office/drawing/2014/main" id="{F1AF3526-4AE0-944C-AF1A-8BE1C62D1104}"/>
              </a:ext>
            </a:extLst>
          </p:cNvPr>
          <p:cNvSpPr>
            <a:spLocks noGrp="1"/>
          </p:cNvSpPr>
          <p:nvPr>
            <p:ph idx="1"/>
          </p:nvPr>
        </p:nvSpPr>
        <p:spPr>
          <a:xfrm>
            <a:off x="554140" y="2060355"/>
            <a:ext cx="3219348" cy="1251895"/>
          </a:xfrm>
          <a:prstGeom prst="rect">
            <a:avLst/>
          </a:prstGeom>
        </p:spPr>
        <p:txBody>
          <a:bodyPr vert="horz" wrap="square"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32B61FAF-7BB5-2448-A467-8FC1B73CC229}"/>
              </a:ext>
            </a:extLst>
          </p:cNvPr>
          <p:cNvSpPr>
            <a:spLocks noGrp="1"/>
          </p:cNvSpPr>
          <p:nvPr>
            <p:ph type="ftr" sz="quarter" idx="31"/>
          </p:nvPr>
        </p:nvSpPr>
        <p:spPr/>
        <p:txBody>
          <a:bodyPr/>
          <a:lstStyle/>
          <a:p>
            <a:r>
              <a:rPr lang="en-US"/>
              <a:t>DWF | Title</a:t>
            </a:r>
            <a:endParaRPr lang="en-US" dirty="0"/>
          </a:p>
        </p:txBody>
      </p:sp>
      <p:sp>
        <p:nvSpPr>
          <p:cNvPr id="6" name="Slide Number Placeholder 5">
            <a:extLst>
              <a:ext uri="{FF2B5EF4-FFF2-40B4-BE49-F238E27FC236}">
                <a16:creationId xmlns:a16="http://schemas.microsoft.com/office/drawing/2014/main" id="{9A4D2C0C-394D-A347-946C-5156CB42445F}"/>
              </a:ext>
            </a:extLst>
          </p:cNvPr>
          <p:cNvSpPr>
            <a:spLocks noGrp="1"/>
          </p:cNvSpPr>
          <p:nvPr>
            <p:ph type="sldNum" sz="quarter" idx="32"/>
          </p:nvPr>
        </p:nvSpPr>
        <p:spPr/>
        <p:txBody>
          <a:bodyPr/>
          <a:lstStyle/>
          <a:p>
            <a:fld id="{9F42F5A6-819A-9F4C-9225-88E3002428E4}" type="slidenum">
              <a:rPr lang="en-US" smtClean="0"/>
              <a:pPr/>
              <a:t>‹#›</a:t>
            </a:fld>
            <a:endParaRPr lang="en-US" dirty="0"/>
          </a:p>
        </p:txBody>
      </p:sp>
      <p:cxnSp>
        <p:nvCxnSpPr>
          <p:cNvPr id="26" name="Straight Connector 25">
            <a:extLst>
              <a:ext uri="{FF2B5EF4-FFF2-40B4-BE49-F238E27FC236}">
                <a16:creationId xmlns:a16="http://schemas.microsoft.com/office/drawing/2014/main" id="{9D8C8703-836E-D748-9E70-542D2650385A}"/>
              </a:ext>
            </a:extLst>
          </p:cNvPr>
          <p:cNvCxnSpPr>
            <a:cxnSpLocks/>
          </p:cNvCxnSpPr>
          <p:nvPr userDrawn="1"/>
        </p:nvCxnSpPr>
        <p:spPr>
          <a:xfrm>
            <a:off x="560291" y="6308725"/>
            <a:ext cx="7214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48A39D-6C16-1746-BD66-18BBE1C555F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BA3AF531-8AA2-1948-B069-A66740BD27A8}"/>
              </a:ext>
            </a:extLst>
          </p:cNvPr>
          <p:cNvSpPr>
            <a:spLocks noChangeAspect="1"/>
          </p:cNvSpPr>
          <p:nvPr userDrawn="1"/>
        </p:nvSpPr>
        <p:spPr>
          <a:xfrm>
            <a:off x="7783378" y="1539000"/>
            <a:ext cx="3780000" cy="3780000"/>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Picture Placeholder 53">
            <a:extLst>
              <a:ext uri="{FF2B5EF4-FFF2-40B4-BE49-F238E27FC236}">
                <a16:creationId xmlns:a16="http://schemas.microsoft.com/office/drawing/2014/main" id="{7D617BCA-E835-0749-A43E-39D13CC9271D}"/>
              </a:ext>
            </a:extLst>
          </p:cNvPr>
          <p:cNvSpPr>
            <a:spLocks noGrp="1" noChangeAspect="1"/>
          </p:cNvSpPr>
          <p:nvPr>
            <p:ph type="pic" sz="quarter" idx="42" hasCustomPrompt="1"/>
          </p:nvPr>
        </p:nvSpPr>
        <p:spPr>
          <a:xfrm>
            <a:off x="7801378" y="1557000"/>
            <a:ext cx="3744000" cy="3744000"/>
          </a:xfrm>
          <a:prstGeom prst="ellipse">
            <a:avLst/>
          </a:prstGeom>
          <a:noFill/>
        </p:spPr>
        <p:txBody>
          <a:bodyPr anchor="ctr"/>
          <a:lstStyle>
            <a:lvl1pPr algn="ctr">
              <a:defRPr/>
            </a:lvl1pPr>
          </a:lstStyle>
          <a:p>
            <a:r>
              <a:rPr lang="en-GB" dirty="0"/>
              <a:t>Icon</a:t>
            </a:r>
          </a:p>
        </p:txBody>
      </p:sp>
      <p:sp>
        <p:nvSpPr>
          <p:cNvPr id="27" name="Oval 26">
            <a:extLst>
              <a:ext uri="{FF2B5EF4-FFF2-40B4-BE49-F238E27FC236}">
                <a16:creationId xmlns:a16="http://schemas.microsoft.com/office/drawing/2014/main" id="{87B467C4-5288-0944-AD49-8E0027D44DD1}"/>
              </a:ext>
            </a:extLst>
          </p:cNvPr>
          <p:cNvSpPr/>
          <p:nvPr userDrawn="1"/>
        </p:nvSpPr>
        <p:spPr>
          <a:xfrm>
            <a:off x="7058154" y="831613"/>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6" name="Oval 35">
            <a:extLst>
              <a:ext uri="{FF2B5EF4-FFF2-40B4-BE49-F238E27FC236}">
                <a16:creationId xmlns:a16="http://schemas.microsoft.com/office/drawing/2014/main" id="{ABD58489-6504-FB46-9CCE-931B9651F5B5}"/>
              </a:ext>
            </a:extLst>
          </p:cNvPr>
          <p:cNvSpPr/>
          <p:nvPr userDrawn="1"/>
        </p:nvSpPr>
        <p:spPr>
          <a:xfrm>
            <a:off x="6245105" y="1772038"/>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7" name="Oval 36">
            <a:extLst>
              <a:ext uri="{FF2B5EF4-FFF2-40B4-BE49-F238E27FC236}">
                <a16:creationId xmlns:a16="http://schemas.microsoft.com/office/drawing/2014/main" id="{A04947A0-723A-6846-AF96-216813B69E23}"/>
              </a:ext>
            </a:extLst>
          </p:cNvPr>
          <p:cNvSpPr/>
          <p:nvPr userDrawn="1"/>
        </p:nvSpPr>
        <p:spPr>
          <a:xfrm>
            <a:off x="6245105" y="4212748"/>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8" name="Oval 37">
            <a:extLst>
              <a:ext uri="{FF2B5EF4-FFF2-40B4-BE49-F238E27FC236}">
                <a16:creationId xmlns:a16="http://schemas.microsoft.com/office/drawing/2014/main" id="{FCE2F822-DBBB-1F40-A019-B8BF119E534B}"/>
              </a:ext>
            </a:extLst>
          </p:cNvPr>
          <p:cNvSpPr/>
          <p:nvPr userDrawn="1"/>
        </p:nvSpPr>
        <p:spPr>
          <a:xfrm>
            <a:off x="7058154" y="5153172"/>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47" name="Picture Placeholder 53">
            <a:extLst>
              <a:ext uri="{FF2B5EF4-FFF2-40B4-BE49-F238E27FC236}">
                <a16:creationId xmlns:a16="http://schemas.microsoft.com/office/drawing/2014/main" id="{337EE98C-B286-A743-AD28-FDBF5B0AD4FA}"/>
              </a:ext>
            </a:extLst>
          </p:cNvPr>
          <p:cNvSpPr>
            <a:spLocks noGrp="1" noChangeAspect="1"/>
          </p:cNvSpPr>
          <p:nvPr>
            <p:ph type="pic" sz="quarter" idx="12" hasCustomPrompt="1"/>
          </p:nvPr>
        </p:nvSpPr>
        <p:spPr>
          <a:xfrm>
            <a:off x="7080935" y="854394"/>
            <a:ext cx="1026000" cy="1026000"/>
          </a:xfrm>
          <a:prstGeom prst="ellipse">
            <a:avLst/>
          </a:prstGeom>
          <a:noFill/>
        </p:spPr>
        <p:txBody>
          <a:bodyPr anchor="ctr"/>
          <a:lstStyle>
            <a:lvl1pPr algn="ctr">
              <a:defRPr/>
            </a:lvl1pPr>
          </a:lstStyle>
          <a:p>
            <a:r>
              <a:rPr lang="en-GB" dirty="0"/>
              <a:t>Icon</a:t>
            </a:r>
          </a:p>
        </p:txBody>
      </p:sp>
      <p:sp>
        <p:nvSpPr>
          <p:cNvPr id="48" name="Oval 47">
            <a:extLst>
              <a:ext uri="{FF2B5EF4-FFF2-40B4-BE49-F238E27FC236}">
                <a16:creationId xmlns:a16="http://schemas.microsoft.com/office/drawing/2014/main" id="{C815B981-FE18-964A-BBB5-7A5F6CC64F55}"/>
              </a:ext>
            </a:extLst>
          </p:cNvPr>
          <p:cNvSpPr/>
          <p:nvPr userDrawn="1"/>
        </p:nvSpPr>
        <p:spPr>
          <a:xfrm>
            <a:off x="6021164" y="2992393"/>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1" name="Picture Placeholder 53">
            <a:extLst>
              <a:ext uri="{FF2B5EF4-FFF2-40B4-BE49-F238E27FC236}">
                <a16:creationId xmlns:a16="http://schemas.microsoft.com/office/drawing/2014/main" id="{E8BD8884-7EB2-464B-99BF-9521A982943A}"/>
              </a:ext>
            </a:extLst>
          </p:cNvPr>
          <p:cNvSpPr>
            <a:spLocks noGrp="1" noChangeAspect="1"/>
          </p:cNvSpPr>
          <p:nvPr>
            <p:ph type="pic" sz="quarter" idx="35" hasCustomPrompt="1"/>
          </p:nvPr>
        </p:nvSpPr>
        <p:spPr>
          <a:xfrm>
            <a:off x="6267886" y="1794819"/>
            <a:ext cx="1026000" cy="1026000"/>
          </a:xfrm>
          <a:prstGeom prst="ellipse">
            <a:avLst/>
          </a:prstGeom>
          <a:noFill/>
        </p:spPr>
        <p:txBody>
          <a:bodyPr anchor="ctr"/>
          <a:lstStyle>
            <a:lvl1pPr algn="ctr">
              <a:defRPr/>
            </a:lvl1pPr>
          </a:lstStyle>
          <a:p>
            <a:r>
              <a:rPr lang="en-GB" dirty="0"/>
              <a:t>Icon</a:t>
            </a:r>
          </a:p>
        </p:txBody>
      </p:sp>
      <p:sp>
        <p:nvSpPr>
          <p:cNvPr id="52" name="Picture Placeholder 53">
            <a:extLst>
              <a:ext uri="{FF2B5EF4-FFF2-40B4-BE49-F238E27FC236}">
                <a16:creationId xmlns:a16="http://schemas.microsoft.com/office/drawing/2014/main" id="{A226F3A0-60E6-5744-B96D-332A12D2355A}"/>
              </a:ext>
            </a:extLst>
          </p:cNvPr>
          <p:cNvSpPr>
            <a:spLocks noGrp="1" noChangeAspect="1"/>
          </p:cNvSpPr>
          <p:nvPr>
            <p:ph type="pic" sz="quarter" idx="36" hasCustomPrompt="1"/>
          </p:nvPr>
        </p:nvSpPr>
        <p:spPr>
          <a:xfrm>
            <a:off x="6043945" y="3015174"/>
            <a:ext cx="1026000" cy="1026000"/>
          </a:xfrm>
          <a:prstGeom prst="ellipse">
            <a:avLst/>
          </a:prstGeom>
          <a:noFill/>
        </p:spPr>
        <p:txBody>
          <a:bodyPr anchor="ctr"/>
          <a:lstStyle>
            <a:lvl1pPr algn="ctr">
              <a:defRPr/>
            </a:lvl1pPr>
          </a:lstStyle>
          <a:p>
            <a:r>
              <a:rPr lang="en-GB" dirty="0"/>
              <a:t>Icon</a:t>
            </a:r>
          </a:p>
        </p:txBody>
      </p:sp>
      <p:sp>
        <p:nvSpPr>
          <p:cNvPr id="53" name="Picture Placeholder 53">
            <a:extLst>
              <a:ext uri="{FF2B5EF4-FFF2-40B4-BE49-F238E27FC236}">
                <a16:creationId xmlns:a16="http://schemas.microsoft.com/office/drawing/2014/main" id="{22DB531C-8F92-1640-98AA-2BD0E65AB1B9}"/>
              </a:ext>
            </a:extLst>
          </p:cNvPr>
          <p:cNvSpPr>
            <a:spLocks noGrp="1" noChangeAspect="1"/>
          </p:cNvSpPr>
          <p:nvPr>
            <p:ph type="pic" sz="quarter" idx="37" hasCustomPrompt="1"/>
          </p:nvPr>
        </p:nvSpPr>
        <p:spPr>
          <a:xfrm>
            <a:off x="6267886" y="4235529"/>
            <a:ext cx="1026000" cy="1026000"/>
          </a:xfrm>
          <a:prstGeom prst="ellipse">
            <a:avLst/>
          </a:prstGeom>
          <a:noFill/>
        </p:spPr>
        <p:txBody>
          <a:bodyPr anchor="ctr"/>
          <a:lstStyle>
            <a:lvl1pPr algn="ctr">
              <a:defRPr/>
            </a:lvl1pPr>
          </a:lstStyle>
          <a:p>
            <a:r>
              <a:rPr lang="en-GB" dirty="0"/>
              <a:t>Icon</a:t>
            </a:r>
          </a:p>
        </p:txBody>
      </p:sp>
      <p:sp>
        <p:nvSpPr>
          <p:cNvPr id="54" name="Picture Placeholder 53">
            <a:extLst>
              <a:ext uri="{FF2B5EF4-FFF2-40B4-BE49-F238E27FC236}">
                <a16:creationId xmlns:a16="http://schemas.microsoft.com/office/drawing/2014/main" id="{F3D7CF2A-9DC9-A043-B458-42F8011AE69D}"/>
              </a:ext>
            </a:extLst>
          </p:cNvPr>
          <p:cNvSpPr>
            <a:spLocks noGrp="1" noChangeAspect="1"/>
          </p:cNvSpPr>
          <p:nvPr>
            <p:ph type="pic" sz="quarter" idx="38" hasCustomPrompt="1"/>
          </p:nvPr>
        </p:nvSpPr>
        <p:spPr>
          <a:xfrm>
            <a:off x="7080935" y="5175953"/>
            <a:ext cx="1026000" cy="1026000"/>
          </a:xfrm>
          <a:prstGeom prst="ellipse">
            <a:avLst/>
          </a:prstGeom>
          <a:noFill/>
        </p:spPr>
        <p:txBody>
          <a:bodyPr anchor="ctr"/>
          <a:lstStyle>
            <a:lvl1pPr algn="ctr">
              <a:defRPr/>
            </a:lvl1pPr>
          </a:lstStyle>
          <a:p>
            <a:r>
              <a:rPr lang="en-GB" dirty="0"/>
              <a:t>Icon</a:t>
            </a:r>
          </a:p>
        </p:txBody>
      </p:sp>
      <p:sp>
        <p:nvSpPr>
          <p:cNvPr id="55" name="Text Placeholder 7">
            <a:extLst>
              <a:ext uri="{FF2B5EF4-FFF2-40B4-BE49-F238E27FC236}">
                <a16:creationId xmlns:a16="http://schemas.microsoft.com/office/drawing/2014/main" id="{1C0D8EE0-C2BB-F74E-801B-661FB713D2C9}"/>
              </a:ext>
            </a:extLst>
          </p:cNvPr>
          <p:cNvSpPr>
            <a:spLocks noGrp="1"/>
          </p:cNvSpPr>
          <p:nvPr>
            <p:ph type="body" sz="quarter" idx="43"/>
          </p:nvPr>
        </p:nvSpPr>
        <p:spPr>
          <a:xfrm>
            <a:off x="3919538" y="2059843"/>
            <a:ext cx="2304000" cy="492443"/>
          </a:xfrm>
        </p:spPr>
        <p:txBody>
          <a:bodyPr lIns="72000" rIns="72000" anchor="ctr" anchorCtr="0"/>
          <a:lstStyle>
            <a:lvl1pPr algn="r">
              <a:defRPr/>
            </a:lvl1pPr>
          </a:lstStyle>
          <a:p>
            <a:pPr lvl="0"/>
            <a:r>
              <a:rPr lang="en-GB" dirty="0"/>
              <a:t>Click to edit Master text styles</a:t>
            </a:r>
          </a:p>
        </p:txBody>
      </p:sp>
      <p:sp>
        <p:nvSpPr>
          <p:cNvPr id="57" name="Text Placeholder 7">
            <a:extLst>
              <a:ext uri="{FF2B5EF4-FFF2-40B4-BE49-F238E27FC236}">
                <a16:creationId xmlns:a16="http://schemas.microsoft.com/office/drawing/2014/main" id="{10F3BAF9-4611-EF4E-A460-142731F4E183}"/>
              </a:ext>
            </a:extLst>
          </p:cNvPr>
          <p:cNvSpPr>
            <a:spLocks noGrp="1"/>
          </p:cNvSpPr>
          <p:nvPr>
            <p:ph type="body" sz="quarter" idx="44"/>
          </p:nvPr>
        </p:nvSpPr>
        <p:spPr>
          <a:xfrm>
            <a:off x="3919538" y="1122929"/>
            <a:ext cx="3132000" cy="492443"/>
          </a:xfrm>
        </p:spPr>
        <p:txBody>
          <a:bodyPr lIns="72000" rIns="72000" anchor="ctr" anchorCtr="0"/>
          <a:lstStyle>
            <a:lvl1pPr algn="r">
              <a:defRPr/>
            </a:lvl1pPr>
          </a:lstStyle>
          <a:p>
            <a:pPr lvl="0"/>
            <a:r>
              <a:rPr lang="en-GB" dirty="0"/>
              <a:t>Click to edit Master text styles</a:t>
            </a:r>
          </a:p>
        </p:txBody>
      </p:sp>
      <p:sp>
        <p:nvSpPr>
          <p:cNvPr id="58" name="Text Placeholder 7">
            <a:extLst>
              <a:ext uri="{FF2B5EF4-FFF2-40B4-BE49-F238E27FC236}">
                <a16:creationId xmlns:a16="http://schemas.microsoft.com/office/drawing/2014/main" id="{0B642CFE-5709-B245-89EE-1A0D6C445F4B}"/>
              </a:ext>
            </a:extLst>
          </p:cNvPr>
          <p:cNvSpPr>
            <a:spLocks noGrp="1"/>
          </p:cNvSpPr>
          <p:nvPr>
            <p:ph type="body" sz="quarter" idx="45"/>
          </p:nvPr>
        </p:nvSpPr>
        <p:spPr>
          <a:xfrm>
            <a:off x="3919538" y="3297545"/>
            <a:ext cx="2124000" cy="492443"/>
          </a:xfrm>
        </p:spPr>
        <p:txBody>
          <a:bodyPr lIns="72000" rIns="72000" anchor="ctr" anchorCtr="0"/>
          <a:lstStyle>
            <a:lvl1pPr algn="r">
              <a:defRPr/>
            </a:lvl1pPr>
          </a:lstStyle>
          <a:p>
            <a:pPr lvl="0"/>
            <a:r>
              <a:rPr lang="en-GB" dirty="0"/>
              <a:t>Click to edit Master text styles</a:t>
            </a:r>
          </a:p>
        </p:txBody>
      </p:sp>
      <p:sp>
        <p:nvSpPr>
          <p:cNvPr id="59" name="Text Placeholder 7">
            <a:extLst>
              <a:ext uri="{FF2B5EF4-FFF2-40B4-BE49-F238E27FC236}">
                <a16:creationId xmlns:a16="http://schemas.microsoft.com/office/drawing/2014/main" id="{8EC37AB5-7279-EA46-8C9D-C8133ED9C6A2}"/>
              </a:ext>
            </a:extLst>
          </p:cNvPr>
          <p:cNvSpPr>
            <a:spLocks noGrp="1"/>
          </p:cNvSpPr>
          <p:nvPr>
            <p:ph type="body" sz="quarter" idx="46"/>
          </p:nvPr>
        </p:nvSpPr>
        <p:spPr>
          <a:xfrm>
            <a:off x="3919538" y="5437889"/>
            <a:ext cx="3132000" cy="492443"/>
          </a:xfrm>
        </p:spPr>
        <p:txBody>
          <a:bodyPr lIns="72000" rIns="72000" anchor="ctr" anchorCtr="0"/>
          <a:lstStyle>
            <a:lvl1pPr algn="r">
              <a:defRPr/>
            </a:lvl1pPr>
          </a:lstStyle>
          <a:p>
            <a:pPr lvl="0"/>
            <a:r>
              <a:rPr lang="en-GB" dirty="0"/>
              <a:t>Click to edit Master text styles</a:t>
            </a:r>
          </a:p>
        </p:txBody>
      </p:sp>
      <p:sp>
        <p:nvSpPr>
          <p:cNvPr id="60" name="Text Placeholder 7">
            <a:extLst>
              <a:ext uri="{FF2B5EF4-FFF2-40B4-BE49-F238E27FC236}">
                <a16:creationId xmlns:a16="http://schemas.microsoft.com/office/drawing/2014/main" id="{742B31BE-0E50-AD4C-BCFF-2F52713EEFE8}"/>
              </a:ext>
            </a:extLst>
          </p:cNvPr>
          <p:cNvSpPr>
            <a:spLocks noGrp="1"/>
          </p:cNvSpPr>
          <p:nvPr>
            <p:ph type="body" sz="quarter" idx="47"/>
          </p:nvPr>
        </p:nvSpPr>
        <p:spPr>
          <a:xfrm>
            <a:off x="3919538" y="4493169"/>
            <a:ext cx="2304000" cy="492443"/>
          </a:xfrm>
        </p:spPr>
        <p:txBody>
          <a:bodyPr lIns="72000" rIns="72000" anchor="ctr" anchorCtr="0"/>
          <a:lstStyle>
            <a:lvl1pPr algn="r">
              <a:defRPr/>
            </a:lvl1pPr>
          </a:lstStyle>
          <a:p>
            <a:pPr lvl="0"/>
            <a:r>
              <a:rPr lang="en-GB" dirty="0"/>
              <a:t>Click to edit Master text styles</a:t>
            </a:r>
          </a:p>
        </p:txBody>
      </p:sp>
      <p:sp>
        <p:nvSpPr>
          <p:cNvPr id="29" name="Text Placeholder 5">
            <a:extLst>
              <a:ext uri="{FF2B5EF4-FFF2-40B4-BE49-F238E27FC236}">
                <a16:creationId xmlns:a16="http://schemas.microsoft.com/office/drawing/2014/main" id="{0FD54ECA-E435-BA4B-AAB8-BD04614D0C03}"/>
              </a:ext>
            </a:extLst>
          </p:cNvPr>
          <p:cNvSpPr>
            <a:spLocks noGrp="1"/>
          </p:cNvSpPr>
          <p:nvPr>
            <p:ph type="body" sz="quarter" idx="41"/>
          </p:nvPr>
        </p:nvSpPr>
        <p:spPr>
          <a:xfrm>
            <a:off x="550862" y="3440080"/>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0" name="TextBox 29">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109007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entre Icon w 4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4956677" cy="538609"/>
          </a:xfrm>
        </p:spPr>
        <p:txBody>
          <a:bodyPr/>
          <a:lstStyle/>
          <a:p>
            <a:r>
              <a:rPr lang="en-GB" dirty="0"/>
              <a:t>Click to edit Master title style</a:t>
            </a:r>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7534724" y="1290346"/>
            <a:ext cx="4277308" cy="4277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a:spLocks noChangeAspect="1"/>
          </p:cNvSpPr>
          <p:nvPr userDrawn="1"/>
        </p:nvSpPr>
        <p:spPr>
          <a:xfrm flipH="1">
            <a:off x="6522373" y="361214"/>
            <a:ext cx="6300000" cy="630000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17" name="Oval 16">
            <a:extLst>
              <a:ext uri="{FF2B5EF4-FFF2-40B4-BE49-F238E27FC236}">
                <a16:creationId xmlns:a16="http://schemas.microsoft.com/office/drawing/2014/main" id="{C5CFCEFD-A851-7F41-A22B-07A5FC614A3C}"/>
              </a:ext>
            </a:extLst>
          </p:cNvPr>
          <p:cNvSpPr/>
          <p:nvPr userDrawn="1"/>
        </p:nvSpPr>
        <p:spPr>
          <a:xfrm>
            <a:off x="6703491" y="979487"/>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8" name="Oval 17">
            <a:extLst>
              <a:ext uri="{FF2B5EF4-FFF2-40B4-BE49-F238E27FC236}">
                <a16:creationId xmlns:a16="http://schemas.microsoft.com/office/drawing/2014/main" id="{D7EA97C9-D7B8-A34C-9AFF-2DA303E39570}"/>
              </a:ext>
            </a:extLst>
          </p:cNvPr>
          <p:cNvSpPr/>
          <p:nvPr userDrawn="1"/>
        </p:nvSpPr>
        <p:spPr>
          <a:xfrm>
            <a:off x="6077150" y="2357437"/>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9" name="Oval 18">
            <a:extLst>
              <a:ext uri="{FF2B5EF4-FFF2-40B4-BE49-F238E27FC236}">
                <a16:creationId xmlns:a16="http://schemas.microsoft.com/office/drawing/2014/main" id="{E4829584-D9CC-CD43-92B0-5CCA41CFE9BF}"/>
              </a:ext>
            </a:extLst>
          </p:cNvPr>
          <p:cNvSpPr/>
          <p:nvPr userDrawn="1"/>
        </p:nvSpPr>
        <p:spPr>
          <a:xfrm>
            <a:off x="6077150" y="3692991"/>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0" name="Oval 19">
            <a:extLst>
              <a:ext uri="{FF2B5EF4-FFF2-40B4-BE49-F238E27FC236}">
                <a16:creationId xmlns:a16="http://schemas.microsoft.com/office/drawing/2014/main" id="{0F48C7F2-6690-F249-8F8C-FDD6E374D89D}"/>
              </a:ext>
            </a:extLst>
          </p:cNvPr>
          <p:cNvSpPr/>
          <p:nvPr userDrawn="1"/>
        </p:nvSpPr>
        <p:spPr>
          <a:xfrm>
            <a:off x="6703491" y="5028545"/>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4" name="Text Placeholder 10">
            <a:extLst>
              <a:ext uri="{FF2B5EF4-FFF2-40B4-BE49-F238E27FC236}">
                <a16:creationId xmlns:a16="http://schemas.microsoft.com/office/drawing/2014/main" id="{F1AF3526-4AE0-944C-AF1A-8BE1C62D1104}"/>
              </a:ext>
            </a:extLst>
          </p:cNvPr>
          <p:cNvSpPr>
            <a:spLocks noGrp="1"/>
          </p:cNvSpPr>
          <p:nvPr>
            <p:ph idx="1"/>
          </p:nvPr>
        </p:nvSpPr>
        <p:spPr>
          <a:xfrm>
            <a:off x="554140" y="2060355"/>
            <a:ext cx="3219348" cy="1368646"/>
          </a:xfrm>
          <a:prstGeom prst="rect">
            <a:avLst/>
          </a:prstGeom>
        </p:spPr>
        <p:txBody>
          <a:bodyPr vert="horz" wrap="square"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32B61FAF-7BB5-2448-A467-8FC1B73CC229}"/>
              </a:ext>
            </a:extLst>
          </p:cNvPr>
          <p:cNvSpPr>
            <a:spLocks noGrp="1"/>
          </p:cNvSpPr>
          <p:nvPr>
            <p:ph type="ftr" sz="quarter" idx="31"/>
          </p:nvPr>
        </p:nvSpPr>
        <p:spPr/>
        <p:txBody>
          <a:bodyPr/>
          <a:lstStyle/>
          <a:p>
            <a:r>
              <a:rPr lang="en-US"/>
              <a:t>DWF | Title</a:t>
            </a:r>
            <a:endParaRPr lang="en-US" dirty="0"/>
          </a:p>
        </p:txBody>
      </p:sp>
      <p:sp>
        <p:nvSpPr>
          <p:cNvPr id="6" name="Slide Number Placeholder 5">
            <a:extLst>
              <a:ext uri="{FF2B5EF4-FFF2-40B4-BE49-F238E27FC236}">
                <a16:creationId xmlns:a16="http://schemas.microsoft.com/office/drawing/2014/main" id="{9A4D2C0C-394D-A347-946C-5156CB42445F}"/>
              </a:ext>
            </a:extLst>
          </p:cNvPr>
          <p:cNvSpPr>
            <a:spLocks noGrp="1"/>
          </p:cNvSpPr>
          <p:nvPr>
            <p:ph type="sldNum" sz="quarter" idx="32"/>
          </p:nvPr>
        </p:nvSpPr>
        <p:spPr/>
        <p:txBody>
          <a:bodyPr/>
          <a:lstStyle/>
          <a:p>
            <a:fld id="{9F42F5A6-819A-9F4C-9225-88E3002428E4}" type="slidenum">
              <a:rPr lang="en-US" smtClean="0"/>
              <a:pPr/>
              <a:t>‹#›</a:t>
            </a:fld>
            <a:endParaRPr lang="en-US" dirty="0"/>
          </a:p>
        </p:txBody>
      </p:sp>
      <p:cxnSp>
        <p:nvCxnSpPr>
          <p:cNvPr id="26" name="Straight Connector 25">
            <a:extLst>
              <a:ext uri="{FF2B5EF4-FFF2-40B4-BE49-F238E27FC236}">
                <a16:creationId xmlns:a16="http://schemas.microsoft.com/office/drawing/2014/main" id="{9D8C8703-836E-D748-9E70-542D2650385A}"/>
              </a:ext>
            </a:extLst>
          </p:cNvPr>
          <p:cNvCxnSpPr>
            <a:cxnSpLocks/>
          </p:cNvCxnSpPr>
          <p:nvPr userDrawn="1"/>
        </p:nvCxnSpPr>
        <p:spPr>
          <a:xfrm>
            <a:off x="560291" y="6308725"/>
            <a:ext cx="7214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48A39D-6C16-1746-BD66-18BBE1C555F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BA3AF531-8AA2-1948-B069-A66740BD27A8}"/>
              </a:ext>
            </a:extLst>
          </p:cNvPr>
          <p:cNvSpPr>
            <a:spLocks noChangeAspect="1"/>
          </p:cNvSpPr>
          <p:nvPr userDrawn="1"/>
        </p:nvSpPr>
        <p:spPr>
          <a:xfrm>
            <a:off x="7783378" y="1539000"/>
            <a:ext cx="3780000" cy="3780000"/>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Picture Placeholder 53">
            <a:extLst>
              <a:ext uri="{FF2B5EF4-FFF2-40B4-BE49-F238E27FC236}">
                <a16:creationId xmlns:a16="http://schemas.microsoft.com/office/drawing/2014/main" id="{7D617BCA-E835-0749-A43E-39D13CC9271D}"/>
              </a:ext>
            </a:extLst>
          </p:cNvPr>
          <p:cNvSpPr>
            <a:spLocks noGrp="1" noChangeAspect="1"/>
          </p:cNvSpPr>
          <p:nvPr>
            <p:ph type="pic" sz="quarter" idx="42" hasCustomPrompt="1"/>
          </p:nvPr>
        </p:nvSpPr>
        <p:spPr>
          <a:xfrm>
            <a:off x="7801378" y="1557000"/>
            <a:ext cx="3744000" cy="3744000"/>
          </a:xfrm>
          <a:prstGeom prst="ellipse">
            <a:avLst/>
          </a:prstGeom>
          <a:noFill/>
        </p:spPr>
        <p:txBody>
          <a:bodyPr anchor="ctr"/>
          <a:lstStyle>
            <a:lvl1pPr algn="ctr">
              <a:defRPr/>
            </a:lvl1pPr>
          </a:lstStyle>
          <a:p>
            <a:r>
              <a:rPr lang="en-GB" dirty="0"/>
              <a:t>Icon</a:t>
            </a:r>
          </a:p>
        </p:txBody>
      </p:sp>
      <p:sp>
        <p:nvSpPr>
          <p:cNvPr id="40" name="Picture Placeholder 53">
            <a:extLst>
              <a:ext uri="{FF2B5EF4-FFF2-40B4-BE49-F238E27FC236}">
                <a16:creationId xmlns:a16="http://schemas.microsoft.com/office/drawing/2014/main" id="{C2E76F10-097B-7C49-AA41-BA2DE26FF734}"/>
              </a:ext>
            </a:extLst>
          </p:cNvPr>
          <p:cNvSpPr>
            <a:spLocks noGrp="1" noChangeAspect="1"/>
          </p:cNvSpPr>
          <p:nvPr>
            <p:ph type="pic" sz="quarter" idx="12" hasCustomPrompt="1"/>
          </p:nvPr>
        </p:nvSpPr>
        <p:spPr>
          <a:xfrm>
            <a:off x="6726272" y="1002268"/>
            <a:ext cx="1026000" cy="1026000"/>
          </a:xfrm>
          <a:prstGeom prst="ellipse">
            <a:avLst/>
          </a:prstGeom>
          <a:noFill/>
        </p:spPr>
        <p:txBody>
          <a:bodyPr anchor="ctr"/>
          <a:lstStyle>
            <a:lvl1pPr algn="ctr">
              <a:defRPr/>
            </a:lvl1pPr>
          </a:lstStyle>
          <a:p>
            <a:r>
              <a:rPr lang="en-GB" dirty="0"/>
              <a:t>Icon</a:t>
            </a:r>
          </a:p>
        </p:txBody>
      </p:sp>
      <p:sp>
        <p:nvSpPr>
          <p:cNvPr id="41" name="Picture Placeholder 53">
            <a:extLst>
              <a:ext uri="{FF2B5EF4-FFF2-40B4-BE49-F238E27FC236}">
                <a16:creationId xmlns:a16="http://schemas.microsoft.com/office/drawing/2014/main" id="{BA7CB378-7B3F-A548-B86B-DAECCEFA7644}"/>
              </a:ext>
            </a:extLst>
          </p:cNvPr>
          <p:cNvSpPr>
            <a:spLocks noGrp="1" noChangeAspect="1"/>
          </p:cNvSpPr>
          <p:nvPr>
            <p:ph type="pic" sz="quarter" idx="33" hasCustomPrompt="1"/>
          </p:nvPr>
        </p:nvSpPr>
        <p:spPr>
          <a:xfrm>
            <a:off x="6099931" y="2380218"/>
            <a:ext cx="1026000" cy="1026000"/>
          </a:xfrm>
          <a:prstGeom prst="ellipse">
            <a:avLst/>
          </a:prstGeom>
          <a:noFill/>
        </p:spPr>
        <p:txBody>
          <a:bodyPr anchor="ctr"/>
          <a:lstStyle>
            <a:lvl1pPr algn="ctr">
              <a:defRPr/>
            </a:lvl1pPr>
          </a:lstStyle>
          <a:p>
            <a:r>
              <a:rPr lang="en-GB" dirty="0"/>
              <a:t>Icon</a:t>
            </a:r>
          </a:p>
        </p:txBody>
      </p:sp>
      <p:sp>
        <p:nvSpPr>
          <p:cNvPr id="42" name="Picture Placeholder 53">
            <a:extLst>
              <a:ext uri="{FF2B5EF4-FFF2-40B4-BE49-F238E27FC236}">
                <a16:creationId xmlns:a16="http://schemas.microsoft.com/office/drawing/2014/main" id="{C3556313-369C-D44B-9869-C691D74F08C3}"/>
              </a:ext>
            </a:extLst>
          </p:cNvPr>
          <p:cNvSpPr>
            <a:spLocks noGrp="1" noChangeAspect="1"/>
          </p:cNvSpPr>
          <p:nvPr>
            <p:ph type="pic" sz="quarter" idx="35" hasCustomPrompt="1"/>
          </p:nvPr>
        </p:nvSpPr>
        <p:spPr>
          <a:xfrm>
            <a:off x="6099931" y="3715772"/>
            <a:ext cx="1026000" cy="1026000"/>
          </a:xfrm>
          <a:prstGeom prst="ellipse">
            <a:avLst/>
          </a:prstGeom>
          <a:noFill/>
        </p:spPr>
        <p:txBody>
          <a:bodyPr anchor="ctr"/>
          <a:lstStyle>
            <a:lvl1pPr algn="ctr">
              <a:defRPr/>
            </a:lvl1pPr>
          </a:lstStyle>
          <a:p>
            <a:r>
              <a:rPr lang="en-GB" dirty="0"/>
              <a:t>Icon</a:t>
            </a:r>
          </a:p>
        </p:txBody>
      </p:sp>
      <p:sp>
        <p:nvSpPr>
          <p:cNvPr id="43" name="Picture Placeholder 53">
            <a:extLst>
              <a:ext uri="{FF2B5EF4-FFF2-40B4-BE49-F238E27FC236}">
                <a16:creationId xmlns:a16="http://schemas.microsoft.com/office/drawing/2014/main" id="{CE7FF786-E37C-F24D-BC12-2E1D5D5FAD6B}"/>
              </a:ext>
            </a:extLst>
          </p:cNvPr>
          <p:cNvSpPr>
            <a:spLocks noGrp="1" noChangeAspect="1"/>
          </p:cNvSpPr>
          <p:nvPr>
            <p:ph type="pic" sz="quarter" idx="36" hasCustomPrompt="1"/>
          </p:nvPr>
        </p:nvSpPr>
        <p:spPr>
          <a:xfrm>
            <a:off x="6726272" y="5051326"/>
            <a:ext cx="1026000" cy="1026000"/>
          </a:xfrm>
          <a:prstGeom prst="ellipse">
            <a:avLst/>
          </a:prstGeom>
          <a:noFill/>
        </p:spPr>
        <p:txBody>
          <a:bodyPr anchor="ctr"/>
          <a:lstStyle>
            <a:lvl1pPr algn="ctr">
              <a:defRPr/>
            </a:lvl1pPr>
          </a:lstStyle>
          <a:p>
            <a:r>
              <a:rPr lang="en-GB" dirty="0"/>
              <a:t>Icon</a:t>
            </a:r>
          </a:p>
        </p:txBody>
      </p:sp>
      <p:sp>
        <p:nvSpPr>
          <p:cNvPr id="36" name="Text Placeholder 7">
            <a:extLst>
              <a:ext uri="{FF2B5EF4-FFF2-40B4-BE49-F238E27FC236}">
                <a16:creationId xmlns:a16="http://schemas.microsoft.com/office/drawing/2014/main" id="{269F2B3B-93F5-E54D-8AD4-223E75D24B21}"/>
              </a:ext>
            </a:extLst>
          </p:cNvPr>
          <p:cNvSpPr>
            <a:spLocks noGrp="1"/>
          </p:cNvSpPr>
          <p:nvPr>
            <p:ph type="body" sz="quarter" idx="37"/>
          </p:nvPr>
        </p:nvSpPr>
        <p:spPr>
          <a:xfrm>
            <a:off x="3919538" y="2638530"/>
            <a:ext cx="2124000" cy="492443"/>
          </a:xfrm>
        </p:spPr>
        <p:txBody>
          <a:bodyPr lIns="72000" rIns="72000" anchor="ctr" anchorCtr="0"/>
          <a:lstStyle>
            <a:lvl1pPr algn="r">
              <a:defRPr/>
            </a:lvl1pPr>
          </a:lstStyle>
          <a:p>
            <a:pPr lvl="0"/>
            <a:r>
              <a:rPr lang="en-GB" dirty="0"/>
              <a:t>Click to edit Master text styles</a:t>
            </a:r>
          </a:p>
        </p:txBody>
      </p:sp>
      <p:sp>
        <p:nvSpPr>
          <p:cNvPr id="38" name="Text Placeholder 7">
            <a:extLst>
              <a:ext uri="{FF2B5EF4-FFF2-40B4-BE49-F238E27FC236}">
                <a16:creationId xmlns:a16="http://schemas.microsoft.com/office/drawing/2014/main" id="{D0CEB61F-E790-EC42-925A-B48E3CD2FED1}"/>
              </a:ext>
            </a:extLst>
          </p:cNvPr>
          <p:cNvSpPr>
            <a:spLocks noGrp="1"/>
          </p:cNvSpPr>
          <p:nvPr>
            <p:ph type="body" sz="quarter" idx="43"/>
          </p:nvPr>
        </p:nvSpPr>
        <p:spPr>
          <a:xfrm>
            <a:off x="3919538" y="1260580"/>
            <a:ext cx="2772000" cy="492443"/>
          </a:xfrm>
        </p:spPr>
        <p:txBody>
          <a:bodyPr lIns="72000" rIns="72000" anchor="ctr" anchorCtr="0"/>
          <a:lstStyle>
            <a:lvl1pPr algn="r">
              <a:defRPr/>
            </a:lvl1pPr>
          </a:lstStyle>
          <a:p>
            <a:pPr lvl="0"/>
            <a:r>
              <a:rPr lang="en-GB" dirty="0"/>
              <a:t>Click to edit Master text styles</a:t>
            </a:r>
          </a:p>
        </p:txBody>
      </p:sp>
      <p:sp>
        <p:nvSpPr>
          <p:cNvPr id="44" name="Text Placeholder 7">
            <a:extLst>
              <a:ext uri="{FF2B5EF4-FFF2-40B4-BE49-F238E27FC236}">
                <a16:creationId xmlns:a16="http://schemas.microsoft.com/office/drawing/2014/main" id="{7DB51B38-353E-AE47-83ED-8E91A3FAB42F}"/>
              </a:ext>
            </a:extLst>
          </p:cNvPr>
          <p:cNvSpPr>
            <a:spLocks noGrp="1"/>
          </p:cNvSpPr>
          <p:nvPr>
            <p:ph type="body" sz="quarter" idx="44"/>
          </p:nvPr>
        </p:nvSpPr>
        <p:spPr>
          <a:xfrm>
            <a:off x="3919538" y="3974084"/>
            <a:ext cx="2124000" cy="492443"/>
          </a:xfrm>
        </p:spPr>
        <p:txBody>
          <a:bodyPr lIns="72000" rIns="72000" anchor="ctr" anchorCtr="0"/>
          <a:lstStyle>
            <a:lvl1pPr algn="r">
              <a:defRPr/>
            </a:lvl1pPr>
          </a:lstStyle>
          <a:p>
            <a:pPr lvl="0"/>
            <a:r>
              <a:rPr lang="en-GB" dirty="0"/>
              <a:t>Click to edit Master text styles</a:t>
            </a:r>
          </a:p>
        </p:txBody>
      </p:sp>
      <p:sp>
        <p:nvSpPr>
          <p:cNvPr id="45" name="Text Placeholder 7">
            <a:extLst>
              <a:ext uri="{FF2B5EF4-FFF2-40B4-BE49-F238E27FC236}">
                <a16:creationId xmlns:a16="http://schemas.microsoft.com/office/drawing/2014/main" id="{9198168F-61C7-4F4B-9302-1FCDBCC18047}"/>
              </a:ext>
            </a:extLst>
          </p:cNvPr>
          <p:cNvSpPr>
            <a:spLocks noGrp="1"/>
          </p:cNvSpPr>
          <p:nvPr>
            <p:ph type="body" sz="quarter" idx="45"/>
          </p:nvPr>
        </p:nvSpPr>
        <p:spPr>
          <a:xfrm>
            <a:off x="3919538" y="5309638"/>
            <a:ext cx="2772000" cy="492443"/>
          </a:xfrm>
        </p:spPr>
        <p:txBody>
          <a:bodyPr lIns="72000" rIns="72000" anchor="ctr" anchorCtr="0"/>
          <a:lstStyle>
            <a:lvl1pPr algn="r">
              <a:defRPr/>
            </a:lvl1pPr>
          </a:lstStyle>
          <a:p>
            <a:pPr lvl="0"/>
            <a:r>
              <a:rPr lang="en-GB" dirty="0"/>
              <a:t>Click to edit Master text styles</a:t>
            </a:r>
          </a:p>
        </p:txBody>
      </p:sp>
      <p:sp>
        <p:nvSpPr>
          <p:cNvPr id="27" name="Text Placeholder 5">
            <a:extLst>
              <a:ext uri="{FF2B5EF4-FFF2-40B4-BE49-F238E27FC236}">
                <a16:creationId xmlns:a16="http://schemas.microsoft.com/office/drawing/2014/main" id="{73F4B47C-00A9-4B49-93A0-33E71AC22352}"/>
              </a:ext>
            </a:extLst>
          </p:cNvPr>
          <p:cNvSpPr>
            <a:spLocks noGrp="1"/>
          </p:cNvSpPr>
          <p:nvPr>
            <p:ph type="body" sz="quarter" idx="41"/>
          </p:nvPr>
        </p:nvSpPr>
        <p:spPr>
          <a:xfrm>
            <a:off x="550862" y="3544304"/>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29" name="TextBox 28">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0560067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 1 Col Txt w Icons Red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88674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7967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228701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931A4328-2650-1B45-846F-F4F019CAD57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34" name="Text Placeholder 28">
            <a:extLst>
              <a:ext uri="{FF2B5EF4-FFF2-40B4-BE49-F238E27FC236}">
                <a16:creationId xmlns:a16="http://schemas.microsoft.com/office/drawing/2014/main" id="{CBDB31D1-2E56-0441-9ED0-3E69504F367F}"/>
              </a:ext>
            </a:extLst>
          </p:cNvPr>
          <p:cNvSpPr>
            <a:spLocks noGrp="1"/>
          </p:cNvSpPr>
          <p:nvPr>
            <p:ph type="body" sz="quarter" idx="32"/>
          </p:nvPr>
        </p:nvSpPr>
        <p:spPr>
          <a:xfrm>
            <a:off x="21970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5" name="Picture Placeholder 19">
            <a:extLst>
              <a:ext uri="{FF2B5EF4-FFF2-40B4-BE49-F238E27FC236}">
                <a16:creationId xmlns:a16="http://schemas.microsoft.com/office/drawing/2014/main" id="{A004B04A-533C-3B40-8C4B-E91105C577D5}"/>
              </a:ext>
            </a:extLst>
          </p:cNvPr>
          <p:cNvSpPr>
            <a:spLocks noGrp="1" noChangeAspect="1"/>
          </p:cNvSpPr>
          <p:nvPr>
            <p:ph type="pic" sz="quarter" idx="33" hasCustomPrompt="1"/>
          </p:nvPr>
        </p:nvSpPr>
        <p:spPr>
          <a:xfrm>
            <a:off x="648784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36" name="Text Placeholder 28">
            <a:extLst>
              <a:ext uri="{FF2B5EF4-FFF2-40B4-BE49-F238E27FC236}">
                <a16:creationId xmlns:a16="http://schemas.microsoft.com/office/drawing/2014/main" id="{36CA9301-393C-5C45-A337-19858CB15071}"/>
              </a:ext>
            </a:extLst>
          </p:cNvPr>
          <p:cNvSpPr>
            <a:spLocks noGrp="1"/>
          </p:cNvSpPr>
          <p:nvPr>
            <p:ph type="body" sz="quarter" idx="34"/>
          </p:nvPr>
        </p:nvSpPr>
        <p:spPr>
          <a:xfrm>
            <a:off x="63978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7" name="Picture Placeholder 19">
            <a:extLst>
              <a:ext uri="{FF2B5EF4-FFF2-40B4-BE49-F238E27FC236}">
                <a16:creationId xmlns:a16="http://schemas.microsoft.com/office/drawing/2014/main" id="{C4780C76-A9B2-094D-A8E8-2827B6EBCFCC}"/>
              </a:ext>
            </a:extLst>
          </p:cNvPr>
          <p:cNvSpPr>
            <a:spLocks noGrp="1" noChangeAspect="1"/>
          </p:cNvSpPr>
          <p:nvPr>
            <p:ph type="pic" sz="quarter" idx="35" hasCustomPrompt="1"/>
          </p:nvPr>
        </p:nvSpPr>
        <p:spPr>
          <a:xfrm>
            <a:off x="788811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38" name="Text Placeholder 28">
            <a:extLst>
              <a:ext uri="{FF2B5EF4-FFF2-40B4-BE49-F238E27FC236}">
                <a16:creationId xmlns:a16="http://schemas.microsoft.com/office/drawing/2014/main" id="{F1787B90-F01D-144C-8A41-00B9575F37DA}"/>
              </a:ext>
            </a:extLst>
          </p:cNvPr>
          <p:cNvSpPr>
            <a:spLocks noGrp="1"/>
          </p:cNvSpPr>
          <p:nvPr>
            <p:ph type="body" sz="quarter" idx="36"/>
          </p:nvPr>
        </p:nvSpPr>
        <p:spPr>
          <a:xfrm>
            <a:off x="77981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9" name="Picture Placeholder 19">
            <a:extLst>
              <a:ext uri="{FF2B5EF4-FFF2-40B4-BE49-F238E27FC236}">
                <a16:creationId xmlns:a16="http://schemas.microsoft.com/office/drawing/2014/main" id="{7A680281-754C-1347-8E3D-37F85ABD34E8}"/>
              </a:ext>
            </a:extLst>
          </p:cNvPr>
          <p:cNvSpPr>
            <a:spLocks noGrp="1" noChangeAspect="1"/>
          </p:cNvSpPr>
          <p:nvPr>
            <p:ph type="pic" sz="quarter" idx="37" hasCustomPrompt="1"/>
          </p:nvPr>
        </p:nvSpPr>
        <p:spPr>
          <a:xfrm>
            <a:off x="928839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0" name="Text Placeholder 28">
            <a:extLst>
              <a:ext uri="{FF2B5EF4-FFF2-40B4-BE49-F238E27FC236}">
                <a16:creationId xmlns:a16="http://schemas.microsoft.com/office/drawing/2014/main" id="{46BDE3DE-CD78-104C-B0F1-9B9D98196BE5}"/>
              </a:ext>
            </a:extLst>
          </p:cNvPr>
          <p:cNvSpPr>
            <a:spLocks noGrp="1"/>
          </p:cNvSpPr>
          <p:nvPr>
            <p:ph type="body" sz="quarter" idx="38"/>
          </p:nvPr>
        </p:nvSpPr>
        <p:spPr>
          <a:xfrm>
            <a:off x="91983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1" name="Picture Placeholder 19">
            <a:extLst>
              <a:ext uri="{FF2B5EF4-FFF2-40B4-BE49-F238E27FC236}">
                <a16:creationId xmlns:a16="http://schemas.microsoft.com/office/drawing/2014/main" id="{C8EAA65A-59F7-F843-9C5F-DCBEDFDD86BA}"/>
              </a:ext>
            </a:extLst>
          </p:cNvPr>
          <p:cNvSpPr>
            <a:spLocks noGrp="1" noChangeAspect="1"/>
          </p:cNvSpPr>
          <p:nvPr>
            <p:ph type="pic" sz="quarter" idx="39" hasCustomPrompt="1"/>
          </p:nvPr>
        </p:nvSpPr>
        <p:spPr>
          <a:xfrm>
            <a:off x="10688664"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2" name="Text Placeholder 28">
            <a:extLst>
              <a:ext uri="{FF2B5EF4-FFF2-40B4-BE49-F238E27FC236}">
                <a16:creationId xmlns:a16="http://schemas.microsoft.com/office/drawing/2014/main" id="{A8BA97E6-6D4A-D449-98F5-D76EA418C63A}"/>
              </a:ext>
            </a:extLst>
          </p:cNvPr>
          <p:cNvSpPr>
            <a:spLocks noGrp="1"/>
          </p:cNvSpPr>
          <p:nvPr>
            <p:ph type="body" sz="quarter" idx="40"/>
          </p:nvPr>
        </p:nvSpPr>
        <p:spPr>
          <a:xfrm>
            <a:off x="10598664"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3" name="Picture Placeholder 19">
            <a:extLst>
              <a:ext uri="{FF2B5EF4-FFF2-40B4-BE49-F238E27FC236}">
                <a16:creationId xmlns:a16="http://schemas.microsoft.com/office/drawing/2014/main" id="{34DB9A9E-E37E-6C4C-8D9D-BF0C35BD7D90}"/>
              </a:ext>
            </a:extLst>
          </p:cNvPr>
          <p:cNvSpPr>
            <a:spLocks noGrp="1" noChangeAspect="1"/>
          </p:cNvSpPr>
          <p:nvPr>
            <p:ph type="pic" sz="quarter" idx="41" hasCustomPrompt="1"/>
          </p:nvPr>
        </p:nvSpPr>
        <p:spPr>
          <a:xfrm>
            <a:off x="368729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4" name="Text Placeholder 28">
            <a:extLst>
              <a:ext uri="{FF2B5EF4-FFF2-40B4-BE49-F238E27FC236}">
                <a16:creationId xmlns:a16="http://schemas.microsoft.com/office/drawing/2014/main" id="{ABA76F20-1981-F64F-BB37-00A8F8A54034}"/>
              </a:ext>
            </a:extLst>
          </p:cNvPr>
          <p:cNvSpPr>
            <a:spLocks noGrp="1"/>
          </p:cNvSpPr>
          <p:nvPr>
            <p:ph type="body" sz="quarter" idx="42"/>
          </p:nvPr>
        </p:nvSpPr>
        <p:spPr>
          <a:xfrm>
            <a:off x="35972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5" name="Picture Placeholder 19">
            <a:extLst>
              <a:ext uri="{FF2B5EF4-FFF2-40B4-BE49-F238E27FC236}">
                <a16:creationId xmlns:a16="http://schemas.microsoft.com/office/drawing/2014/main" id="{9EA9BE73-A10E-3443-9002-D8847BFC7DD2}"/>
              </a:ext>
            </a:extLst>
          </p:cNvPr>
          <p:cNvSpPr>
            <a:spLocks noGrp="1" noChangeAspect="1"/>
          </p:cNvSpPr>
          <p:nvPr>
            <p:ph type="pic" sz="quarter" idx="43" hasCustomPrompt="1"/>
          </p:nvPr>
        </p:nvSpPr>
        <p:spPr>
          <a:xfrm>
            <a:off x="508756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6" name="Text Placeholder 28">
            <a:extLst>
              <a:ext uri="{FF2B5EF4-FFF2-40B4-BE49-F238E27FC236}">
                <a16:creationId xmlns:a16="http://schemas.microsoft.com/office/drawing/2014/main" id="{4F288913-6233-9348-AD41-5D37506C1E25}"/>
              </a:ext>
            </a:extLst>
          </p:cNvPr>
          <p:cNvSpPr>
            <a:spLocks noGrp="1"/>
          </p:cNvSpPr>
          <p:nvPr>
            <p:ph type="body" sz="quarter" idx="44"/>
          </p:nvPr>
        </p:nvSpPr>
        <p:spPr>
          <a:xfrm>
            <a:off x="499756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2" name="Footer Placeholder 1">
            <a:extLst>
              <a:ext uri="{FF2B5EF4-FFF2-40B4-BE49-F238E27FC236}">
                <a16:creationId xmlns:a16="http://schemas.microsoft.com/office/drawing/2014/main" id="{A510D848-18D5-964E-9CCB-D79AB5EADCAF}"/>
              </a:ext>
            </a:extLst>
          </p:cNvPr>
          <p:cNvSpPr>
            <a:spLocks noGrp="1"/>
          </p:cNvSpPr>
          <p:nvPr>
            <p:ph type="ftr" sz="quarter" idx="45"/>
          </p:nvPr>
        </p:nvSpPr>
        <p:spPr/>
        <p:txBody>
          <a:bodyPr/>
          <a:lstStyle/>
          <a:p>
            <a:r>
              <a:rPr lang="en-US" dirty="0"/>
              <a:t>DWF | Title</a:t>
            </a:r>
          </a:p>
        </p:txBody>
      </p:sp>
      <p:sp>
        <p:nvSpPr>
          <p:cNvPr id="3" name="Slide Number Placeholder 2">
            <a:extLst>
              <a:ext uri="{FF2B5EF4-FFF2-40B4-BE49-F238E27FC236}">
                <a16:creationId xmlns:a16="http://schemas.microsoft.com/office/drawing/2014/main" id="{AB18E75A-F53A-8043-9FCC-16BF5C086493}"/>
              </a:ext>
            </a:extLst>
          </p:cNvPr>
          <p:cNvSpPr>
            <a:spLocks noGrp="1"/>
          </p:cNvSpPr>
          <p:nvPr>
            <p:ph type="sldNum" sz="quarter" idx="46"/>
          </p:nvPr>
        </p:nvSpPr>
        <p:spPr/>
        <p:txBody>
          <a:bodyPr/>
          <a:lstStyle/>
          <a:p>
            <a:fld id="{9F42F5A6-819A-9F4C-9225-88E3002428E4}" type="slidenum">
              <a:rPr lang="en-US" smtClean="0"/>
              <a:pPr/>
              <a:t>‹#›</a:t>
            </a:fld>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109699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25"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meline 1 Col Txt w Icons Red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888200"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51" name="Text Placeholder 28">
            <a:extLst>
              <a:ext uri="{FF2B5EF4-FFF2-40B4-BE49-F238E27FC236}">
                <a16:creationId xmlns:a16="http://schemas.microsoft.com/office/drawing/2014/main" id="{28140CAF-60A2-A449-A559-A49C8D4FD308}"/>
              </a:ext>
            </a:extLst>
          </p:cNvPr>
          <p:cNvSpPr>
            <a:spLocks noGrp="1"/>
          </p:cNvSpPr>
          <p:nvPr>
            <p:ph type="body" sz="quarter" idx="32"/>
          </p:nvPr>
        </p:nvSpPr>
        <p:spPr>
          <a:xfrm>
            <a:off x="2788889"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57" name="Text Placeholder 28">
            <a:extLst>
              <a:ext uri="{FF2B5EF4-FFF2-40B4-BE49-F238E27FC236}">
                <a16:creationId xmlns:a16="http://schemas.microsoft.com/office/drawing/2014/main" id="{FACD1D9B-39E4-C04C-9B6E-B94B57E3BD5D}"/>
              </a:ext>
            </a:extLst>
          </p:cNvPr>
          <p:cNvSpPr>
            <a:spLocks noGrp="1"/>
          </p:cNvSpPr>
          <p:nvPr>
            <p:ph type="body" sz="quarter" idx="33"/>
          </p:nvPr>
        </p:nvSpPr>
        <p:spPr>
          <a:xfrm>
            <a:off x="4689578"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0" name="Text Placeholder 28">
            <a:extLst>
              <a:ext uri="{FF2B5EF4-FFF2-40B4-BE49-F238E27FC236}">
                <a16:creationId xmlns:a16="http://schemas.microsoft.com/office/drawing/2014/main" id="{55F78DA6-EF3C-FE4A-B026-F767F1E4655D}"/>
              </a:ext>
            </a:extLst>
          </p:cNvPr>
          <p:cNvSpPr>
            <a:spLocks noGrp="1"/>
          </p:cNvSpPr>
          <p:nvPr>
            <p:ph type="body" sz="quarter" idx="34"/>
          </p:nvPr>
        </p:nvSpPr>
        <p:spPr>
          <a:xfrm>
            <a:off x="6590267"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3" name="Text Placeholder 28">
            <a:extLst>
              <a:ext uri="{FF2B5EF4-FFF2-40B4-BE49-F238E27FC236}">
                <a16:creationId xmlns:a16="http://schemas.microsoft.com/office/drawing/2014/main" id="{9951158A-F104-E34D-BF10-241D0E448828}"/>
              </a:ext>
            </a:extLst>
          </p:cNvPr>
          <p:cNvSpPr>
            <a:spLocks noGrp="1"/>
          </p:cNvSpPr>
          <p:nvPr>
            <p:ph type="body" sz="quarter" idx="35"/>
          </p:nvPr>
        </p:nvSpPr>
        <p:spPr>
          <a:xfrm>
            <a:off x="8490956"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6" name="Text Placeholder 28">
            <a:extLst>
              <a:ext uri="{FF2B5EF4-FFF2-40B4-BE49-F238E27FC236}">
                <a16:creationId xmlns:a16="http://schemas.microsoft.com/office/drawing/2014/main" id="{BA29BDEE-CB6C-D249-8EFB-1B4A5367CC1E}"/>
              </a:ext>
            </a:extLst>
          </p:cNvPr>
          <p:cNvSpPr>
            <a:spLocks noGrp="1"/>
          </p:cNvSpPr>
          <p:nvPr>
            <p:ph type="body" sz="quarter" idx="36"/>
          </p:nvPr>
        </p:nvSpPr>
        <p:spPr>
          <a:xfrm>
            <a:off x="10391645"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2" name="Footer Placeholder 1">
            <a:extLst>
              <a:ext uri="{FF2B5EF4-FFF2-40B4-BE49-F238E27FC236}">
                <a16:creationId xmlns:a16="http://schemas.microsoft.com/office/drawing/2014/main" id="{4776AC70-C8C9-4041-97B9-53506AC5470E}"/>
              </a:ext>
            </a:extLst>
          </p:cNvPr>
          <p:cNvSpPr>
            <a:spLocks noGrp="1"/>
          </p:cNvSpPr>
          <p:nvPr>
            <p:ph type="ftr" sz="quarter" idx="37"/>
          </p:nvPr>
        </p:nvSpPr>
        <p:spPr/>
        <p:txBody>
          <a:bodyPr/>
          <a:lstStyle/>
          <a:p>
            <a:r>
              <a:rPr lang="en-US" dirty="0"/>
              <a:t>DWF | Title</a:t>
            </a:r>
          </a:p>
        </p:txBody>
      </p:sp>
      <p:sp>
        <p:nvSpPr>
          <p:cNvPr id="3" name="Slide Number Placeholder 2">
            <a:extLst>
              <a:ext uri="{FF2B5EF4-FFF2-40B4-BE49-F238E27FC236}">
                <a16:creationId xmlns:a16="http://schemas.microsoft.com/office/drawing/2014/main" id="{55B54AC8-3238-7641-A2D3-397648984080}"/>
              </a:ext>
            </a:extLst>
          </p:cNvPr>
          <p:cNvSpPr>
            <a:spLocks noGrp="1"/>
          </p:cNvSpPr>
          <p:nvPr>
            <p:ph type="sldNum" sz="quarter" idx="38"/>
          </p:nvPr>
        </p:nvSpPr>
        <p:spPr/>
        <p:txBody>
          <a:bodyPr/>
          <a:lstStyle/>
          <a:p>
            <a:fld id="{9F42F5A6-819A-9F4C-9225-88E3002428E4}" type="slidenum">
              <a:rPr lang="en-US" smtClean="0"/>
              <a:pPr/>
              <a:t>‹#›</a:t>
            </a:fld>
            <a:endParaRPr lang="en-US" dirty="0"/>
          </a:p>
        </p:txBody>
      </p:sp>
      <p:sp>
        <p:nvSpPr>
          <p:cNvPr id="20" name="Text Placeholder 10">
            <a:extLst>
              <a:ext uri="{FF2B5EF4-FFF2-40B4-BE49-F238E27FC236}">
                <a16:creationId xmlns:a16="http://schemas.microsoft.com/office/drawing/2014/main" id="{22D1E5F9-1D5F-944B-A852-6940541D0EAC}"/>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1" name="Text Placeholder 10">
            <a:extLst>
              <a:ext uri="{FF2B5EF4-FFF2-40B4-BE49-F238E27FC236}">
                <a16:creationId xmlns:a16="http://schemas.microsoft.com/office/drawing/2014/main" id="{0E232163-35E0-BD41-9418-5E48620EF1C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Tree>
    <p:extLst>
      <p:ext uri="{BB962C8B-B14F-4D97-AF65-F5344CB8AC3E}">
        <p14:creationId xmlns:p14="http://schemas.microsoft.com/office/powerpoint/2010/main" val="11486027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25"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meline 1 Col Txt w Icons Red 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6612119" y="3587058"/>
            <a:ext cx="5029018" cy="2304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6620357" y="3668259"/>
            <a:ext cx="5018172" cy="609737"/>
          </a:xfrm>
          <a:prstGeom prst="rect">
            <a:avLst/>
          </a:prstGeom>
        </p:spPr>
        <p:txBody>
          <a:bodyPr vert="horz" wrap="square" lIns="180000" tIns="180000" rIns="180000" bIns="180000" rtlCol="0">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060355"/>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6612119"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6947999" y="4448507"/>
            <a:ext cx="719999" cy="731286"/>
          </a:xfrm>
          <a:prstGeom prst="rect">
            <a:avLst/>
          </a:prstGeom>
        </p:spPr>
        <p:txBody>
          <a:bodyPr lIns="72000" tIns="72000" rIns="72000" bIns="72000" anchor="ctr"/>
          <a:lstStyle>
            <a:lvl1pPr algn="ctr">
              <a:defRPr sz="1400"/>
            </a:lvl1pPr>
          </a:lstStyle>
          <a:p>
            <a:r>
              <a:rPr lang="en-US" dirty="0"/>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6857999" y="5283573"/>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8170374"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3" name="Text Placeholder 28">
            <a:extLst>
              <a:ext uri="{FF2B5EF4-FFF2-40B4-BE49-F238E27FC236}">
                <a16:creationId xmlns:a16="http://schemas.microsoft.com/office/drawing/2014/main" id="{9F907865-F29A-884D-ACE0-1D7E197269E7}"/>
              </a:ext>
            </a:extLst>
          </p:cNvPr>
          <p:cNvSpPr>
            <a:spLocks noGrp="1"/>
          </p:cNvSpPr>
          <p:nvPr>
            <p:ph type="body" sz="quarter" idx="26"/>
          </p:nvPr>
        </p:nvSpPr>
        <p:spPr>
          <a:xfrm>
            <a:off x="807487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Picture Placeholder 19">
            <a:extLst>
              <a:ext uri="{FF2B5EF4-FFF2-40B4-BE49-F238E27FC236}">
                <a16:creationId xmlns:a16="http://schemas.microsoft.com/office/drawing/2014/main" id="{E6185DB3-0455-AB43-8C71-1ECCAFBFED7A}"/>
              </a:ext>
            </a:extLst>
          </p:cNvPr>
          <p:cNvSpPr>
            <a:spLocks noGrp="1" noChangeAspect="1"/>
          </p:cNvSpPr>
          <p:nvPr>
            <p:ph type="pic" sz="quarter" idx="27" hasCustomPrompt="1"/>
          </p:nvPr>
        </p:nvSpPr>
        <p:spPr>
          <a:xfrm>
            <a:off x="9392749"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5" name="Text Placeholder 28">
            <a:extLst>
              <a:ext uri="{FF2B5EF4-FFF2-40B4-BE49-F238E27FC236}">
                <a16:creationId xmlns:a16="http://schemas.microsoft.com/office/drawing/2014/main" id="{B3CCD3F1-2644-E24A-9313-A0C61C60588D}"/>
              </a:ext>
            </a:extLst>
          </p:cNvPr>
          <p:cNvSpPr>
            <a:spLocks noGrp="1"/>
          </p:cNvSpPr>
          <p:nvPr>
            <p:ph type="body" sz="quarter" idx="28"/>
          </p:nvPr>
        </p:nvSpPr>
        <p:spPr>
          <a:xfrm>
            <a:off x="9257951"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Picture Placeholder 19">
            <a:extLst>
              <a:ext uri="{FF2B5EF4-FFF2-40B4-BE49-F238E27FC236}">
                <a16:creationId xmlns:a16="http://schemas.microsoft.com/office/drawing/2014/main" id="{AE194306-B5E3-4840-8B5C-EE8429CEE576}"/>
              </a:ext>
            </a:extLst>
          </p:cNvPr>
          <p:cNvSpPr>
            <a:spLocks noGrp="1" noChangeAspect="1"/>
          </p:cNvSpPr>
          <p:nvPr>
            <p:ph type="pic" sz="quarter" idx="29" hasCustomPrompt="1"/>
          </p:nvPr>
        </p:nvSpPr>
        <p:spPr>
          <a:xfrm>
            <a:off x="10615125"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7" name="Text Placeholder 28">
            <a:extLst>
              <a:ext uri="{FF2B5EF4-FFF2-40B4-BE49-F238E27FC236}">
                <a16:creationId xmlns:a16="http://schemas.microsoft.com/office/drawing/2014/main" id="{41110219-D17D-F34F-A3AC-144A5E575DB3}"/>
              </a:ext>
            </a:extLst>
          </p:cNvPr>
          <p:cNvSpPr>
            <a:spLocks noGrp="1"/>
          </p:cNvSpPr>
          <p:nvPr>
            <p:ph type="body" sz="quarter" idx="30"/>
          </p:nvPr>
        </p:nvSpPr>
        <p:spPr>
          <a:xfrm>
            <a:off x="1052512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2" name="Straight Connector 21">
            <a:extLst>
              <a:ext uri="{FF2B5EF4-FFF2-40B4-BE49-F238E27FC236}">
                <a16:creationId xmlns:a16="http://schemas.microsoft.com/office/drawing/2014/main" id="{CBECB7D2-45C3-2349-A995-0AB8E0FDA3BB}"/>
              </a:ext>
            </a:extLst>
          </p:cNvPr>
          <p:cNvCxnSpPr>
            <a:cxnSpLocks/>
          </p:cNvCxnSpPr>
          <p:nvPr userDrawn="1"/>
        </p:nvCxnSpPr>
        <p:spPr>
          <a:xfrm>
            <a:off x="6797575" y="4190268"/>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EA201B-42E5-CA4E-862A-0208D5D7BEE1}"/>
              </a:ext>
            </a:extLst>
          </p:cNvPr>
          <p:cNvCxnSpPr>
            <a:cxnSpLocks/>
          </p:cNvCxnSpPr>
          <p:nvPr userDrawn="1"/>
        </p:nvCxnSpPr>
        <p:spPr>
          <a:xfrm>
            <a:off x="7667998" y="4814150"/>
            <a:ext cx="496876" cy="3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8979997-AEBC-2D49-9696-28653303A81A}"/>
              </a:ext>
            </a:extLst>
          </p:cNvPr>
          <p:cNvCxnSpPr/>
          <p:nvPr userDrawn="1"/>
        </p:nvCxnSpPr>
        <p:spPr>
          <a:xfrm>
            <a:off x="8894632"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1893C0F-641B-2B4D-8492-D0529F9AC2A5}"/>
              </a:ext>
            </a:extLst>
          </p:cNvPr>
          <p:cNvCxnSpPr/>
          <p:nvPr userDrawn="1"/>
        </p:nvCxnSpPr>
        <p:spPr>
          <a:xfrm>
            <a:off x="10110115"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Footer Placeholder 2">
            <a:extLst>
              <a:ext uri="{FF2B5EF4-FFF2-40B4-BE49-F238E27FC236}">
                <a16:creationId xmlns:a16="http://schemas.microsoft.com/office/drawing/2014/main" id="{1AE5B6D6-9067-4F48-BA50-16395FF8BDB6}"/>
              </a:ext>
            </a:extLst>
          </p:cNvPr>
          <p:cNvSpPr>
            <a:spLocks noGrp="1"/>
          </p:cNvSpPr>
          <p:nvPr>
            <p:ph type="ftr" sz="quarter" idx="3"/>
          </p:nvPr>
        </p:nvSpPr>
        <p:spPr>
          <a:xfrm>
            <a:off x="6922979" y="6436556"/>
            <a:ext cx="4716000" cy="169277"/>
          </a:xfrm>
          <a:prstGeom prst="rect">
            <a:avLst/>
          </a:prstGeom>
        </p:spPr>
        <p:txBody>
          <a:bodyPr lIns="0" tIns="0" rIns="0" bIns="0"/>
          <a:lstStyle>
            <a:lvl1pPr>
              <a:defRPr sz="11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DWF | Title</a:t>
            </a:r>
            <a:endParaRPr lang="en-US" dirty="0"/>
          </a:p>
        </p:txBody>
      </p:sp>
      <p:sp>
        <p:nvSpPr>
          <p:cNvPr id="26" name="Slide Number Placeholder 3">
            <a:extLst>
              <a:ext uri="{FF2B5EF4-FFF2-40B4-BE49-F238E27FC236}">
                <a16:creationId xmlns:a16="http://schemas.microsoft.com/office/drawing/2014/main" id="{535E7D15-465A-D044-9C9A-0899EA02EDAA}"/>
              </a:ext>
            </a:extLst>
          </p:cNvPr>
          <p:cNvSpPr>
            <a:spLocks noGrp="1"/>
          </p:cNvSpPr>
          <p:nvPr>
            <p:ph type="sldNum" sz="quarter" idx="4"/>
          </p:nvPr>
        </p:nvSpPr>
        <p:spPr>
          <a:xfrm>
            <a:off x="6612119" y="6436556"/>
            <a:ext cx="288000" cy="169277"/>
          </a:xfrm>
          <a:prstGeom prst="rect">
            <a:avLst/>
          </a:prstGeom>
        </p:spPr>
        <p:txBody>
          <a:bodyPr lIns="0" tIns="0" rIns="0" bIns="0"/>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27" name="Straight Connector 26">
            <a:extLst>
              <a:ext uri="{FF2B5EF4-FFF2-40B4-BE49-F238E27FC236}">
                <a16:creationId xmlns:a16="http://schemas.microsoft.com/office/drawing/2014/main" id="{54CE8EFB-5307-5347-895A-9F667998895B}"/>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image/icon: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image/icon &gt; Click image icon &gt; Select new image/icon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Text Placeholder 5">
            <a:extLst>
              <a:ext uri="{FF2B5EF4-FFF2-40B4-BE49-F238E27FC236}">
                <a16:creationId xmlns:a16="http://schemas.microsoft.com/office/drawing/2014/main" id="{7F9405A5-20F2-8C47-8312-85AD0685C334}"/>
              </a:ext>
            </a:extLst>
          </p:cNvPr>
          <p:cNvSpPr>
            <a:spLocks noGrp="1"/>
          </p:cNvSpPr>
          <p:nvPr>
            <p:ph type="body" sz="quarter" idx="41"/>
          </p:nvPr>
        </p:nvSpPr>
        <p:spPr>
          <a:xfrm>
            <a:off x="6620357" y="2750905"/>
            <a:ext cx="5018171"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34098579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 Bg 1 Col Txt 1">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7B0AE3C-C2BF-D04E-A81E-7250D0F2736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5051"/>
            <a:ext cx="12204000" cy="6854638"/>
          </a:xfrm>
          <a:prstGeom prst="rect">
            <a:avLst/>
          </a:prstGeom>
        </p:spPr>
      </p:pic>
      <p:grpSp>
        <p:nvGrpSpPr>
          <p:cNvPr id="15" name="Group 14">
            <a:extLst>
              <a:ext uri="{FF2B5EF4-FFF2-40B4-BE49-F238E27FC236}">
                <a16:creationId xmlns:a16="http://schemas.microsoft.com/office/drawing/2014/main" id="{A3D6F276-A7F0-634C-B798-560DF15E4040}"/>
              </a:ext>
            </a:extLst>
          </p:cNvPr>
          <p:cNvGrpSpPr/>
          <p:nvPr userDrawn="1"/>
        </p:nvGrpSpPr>
        <p:grpSpPr>
          <a:xfrm>
            <a:off x="5975400" y="0"/>
            <a:ext cx="6227953" cy="6858000"/>
            <a:chOff x="5975400" y="0"/>
            <a:chExt cx="6227953" cy="6858000"/>
          </a:xfrm>
        </p:grpSpPr>
        <p:sp>
          <p:nvSpPr>
            <p:cNvPr id="11" name="Rectangle 10">
              <a:extLst>
                <a:ext uri="{FF2B5EF4-FFF2-40B4-BE49-F238E27FC236}">
                  <a16:creationId xmlns:a16="http://schemas.microsoft.com/office/drawing/2014/main" id="{E75EAB22-D502-8244-80A0-C55FF8F8189B}"/>
                </a:ext>
              </a:extLst>
            </p:cNvPr>
            <p:cNvSpPr/>
            <p:nvPr userDrawn="1"/>
          </p:nvSpPr>
          <p:spPr>
            <a:xfrm>
              <a:off x="6453352" y="0"/>
              <a:ext cx="5187786"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E98912C5-7916-7240-83FE-DF8D93C85770}"/>
                </a:ext>
              </a:extLst>
            </p:cNvPr>
            <p:cNvSpPr/>
            <p:nvPr userDrawn="1"/>
          </p:nvSpPr>
          <p:spPr>
            <a:xfrm flipH="1">
              <a:off x="5975400" y="0"/>
              <a:ext cx="25807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5445D7EF-4FD7-7F4C-BA13-2CCC2804E847}"/>
                </a:ext>
              </a:extLst>
            </p:cNvPr>
            <p:cNvSpPr/>
            <p:nvPr userDrawn="1"/>
          </p:nvSpPr>
          <p:spPr>
            <a:xfrm flipH="1">
              <a:off x="11861012" y="0"/>
              <a:ext cx="34234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FB9C237F-135A-9A49-A308-1B1C697FCACB}"/>
                </a:ext>
              </a:extLst>
            </p:cNvPr>
            <p:cNvSpPr/>
            <p:nvPr userDrawn="1"/>
          </p:nvSpPr>
          <p:spPr>
            <a:xfrm>
              <a:off x="7291387" y="0"/>
              <a:ext cx="434032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 name="Title 1">
            <a:extLst>
              <a:ext uri="{FF2B5EF4-FFF2-40B4-BE49-F238E27FC236}">
                <a16:creationId xmlns:a16="http://schemas.microsoft.com/office/drawing/2014/main" id="{BE22162F-0722-2649-B90E-CFB0543D5B33}"/>
              </a:ext>
            </a:extLst>
          </p:cNvPr>
          <p:cNvSpPr>
            <a:spLocks noGrp="1"/>
          </p:cNvSpPr>
          <p:nvPr>
            <p:ph type="title"/>
          </p:nvPr>
        </p:nvSpPr>
        <p:spPr>
          <a:xfrm>
            <a:off x="7662041" y="723802"/>
            <a:ext cx="3520966" cy="538609"/>
          </a:xfrm>
        </p:spPr>
        <p:txBody>
          <a:bodyPr/>
          <a:lstStyle/>
          <a:p>
            <a:r>
              <a:rPr lang="en-GB" dirty="0"/>
              <a:t>Click to edit Master title style</a:t>
            </a:r>
            <a:endParaRPr lang="en-US" dirty="0"/>
          </a:p>
        </p:txBody>
      </p:sp>
      <p:cxnSp>
        <p:nvCxnSpPr>
          <p:cNvPr id="17" name="Straight Connector 16">
            <a:extLst>
              <a:ext uri="{FF2B5EF4-FFF2-40B4-BE49-F238E27FC236}">
                <a16:creationId xmlns:a16="http://schemas.microsoft.com/office/drawing/2014/main" id="{D9687F87-9200-9949-8BC4-8C2458FD9CEB}"/>
              </a:ext>
            </a:extLst>
          </p:cNvPr>
          <p:cNvCxnSpPr>
            <a:cxnSpLocks/>
          </p:cNvCxnSpPr>
          <p:nvPr userDrawn="1"/>
        </p:nvCxnSpPr>
        <p:spPr>
          <a:xfrm>
            <a:off x="7662041"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CFB9ACDC-CE5E-F547-B9AB-AC4C4D2F50C5}"/>
              </a:ext>
            </a:extLst>
          </p:cNvPr>
          <p:cNvSpPr>
            <a:spLocks noGrp="1"/>
          </p:cNvSpPr>
          <p:nvPr>
            <p:ph type="body" sz="quarter" idx="12"/>
          </p:nvPr>
        </p:nvSpPr>
        <p:spPr>
          <a:xfrm>
            <a:off x="7661275" y="2051050"/>
            <a:ext cx="3520800" cy="1210588"/>
          </a:xfr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8" name="TextBox 17">
            <a:extLst>
              <a:ext uri="{FF2B5EF4-FFF2-40B4-BE49-F238E27FC236}">
                <a16:creationId xmlns:a16="http://schemas.microsoft.com/office/drawing/2014/main" id="{7D19AFA7-45FD-BC40-9FD8-A704AE9CEE8D}"/>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Placeholder 5">
            <a:extLst>
              <a:ext uri="{FF2B5EF4-FFF2-40B4-BE49-F238E27FC236}">
                <a16:creationId xmlns:a16="http://schemas.microsoft.com/office/drawing/2014/main" id="{C68CA06B-19CB-6B46-80F2-041151F6A1F6}"/>
              </a:ext>
            </a:extLst>
          </p:cNvPr>
          <p:cNvSpPr>
            <a:spLocks noGrp="1"/>
          </p:cNvSpPr>
          <p:nvPr>
            <p:ph type="body" sz="quarter" idx="42"/>
          </p:nvPr>
        </p:nvSpPr>
        <p:spPr>
          <a:xfrm>
            <a:off x="7661110" y="3436144"/>
            <a:ext cx="352096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79920375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meline 1 Col Txt w Icons Blue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88674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7967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228701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931A4328-2650-1B45-846F-F4F019CAD57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34" name="Text Placeholder 28">
            <a:extLst>
              <a:ext uri="{FF2B5EF4-FFF2-40B4-BE49-F238E27FC236}">
                <a16:creationId xmlns:a16="http://schemas.microsoft.com/office/drawing/2014/main" id="{CBDB31D1-2E56-0441-9ED0-3E69504F367F}"/>
              </a:ext>
            </a:extLst>
          </p:cNvPr>
          <p:cNvSpPr>
            <a:spLocks noGrp="1"/>
          </p:cNvSpPr>
          <p:nvPr>
            <p:ph type="body" sz="quarter" idx="32"/>
          </p:nvPr>
        </p:nvSpPr>
        <p:spPr>
          <a:xfrm>
            <a:off x="21970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5" name="Picture Placeholder 19">
            <a:extLst>
              <a:ext uri="{FF2B5EF4-FFF2-40B4-BE49-F238E27FC236}">
                <a16:creationId xmlns:a16="http://schemas.microsoft.com/office/drawing/2014/main" id="{A004B04A-533C-3B40-8C4B-E91105C577D5}"/>
              </a:ext>
            </a:extLst>
          </p:cNvPr>
          <p:cNvSpPr>
            <a:spLocks noGrp="1" noChangeAspect="1"/>
          </p:cNvSpPr>
          <p:nvPr>
            <p:ph type="pic" sz="quarter" idx="33" hasCustomPrompt="1"/>
          </p:nvPr>
        </p:nvSpPr>
        <p:spPr>
          <a:xfrm>
            <a:off x="648784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36" name="Text Placeholder 28">
            <a:extLst>
              <a:ext uri="{FF2B5EF4-FFF2-40B4-BE49-F238E27FC236}">
                <a16:creationId xmlns:a16="http://schemas.microsoft.com/office/drawing/2014/main" id="{36CA9301-393C-5C45-A337-19858CB15071}"/>
              </a:ext>
            </a:extLst>
          </p:cNvPr>
          <p:cNvSpPr>
            <a:spLocks noGrp="1"/>
          </p:cNvSpPr>
          <p:nvPr>
            <p:ph type="body" sz="quarter" idx="34"/>
          </p:nvPr>
        </p:nvSpPr>
        <p:spPr>
          <a:xfrm>
            <a:off x="63978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7" name="Picture Placeholder 19">
            <a:extLst>
              <a:ext uri="{FF2B5EF4-FFF2-40B4-BE49-F238E27FC236}">
                <a16:creationId xmlns:a16="http://schemas.microsoft.com/office/drawing/2014/main" id="{C4780C76-A9B2-094D-A8E8-2827B6EBCFCC}"/>
              </a:ext>
            </a:extLst>
          </p:cNvPr>
          <p:cNvSpPr>
            <a:spLocks noGrp="1" noChangeAspect="1"/>
          </p:cNvSpPr>
          <p:nvPr>
            <p:ph type="pic" sz="quarter" idx="35" hasCustomPrompt="1"/>
          </p:nvPr>
        </p:nvSpPr>
        <p:spPr>
          <a:xfrm>
            <a:off x="788811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38" name="Text Placeholder 28">
            <a:extLst>
              <a:ext uri="{FF2B5EF4-FFF2-40B4-BE49-F238E27FC236}">
                <a16:creationId xmlns:a16="http://schemas.microsoft.com/office/drawing/2014/main" id="{F1787B90-F01D-144C-8A41-00B9575F37DA}"/>
              </a:ext>
            </a:extLst>
          </p:cNvPr>
          <p:cNvSpPr>
            <a:spLocks noGrp="1"/>
          </p:cNvSpPr>
          <p:nvPr>
            <p:ph type="body" sz="quarter" idx="36"/>
          </p:nvPr>
        </p:nvSpPr>
        <p:spPr>
          <a:xfrm>
            <a:off x="77981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9" name="Picture Placeholder 19">
            <a:extLst>
              <a:ext uri="{FF2B5EF4-FFF2-40B4-BE49-F238E27FC236}">
                <a16:creationId xmlns:a16="http://schemas.microsoft.com/office/drawing/2014/main" id="{7A680281-754C-1347-8E3D-37F85ABD34E8}"/>
              </a:ext>
            </a:extLst>
          </p:cNvPr>
          <p:cNvSpPr>
            <a:spLocks noGrp="1" noChangeAspect="1"/>
          </p:cNvSpPr>
          <p:nvPr>
            <p:ph type="pic" sz="quarter" idx="37" hasCustomPrompt="1"/>
          </p:nvPr>
        </p:nvSpPr>
        <p:spPr>
          <a:xfrm>
            <a:off x="928839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0" name="Text Placeholder 28">
            <a:extLst>
              <a:ext uri="{FF2B5EF4-FFF2-40B4-BE49-F238E27FC236}">
                <a16:creationId xmlns:a16="http://schemas.microsoft.com/office/drawing/2014/main" id="{46BDE3DE-CD78-104C-B0F1-9B9D98196BE5}"/>
              </a:ext>
            </a:extLst>
          </p:cNvPr>
          <p:cNvSpPr>
            <a:spLocks noGrp="1"/>
          </p:cNvSpPr>
          <p:nvPr>
            <p:ph type="body" sz="quarter" idx="38"/>
          </p:nvPr>
        </p:nvSpPr>
        <p:spPr>
          <a:xfrm>
            <a:off x="91983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1" name="Picture Placeholder 19">
            <a:extLst>
              <a:ext uri="{FF2B5EF4-FFF2-40B4-BE49-F238E27FC236}">
                <a16:creationId xmlns:a16="http://schemas.microsoft.com/office/drawing/2014/main" id="{C8EAA65A-59F7-F843-9C5F-DCBEDFDD86BA}"/>
              </a:ext>
            </a:extLst>
          </p:cNvPr>
          <p:cNvSpPr>
            <a:spLocks noGrp="1" noChangeAspect="1"/>
          </p:cNvSpPr>
          <p:nvPr>
            <p:ph type="pic" sz="quarter" idx="39" hasCustomPrompt="1"/>
          </p:nvPr>
        </p:nvSpPr>
        <p:spPr>
          <a:xfrm>
            <a:off x="10688664"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2" name="Text Placeholder 28">
            <a:extLst>
              <a:ext uri="{FF2B5EF4-FFF2-40B4-BE49-F238E27FC236}">
                <a16:creationId xmlns:a16="http://schemas.microsoft.com/office/drawing/2014/main" id="{A8BA97E6-6D4A-D449-98F5-D76EA418C63A}"/>
              </a:ext>
            </a:extLst>
          </p:cNvPr>
          <p:cNvSpPr>
            <a:spLocks noGrp="1"/>
          </p:cNvSpPr>
          <p:nvPr>
            <p:ph type="body" sz="quarter" idx="40"/>
          </p:nvPr>
        </p:nvSpPr>
        <p:spPr>
          <a:xfrm>
            <a:off x="10598664"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3" name="Picture Placeholder 19">
            <a:extLst>
              <a:ext uri="{FF2B5EF4-FFF2-40B4-BE49-F238E27FC236}">
                <a16:creationId xmlns:a16="http://schemas.microsoft.com/office/drawing/2014/main" id="{34DB9A9E-E37E-6C4C-8D9D-BF0C35BD7D90}"/>
              </a:ext>
            </a:extLst>
          </p:cNvPr>
          <p:cNvSpPr>
            <a:spLocks noGrp="1" noChangeAspect="1"/>
          </p:cNvSpPr>
          <p:nvPr>
            <p:ph type="pic" sz="quarter" idx="41" hasCustomPrompt="1"/>
          </p:nvPr>
        </p:nvSpPr>
        <p:spPr>
          <a:xfrm>
            <a:off x="368729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4" name="Text Placeholder 28">
            <a:extLst>
              <a:ext uri="{FF2B5EF4-FFF2-40B4-BE49-F238E27FC236}">
                <a16:creationId xmlns:a16="http://schemas.microsoft.com/office/drawing/2014/main" id="{ABA76F20-1981-F64F-BB37-00A8F8A54034}"/>
              </a:ext>
            </a:extLst>
          </p:cNvPr>
          <p:cNvSpPr>
            <a:spLocks noGrp="1"/>
          </p:cNvSpPr>
          <p:nvPr>
            <p:ph type="body" sz="quarter" idx="42"/>
          </p:nvPr>
        </p:nvSpPr>
        <p:spPr>
          <a:xfrm>
            <a:off x="35972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5" name="Picture Placeholder 19">
            <a:extLst>
              <a:ext uri="{FF2B5EF4-FFF2-40B4-BE49-F238E27FC236}">
                <a16:creationId xmlns:a16="http://schemas.microsoft.com/office/drawing/2014/main" id="{9EA9BE73-A10E-3443-9002-D8847BFC7DD2}"/>
              </a:ext>
            </a:extLst>
          </p:cNvPr>
          <p:cNvSpPr>
            <a:spLocks noGrp="1" noChangeAspect="1"/>
          </p:cNvSpPr>
          <p:nvPr>
            <p:ph type="pic" sz="quarter" idx="43" hasCustomPrompt="1"/>
          </p:nvPr>
        </p:nvSpPr>
        <p:spPr>
          <a:xfrm>
            <a:off x="508756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6" name="Text Placeholder 28">
            <a:extLst>
              <a:ext uri="{FF2B5EF4-FFF2-40B4-BE49-F238E27FC236}">
                <a16:creationId xmlns:a16="http://schemas.microsoft.com/office/drawing/2014/main" id="{4F288913-6233-9348-AD41-5D37506C1E25}"/>
              </a:ext>
            </a:extLst>
          </p:cNvPr>
          <p:cNvSpPr>
            <a:spLocks noGrp="1"/>
          </p:cNvSpPr>
          <p:nvPr>
            <p:ph type="body" sz="quarter" idx="44"/>
          </p:nvPr>
        </p:nvSpPr>
        <p:spPr>
          <a:xfrm>
            <a:off x="499756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2" name="Footer Placeholder 1">
            <a:extLst>
              <a:ext uri="{FF2B5EF4-FFF2-40B4-BE49-F238E27FC236}">
                <a16:creationId xmlns:a16="http://schemas.microsoft.com/office/drawing/2014/main" id="{A510D848-18D5-964E-9CCB-D79AB5EADCAF}"/>
              </a:ext>
            </a:extLst>
          </p:cNvPr>
          <p:cNvSpPr>
            <a:spLocks noGrp="1"/>
          </p:cNvSpPr>
          <p:nvPr>
            <p:ph type="ftr" sz="quarter" idx="45"/>
          </p:nvPr>
        </p:nvSpPr>
        <p:spPr/>
        <p:txBody>
          <a:bodyPr/>
          <a:lstStyle/>
          <a:p>
            <a:r>
              <a:rPr lang="en-US" dirty="0"/>
              <a:t>DWF | Title</a:t>
            </a:r>
          </a:p>
        </p:txBody>
      </p:sp>
      <p:sp>
        <p:nvSpPr>
          <p:cNvPr id="3" name="Slide Number Placeholder 2">
            <a:extLst>
              <a:ext uri="{FF2B5EF4-FFF2-40B4-BE49-F238E27FC236}">
                <a16:creationId xmlns:a16="http://schemas.microsoft.com/office/drawing/2014/main" id="{AB18E75A-F53A-8043-9FCC-16BF5C086493}"/>
              </a:ext>
            </a:extLst>
          </p:cNvPr>
          <p:cNvSpPr>
            <a:spLocks noGrp="1"/>
          </p:cNvSpPr>
          <p:nvPr>
            <p:ph type="sldNum" sz="quarter" idx="46"/>
          </p:nvPr>
        </p:nvSpPr>
        <p:spPr/>
        <p:txBody>
          <a:bodyPr/>
          <a:lstStyle/>
          <a:p>
            <a:fld id="{9F42F5A6-819A-9F4C-9225-88E3002428E4}" type="slidenum">
              <a:rPr lang="en-US" smtClean="0"/>
              <a:pPr/>
              <a:t>‹#›</a:t>
            </a:fld>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97769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25"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meline 1 Col Txt w Icons Blu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888200"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51" name="Text Placeholder 28">
            <a:extLst>
              <a:ext uri="{FF2B5EF4-FFF2-40B4-BE49-F238E27FC236}">
                <a16:creationId xmlns:a16="http://schemas.microsoft.com/office/drawing/2014/main" id="{28140CAF-60A2-A449-A559-A49C8D4FD308}"/>
              </a:ext>
            </a:extLst>
          </p:cNvPr>
          <p:cNvSpPr>
            <a:spLocks noGrp="1"/>
          </p:cNvSpPr>
          <p:nvPr>
            <p:ph type="body" sz="quarter" idx="32"/>
          </p:nvPr>
        </p:nvSpPr>
        <p:spPr>
          <a:xfrm>
            <a:off x="2788889"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57" name="Text Placeholder 28">
            <a:extLst>
              <a:ext uri="{FF2B5EF4-FFF2-40B4-BE49-F238E27FC236}">
                <a16:creationId xmlns:a16="http://schemas.microsoft.com/office/drawing/2014/main" id="{FACD1D9B-39E4-C04C-9B6E-B94B57E3BD5D}"/>
              </a:ext>
            </a:extLst>
          </p:cNvPr>
          <p:cNvSpPr>
            <a:spLocks noGrp="1"/>
          </p:cNvSpPr>
          <p:nvPr>
            <p:ph type="body" sz="quarter" idx="33"/>
          </p:nvPr>
        </p:nvSpPr>
        <p:spPr>
          <a:xfrm>
            <a:off x="4689578"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0" name="Text Placeholder 28">
            <a:extLst>
              <a:ext uri="{FF2B5EF4-FFF2-40B4-BE49-F238E27FC236}">
                <a16:creationId xmlns:a16="http://schemas.microsoft.com/office/drawing/2014/main" id="{55F78DA6-EF3C-FE4A-B026-F767F1E4655D}"/>
              </a:ext>
            </a:extLst>
          </p:cNvPr>
          <p:cNvSpPr>
            <a:spLocks noGrp="1"/>
          </p:cNvSpPr>
          <p:nvPr>
            <p:ph type="body" sz="quarter" idx="34"/>
          </p:nvPr>
        </p:nvSpPr>
        <p:spPr>
          <a:xfrm>
            <a:off x="6590267"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3" name="Text Placeholder 28">
            <a:extLst>
              <a:ext uri="{FF2B5EF4-FFF2-40B4-BE49-F238E27FC236}">
                <a16:creationId xmlns:a16="http://schemas.microsoft.com/office/drawing/2014/main" id="{9951158A-F104-E34D-BF10-241D0E448828}"/>
              </a:ext>
            </a:extLst>
          </p:cNvPr>
          <p:cNvSpPr>
            <a:spLocks noGrp="1"/>
          </p:cNvSpPr>
          <p:nvPr>
            <p:ph type="body" sz="quarter" idx="35"/>
          </p:nvPr>
        </p:nvSpPr>
        <p:spPr>
          <a:xfrm>
            <a:off x="8490956"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6" name="Text Placeholder 28">
            <a:extLst>
              <a:ext uri="{FF2B5EF4-FFF2-40B4-BE49-F238E27FC236}">
                <a16:creationId xmlns:a16="http://schemas.microsoft.com/office/drawing/2014/main" id="{BA29BDEE-CB6C-D249-8EFB-1B4A5367CC1E}"/>
              </a:ext>
            </a:extLst>
          </p:cNvPr>
          <p:cNvSpPr>
            <a:spLocks noGrp="1"/>
          </p:cNvSpPr>
          <p:nvPr>
            <p:ph type="body" sz="quarter" idx="36"/>
          </p:nvPr>
        </p:nvSpPr>
        <p:spPr>
          <a:xfrm>
            <a:off x="10391645"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2" name="Footer Placeholder 1">
            <a:extLst>
              <a:ext uri="{FF2B5EF4-FFF2-40B4-BE49-F238E27FC236}">
                <a16:creationId xmlns:a16="http://schemas.microsoft.com/office/drawing/2014/main" id="{4776AC70-C8C9-4041-97B9-53506AC5470E}"/>
              </a:ext>
            </a:extLst>
          </p:cNvPr>
          <p:cNvSpPr>
            <a:spLocks noGrp="1"/>
          </p:cNvSpPr>
          <p:nvPr>
            <p:ph type="ftr" sz="quarter" idx="37"/>
          </p:nvPr>
        </p:nvSpPr>
        <p:spPr/>
        <p:txBody>
          <a:bodyPr/>
          <a:lstStyle/>
          <a:p>
            <a:r>
              <a:rPr lang="en-US" dirty="0"/>
              <a:t>DWF | Title</a:t>
            </a:r>
          </a:p>
        </p:txBody>
      </p:sp>
      <p:sp>
        <p:nvSpPr>
          <p:cNvPr id="3" name="Slide Number Placeholder 2">
            <a:extLst>
              <a:ext uri="{FF2B5EF4-FFF2-40B4-BE49-F238E27FC236}">
                <a16:creationId xmlns:a16="http://schemas.microsoft.com/office/drawing/2014/main" id="{55B54AC8-3238-7641-A2D3-397648984080}"/>
              </a:ext>
            </a:extLst>
          </p:cNvPr>
          <p:cNvSpPr>
            <a:spLocks noGrp="1"/>
          </p:cNvSpPr>
          <p:nvPr>
            <p:ph type="sldNum" sz="quarter" idx="38"/>
          </p:nvPr>
        </p:nvSpPr>
        <p:spPr/>
        <p:txBody>
          <a:bodyPr/>
          <a:lstStyle/>
          <a:p>
            <a:fld id="{9F42F5A6-819A-9F4C-9225-88E3002428E4}" type="slidenum">
              <a:rPr lang="en-US" smtClean="0"/>
              <a:pPr/>
              <a:t>‹#›</a:t>
            </a:fld>
            <a:endParaRPr lang="en-US" dirty="0"/>
          </a:p>
        </p:txBody>
      </p:sp>
      <p:sp>
        <p:nvSpPr>
          <p:cNvPr id="20" name="Text Placeholder 10">
            <a:extLst>
              <a:ext uri="{FF2B5EF4-FFF2-40B4-BE49-F238E27FC236}">
                <a16:creationId xmlns:a16="http://schemas.microsoft.com/office/drawing/2014/main" id="{22D1E5F9-1D5F-944B-A852-6940541D0EAC}"/>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1" name="Text Placeholder 10">
            <a:extLst>
              <a:ext uri="{FF2B5EF4-FFF2-40B4-BE49-F238E27FC236}">
                <a16:creationId xmlns:a16="http://schemas.microsoft.com/office/drawing/2014/main" id="{0E232163-35E0-BD41-9418-5E48620EF1C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Tree>
    <p:extLst>
      <p:ext uri="{BB962C8B-B14F-4D97-AF65-F5344CB8AC3E}">
        <p14:creationId xmlns:p14="http://schemas.microsoft.com/office/powerpoint/2010/main" val="279711970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25"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meline 1 Col Txt w Icons Blue 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6612119" y="3587058"/>
            <a:ext cx="5029018" cy="23042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6620357" y="3668259"/>
            <a:ext cx="5018172" cy="609737"/>
          </a:xfrm>
          <a:prstGeom prst="rect">
            <a:avLst/>
          </a:prstGeom>
        </p:spPr>
        <p:txBody>
          <a:bodyPr vert="horz" wrap="square" lIns="180000" tIns="180000" rIns="180000" bIns="180000" rtlCol="0">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060355"/>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6612119"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6797575" y="4190268"/>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6947999" y="4448507"/>
            <a:ext cx="719999" cy="731286"/>
          </a:xfrm>
          <a:prstGeom prst="rect">
            <a:avLst/>
          </a:prstGeom>
        </p:spPr>
        <p:txBody>
          <a:bodyPr lIns="72000" tIns="72000" rIns="72000" bIns="72000" anchor="ctr"/>
          <a:lstStyle>
            <a:lvl1pPr algn="ctr">
              <a:defRPr sz="1400"/>
            </a:lvl1pPr>
          </a:lstStyle>
          <a:p>
            <a:r>
              <a:rPr lang="en-US" dirty="0"/>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6857999" y="5283573"/>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8170374"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3" name="Text Placeholder 28">
            <a:extLst>
              <a:ext uri="{FF2B5EF4-FFF2-40B4-BE49-F238E27FC236}">
                <a16:creationId xmlns:a16="http://schemas.microsoft.com/office/drawing/2014/main" id="{9F907865-F29A-884D-ACE0-1D7E197269E7}"/>
              </a:ext>
            </a:extLst>
          </p:cNvPr>
          <p:cNvSpPr>
            <a:spLocks noGrp="1"/>
          </p:cNvSpPr>
          <p:nvPr>
            <p:ph type="body" sz="quarter" idx="26"/>
          </p:nvPr>
        </p:nvSpPr>
        <p:spPr>
          <a:xfrm>
            <a:off x="807487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Picture Placeholder 19">
            <a:extLst>
              <a:ext uri="{FF2B5EF4-FFF2-40B4-BE49-F238E27FC236}">
                <a16:creationId xmlns:a16="http://schemas.microsoft.com/office/drawing/2014/main" id="{E6185DB3-0455-AB43-8C71-1ECCAFBFED7A}"/>
              </a:ext>
            </a:extLst>
          </p:cNvPr>
          <p:cNvSpPr>
            <a:spLocks noGrp="1" noChangeAspect="1"/>
          </p:cNvSpPr>
          <p:nvPr>
            <p:ph type="pic" sz="quarter" idx="27" hasCustomPrompt="1"/>
          </p:nvPr>
        </p:nvSpPr>
        <p:spPr>
          <a:xfrm>
            <a:off x="9392749"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5" name="Text Placeholder 28">
            <a:extLst>
              <a:ext uri="{FF2B5EF4-FFF2-40B4-BE49-F238E27FC236}">
                <a16:creationId xmlns:a16="http://schemas.microsoft.com/office/drawing/2014/main" id="{B3CCD3F1-2644-E24A-9313-A0C61C60588D}"/>
              </a:ext>
            </a:extLst>
          </p:cNvPr>
          <p:cNvSpPr>
            <a:spLocks noGrp="1"/>
          </p:cNvSpPr>
          <p:nvPr>
            <p:ph type="body" sz="quarter" idx="28"/>
          </p:nvPr>
        </p:nvSpPr>
        <p:spPr>
          <a:xfrm>
            <a:off x="9257951"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Picture Placeholder 19">
            <a:extLst>
              <a:ext uri="{FF2B5EF4-FFF2-40B4-BE49-F238E27FC236}">
                <a16:creationId xmlns:a16="http://schemas.microsoft.com/office/drawing/2014/main" id="{AE194306-B5E3-4840-8B5C-EE8429CEE576}"/>
              </a:ext>
            </a:extLst>
          </p:cNvPr>
          <p:cNvSpPr>
            <a:spLocks noGrp="1" noChangeAspect="1"/>
          </p:cNvSpPr>
          <p:nvPr>
            <p:ph type="pic" sz="quarter" idx="29" hasCustomPrompt="1"/>
          </p:nvPr>
        </p:nvSpPr>
        <p:spPr>
          <a:xfrm>
            <a:off x="10615125"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7" name="Text Placeholder 28">
            <a:extLst>
              <a:ext uri="{FF2B5EF4-FFF2-40B4-BE49-F238E27FC236}">
                <a16:creationId xmlns:a16="http://schemas.microsoft.com/office/drawing/2014/main" id="{41110219-D17D-F34F-A3AC-144A5E575DB3}"/>
              </a:ext>
            </a:extLst>
          </p:cNvPr>
          <p:cNvSpPr>
            <a:spLocks noGrp="1"/>
          </p:cNvSpPr>
          <p:nvPr>
            <p:ph type="body" sz="quarter" idx="30"/>
          </p:nvPr>
        </p:nvSpPr>
        <p:spPr>
          <a:xfrm>
            <a:off x="1052512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0" name="Straight Connector 19">
            <a:extLst>
              <a:ext uri="{FF2B5EF4-FFF2-40B4-BE49-F238E27FC236}">
                <a16:creationId xmlns:a16="http://schemas.microsoft.com/office/drawing/2014/main" id="{16345C45-6C36-4741-993B-0FEC8F899C90}"/>
              </a:ext>
            </a:extLst>
          </p:cNvPr>
          <p:cNvCxnSpPr>
            <a:cxnSpLocks/>
            <a:stCxn id="10" idx="3"/>
          </p:cNvCxnSpPr>
          <p:nvPr userDrawn="1"/>
        </p:nvCxnSpPr>
        <p:spPr>
          <a:xfrm>
            <a:off x="7667998" y="4814150"/>
            <a:ext cx="496876" cy="3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584F8A-3BD6-7F4D-9606-D7ED9B615057}"/>
              </a:ext>
            </a:extLst>
          </p:cNvPr>
          <p:cNvCxnSpPr/>
          <p:nvPr userDrawn="1"/>
        </p:nvCxnSpPr>
        <p:spPr>
          <a:xfrm>
            <a:off x="8894632"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C9D6C21-73D5-BC45-B31C-E7A86D83262E}"/>
              </a:ext>
            </a:extLst>
          </p:cNvPr>
          <p:cNvCxnSpPr/>
          <p:nvPr userDrawn="1"/>
        </p:nvCxnSpPr>
        <p:spPr>
          <a:xfrm>
            <a:off x="10110115"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Footer Placeholder 2">
            <a:extLst>
              <a:ext uri="{FF2B5EF4-FFF2-40B4-BE49-F238E27FC236}">
                <a16:creationId xmlns:a16="http://schemas.microsoft.com/office/drawing/2014/main" id="{5C21906B-B354-5F4A-8201-5814F9C9E2D3}"/>
              </a:ext>
            </a:extLst>
          </p:cNvPr>
          <p:cNvSpPr>
            <a:spLocks noGrp="1"/>
          </p:cNvSpPr>
          <p:nvPr>
            <p:ph type="ftr" sz="quarter" idx="3"/>
          </p:nvPr>
        </p:nvSpPr>
        <p:spPr>
          <a:xfrm>
            <a:off x="6922979" y="6436556"/>
            <a:ext cx="4716000" cy="169277"/>
          </a:xfrm>
          <a:prstGeom prst="rect">
            <a:avLst/>
          </a:prstGeom>
        </p:spPr>
        <p:txBody>
          <a:bodyPr lIns="0" tIns="0" rIns="0" bIns="0"/>
          <a:lstStyle>
            <a:lvl1pPr>
              <a:defRPr sz="11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DWF | Title</a:t>
            </a:r>
            <a:endParaRPr lang="en-US" dirty="0"/>
          </a:p>
        </p:txBody>
      </p:sp>
      <p:sp>
        <p:nvSpPr>
          <p:cNvPr id="25" name="Slide Number Placeholder 3">
            <a:extLst>
              <a:ext uri="{FF2B5EF4-FFF2-40B4-BE49-F238E27FC236}">
                <a16:creationId xmlns:a16="http://schemas.microsoft.com/office/drawing/2014/main" id="{1C038D2F-C23D-A84A-BE58-15D9820CCF0F}"/>
              </a:ext>
            </a:extLst>
          </p:cNvPr>
          <p:cNvSpPr>
            <a:spLocks noGrp="1"/>
          </p:cNvSpPr>
          <p:nvPr>
            <p:ph type="sldNum" sz="quarter" idx="4"/>
          </p:nvPr>
        </p:nvSpPr>
        <p:spPr>
          <a:xfrm>
            <a:off x="6612119" y="6436556"/>
            <a:ext cx="288000" cy="169277"/>
          </a:xfrm>
          <a:prstGeom prst="rect">
            <a:avLst/>
          </a:prstGeom>
        </p:spPr>
        <p:txBody>
          <a:bodyPr lIns="0" tIns="0" rIns="0" bIns="0"/>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27" name="Straight Connector 26">
            <a:extLst>
              <a:ext uri="{FF2B5EF4-FFF2-40B4-BE49-F238E27FC236}">
                <a16:creationId xmlns:a16="http://schemas.microsoft.com/office/drawing/2014/main" id="{A24B16F6-7C7F-324E-B210-439DF4B5A9C1}"/>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image/icon: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image/icon &gt; Click image icon &gt; Select new image/icon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 Placeholder 5">
            <a:extLst>
              <a:ext uri="{FF2B5EF4-FFF2-40B4-BE49-F238E27FC236}">
                <a16:creationId xmlns:a16="http://schemas.microsoft.com/office/drawing/2014/main" id="{2EE9D3AA-B0AE-364E-9C8D-61589A571AD8}"/>
              </a:ext>
            </a:extLst>
          </p:cNvPr>
          <p:cNvSpPr>
            <a:spLocks noGrp="1"/>
          </p:cNvSpPr>
          <p:nvPr>
            <p:ph type="body" sz="quarter" idx="41"/>
          </p:nvPr>
        </p:nvSpPr>
        <p:spPr>
          <a:xfrm>
            <a:off x="6620357" y="2750905"/>
            <a:ext cx="5018171"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156927536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meline 1 Col Txt w Icons Purple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88674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7967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228701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931A4328-2650-1B45-846F-F4F019CAD57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34" name="Text Placeholder 28">
            <a:extLst>
              <a:ext uri="{FF2B5EF4-FFF2-40B4-BE49-F238E27FC236}">
                <a16:creationId xmlns:a16="http://schemas.microsoft.com/office/drawing/2014/main" id="{CBDB31D1-2E56-0441-9ED0-3E69504F367F}"/>
              </a:ext>
            </a:extLst>
          </p:cNvPr>
          <p:cNvSpPr>
            <a:spLocks noGrp="1"/>
          </p:cNvSpPr>
          <p:nvPr>
            <p:ph type="body" sz="quarter" idx="32"/>
          </p:nvPr>
        </p:nvSpPr>
        <p:spPr>
          <a:xfrm>
            <a:off x="21970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5" name="Picture Placeholder 19">
            <a:extLst>
              <a:ext uri="{FF2B5EF4-FFF2-40B4-BE49-F238E27FC236}">
                <a16:creationId xmlns:a16="http://schemas.microsoft.com/office/drawing/2014/main" id="{A004B04A-533C-3B40-8C4B-E91105C577D5}"/>
              </a:ext>
            </a:extLst>
          </p:cNvPr>
          <p:cNvSpPr>
            <a:spLocks noGrp="1" noChangeAspect="1"/>
          </p:cNvSpPr>
          <p:nvPr>
            <p:ph type="pic" sz="quarter" idx="33" hasCustomPrompt="1"/>
          </p:nvPr>
        </p:nvSpPr>
        <p:spPr>
          <a:xfrm>
            <a:off x="648784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36" name="Text Placeholder 28">
            <a:extLst>
              <a:ext uri="{FF2B5EF4-FFF2-40B4-BE49-F238E27FC236}">
                <a16:creationId xmlns:a16="http://schemas.microsoft.com/office/drawing/2014/main" id="{36CA9301-393C-5C45-A337-19858CB15071}"/>
              </a:ext>
            </a:extLst>
          </p:cNvPr>
          <p:cNvSpPr>
            <a:spLocks noGrp="1"/>
          </p:cNvSpPr>
          <p:nvPr>
            <p:ph type="body" sz="quarter" idx="34"/>
          </p:nvPr>
        </p:nvSpPr>
        <p:spPr>
          <a:xfrm>
            <a:off x="63978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7" name="Picture Placeholder 19">
            <a:extLst>
              <a:ext uri="{FF2B5EF4-FFF2-40B4-BE49-F238E27FC236}">
                <a16:creationId xmlns:a16="http://schemas.microsoft.com/office/drawing/2014/main" id="{C4780C76-A9B2-094D-A8E8-2827B6EBCFCC}"/>
              </a:ext>
            </a:extLst>
          </p:cNvPr>
          <p:cNvSpPr>
            <a:spLocks noGrp="1" noChangeAspect="1"/>
          </p:cNvSpPr>
          <p:nvPr>
            <p:ph type="pic" sz="quarter" idx="35" hasCustomPrompt="1"/>
          </p:nvPr>
        </p:nvSpPr>
        <p:spPr>
          <a:xfrm>
            <a:off x="788811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38" name="Text Placeholder 28">
            <a:extLst>
              <a:ext uri="{FF2B5EF4-FFF2-40B4-BE49-F238E27FC236}">
                <a16:creationId xmlns:a16="http://schemas.microsoft.com/office/drawing/2014/main" id="{F1787B90-F01D-144C-8A41-00B9575F37DA}"/>
              </a:ext>
            </a:extLst>
          </p:cNvPr>
          <p:cNvSpPr>
            <a:spLocks noGrp="1"/>
          </p:cNvSpPr>
          <p:nvPr>
            <p:ph type="body" sz="quarter" idx="36"/>
          </p:nvPr>
        </p:nvSpPr>
        <p:spPr>
          <a:xfrm>
            <a:off x="77981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9" name="Picture Placeholder 19">
            <a:extLst>
              <a:ext uri="{FF2B5EF4-FFF2-40B4-BE49-F238E27FC236}">
                <a16:creationId xmlns:a16="http://schemas.microsoft.com/office/drawing/2014/main" id="{7A680281-754C-1347-8E3D-37F85ABD34E8}"/>
              </a:ext>
            </a:extLst>
          </p:cNvPr>
          <p:cNvSpPr>
            <a:spLocks noGrp="1" noChangeAspect="1"/>
          </p:cNvSpPr>
          <p:nvPr>
            <p:ph type="pic" sz="quarter" idx="37" hasCustomPrompt="1"/>
          </p:nvPr>
        </p:nvSpPr>
        <p:spPr>
          <a:xfrm>
            <a:off x="928839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0" name="Text Placeholder 28">
            <a:extLst>
              <a:ext uri="{FF2B5EF4-FFF2-40B4-BE49-F238E27FC236}">
                <a16:creationId xmlns:a16="http://schemas.microsoft.com/office/drawing/2014/main" id="{46BDE3DE-CD78-104C-B0F1-9B9D98196BE5}"/>
              </a:ext>
            </a:extLst>
          </p:cNvPr>
          <p:cNvSpPr>
            <a:spLocks noGrp="1"/>
          </p:cNvSpPr>
          <p:nvPr>
            <p:ph type="body" sz="quarter" idx="38"/>
          </p:nvPr>
        </p:nvSpPr>
        <p:spPr>
          <a:xfrm>
            <a:off x="91983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1" name="Picture Placeholder 19">
            <a:extLst>
              <a:ext uri="{FF2B5EF4-FFF2-40B4-BE49-F238E27FC236}">
                <a16:creationId xmlns:a16="http://schemas.microsoft.com/office/drawing/2014/main" id="{C8EAA65A-59F7-F843-9C5F-DCBEDFDD86BA}"/>
              </a:ext>
            </a:extLst>
          </p:cNvPr>
          <p:cNvSpPr>
            <a:spLocks noGrp="1" noChangeAspect="1"/>
          </p:cNvSpPr>
          <p:nvPr>
            <p:ph type="pic" sz="quarter" idx="39" hasCustomPrompt="1"/>
          </p:nvPr>
        </p:nvSpPr>
        <p:spPr>
          <a:xfrm>
            <a:off x="10688664"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2" name="Text Placeholder 28">
            <a:extLst>
              <a:ext uri="{FF2B5EF4-FFF2-40B4-BE49-F238E27FC236}">
                <a16:creationId xmlns:a16="http://schemas.microsoft.com/office/drawing/2014/main" id="{A8BA97E6-6D4A-D449-98F5-D76EA418C63A}"/>
              </a:ext>
            </a:extLst>
          </p:cNvPr>
          <p:cNvSpPr>
            <a:spLocks noGrp="1"/>
          </p:cNvSpPr>
          <p:nvPr>
            <p:ph type="body" sz="quarter" idx="40"/>
          </p:nvPr>
        </p:nvSpPr>
        <p:spPr>
          <a:xfrm>
            <a:off x="10598664"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3" name="Picture Placeholder 19">
            <a:extLst>
              <a:ext uri="{FF2B5EF4-FFF2-40B4-BE49-F238E27FC236}">
                <a16:creationId xmlns:a16="http://schemas.microsoft.com/office/drawing/2014/main" id="{34DB9A9E-E37E-6C4C-8D9D-BF0C35BD7D90}"/>
              </a:ext>
            </a:extLst>
          </p:cNvPr>
          <p:cNvSpPr>
            <a:spLocks noGrp="1" noChangeAspect="1"/>
          </p:cNvSpPr>
          <p:nvPr>
            <p:ph type="pic" sz="quarter" idx="41" hasCustomPrompt="1"/>
          </p:nvPr>
        </p:nvSpPr>
        <p:spPr>
          <a:xfrm>
            <a:off x="368729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4" name="Text Placeholder 28">
            <a:extLst>
              <a:ext uri="{FF2B5EF4-FFF2-40B4-BE49-F238E27FC236}">
                <a16:creationId xmlns:a16="http://schemas.microsoft.com/office/drawing/2014/main" id="{ABA76F20-1981-F64F-BB37-00A8F8A54034}"/>
              </a:ext>
            </a:extLst>
          </p:cNvPr>
          <p:cNvSpPr>
            <a:spLocks noGrp="1"/>
          </p:cNvSpPr>
          <p:nvPr>
            <p:ph type="body" sz="quarter" idx="42"/>
          </p:nvPr>
        </p:nvSpPr>
        <p:spPr>
          <a:xfrm>
            <a:off x="35972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5" name="Picture Placeholder 19">
            <a:extLst>
              <a:ext uri="{FF2B5EF4-FFF2-40B4-BE49-F238E27FC236}">
                <a16:creationId xmlns:a16="http://schemas.microsoft.com/office/drawing/2014/main" id="{9EA9BE73-A10E-3443-9002-D8847BFC7DD2}"/>
              </a:ext>
            </a:extLst>
          </p:cNvPr>
          <p:cNvSpPr>
            <a:spLocks noGrp="1" noChangeAspect="1"/>
          </p:cNvSpPr>
          <p:nvPr>
            <p:ph type="pic" sz="quarter" idx="43" hasCustomPrompt="1"/>
          </p:nvPr>
        </p:nvSpPr>
        <p:spPr>
          <a:xfrm>
            <a:off x="508756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6" name="Text Placeholder 28">
            <a:extLst>
              <a:ext uri="{FF2B5EF4-FFF2-40B4-BE49-F238E27FC236}">
                <a16:creationId xmlns:a16="http://schemas.microsoft.com/office/drawing/2014/main" id="{4F288913-6233-9348-AD41-5D37506C1E25}"/>
              </a:ext>
            </a:extLst>
          </p:cNvPr>
          <p:cNvSpPr>
            <a:spLocks noGrp="1"/>
          </p:cNvSpPr>
          <p:nvPr>
            <p:ph type="body" sz="quarter" idx="44"/>
          </p:nvPr>
        </p:nvSpPr>
        <p:spPr>
          <a:xfrm>
            <a:off x="499756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2" name="Footer Placeholder 1">
            <a:extLst>
              <a:ext uri="{FF2B5EF4-FFF2-40B4-BE49-F238E27FC236}">
                <a16:creationId xmlns:a16="http://schemas.microsoft.com/office/drawing/2014/main" id="{A510D848-18D5-964E-9CCB-D79AB5EADCAF}"/>
              </a:ext>
            </a:extLst>
          </p:cNvPr>
          <p:cNvSpPr>
            <a:spLocks noGrp="1"/>
          </p:cNvSpPr>
          <p:nvPr>
            <p:ph type="ftr" sz="quarter" idx="45"/>
          </p:nvPr>
        </p:nvSpPr>
        <p:spPr/>
        <p:txBody>
          <a:bodyPr/>
          <a:lstStyle/>
          <a:p>
            <a:r>
              <a:rPr lang="en-US" dirty="0"/>
              <a:t>DWF | Title</a:t>
            </a:r>
          </a:p>
        </p:txBody>
      </p:sp>
      <p:sp>
        <p:nvSpPr>
          <p:cNvPr id="3" name="Slide Number Placeholder 2">
            <a:extLst>
              <a:ext uri="{FF2B5EF4-FFF2-40B4-BE49-F238E27FC236}">
                <a16:creationId xmlns:a16="http://schemas.microsoft.com/office/drawing/2014/main" id="{AB18E75A-F53A-8043-9FCC-16BF5C086493}"/>
              </a:ext>
            </a:extLst>
          </p:cNvPr>
          <p:cNvSpPr>
            <a:spLocks noGrp="1"/>
          </p:cNvSpPr>
          <p:nvPr>
            <p:ph type="sldNum" sz="quarter" idx="46"/>
          </p:nvPr>
        </p:nvSpPr>
        <p:spPr/>
        <p:txBody>
          <a:bodyPr/>
          <a:lstStyle/>
          <a:p>
            <a:fld id="{9F42F5A6-819A-9F4C-9225-88E3002428E4}" type="slidenum">
              <a:rPr lang="en-US" smtClean="0"/>
              <a:pPr/>
              <a:t>‹#›</a:t>
            </a:fld>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625619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25"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meline 1 Col Txt w Icons Purpl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888200"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51" name="Text Placeholder 28">
            <a:extLst>
              <a:ext uri="{FF2B5EF4-FFF2-40B4-BE49-F238E27FC236}">
                <a16:creationId xmlns:a16="http://schemas.microsoft.com/office/drawing/2014/main" id="{28140CAF-60A2-A449-A559-A49C8D4FD308}"/>
              </a:ext>
            </a:extLst>
          </p:cNvPr>
          <p:cNvSpPr>
            <a:spLocks noGrp="1"/>
          </p:cNvSpPr>
          <p:nvPr>
            <p:ph type="body" sz="quarter" idx="32"/>
          </p:nvPr>
        </p:nvSpPr>
        <p:spPr>
          <a:xfrm>
            <a:off x="2788889"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57" name="Text Placeholder 28">
            <a:extLst>
              <a:ext uri="{FF2B5EF4-FFF2-40B4-BE49-F238E27FC236}">
                <a16:creationId xmlns:a16="http://schemas.microsoft.com/office/drawing/2014/main" id="{FACD1D9B-39E4-C04C-9B6E-B94B57E3BD5D}"/>
              </a:ext>
            </a:extLst>
          </p:cNvPr>
          <p:cNvSpPr>
            <a:spLocks noGrp="1"/>
          </p:cNvSpPr>
          <p:nvPr>
            <p:ph type="body" sz="quarter" idx="33"/>
          </p:nvPr>
        </p:nvSpPr>
        <p:spPr>
          <a:xfrm>
            <a:off x="4689578"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0" name="Text Placeholder 28">
            <a:extLst>
              <a:ext uri="{FF2B5EF4-FFF2-40B4-BE49-F238E27FC236}">
                <a16:creationId xmlns:a16="http://schemas.microsoft.com/office/drawing/2014/main" id="{55F78DA6-EF3C-FE4A-B026-F767F1E4655D}"/>
              </a:ext>
            </a:extLst>
          </p:cNvPr>
          <p:cNvSpPr>
            <a:spLocks noGrp="1"/>
          </p:cNvSpPr>
          <p:nvPr>
            <p:ph type="body" sz="quarter" idx="34"/>
          </p:nvPr>
        </p:nvSpPr>
        <p:spPr>
          <a:xfrm>
            <a:off x="6590267"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3" name="Text Placeholder 28">
            <a:extLst>
              <a:ext uri="{FF2B5EF4-FFF2-40B4-BE49-F238E27FC236}">
                <a16:creationId xmlns:a16="http://schemas.microsoft.com/office/drawing/2014/main" id="{9951158A-F104-E34D-BF10-241D0E448828}"/>
              </a:ext>
            </a:extLst>
          </p:cNvPr>
          <p:cNvSpPr>
            <a:spLocks noGrp="1"/>
          </p:cNvSpPr>
          <p:nvPr>
            <p:ph type="body" sz="quarter" idx="35"/>
          </p:nvPr>
        </p:nvSpPr>
        <p:spPr>
          <a:xfrm>
            <a:off x="8490956"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6" name="Text Placeholder 28">
            <a:extLst>
              <a:ext uri="{FF2B5EF4-FFF2-40B4-BE49-F238E27FC236}">
                <a16:creationId xmlns:a16="http://schemas.microsoft.com/office/drawing/2014/main" id="{BA29BDEE-CB6C-D249-8EFB-1B4A5367CC1E}"/>
              </a:ext>
            </a:extLst>
          </p:cNvPr>
          <p:cNvSpPr>
            <a:spLocks noGrp="1"/>
          </p:cNvSpPr>
          <p:nvPr>
            <p:ph type="body" sz="quarter" idx="36"/>
          </p:nvPr>
        </p:nvSpPr>
        <p:spPr>
          <a:xfrm>
            <a:off x="10391645"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2" name="Footer Placeholder 1">
            <a:extLst>
              <a:ext uri="{FF2B5EF4-FFF2-40B4-BE49-F238E27FC236}">
                <a16:creationId xmlns:a16="http://schemas.microsoft.com/office/drawing/2014/main" id="{4776AC70-C8C9-4041-97B9-53506AC5470E}"/>
              </a:ext>
            </a:extLst>
          </p:cNvPr>
          <p:cNvSpPr>
            <a:spLocks noGrp="1"/>
          </p:cNvSpPr>
          <p:nvPr>
            <p:ph type="ftr" sz="quarter" idx="37"/>
          </p:nvPr>
        </p:nvSpPr>
        <p:spPr/>
        <p:txBody>
          <a:bodyPr/>
          <a:lstStyle/>
          <a:p>
            <a:r>
              <a:rPr lang="en-US"/>
              <a:t>DWF | Title</a:t>
            </a:r>
            <a:endParaRPr lang="en-US" dirty="0"/>
          </a:p>
        </p:txBody>
      </p:sp>
      <p:sp>
        <p:nvSpPr>
          <p:cNvPr id="3" name="Slide Number Placeholder 2">
            <a:extLst>
              <a:ext uri="{FF2B5EF4-FFF2-40B4-BE49-F238E27FC236}">
                <a16:creationId xmlns:a16="http://schemas.microsoft.com/office/drawing/2014/main" id="{55B54AC8-3238-7641-A2D3-397648984080}"/>
              </a:ext>
            </a:extLst>
          </p:cNvPr>
          <p:cNvSpPr>
            <a:spLocks noGrp="1"/>
          </p:cNvSpPr>
          <p:nvPr>
            <p:ph type="sldNum" sz="quarter" idx="38"/>
          </p:nvPr>
        </p:nvSpPr>
        <p:spPr/>
        <p:txBody>
          <a:bodyPr/>
          <a:lstStyle/>
          <a:p>
            <a:fld id="{9F42F5A6-819A-9F4C-9225-88E3002428E4}" type="slidenum">
              <a:rPr lang="en-US" smtClean="0"/>
              <a:pPr/>
              <a:t>‹#›</a:t>
            </a:fld>
            <a:endParaRPr lang="en-US" dirty="0"/>
          </a:p>
        </p:txBody>
      </p:sp>
      <p:sp>
        <p:nvSpPr>
          <p:cNvPr id="20" name="Text Placeholder 10">
            <a:extLst>
              <a:ext uri="{FF2B5EF4-FFF2-40B4-BE49-F238E27FC236}">
                <a16:creationId xmlns:a16="http://schemas.microsoft.com/office/drawing/2014/main" id="{22D1E5F9-1D5F-944B-A852-6940541D0EAC}"/>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1" name="Text Placeholder 10">
            <a:extLst>
              <a:ext uri="{FF2B5EF4-FFF2-40B4-BE49-F238E27FC236}">
                <a16:creationId xmlns:a16="http://schemas.microsoft.com/office/drawing/2014/main" id="{0E232163-35E0-BD41-9418-5E48620EF1C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Tree>
    <p:extLst>
      <p:ext uri="{BB962C8B-B14F-4D97-AF65-F5344CB8AC3E}">
        <p14:creationId xmlns:p14="http://schemas.microsoft.com/office/powerpoint/2010/main" val="37679374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25"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meline 1 Col Txt w Icons Purple 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6612119" y="3587058"/>
            <a:ext cx="5029018" cy="23042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6620357" y="3668259"/>
            <a:ext cx="5018172" cy="609737"/>
          </a:xfrm>
          <a:prstGeom prst="rect">
            <a:avLst/>
          </a:prstGeom>
        </p:spPr>
        <p:txBody>
          <a:bodyPr vert="horz" wrap="square" lIns="180000" tIns="180000" rIns="180000" bIns="180000" rtlCol="0">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060355"/>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6612119"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6797575" y="4190268"/>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6947999" y="4448507"/>
            <a:ext cx="719999" cy="731286"/>
          </a:xfrm>
          <a:prstGeom prst="rect">
            <a:avLst/>
          </a:prstGeom>
        </p:spPr>
        <p:txBody>
          <a:bodyPr lIns="72000" tIns="72000" rIns="72000" bIns="72000" anchor="ctr"/>
          <a:lstStyle>
            <a:lvl1pPr algn="ctr">
              <a:defRPr sz="1400"/>
            </a:lvl1pPr>
          </a:lstStyle>
          <a:p>
            <a:r>
              <a:rPr lang="en-US" dirty="0"/>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6857999" y="5283573"/>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8170374"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3" name="Text Placeholder 28">
            <a:extLst>
              <a:ext uri="{FF2B5EF4-FFF2-40B4-BE49-F238E27FC236}">
                <a16:creationId xmlns:a16="http://schemas.microsoft.com/office/drawing/2014/main" id="{9F907865-F29A-884D-ACE0-1D7E197269E7}"/>
              </a:ext>
            </a:extLst>
          </p:cNvPr>
          <p:cNvSpPr>
            <a:spLocks noGrp="1"/>
          </p:cNvSpPr>
          <p:nvPr>
            <p:ph type="body" sz="quarter" idx="26"/>
          </p:nvPr>
        </p:nvSpPr>
        <p:spPr>
          <a:xfrm>
            <a:off x="807487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Picture Placeholder 19">
            <a:extLst>
              <a:ext uri="{FF2B5EF4-FFF2-40B4-BE49-F238E27FC236}">
                <a16:creationId xmlns:a16="http://schemas.microsoft.com/office/drawing/2014/main" id="{E6185DB3-0455-AB43-8C71-1ECCAFBFED7A}"/>
              </a:ext>
            </a:extLst>
          </p:cNvPr>
          <p:cNvSpPr>
            <a:spLocks noGrp="1" noChangeAspect="1"/>
          </p:cNvSpPr>
          <p:nvPr>
            <p:ph type="pic" sz="quarter" idx="27" hasCustomPrompt="1"/>
          </p:nvPr>
        </p:nvSpPr>
        <p:spPr>
          <a:xfrm>
            <a:off x="9392749"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5" name="Text Placeholder 28">
            <a:extLst>
              <a:ext uri="{FF2B5EF4-FFF2-40B4-BE49-F238E27FC236}">
                <a16:creationId xmlns:a16="http://schemas.microsoft.com/office/drawing/2014/main" id="{B3CCD3F1-2644-E24A-9313-A0C61C60588D}"/>
              </a:ext>
            </a:extLst>
          </p:cNvPr>
          <p:cNvSpPr>
            <a:spLocks noGrp="1"/>
          </p:cNvSpPr>
          <p:nvPr>
            <p:ph type="body" sz="quarter" idx="28"/>
          </p:nvPr>
        </p:nvSpPr>
        <p:spPr>
          <a:xfrm>
            <a:off x="9257951"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Picture Placeholder 19">
            <a:extLst>
              <a:ext uri="{FF2B5EF4-FFF2-40B4-BE49-F238E27FC236}">
                <a16:creationId xmlns:a16="http://schemas.microsoft.com/office/drawing/2014/main" id="{AE194306-B5E3-4840-8B5C-EE8429CEE576}"/>
              </a:ext>
            </a:extLst>
          </p:cNvPr>
          <p:cNvSpPr>
            <a:spLocks noGrp="1" noChangeAspect="1"/>
          </p:cNvSpPr>
          <p:nvPr>
            <p:ph type="pic" sz="quarter" idx="29" hasCustomPrompt="1"/>
          </p:nvPr>
        </p:nvSpPr>
        <p:spPr>
          <a:xfrm>
            <a:off x="10615125"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7" name="Text Placeholder 28">
            <a:extLst>
              <a:ext uri="{FF2B5EF4-FFF2-40B4-BE49-F238E27FC236}">
                <a16:creationId xmlns:a16="http://schemas.microsoft.com/office/drawing/2014/main" id="{41110219-D17D-F34F-A3AC-144A5E575DB3}"/>
              </a:ext>
            </a:extLst>
          </p:cNvPr>
          <p:cNvSpPr>
            <a:spLocks noGrp="1"/>
          </p:cNvSpPr>
          <p:nvPr>
            <p:ph type="body" sz="quarter" idx="30"/>
          </p:nvPr>
        </p:nvSpPr>
        <p:spPr>
          <a:xfrm>
            <a:off x="1052512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0" name="Straight Connector 19">
            <a:extLst>
              <a:ext uri="{FF2B5EF4-FFF2-40B4-BE49-F238E27FC236}">
                <a16:creationId xmlns:a16="http://schemas.microsoft.com/office/drawing/2014/main" id="{16345C45-6C36-4741-993B-0FEC8F899C90}"/>
              </a:ext>
            </a:extLst>
          </p:cNvPr>
          <p:cNvCxnSpPr>
            <a:cxnSpLocks/>
            <a:stCxn id="10" idx="3"/>
          </p:cNvCxnSpPr>
          <p:nvPr userDrawn="1"/>
        </p:nvCxnSpPr>
        <p:spPr>
          <a:xfrm>
            <a:off x="7667998" y="4814150"/>
            <a:ext cx="496876" cy="3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584F8A-3BD6-7F4D-9606-D7ED9B615057}"/>
              </a:ext>
            </a:extLst>
          </p:cNvPr>
          <p:cNvCxnSpPr/>
          <p:nvPr userDrawn="1"/>
        </p:nvCxnSpPr>
        <p:spPr>
          <a:xfrm>
            <a:off x="8894632"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C9D6C21-73D5-BC45-B31C-E7A86D83262E}"/>
              </a:ext>
            </a:extLst>
          </p:cNvPr>
          <p:cNvCxnSpPr/>
          <p:nvPr userDrawn="1"/>
        </p:nvCxnSpPr>
        <p:spPr>
          <a:xfrm>
            <a:off x="10110115"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Footer Placeholder 2">
            <a:extLst>
              <a:ext uri="{FF2B5EF4-FFF2-40B4-BE49-F238E27FC236}">
                <a16:creationId xmlns:a16="http://schemas.microsoft.com/office/drawing/2014/main" id="{40D841D3-EBFD-AD4A-8354-86E5C9C96D97}"/>
              </a:ext>
            </a:extLst>
          </p:cNvPr>
          <p:cNvSpPr>
            <a:spLocks noGrp="1"/>
          </p:cNvSpPr>
          <p:nvPr>
            <p:ph type="ftr" sz="quarter" idx="3"/>
          </p:nvPr>
        </p:nvSpPr>
        <p:spPr>
          <a:xfrm>
            <a:off x="6922979" y="6436556"/>
            <a:ext cx="4716000" cy="169277"/>
          </a:xfrm>
          <a:prstGeom prst="rect">
            <a:avLst/>
          </a:prstGeom>
        </p:spPr>
        <p:txBody>
          <a:bodyPr lIns="0" tIns="0" rIns="0" bIns="0"/>
          <a:lstStyle>
            <a:lvl1pPr>
              <a:defRPr sz="11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DWF | Title</a:t>
            </a:r>
            <a:endParaRPr lang="en-US" dirty="0"/>
          </a:p>
        </p:txBody>
      </p:sp>
      <p:sp>
        <p:nvSpPr>
          <p:cNvPr id="27" name="Slide Number Placeholder 3">
            <a:extLst>
              <a:ext uri="{FF2B5EF4-FFF2-40B4-BE49-F238E27FC236}">
                <a16:creationId xmlns:a16="http://schemas.microsoft.com/office/drawing/2014/main" id="{6F0ED545-D399-324E-9A78-F3D3C733CA29}"/>
              </a:ext>
            </a:extLst>
          </p:cNvPr>
          <p:cNvSpPr>
            <a:spLocks noGrp="1"/>
          </p:cNvSpPr>
          <p:nvPr>
            <p:ph type="sldNum" sz="quarter" idx="4"/>
          </p:nvPr>
        </p:nvSpPr>
        <p:spPr>
          <a:xfrm>
            <a:off x="6612119" y="6436556"/>
            <a:ext cx="288000" cy="169277"/>
          </a:xfrm>
          <a:prstGeom prst="rect">
            <a:avLst/>
          </a:prstGeom>
        </p:spPr>
        <p:txBody>
          <a:bodyPr lIns="0" tIns="0" rIns="0" bIns="0"/>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28" name="Straight Connector 27">
            <a:extLst>
              <a:ext uri="{FF2B5EF4-FFF2-40B4-BE49-F238E27FC236}">
                <a16:creationId xmlns:a16="http://schemas.microsoft.com/office/drawing/2014/main" id="{7C1BA01D-1B99-7B42-BA1A-EB1881C32A25}"/>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image/icon: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image/icon &gt; Click image icon &gt; Select new image/icon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 Placeholder 5">
            <a:extLst>
              <a:ext uri="{FF2B5EF4-FFF2-40B4-BE49-F238E27FC236}">
                <a16:creationId xmlns:a16="http://schemas.microsoft.com/office/drawing/2014/main" id="{E8BF40F3-DE03-034F-8CB7-29FDB9DF288F}"/>
              </a:ext>
            </a:extLst>
          </p:cNvPr>
          <p:cNvSpPr>
            <a:spLocks noGrp="1"/>
          </p:cNvSpPr>
          <p:nvPr>
            <p:ph type="body" sz="quarter" idx="41"/>
          </p:nvPr>
        </p:nvSpPr>
        <p:spPr>
          <a:xfrm>
            <a:off x="6620357" y="2750905"/>
            <a:ext cx="5018171"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4036374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 Bg 1 Col Txt 2">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08D449A-C3AD-744C-8C61-31B4671560C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35128" y="5051"/>
            <a:ext cx="12339128" cy="6854638"/>
          </a:xfrm>
          <a:prstGeom prst="rect">
            <a:avLst/>
          </a:prstGeom>
        </p:spPr>
      </p:pic>
      <p:grpSp>
        <p:nvGrpSpPr>
          <p:cNvPr id="6" name="Group 5">
            <a:extLst>
              <a:ext uri="{FF2B5EF4-FFF2-40B4-BE49-F238E27FC236}">
                <a16:creationId xmlns:a16="http://schemas.microsoft.com/office/drawing/2014/main" id="{5BA27900-B931-9340-AC70-7A5853480612}"/>
              </a:ext>
            </a:extLst>
          </p:cNvPr>
          <p:cNvGrpSpPr/>
          <p:nvPr userDrawn="1"/>
        </p:nvGrpSpPr>
        <p:grpSpPr>
          <a:xfrm>
            <a:off x="-135128" y="0"/>
            <a:ext cx="6227953" cy="6858000"/>
            <a:chOff x="5975400" y="0"/>
            <a:chExt cx="6227953" cy="6858000"/>
          </a:xfrm>
        </p:grpSpPr>
        <p:sp>
          <p:nvSpPr>
            <p:cNvPr id="7" name="Rectangle 6">
              <a:extLst>
                <a:ext uri="{FF2B5EF4-FFF2-40B4-BE49-F238E27FC236}">
                  <a16:creationId xmlns:a16="http://schemas.microsoft.com/office/drawing/2014/main" id="{EC260FF0-F24F-BD45-9C25-2DADB25CC7F1}"/>
                </a:ext>
              </a:extLst>
            </p:cNvPr>
            <p:cNvSpPr/>
            <p:nvPr userDrawn="1"/>
          </p:nvSpPr>
          <p:spPr>
            <a:xfrm>
              <a:off x="6453352" y="0"/>
              <a:ext cx="5187786"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1D2047D5-F0AB-AE40-B108-40ADF67D06D6}"/>
                </a:ext>
              </a:extLst>
            </p:cNvPr>
            <p:cNvSpPr/>
            <p:nvPr userDrawn="1"/>
          </p:nvSpPr>
          <p:spPr>
            <a:xfrm flipH="1">
              <a:off x="5975400" y="0"/>
              <a:ext cx="25807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737167D9-3367-E14F-926D-251580015834}"/>
                </a:ext>
              </a:extLst>
            </p:cNvPr>
            <p:cNvSpPr/>
            <p:nvPr userDrawn="1"/>
          </p:nvSpPr>
          <p:spPr>
            <a:xfrm flipH="1">
              <a:off x="11861012" y="0"/>
              <a:ext cx="34234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6B234D3A-E9D6-F544-A380-E1DD88485EE8}"/>
                </a:ext>
              </a:extLst>
            </p:cNvPr>
            <p:cNvSpPr/>
            <p:nvPr userDrawn="1"/>
          </p:nvSpPr>
          <p:spPr>
            <a:xfrm>
              <a:off x="7291387" y="0"/>
              <a:ext cx="434032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1" name="Title 1">
            <a:extLst>
              <a:ext uri="{FF2B5EF4-FFF2-40B4-BE49-F238E27FC236}">
                <a16:creationId xmlns:a16="http://schemas.microsoft.com/office/drawing/2014/main" id="{C3FF1614-36DF-7349-B809-0B9BDF879713}"/>
              </a:ext>
            </a:extLst>
          </p:cNvPr>
          <p:cNvSpPr>
            <a:spLocks noGrp="1"/>
          </p:cNvSpPr>
          <p:nvPr>
            <p:ph type="title"/>
          </p:nvPr>
        </p:nvSpPr>
        <p:spPr>
          <a:xfrm>
            <a:off x="1543464" y="723802"/>
            <a:ext cx="3520966" cy="538609"/>
          </a:xfrm>
        </p:spPr>
        <p:txBody>
          <a:bodyPr/>
          <a:lstStyle/>
          <a:p>
            <a:r>
              <a:rPr lang="en-GB" dirty="0"/>
              <a:t>Click to edit Master title style</a:t>
            </a:r>
            <a:endParaRPr lang="en-US" dirty="0"/>
          </a:p>
        </p:txBody>
      </p:sp>
      <p:cxnSp>
        <p:nvCxnSpPr>
          <p:cNvPr id="12" name="Straight Connector 11">
            <a:extLst>
              <a:ext uri="{FF2B5EF4-FFF2-40B4-BE49-F238E27FC236}">
                <a16:creationId xmlns:a16="http://schemas.microsoft.com/office/drawing/2014/main" id="{2EEA35C9-7A56-9C42-8E14-076BA02D4057}"/>
              </a:ext>
            </a:extLst>
          </p:cNvPr>
          <p:cNvCxnSpPr>
            <a:cxnSpLocks/>
          </p:cNvCxnSpPr>
          <p:nvPr userDrawn="1"/>
        </p:nvCxnSpPr>
        <p:spPr>
          <a:xfrm>
            <a:off x="1543464"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8">
            <a:extLst>
              <a:ext uri="{FF2B5EF4-FFF2-40B4-BE49-F238E27FC236}">
                <a16:creationId xmlns:a16="http://schemas.microsoft.com/office/drawing/2014/main" id="{0C55A19B-944A-1446-B279-AAF8E1B3F27A}"/>
              </a:ext>
            </a:extLst>
          </p:cNvPr>
          <p:cNvSpPr>
            <a:spLocks noGrp="1"/>
          </p:cNvSpPr>
          <p:nvPr>
            <p:ph type="body" sz="quarter" idx="12"/>
          </p:nvPr>
        </p:nvSpPr>
        <p:spPr>
          <a:xfrm>
            <a:off x="1542698" y="2051050"/>
            <a:ext cx="3520800" cy="1210588"/>
          </a:xfrm>
        </p:spPr>
        <p:txBody>
          <a:bodyPr/>
          <a:lstStyle>
            <a:lvl1pPr>
              <a:defRPr b="0" i="0">
                <a:solidFill>
                  <a:schemeClr val="accent3"/>
                </a:solidFill>
                <a:latin typeface="Merriweather Light" pitchFamily="2" charset="77"/>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9" name="TextBox 18">
            <a:extLst>
              <a:ext uri="{FF2B5EF4-FFF2-40B4-BE49-F238E27FC236}">
                <a16:creationId xmlns:a16="http://schemas.microsoft.com/office/drawing/2014/main" id="{32EB5062-5912-454F-9545-02BD45E12DD1}"/>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Placeholder 5">
            <a:extLst>
              <a:ext uri="{FF2B5EF4-FFF2-40B4-BE49-F238E27FC236}">
                <a16:creationId xmlns:a16="http://schemas.microsoft.com/office/drawing/2014/main" id="{683CF3BE-5E97-E444-A66F-50CB1DF04969}"/>
              </a:ext>
            </a:extLst>
          </p:cNvPr>
          <p:cNvSpPr>
            <a:spLocks noGrp="1"/>
          </p:cNvSpPr>
          <p:nvPr>
            <p:ph type="body" sz="quarter" idx="42"/>
          </p:nvPr>
        </p:nvSpPr>
        <p:spPr>
          <a:xfrm>
            <a:off x="1524000" y="3429000"/>
            <a:ext cx="3539497"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7486945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4.xml"/><Relationship Id="rId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theme" Target="../theme/theme5.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dirty="0"/>
              <a:t>Click to edit Master title style</a:t>
            </a:r>
            <a:endParaRPr lang="en-US" dirty="0"/>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5176272"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DWF | Title</a:t>
            </a:r>
            <a:endParaRPr lang="en-US" dirty="0"/>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fld id="{9F42F5A6-819A-9F4C-9225-88E3002428E4}" type="slidenum">
              <a:rPr lang="en-US" smtClean="0"/>
              <a:pPr/>
              <a:t>‹#›</a:t>
            </a:fld>
            <a:endParaRPr lang="en-US" dirty="0"/>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41365"/>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37270900"/>
      </p:ext>
    </p:extLst>
  </p:cSld>
  <p:clrMap bg1="lt1" tx1="dk1" bg2="lt2" tx2="dk2" accent1="accent1" accent2="accent2" accent3="accent3" accent4="accent4" accent5="accent5" accent6="accent6" hlink="hlink" folHlink="folHlink"/>
  <p:sldLayoutIdLst>
    <p:sldLayoutId id="2147483720" r:id="rId1"/>
    <p:sldLayoutId id="2147483932" r:id="rId2"/>
    <p:sldLayoutId id="2147483734" r:id="rId3"/>
    <p:sldLayoutId id="2147483679" r:id="rId4"/>
    <p:sldLayoutId id="2147483680" r:id="rId5"/>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0">
          <p15:clr>
            <a:srgbClr val="F26B43"/>
          </p15:clr>
        </p15:guide>
        <p15:guide id="2" orient="horz" pos="3974">
          <p15:clr>
            <a:srgbClr val="F26B43"/>
          </p15:clr>
        </p15:guide>
        <p15:guide id="3" orient="horz" pos="2160">
          <p15:clr>
            <a:srgbClr val="F26B43"/>
          </p15:clr>
        </p15:guide>
        <p15:guide id="4" pos="347">
          <p15:clr>
            <a:srgbClr val="F26B43"/>
          </p15:clr>
        </p15:guide>
        <p15:guide id="5" pos="7333">
          <p15:clr>
            <a:srgbClr val="F26B43"/>
          </p15:clr>
        </p15:guide>
        <p15:guide id="6" pos="960">
          <p15:clr>
            <a:srgbClr val="F26B43"/>
          </p15:clr>
        </p15:guide>
        <p15:guide id="7" pos="1050">
          <p15:clr>
            <a:srgbClr val="F26B43"/>
          </p15:clr>
        </p15:guide>
        <p15:guide id="8" pos="1663">
          <p15:clr>
            <a:srgbClr val="F26B43"/>
          </p15:clr>
        </p15:guide>
        <p15:guide id="9" pos="1762">
          <p15:clr>
            <a:srgbClr val="F26B43"/>
          </p15:clr>
        </p15:guide>
        <p15:guide id="10" pos="6720">
          <p15:clr>
            <a:srgbClr val="F26B43"/>
          </p15:clr>
        </p15:guide>
        <p15:guide id="11" pos="6630">
          <p15:clr>
            <a:srgbClr val="F26B43"/>
          </p15:clr>
        </p15:guide>
        <p15:guide id="12" pos="6017">
          <p15:clr>
            <a:srgbClr val="F26B43"/>
          </p15:clr>
        </p15:guide>
        <p15:guide id="13" pos="5920">
          <p15:clr>
            <a:srgbClr val="F26B43"/>
          </p15:clr>
        </p15:guide>
        <p15:guide id="14" pos="2377">
          <p15:clr>
            <a:srgbClr val="F26B43"/>
          </p15:clr>
        </p15:guide>
        <p15:guide id="15" pos="2469">
          <p15:clr>
            <a:srgbClr val="F26B43"/>
          </p15:clr>
        </p15:guide>
        <p15:guide id="16" pos="5300">
          <p15:clr>
            <a:srgbClr val="F26B43"/>
          </p15:clr>
        </p15:guide>
        <p15:guide id="17" pos="5201">
          <p15:clr>
            <a:srgbClr val="F26B43"/>
          </p15:clr>
        </p15:guide>
        <p15:guide id="18" pos="3083">
          <p15:clr>
            <a:srgbClr val="F26B43"/>
          </p15:clr>
        </p15:guide>
        <p15:guide id="19" pos="3175">
          <p15:clr>
            <a:srgbClr val="F26B43"/>
          </p15:clr>
        </p15:guide>
        <p15:guide id="20" pos="4593">
          <p15:clr>
            <a:srgbClr val="F26B43"/>
          </p15:clr>
        </p15:guide>
        <p15:guide id="21" pos="4506">
          <p15:clr>
            <a:srgbClr val="F26B43"/>
          </p15:clr>
        </p15:guide>
        <p15:guide id="22" pos="3795">
          <p15:clr>
            <a:srgbClr val="F26B43"/>
          </p15:clr>
        </p15:guide>
        <p15:guide id="23" pos="3887">
          <p15:clr>
            <a:srgbClr val="F26B43"/>
          </p15:clr>
        </p15:guide>
        <p15:guide id="24" orient="horz" pos="12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dirty="0"/>
              <a:t>Click to edit Master title style</a:t>
            </a:r>
            <a:endParaRPr lang="en-US" dirty="0"/>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5176272"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DWF | Title</a:t>
            </a:r>
            <a:endParaRPr lang="en-US" dirty="0"/>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fld id="{9F42F5A6-819A-9F4C-9225-88E3002428E4}" type="slidenum">
              <a:rPr lang="en-US" smtClean="0"/>
              <a:pPr/>
              <a:t>‹#›</a:t>
            </a:fld>
            <a:endParaRPr lang="en-US" dirty="0"/>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41365"/>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46144392"/>
      </p:ext>
    </p:extLst>
  </p:cSld>
  <p:clrMap bg1="lt1" tx1="dk1" bg2="lt2" tx2="dk2" accent1="accent1" accent2="accent2" accent3="accent3" accent4="accent4" accent5="accent5" accent6="accent6" hlink="hlink" folHlink="folHlink"/>
  <p:sldLayoutIdLst>
    <p:sldLayoutId id="2147483690" r:id="rId1"/>
    <p:sldLayoutId id="2147483719" r:id="rId2"/>
    <p:sldLayoutId id="2147483676" r:id="rId3"/>
    <p:sldLayoutId id="2147483685" r:id="rId4"/>
    <p:sldLayoutId id="2147483708" r:id="rId5"/>
    <p:sldLayoutId id="2147483967" r:id="rId6"/>
    <p:sldLayoutId id="2147483711" r:id="rId7"/>
    <p:sldLayoutId id="2147483714" r:id="rId8"/>
    <p:sldLayoutId id="2147483966" r:id="rId9"/>
    <p:sldLayoutId id="2147483718" r:id="rId10"/>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0" userDrawn="1">
          <p15:clr>
            <a:srgbClr val="F26B43"/>
          </p15:clr>
        </p15:guide>
        <p15:guide id="2" orient="horz" pos="3974" userDrawn="1">
          <p15:clr>
            <a:srgbClr val="F26B43"/>
          </p15:clr>
        </p15:guide>
        <p15:guide id="3" orient="horz" pos="2160" userDrawn="1">
          <p15:clr>
            <a:srgbClr val="F26B43"/>
          </p15:clr>
        </p15:guide>
        <p15:guide id="4" pos="347" userDrawn="1">
          <p15:clr>
            <a:srgbClr val="F26B43"/>
          </p15:clr>
        </p15:guide>
        <p15:guide id="5" pos="7333" userDrawn="1">
          <p15:clr>
            <a:srgbClr val="F26B43"/>
          </p15:clr>
        </p15:guide>
        <p15:guide id="6" pos="960" userDrawn="1">
          <p15:clr>
            <a:srgbClr val="F26B43"/>
          </p15:clr>
        </p15:guide>
        <p15:guide id="7" pos="1050" userDrawn="1">
          <p15:clr>
            <a:srgbClr val="F26B43"/>
          </p15:clr>
        </p15:guide>
        <p15:guide id="8" pos="1663" userDrawn="1">
          <p15:clr>
            <a:srgbClr val="F26B43"/>
          </p15:clr>
        </p15:guide>
        <p15:guide id="9" pos="1762" userDrawn="1">
          <p15:clr>
            <a:srgbClr val="F26B43"/>
          </p15:clr>
        </p15:guide>
        <p15:guide id="10" pos="6720" userDrawn="1">
          <p15:clr>
            <a:srgbClr val="F26B43"/>
          </p15:clr>
        </p15:guide>
        <p15:guide id="11" pos="6630" userDrawn="1">
          <p15:clr>
            <a:srgbClr val="F26B43"/>
          </p15:clr>
        </p15:guide>
        <p15:guide id="12" pos="6017" userDrawn="1">
          <p15:clr>
            <a:srgbClr val="F26B43"/>
          </p15:clr>
        </p15:guide>
        <p15:guide id="13" pos="5920" userDrawn="1">
          <p15:clr>
            <a:srgbClr val="F26B43"/>
          </p15:clr>
        </p15:guide>
        <p15:guide id="14" pos="2377" userDrawn="1">
          <p15:clr>
            <a:srgbClr val="F26B43"/>
          </p15:clr>
        </p15:guide>
        <p15:guide id="15" pos="2469" userDrawn="1">
          <p15:clr>
            <a:srgbClr val="F26B43"/>
          </p15:clr>
        </p15:guide>
        <p15:guide id="16" pos="5300" userDrawn="1">
          <p15:clr>
            <a:srgbClr val="F26B43"/>
          </p15:clr>
        </p15:guide>
        <p15:guide id="17" pos="5201" userDrawn="1">
          <p15:clr>
            <a:srgbClr val="F26B43"/>
          </p15:clr>
        </p15:guide>
        <p15:guide id="18" pos="3083" userDrawn="1">
          <p15:clr>
            <a:srgbClr val="F26B43"/>
          </p15:clr>
        </p15:guide>
        <p15:guide id="19" pos="3175" userDrawn="1">
          <p15:clr>
            <a:srgbClr val="F26B43"/>
          </p15:clr>
        </p15:guide>
        <p15:guide id="20" pos="4593" userDrawn="1">
          <p15:clr>
            <a:srgbClr val="F26B43"/>
          </p15:clr>
        </p15:guide>
        <p15:guide id="21" pos="4506" userDrawn="1">
          <p15:clr>
            <a:srgbClr val="F26B43"/>
          </p15:clr>
        </p15:guide>
        <p15:guide id="22" pos="3795" userDrawn="1">
          <p15:clr>
            <a:srgbClr val="F26B43"/>
          </p15:clr>
        </p15:guide>
        <p15:guide id="23" pos="3887" userDrawn="1">
          <p15:clr>
            <a:srgbClr val="F26B43"/>
          </p15:clr>
        </p15:guide>
        <p15:guide id="24" orient="horz" pos="12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dirty="0"/>
              <a:t>Click to edit Master title style</a:t>
            </a:r>
            <a:endParaRPr lang="en-US" dirty="0"/>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5176272"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DWF | Title</a:t>
            </a:r>
            <a:endParaRPr lang="en-US" dirty="0"/>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fld id="{9F42F5A6-819A-9F4C-9225-88E3002428E4}" type="slidenum">
              <a:rPr lang="en-US" smtClean="0"/>
              <a:pPr/>
              <a:t>‹#›</a:t>
            </a:fld>
            <a:endParaRPr lang="en-US" dirty="0"/>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41365"/>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41559701"/>
      </p:ext>
    </p:extLst>
  </p:cSld>
  <p:clrMap bg1="lt1" tx1="dk1" bg2="lt2" tx2="dk2" accent1="accent1" accent2="accent2" accent3="accent3" accent4="accent4" accent5="accent5" accent6="accent6" hlink="hlink" folHlink="folHlink"/>
  <p:sldLayoutIdLst>
    <p:sldLayoutId id="2147483700" r:id="rId1"/>
    <p:sldLayoutId id="2147483936" r:id="rId2"/>
    <p:sldLayoutId id="2147483738" r:id="rId3"/>
    <p:sldLayoutId id="2147483937" r:id="rId4"/>
    <p:sldLayoutId id="2147483741" r:id="rId5"/>
    <p:sldLayoutId id="2147483938" r:id="rId6"/>
    <p:sldLayoutId id="2147483742" r:id="rId7"/>
    <p:sldLayoutId id="2147483939" r:id="rId8"/>
    <p:sldLayoutId id="2147483701" r:id="rId9"/>
    <p:sldLayoutId id="2147483953" r:id="rId10"/>
    <p:sldLayoutId id="2147483965" r:id="rId11"/>
    <p:sldLayoutId id="2147483954" r:id="rId12"/>
    <p:sldLayoutId id="2147483665" r:id="rId13"/>
    <p:sldLayoutId id="2147483698" r:id="rId14"/>
    <p:sldLayoutId id="2147483959" r:id="rId15"/>
    <p:sldLayoutId id="2147483963" r:id="rId16"/>
    <p:sldLayoutId id="2147483669" r:id="rId17"/>
    <p:sldLayoutId id="2147483686" r:id="rId18"/>
    <p:sldLayoutId id="2147483958" r:id="rId19"/>
    <p:sldLayoutId id="2147483960" r:id="rId20"/>
    <p:sldLayoutId id="2147483942" r:id="rId21"/>
    <p:sldLayoutId id="2147483673" r:id="rId22"/>
    <p:sldLayoutId id="2147483736" r:id="rId23"/>
    <p:sldLayoutId id="2147483968" r:id="rId24"/>
    <p:sldLayoutId id="2147483737" r:id="rId25"/>
    <p:sldLayoutId id="2147483934" r:id="rId26"/>
    <p:sldLayoutId id="2147483935" r:id="rId27"/>
    <p:sldLayoutId id="2147483961" r:id="rId28"/>
    <p:sldLayoutId id="2147483962" r:id="rId29"/>
    <p:sldLayoutId id="2147483957" r:id="rId30"/>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0" userDrawn="1">
          <p15:clr>
            <a:srgbClr val="F26B43"/>
          </p15:clr>
        </p15:guide>
        <p15:guide id="2" orient="horz" pos="3974" userDrawn="1">
          <p15:clr>
            <a:srgbClr val="F26B43"/>
          </p15:clr>
        </p15:guide>
        <p15:guide id="3" orient="horz" pos="2160" userDrawn="1">
          <p15:clr>
            <a:srgbClr val="F26B43"/>
          </p15:clr>
        </p15:guide>
        <p15:guide id="4" pos="347" userDrawn="1">
          <p15:clr>
            <a:srgbClr val="F26B43"/>
          </p15:clr>
        </p15:guide>
        <p15:guide id="5" pos="7333" userDrawn="1">
          <p15:clr>
            <a:srgbClr val="F26B43"/>
          </p15:clr>
        </p15:guide>
        <p15:guide id="6" pos="960" userDrawn="1">
          <p15:clr>
            <a:srgbClr val="F26B43"/>
          </p15:clr>
        </p15:guide>
        <p15:guide id="7" pos="1050" userDrawn="1">
          <p15:clr>
            <a:srgbClr val="F26B43"/>
          </p15:clr>
        </p15:guide>
        <p15:guide id="8" pos="1663" userDrawn="1">
          <p15:clr>
            <a:srgbClr val="F26B43"/>
          </p15:clr>
        </p15:guide>
        <p15:guide id="9" pos="1762" userDrawn="1">
          <p15:clr>
            <a:srgbClr val="F26B43"/>
          </p15:clr>
        </p15:guide>
        <p15:guide id="10" pos="6720" userDrawn="1">
          <p15:clr>
            <a:srgbClr val="F26B43"/>
          </p15:clr>
        </p15:guide>
        <p15:guide id="11" pos="6630" userDrawn="1">
          <p15:clr>
            <a:srgbClr val="F26B43"/>
          </p15:clr>
        </p15:guide>
        <p15:guide id="12" pos="6017" userDrawn="1">
          <p15:clr>
            <a:srgbClr val="F26B43"/>
          </p15:clr>
        </p15:guide>
        <p15:guide id="13" pos="5920" userDrawn="1">
          <p15:clr>
            <a:srgbClr val="F26B43"/>
          </p15:clr>
        </p15:guide>
        <p15:guide id="14" pos="2377" userDrawn="1">
          <p15:clr>
            <a:srgbClr val="F26B43"/>
          </p15:clr>
        </p15:guide>
        <p15:guide id="15" pos="2469" userDrawn="1">
          <p15:clr>
            <a:srgbClr val="F26B43"/>
          </p15:clr>
        </p15:guide>
        <p15:guide id="16" pos="5300" userDrawn="1">
          <p15:clr>
            <a:srgbClr val="F26B43"/>
          </p15:clr>
        </p15:guide>
        <p15:guide id="17" pos="5201" userDrawn="1">
          <p15:clr>
            <a:srgbClr val="F26B43"/>
          </p15:clr>
        </p15:guide>
        <p15:guide id="18" pos="3083" userDrawn="1">
          <p15:clr>
            <a:srgbClr val="F26B43"/>
          </p15:clr>
        </p15:guide>
        <p15:guide id="19" pos="3175" userDrawn="1">
          <p15:clr>
            <a:srgbClr val="F26B43"/>
          </p15:clr>
        </p15:guide>
        <p15:guide id="20" pos="4593" userDrawn="1">
          <p15:clr>
            <a:srgbClr val="F26B43"/>
          </p15:clr>
        </p15:guide>
        <p15:guide id="21" pos="4506" userDrawn="1">
          <p15:clr>
            <a:srgbClr val="F26B43"/>
          </p15:clr>
        </p15:guide>
        <p15:guide id="22" pos="3795" userDrawn="1">
          <p15:clr>
            <a:srgbClr val="F26B43"/>
          </p15:clr>
        </p15:guide>
        <p15:guide id="23" pos="3887" userDrawn="1">
          <p15:clr>
            <a:srgbClr val="F26B43"/>
          </p15:clr>
        </p15:guide>
        <p15:guide id="24" orient="horz" pos="129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dirty="0"/>
              <a:t>Click to edit Master title style</a:t>
            </a:r>
            <a:endParaRPr lang="en-US" dirty="0"/>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5176272" cy="153888"/>
          </a:xfrm>
          <a:prstGeom prst="rect">
            <a:avLst/>
          </a:prstGeom>
        </p:spPr>
        <p:txBody>
          <a:bodyPr vert="horz" wrap="square" lIns="0" tIns="0" rIns="0" bIns="0" rtlCol="0" anchor="t" anchorCtr="0">
            <a:spAutoFit/>
          </a:bodyPr>
          <a:lstStyle>
            <a:lvl1pPr algn="l">
              <a:defRPr sz="1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DWF | Title</a:t>
            </a:r>
            <a:endParaRPr lang="en-US" dirty="0"/>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53888"/>
          </a:xfrm>
          <a:prstGeom prst="rect">
            <a:avLst/>
          </a:prstGeom>
        </p:spPr>
        <p:txBody>
          <a:bodyPr vert="horz" lIns="0" tIns="0" rIns="0" bIns="0" rtlCol="0" anchor="t" anchorCtr="0">
            <a:spAutoFit/>
          </a:bodyPr>
          <a:lstStyle>
            <a:lvl1pPr algn="l">
              <a:defRPr sz="1000" b="1" i="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fld id="{9F42F5A6-819A-9F4C-9225-88E3002428E4}" type="slidenum">
              <a:rPr lang="en-US" smtClean="0"/>
              <a:pPr/>
              <a:t>‹#›</a:t>
            </a:fld>
            <a:endParaRPr lang="en-US" dirty="0"/>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41365"/>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59860514"/>
      </p:ext>
    </p:extLst>
  </p:cSld>
  <p:clrMap bg1="lt1" tx1="dk1" bg2="lt2" tx2="dk2" accent1="accent1" accent2="accent2" accent3="accent3" accent4="accent4" accent5="accent5" accent6="accent6" hlink="hlink" folHlink="folHlink"/>
  <p:sldLayoutIdLst>
    <p:sldLayoutId id="2147483743" r:id="rId1"/>
    <p:sldLayoutId id="2147483956" r:id="rId2"/>
    <p:sldLayoutId id="2147483688" r:id="rId3"/>
    <p:sldLayoutId id="2147483689" r:id="rId4"/>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0" userDrawn="1">
          <p15:clr>
            <a:srgbClr val="F26B43"/>
          </p15:clr>
        </p15:guide>
        <p15:guide id="2" orient="horz" pos="3974" userDrawn="1">
          <p15:clr>
            <a:srgbClr val="F26B43"/>
          </p15:clr>
        </p15:guide>
        <p15:guide id="3" orient="horz" pos="2160" userDrawn="1">
          <p15:clr>
            <a:srgbClr val="F26B43"/>
          </p15:clr>
        </p15:guide>
        <p15:guide id="4" pos="347" userDrawn="1">
          <p15:clr>
            <a:srgbClr val="F26B43"/>
          </p15:clr>
        </p15:guide>
        <p15:guide id="5" pos="7333" userDrawn="1">
          <p15:clr>
            <a:srgbClr val="F26B43"/>
          </p15:clr>
        </p15:guide>
        <p15:guide id="6" pos="960" userDrawn="1">
          <p15:clr>
            <a:srgbClr val="F26B43"/>
          </p15:clr>
        </p15:guide>
        <p15:guide id="7" pos="1050" userDrawn="1">
          <p15:clr>
            <a:srgbClr val="F26B43"/>
          </p15:clr>
        </p15:guide>
        <p15:guide id="8" pos="1663" userDrawn="1">
          <p15:clr>
            <a:srgbClr val="F26B43"/>
          </p15:clr>
        </p15:guide>
        <p15:guide id="9" pos="1762" userDrawn="1">
          <p15:clr>
            <a:srgbClr val="F26B43"/>
          </p15:clr>
        </p15:guide>
        <p15:guide id="10" pos="6720" userDrawn="1">
          <p15:clr>
            <a:srgbClr val="F26B43"/>
          </p15:clr>
        </p15:guide>
        <p15:guide id="11" pos="6630" userDrawn="1">
          <p15:clr>
            <a:srgbClr val="F26B43"/>
          </p15:clr>
        </p15:guide>
        <p15:guide id="12" pos="6017" userDrawn="1">
          <p15:clr>
            <a:srgbClr val="F26B43"/>
          </p15:clr>
        </p15:guide>
        <p15:guide id="13" pos="5920" userDrawn="1">
          <p15:clr>
            <a:srgbClr val="F26B43"/>
          </p15:clr>
        </p15:guide>
        <p15:guide id="14" pos="2377" userDrawn="1">
          <p15:clr>
            <a:srgbClr val="F26B43"/>
          </p15:clr>
        </p15:guide>
        <p15:guide id="15" pos="2469" userDrawn="1">
          <p15:clr>
            <a:srgbClr val="F26B43"/>
          </p15:clr>
        </p15:guide>
        <p15:guide id="16" pos="5300" userDrawn="1">
          <p15:clr>
            <a:srgbClr val="F26B43"/>
          </p15:clr>
        </p15:guide>
        <p15:guide id="17" pos="5201" userDrawn="1">
          <p15:clr>
            <a:srgbClr val="F26B43"/>
          </p15:clr>
        </p15:guide>
        <p15:guide id="18" pos="3083" userDrawn="1">
          <p15:clr>
            <a:srgbClr val="F26B43"/>
          </p15:clr>
        </p15:guide>
        <p15:guide id="19" pos="3175" userDrawn="1">
          <p15:clr>
            <a:srgbClr val="F26B43"/>
          </p15:clr>
        </p15:guide>
        <p15:guide id="20" pos="4593" userDrawn="1">
          <p15:clr>
            <a:srgbClr val="F26B43"/>
          </p15:clr>
        </p15:guide>
        <p15:guide id="21" pos="4506" userDrawn="1">
          <p15:clr>
            <a:srgbClr val="F26B43"/>
          </p15:clr>
        </p15:guide>
        <p15:guide id="22" pos="3795" userDrawn="1">
          <p15:clr>
            <a:srgbClr val="F26B43"/>
          </p15:clr>
        </p15:guide>
        <p15:guide id="23" pos="3887" userDrawn="1">
          <p15:clr>
            <a:srgbClr val="F26B43"/>
          </p15:clr>
        </p15:guide>
        <p15:guide id="24" orient="horz" pos="129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dirty="0"/>
              <a:t>Click to edit Master title style</a:t>
            </a:r>
            <a:endParaRPr lang="en-US" dirty="0"/>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5176272"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DWF | Title</a:t>
            </a:r>
            <a:endParaRPr lang="en-US" dirty="0"/>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fld id="{9F42F5A6-819A-9F4C-9225-88E3002428E4}" type="slidenum">
              <a:rPr lang="en-US" smtClean="0"/>
              <a:pPr/>
              <a:t>‹#›</a:t>
            </a:fld>
            <a:endParaRPr lang="en-US" dirty="0"/>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72143"/>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99616484"/>
      </p:ext>
    </p:extLst>
  </p:cSld>
  <p:clrMap bg1="lt1" tx1="dk1" bg2="lt2" tx2="dk2" accent1="accent1" accent2="accent2" accent3="accent3" accent4="accent4" accent5="accent5" accent6="accent6" hlink="hlink" folHlink="folHlink"/>
  <p:sldLayoutIdLst>
    <p:sldLayoutId id="2147483675" r:id="rId1"/>
    <p:sldLayoutId id="2147483955" r:id="rId2"/>
    <p:sldLayoutId id="2147483949" r:id="rId3"/>
    <p:sldLayoutId id="2147483940" r:id="rId4"/>
    <p:sldLayoutId id="2147483941" r:id="rId5"/>
    <p:sldLayoutId id="2147483943" r:id="rId6"/>
    <p:sldLayoutId id="2147483950" r:id="rId7"/>
    <p:sldLayoutId id="2147483702" r:id="rId8"/>
    <p:sldLayoutId id="2147483951" r:id="rId9"/>
    <p:sldLayoutId id="2147483703" r:id="rId10"/>
    <p:sldLayoutId id="2147483952" r:id="rId11"/>
    <p:sldLayoutId id="2147483696" r:id="rId12"/>
    <p:sldLayoutId id="2147483697" r:id="rId13"/>
    <p:sldLayoutId id="2147483964" r:id="rId14"/>
    <p:sldLayoutId id="2147483681" r:id="rId15"/>
    <p:sldLayoutId id="2147483731" r:id="rId16"/>
    <p:sldLayoutId id="2147483744" r:id="rId17"/>
    <p:sldLayoutId id="2147483715" r:id="rId18"/>
    <p:sldLayoutId id="2147483944" r:id="rId19"/>
    <p:sldLayoutId id="2147483745" r:id="rId20"/>
    <p:sldLayoutId id="2147483945" r:id="rId21"/>
    <p:sldLayoutId id="2147483668" r:id="rId22"/>
    <p:sldLayoutId id="2147483948" r:id="rId23"/>
    <p:sldLayoutId id="2147483946" r:id="rId24"/>
    <p:sldLayoutId id="2147483732" r:id="rId25"/>
    <p:sldLayoutId id="2147483947" r:id="rId26"/>
    <p:sldLayoutId id="2147483746" r:id="rId27"/>
    <p:sldLayoutId id="2147483716" r:id="rId28"/>
    <p:sldLayoutId id="2147483717" r:id="rId29"/>
    <p:sldLayoutId id="2147483667" r:id="rId30"/>
    <p:sldLayoutId id="2147483747" r:id="rId31"/>
    <p:sldLayoutId id="2147483748" r:id="rId32"/>
    <p:sldLayoutId id="2147483725" r:id="rId33"/>
    <p:sldLayoutId id="2147483749" r:id="rId34"/>
    <p:sldLayoutId id="2147483750" r:id="rId35"/>
    <p:sldLayoutId id="2147483728" r:id="rId36"/>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Tx/>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0" userDrawn="1">
          <p15:clr>
            <a:srgbClr val="F26B43"/>
          </p15:clr>
        </p15:guide>
        <p15:guide id="2" orient="horz" pos="3974" userDrawn="1">
          <p15:clr>
            <a:srgbClr val="F26B43"/>
          </p15:clr>
        </p15:guide>
        <p15:guide id="3" orient="horz" pos="2160" userDrawn="1">
          <p15:clr>
            <a:srgbClr val="F26B43"/>
          </p15:clr>
        </p15:guide>
        <p15:guide id="4" pos="347" userDrawn="1">
          <p15:clr>
            <a:srgbClr val="F26B43"/>
          </p15:clr>
        </p15:guide>
        <p15:guide id="5" pos="7333" userDrawn="1">
          <p15:clr>
            <a:srgbClr val="F26B43"/>
          </p15:clr>
        </p15:guide>
        <p15:guide id="6" pos="960" userDrawn="1">
          <p15:clr>
            <a:srgbClr val="F26B43"/>
          </p15:clr>
        </p15:guide>
        <p15:guide id="7" pos="1050" userDrawn="1">
          <p15:clr>
            <a:srgbClr val="F26B43"/>
          </p15:clr>
        </p15:guide>
        <p15:guide id="8" pos="1663" userDrawn="1">
          <p15:clr>
            <a:srgbClr val="F26B43"/>
          </p15:clr>
        </p15:guide>
        <p15:guide id="9" pos="1762" userDrawn="1">
          <p15:clr>
            <a:srgbClr val="F26B43"/>
          </p15:clr>
        </p15:guide>
        <p15:guide id="10" pos="6720" userDrawn="1">
          <p15:clr>
            <a:srgbClr val="F26B43"/>
          </p15:clr>
        </p15:guide>
        <p15:guide id="11" pos="6630" userDrawn="1">
          <p15:clr>
            <a:srgbClr val="F26B43"/>
          </p15:clr>
        </p15:guide>
        <p15:guide id="12" pos="6017" userDrawn="1">
          <p15:clr>
            <a:srgbClr val="F26B43"/>
          </p15:clr>
        </p15:guide>
        <p15:guide id="13" pos="5920" userDrawn="1">
          <p15:clr>
            <a:srgbClr val="F26B43"/>
          </p15:clr>
        </p15:guide>
        <p15:guide id="14" pos="2377" userDrawn="1">
          <p15:clr>
            <a:srgbClr val="F26B43"/>
          </p15:clr>
        </p15:guide>
        <p15:guide id="15" pos="2469" userDrawn="1">
          <p15:clr>
            <a:srgbClr val="F26B43"/>
          </p15:clr>
        </p15:guide>
        <p15:guide id="16" pos="5300" userDrawn="1">
          <p15:clr>
            <a:srgbClr val="F26B43"/>
          </p15:clr>
        </p15:guide>
        <p15:guide id="17" pos="5201" userDrawn="1">
          <p15:clr>
            <a:srgbClr val="F26B43"/>
          </p15:clr>
        </p15:guide>
        <p15:guide id="18" pos="3083" userDrawn="1">
          <p15:clr>
            <a:srgbClr val="F26B43"/>
          </p15:clr>
        </p15:guide>
        <p15:guide id="19" pos="3175" userDrawn="1">
          <p15:clr>
            <a:srgbClr val="F26B43"/>
          </p15:clr>
        </p15:guide>
        <p15:guide id="20" pos="4593" userDrawn="1">
          <p15:clr>
            <a:srgbClr val="F26B43"/>
          </p15:clr>
        </p15:guide>
        <p15:guide id="21" pos="4506" userDrawn="1">
          <p15:clr>
            <a:srgbClr val="F26B43"/>
          </p15:clr>
        </p15:guide>
        <p15:guide id="22" pos="3795" userDrawn="1">
          <p15:clr>
            <a:srgbClr val="F26B43"/>
          </p15:clr>
        </p15:guide>
        <p15:guide id="23" pos="3887" userDrawn="1">
          <p15:clr>
            <a:srgbClr val="F26B43"/>
          </p15:clr>
        </p15:guide>
        <p15:guide id="24" orient="horz" pos="129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Brian Boahene</a:t>
            </a:r>
            <a:endParaRPr lang="en-GB" dirty="0"/>
          </a:p>
        </p:txBody>
      </p:sp>
      <p:sp>
        <p:nvSpPr>
          <p:cNvPr id="3" name="Title 2"/>
          <p:cNvSpPr>
            <a:spLocks noGrp="1"/>
          </p:cNvSpPr>
          <p:nvPr>
            <p:ph type="title"/>
          </p:nvPr>
        </p:nvSpPr>
        <p:spPr/>
        <p:txBody>
          <a:bodyPr/>
          <a:lstStyle/>
          <a:p>
            <a:r>
              <a:rPr lang="en-GB" dirty="0"/>
              <a:t>Warehousing – when transport takes a break</a:t>
            </a:r>
          </a:p>
        </p:txBody>
      </p:sp>
    </p:spTree>
    <p:extLst>
      <p:ext uri="{BB962C8B-B14F-4D97-AF65-F5344CB8AC3E}">
        <p14:creationId xmlns:p14="http://schemas.microsoft.com/office/powerpoint/2010/main" val="3812686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91" y="723802"/>
            <a:ext cx="7311708" cy="538609"/>
          </a:xfrm>
        </p:spPr>
        <p:txBody>
          <a:bodyPr/>
          <a:lstStyle/>
          <a:p>
            <a:r>
              <a:rPr lang="en-GB" dirty="0" smtClean="0"/>
              <a:t>Legal position: English law</a:t>
            </a:r>
            <a:endParaRPr lang="en-GB" dirty="0"/>
          </a:p>
        </p:txBody>
      </p:sp>
      <p:sp>
        <p:nvSpPr>
          <p:cNvPr id="3" name="Footer Placeholder 2"/>
          <p:cNvSpPr>
            <a:spLocks noGrp="1"/>
          </p:cNvSpPr>
          <p:nvPr>
            <p:ph type="ftr" sz="quarter" idx="10"/>
          </p:nvPr>
        </p:nvSpPr>
        <p:spPr>
          <a:xfrm>
            <a:off x="848291" y="6436556"/>
            <a:ext cx="5176272" cy="169277"/>
          </a:xfrm>
        </p:spPr>
        <p:txBody>
          <a:bodyPr/>
          <a:lstStyle/>
          <a:p>
            <a:r>
              <a:rPr lang="en-US" dirty="0" smtClean="0"/>
              <a:t>DWF | </a:t>
            </a:r>
            <a:r>
              <a:rPr lang="en-GB" dirty="0" smtClean="0"/>
              <a:t>Warehousing – when transport takes a break</a:t>
            </a:r>
            <a:endParaRPr lang="en-US" dirty="0"/>
          </a:p>
        </p:txBody>
      </p:sp>
      <p:sp>
        <p:nvSpPr>
          <p:cNvPr id="4" name="Slide Number Placeholder 3"/>
          <p:cNvSpPr>
            <a:spLocks noGrp="1"/>
          </p:cNvSpPr>
          <p:nvPr>
            <p:ph type="sldNum" sz="quarter" idx="11"/>
          </p:nvPr>
        </p:nvSpPr>
        <p:spPr/>
        <p:txBody>
          <a:bodyPr/>
          <a:lstStyle/>
          <a:p>
            <a:fld id="{9F42F5A6-819A-9F4C-9225-88E3002428E4}" type="slidenum">
              <a:rPr lang="en-US" smtClean="0"/>
              <a:pPr/>
              <a:t>1</a:t>
            </a:fld>
            <a:endParaRPr lang="en-US" dirty="0"/>
          </a:p>
        </p:txBody>
      </p:sp>
      <p:sp>
        <p:nvSpPr>
          <p:cNvPr id="6" name="Text Placeholder 5"/>
          <p:cNvSpPr>
            <a:spLocks noGrp="1"/>
          </p:cNvSpPr>
          <p:nvPr>
            <p:ph type="body" sz="quarter" idx="13"/>
          </p:nvPr>
        </p:nvSpPr>
        <p:spPr>
          <a:xfrm>
            <a:off x="560290" y="1941780"/>
            <a:ext cx="6719052" cy="3693319"/>
          </a:xfrm>
        </p:spPr>
        <p:txBody>
          <a:bodyPr/>
          <a:lstStyle/>
          <a:p>
            <a:pPr marL="285750" indent="-285750">
              <a:buClr>
                <a:schemeClr val="accent1"/>
              </a:buClr>
              <a:buFont typeface="Arial" panose="020B0604020202020204" pitchFamily="34" charset="0"/>
              <a:buChar char="•"/>
            </a:pPr>
            <a:r>
              <a:rPr lang="en-GB" dirty="0" smtClean="0"/>
              <a:t>Under English common law the principles are taken from case law in the following areas :</a:t>
            </a:r>
          </a:p>
          <a:p>
            <a:pPr marL="285750" indent="-285750">
              <a:buClr>
                <a:schemeClr val="accent1"/>
              </a:buClr>
              <a:buFont typeface="Arial" panose="020B0604020202020204" pitchFamily="34" charset="0"/>
              <a:buChar char="•"/>
            </a:pPr>
            <a:r>
              <a:rPr lang="en-GB" dirty="0" smtClean="0"/>
              <a:t>Contract</a:t>
            </a:r>
          </a:p>
          <a:p>
            <a:pPr marL="285750" indent="-285750">
              <a:buClr>
                <a:schemeClr val="accent1"/>
              </a:buClr>
              <a:buFont typeface="Arial" panose="020B0604020202020204" pitchFamily="34" charset="0"/>
              <a:buChar char="•"/>
            </a:pPr>
            <a:r>
              <a:rPr lang="en-GB" dirty="0" smtClean="0"/>
              <a:t>Tort of negligence</a:t>
            </a:r>
          </a:p>
          <a:p>
            <a:pPr marL="285750" indent="-285750">
              <a:buClr>
                <a:schemeClr val="accent1"/>
              </a:buClr>
              <a:buFont typeface="Arial" panose="020B0604020202020204" pitchFamily="34" charset="0"/>
              <a:buChar char="•"/>
            </a:pPr>
            <a:r>
              <a:rPr lang="en-GB" dirty="0" smtClean="0"/>
              <a:t>Tort of conversion </a:t>
            </a:r>
          </a:p>
          <a:p>
            <a:pPr marL="285750" indent="-285750">
              <a:buClr>
                <a:schemeClr val="accent1"/>
              </a:buClr>
              <a:buFont typeface="Arial" panose="020B0604020202020204" pitchFamily="34" charset="0"/>
              <a:buChar char="•"/>
            </a:pPr>
            <a:r>
              <a:rPr lang="en-GB" dirty="0" smtClean="0"/>
              <a:t>Bailment</a:t>
            </a:r>
            <a:endParaRPr lang="en-GB" dirty="0" smtClean="0"/>
          </a:p>
          <a:p>
            <a:pPr marL="285750" indent="-285750">
              <a:buClr>
                <a:schemeClr val="accent1"/>
              </a:buClr>
              <a:buFont typeface="Arial" panose="020B0604020202020204" pitchFamily="34" charset="0"/>
              <a:buChar char="•"/>
            </a:pPr>
            <a:r>
              <a:rPr lang="en-GB" dirty="0" smtClean="0"/>
              <a:t>In B2B relationship there are now standardised agreements produced by operators/operator trade groups (i.e. where legitimacy of the terms are regulated Unfair Contract Terms Act 1977 and “reasonableness” test and any overriding elements of local law where the goods are being stored outside of the UK.</a:t>
            </a:r>
          </a:p>
          <a:p>
            <a:pPr marL="285750" indent="-285750">
              <a:buFont typeface="Arial" panose="020B0604020202020204" pitchFamily="34" charset="0"/>
              <a:buChar char="•"/>
            </a:pPr>
            <a:endParaRPr lang="en-GB" sz="1400" dirty="0" smtClean="0"/>
          </a:p>
        </p:txBody>
      </p:sp>
      <p:pic>
        <p:nvPicPr>
          <p:cNvPr id="8" name="Picture Placeholder 7"/>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34505" r="34505"/>
          <a:stretch>
            <a:fillRect/>
          </a:stretch>
        </p:blipFill>
        <p:spPr>
          <a:xfrm>
            <a:off x="7871999" y="0"/>
            <a:ext cx="4320001" cy="6858000"/>
          </a:xfrm>
        </p:spPr>
      </p:pic>
    </p:spTree>
    <p:extLst>
      <p:ext uri="{BB962C8B-B14F-4D97-AF65-F5344CB8AC3E}">
        <p14:creationId xmlns:p14="http://schemas.microsoft.com/office/powerpoint/2010/main" val="204062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26" y="670936"/>
            <a:ext cx="5240147" cy="1077218"/>
          </a:xfrm>
        </p:spPr>
        <p:txBody>
          <a:bodyPr/>
          <a:lstStyle/>
          <a:p>
            <a:r>
              <a:rPr lang="en-GB" dirty="0"/>
              <a:t>Legal position: UAE law</a:t>
            </a:r>
            <a:endParaRPr lang="en-GB" dirty="0"/>
          </a:p>
        </p:txBody>
      </p:sp>
      <p:sp>
        <p:nvSpPr>
          <p:cNvPr id="3" name="Footer Placeholder 2"/>
          <p:cNvSpPr>
            <a:spLocks noGrp="1"/>
          </p:cNvSpPr>
          <p:nvPr>
            <p:ph type="ftr" sz="quarter" idx="10"/>
          </p:nvPr>
        </p:nvSpPr>
        <p:spPr/>
        <p:txBody>
          <a:bodyPr/>
          <a:lstStyle/>
          <a:p>
            <a:r>
              <a:rPr lang="en-US" dirty="0" smtClean="0"/>
              <a:t>DWF | </a:t>
            </a:r>
            <a:r>
              <a:rPr lang="en-GB" dirty="0"/>
              <a:t>Warehousing – when transport takes a break</a:t>
            </a:r>
            <a:endParaRPr lang="en-US" dirty="0"/>
          </a:p>
        </p:txBody>
      </p:sp>
      <p:sp>
        <p:nvSpPr>
          <p:cNvPr id="4" name="Slide Number Placeholder 3"/>
          <p:cNvSpPr>
            <a:spLocks noGrp="1"/>
          </p:cNvSpPr>
          <p:nvPr>
            <p:ph type="sldNum" sz="quarter" idx="11"/>
          </p:nvPr>
        </p:nvSpPr>
        <p:spPr/>
        <p:txBody>
          <a:bodyPr/>
          <a:lstStyle/>
          <a:p>
            <a:fld id="{9F42F5A6-819A-9F4C-9225-88E3002428E4}" type="slidenum">
              <a:rPr lang="en-US" smtClean="0"/>
              <a:pPr/>
              <a:t>2</a:t>
            </a:fld>
            <a:endParaRPr lang="en-US" dirty="0"/>
          </a:p>
        </p:txBody>
      </p:sp>
      <p:sp>
        <p:nvSpPr>
          <p:cNvPr id="6" name="Text Placeholder 5"/>
          <p:cNvSpPr>
            <a:spLocks noGrp="1"/>
          </p:cNvSpPr>
          <p:nvPr>
            <p:ph type="body" sz="quarter" idx="13"/>
          </p:nvPr>
        </p:nvSpPr>
        <p:spPr>
          <a:xfrm>
            <a:off x="560387" y="2051050"/>
            <a:ext cx="5267757" cy="866904"/>
          </a:xfrm>
        </p:spPr>
        <p:txBody>
          <a:bodyPr/>
          <a:lstStyle/>
          <a:p>
            <a:r>
              <a:rPr lang="en-GB" dirty="0" smtClean="0"/>
              <a:t>The local law </a:t>
            </a:r>
            <a:r>
              <a:rPr lang="en-GB" dirty="0"/>
              <a:t>in the UAE is codified. Relevant provisions include (not </a:t>
            </a:r>
            <a:r>
              <a:rPr lang="en-GB" dirty="0" smtClean="0"/>
              <a:t>exhaustive):</a:t>
            </a:r>
            <a:endParaRPr lang="en-GB" dirty="0"/>
          </a:p>
          <a:p>
            <a:endParaRPr lang="en-GB" dirty="0"/>
          </a:p>
        </p:txBody>
      </p:sp>
      <p:sp>
        <p:nvSpPr>
          <p:cNvPr id="7" name="Text Placeholder 6"/>
          <p:cNvSpPr>
            <a:spLocks noGrp="1"/>
          </p:cNvSpPr>
          <p:nvPr>
            <p:ph type="body" sz="quarter" idx="41"/>
          </p:nvPr>
        </p:nvSpPr>
        <p:spPr>
          <a:xfrm>
            <a:off x="560291" y="2962543"/>
            <a:ext cx="5464272" cy="3216584"/>
          </a:xfrm>
        </p:spPr>
        <p:txBody>
          <a:bodyPr/>
          <a:lstStyle/>
          <a:p>
            <a:pPr marL="285750" indent="-285750">
              <a:buClr>
                <a:schemeClr val="accent1"/>
              </a:buClr>
              <a:buFont typeface="Arial" panose="020B0604020202020204" pitchFamily="34" charset="0"/>
              <a:buChar char="•"/>
            </a:pPr>
            <a:r>
              <a:rPr lang="en-GB" sz="1600" dirty="0">
                <a:solidFill>
                  <a:schemeClr val="accent3"/>
                </a:solidFill>
                <a:latin typeface="Merriweather Light" pitchFamily="2" charset="77"/>
                <a:ea typeface="+mn-ea"/>
                <a:cs typeface="+mn-cs"/>
              </a:rPr>
              <a:t>Civil </a:t>
            </a:r>
            <a:r>
              <a:rPr lang="en-GB" sz="1600" dirty="0">
                <a:solidFill>
                  <a:schemeClr val="accent3"/>
                </a:solidFill>
                <a:latin typeface="Merriweather Light" pitchFamily="2" charset="77"/>
                <a:ea typeface="+mn-ea"/>
                <a:cs typeface="+mn-cs"/>
              </a:rPr>
              <a:t>Code </a:t>
            </a:r>
          </a:p>
          <a:p>
            <a:pPr marL="465750" lvl="1" indent="-285750"/>
            <a:r>
              <a:rPr lang="en-GB" sz="1600" dirty="0">
                <a:solidFill>
                  <a:schemeClr val="accent3"/>
                </a:solidFill>
                <a:latin typeface="Merriweather Light" pitchFamily="2" charset="77"/>
                <a:ea typeface="+mn-ea"/>
                <a:cs typeface="+mn-cs"/>
              </a:rPr>
              <a:t>Article 282: general liability for tort type claims</a:t>
            </a:r>
          </a:p>
          <a:p>
            <a:pPr marL="465750" lvl="1" indent="-285750"/>
            <a:r>
              <a:rPr lang="en-GB" sz="1600" dirty="0">
                <a:solidFill>
                  <a:schemeClr val="accent3"/>
                </a:solidFill>
                <a:latin typeface="Merriweather Light" pitchFamily="2" charset="77"/>
                <a:ea typeface="+mn-ea"/>
                <a:cs typeface="+mn-cs"/>
              </a:rPr>
              <a:t>Article  316: liability for things that require “special care”</a:t>
            </a:r>
          </a:p>
          <a:p>
            <a:pPr marL="465750" lvl="1" indent="-285750"/>
            <a:r>
              <a:rPr lang="en-GB" sz="1600" dirty="0">
                <a:solidFill>
                  <a:schemeClr val="accent3"/>
                </a:solidFill>
                <a:latin typeface="Merriweather Light" pitchFamily="2" charset="77"/>
                <a:ea typeface="+mn-ea"/>
                <a:cs typeface="+mn-cs"/>
              </a:rPr>
              <a:t>Articles 962-996: </a:t>
            </a:r>
            <a:r>
              <a:rPr lang="en-GB" sz="1600" dirty="0" smtClean="0">
                <a:solidFill>
                  <a:schemeClr val="accent3"/>
                </a:solidFill>
                <a:latin typeface="Merriweather Light" pitchFamily="2" charset="77"/>
                <a:ea typeface="+mn-ea"/>
                <a:cs typeface="+mn-cs"/>
              </a:rPr>
              <a:t>contracts </a:t>
            </a:r>
            <a:r>
              <a:rPr lang="en-GB" sz="1600" dirty="0">
                <a:solidFill>
                  <a:schemeClr val="accent3"/>
                </a:solidFill>
                <a:latin typeface="Merriweather Light" pitchFamily="2" charset="77"/>
                <a:ea typeface="+mn-ea"/>
                <a:cs typeface="+mn-cs"/>
              </a:rPr>
              <a:t>of </a:t>
            </a:r>
            <a:r>
              <a:rPr lang="en-GB" sz="1600" dirty="0" smtClean="0">
                <a:solidFill>
                  <a:schemeClr val="accent3"/>
                </a:solidFill>
                <a:latin typeface="Merriweather Light" pitchFamily="2" charset="77"/>
                <a:ea typeface="+mn-ea"/>
                <a:cs typeface="+mn-cs"/>
              </a:rPr>
              <a:t>deposit</a:t>
            </a:r>
          </a:p>
          <a:p>
            <a:pPr marL="285750" indent="-285750">
              <a:buClr>
                <a:schemeClr val="accent1"/>
              </a:buClr>
              <a:buFont typeface="Arial" panose="020B0604020202020204" pitchFamily="34" charset="0"/>
              <a:buChar char="•"/>
            </a:pPr>
            <a:r>
              <a:rPr lang="en-GB" sz="1600" dirty="0">
                <a:solidFill>
                  <a:schemeClr val="accent3"/>
                </a:solidFill>
                <a:latin typeface="Merriweather Light" pitchFamily="2" charset="77"/>
              </a:rPr>
              <a:t>Commercial Code</a:t>
            </a:r>
          </a:p>
          <a:p>
            <a:pPr marL="465750" lvl="1" indent="-285750"/>
            <a:r>
              <a:rPr lang="en-GB" sz="1600" dirty="0">
                <a:solidFill>
                  <a:schemeClr val="accent3"/>
                </a:solidFill>
                <a:latin typeface="Merriweather Light" pitchFamily="2" charset="77"/>
              </a:rPr>
              <a:t>Articles 178-195: deposit in public warehouses</a:t>
            </a:r>
          </a:p>
          <a:p>
            <a:pPr marL="285750" indent="-285750">
              <a:buClr>
                <a:schemeClr val="accent1"/>
              </a:buClr>
              <a:buFont typeface="Arial" panose="020B0604020202020204" pitchFamily="34" charset="0"/>
              <a:buChar char="•"/>
            </a:pPr>
            <a:r>
              <a:rPr lang="en-GB" sz="1600" dirty="0" smtClean="0">
                <a:solidFill>
                  <a:schemeClr val="accent3"/>
                </a:solidFill>
                <a:latin typeface="Merriweather Light" pitchFamily="2" charset="77"/>
              </a:rPr>
              <a:t>Potential for application of “offshore” free zone laws i.e. JAFZA, DIFC, ADGM and impact of this on the appropriate jurisdiction for dispute resolution</a:t>
            </a:r>
          </a:p>
          <a:p>
            <a:pPr marL="285750" indent="-285750">
              <a:buClr>
                <a:schemeClr val="accent1"/>
              </a:buClr>
              <a:buFont typeface="Arial" panose="020B0604020202020204" pitchFamily="34" charset="0"/>
              <a:buChar char="•"/>
            </a:pPr>
            <a:endParaRPr lang="en-GB" sz="1600" dirty="0" smtClean="0">
              <a:solidFill>
                <a:schemeClr val="accent3"/>
              </a:solidFill>
              <a:latin typeface="Merriweather Light" pitchFamily="2" charset="77"/>
              <a:ea typeface="+mn-ea"/>
              <a:cs typeface="+mn-cs"/>
            </a:endParaRPr>
          </a:p>
          <a:p>
            <a:pPr marL="285750" indent="-285750">
              <a:buClr>
                <a:schemeClr val="accent1"/>
              </a:buClr>
              <a:buFont typeface="Arial" panose="020B0604020202020204" pitchFamily="34" charset="0"/>
              <a:buChar char="•"/>
            </a:pPr>
            <a:endParaRPr lang="en-GB" sz="1600" dirty="0" smtClean="0">
              <a:solidFill>
                <a:schemeClr val="accent3"/>
              </a:solidFill>
              <a:latin typeface="Merriweather Light" pitchFamily="2" charset="77"/>
              <a:ea typeface="+mn-ea"/>
              <a:cs typeface="+mn-cs"/>
            </a:endParaRPr>
          </a:p>
        </p:txBody>
      </p:sp>
      <p:pic>
        <p:nvPicPr>
          <p:cNvPr id="9" name="Picture Placeholder 8"/>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6132944" y="0"/>
            <a:ext cx="6059055" cy="6858000"/>
          </a:xfrm>
        </p:spPr>
      </p:pic>
    </p:spTree>
    <p:extLst>
      <p:ext uri="{BB962C8B-B14F-4D97-AF65-F5344CB8AC3E}">
        <p14:creationId xmlns:p14="http://schemas.microsoft.com/office/powerpoint/2010/main" val="107742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Warehousing terms</a:t>
            </a:r>
            <a:endParaRPr lang="en-GB" dirty="0"/>
          </a:p>
        </p:txBody>
      </p:sp>
      <p:sp>
        <p:nvSpPr>
          <p:cNvPr id="3" name="Footer Placeholder 2"/>
          <p:cNvSpPr>
            <a:spLocks noGrp="1"/>
          </p:cNvSpPr>
          <p:nvPr>
            <p:ph type="ftr" sz="quarter" idx="10"/>
          </p:nvPr>
        </p:nvSpPr>
        <p:spPr>
          <a:xfrm>
            <a:off x="822410" y="6436556"/>
            <a:ext cx="5228035" cy="169277"/>
          </a:xfrm>
        </p:spPr>
        <p:txBody>
          <a:bodyPr/>
          <a:lstStyle/>
          <a:p>
            <a:r>
              <a:rPr lang="en-US" dirty="0" smtClean="0"/>
              <a:t>DWF | </a:t>
            </a:r>
            <a:r>
              <a:rPr lang="en-GB" dirty="0"/>
              <a:t>Warehousing – when transport takes a break</a:t>
            </a:r>
            <a:endParaRPr lang="en-US" dirty="0"/>
          </a:p>
        </p:txBody>
      </p:sp>
      <p:sp>
        <p:nvSpPr>
          <p:cNvPr id="4" name="Slide Number Placeholder 3"/>
          <p:cNvSpPr>
            <a:spLocks noGrp="1"/>
          </p:cNvSpPr>
          <p:nvPr>
            <p:ph type="sldNum" sz="quarter" idx="11"/>
          </p:nvPr>
        </p:nvSpPr>
        <p:spPr/>
        <p:txBody>
          <a:bodyPr/>
          <a:lstStyle/>
          <a:p>
            <a:fld id="{9F42F5A6-819A-9F4C-9225-88E3002428E4}" type="slidenum">
              <a:rPr lang="en-US" smtClean="0"/>
              <a:pPr/>
              <a:t>3</a:t>
            </a:fld>
            <a:endParaRPr lang="en-US" dirty="0"/>
          </a:p>
        </p:txBody>
      </p:sp>
      <p:pic>
        <p:nvPicPr>
          <p:cNvPr id="8" name="Picture Placeholder 7"/>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6312563" y="0"/>
            <a:ext cx="5879437" cy="6858000"/>
          </a:xfrm>
        </p:spPr>
      </p:pic>
      <p:sp>
        <p:nvSpPr>
          <p:cNvPr id="6" name="Text Placeholder 5"/>
          <p:cNvSpPr>
            <a:spLocks noGrp="1"/>
          </p:cNvSpPr>
          <p:nvPr>
            <p:ph type="body" sz="quarter" idx="13"/>
          </p:nvPr>
        </p:nvSpPr>
        <p:spPr>
          <a:xfrm>
            <a:off x="560388" y="2051050"/>
            <a:ext cx="5674157" cy="3221395"/>
          </a:xfrm>
        </p:spPr>
        <p:txBody>
          <a:bodyPr/>
          <a:lstStyle/>
          <a:p>
            <a:pPr marL="285750" indent="-285750">
              <a:buClr>
                <a:schemeClr val="accent1"/>
              </a:buClr>
              <a:buFont typeface="Arial" panose="020B0604020202020204" pitchFamily="34" charset="0"/>
              <a:buChar char="•"/>
            </a:pPr>
            <a:r>
              <a:rPr lang="en-GB" dirty="0"/>
              <a:t>Contracts for commodity storage now highly negotiated and often based on the operator’s standard terms. </a:t>
            </a:r>
            <a:r>
              <a:rPr lang="en-GB" dirty="0" smtClean="0"/>
              <a:t>Those </a:t>
            </a:r>
            <a:r>
              <a:rPr lang="en-GB" dirty="0"/>
              <a:t>terms </a:t>
            </a:r>
            <a:r>
              <a:rPr lang="en-GB" dirty="0" smtClean="0"/>
              <a:t>that </a:t>
            </a:r>
            <a:r>
              <a:rPr lang="en-GB" dirty="0"/>
              <a:t>are often the subject of most debate </a:t>
            </a:r>
            <a:r>
              <a:rPr lang="en-GB" dirty="0" smtClean="0"/>
              <a:t>include</a:t>
            </a:r>
            <a:r>
              <a:rPr lang="en-GB" dirty="0"/>
              <a:t>:</a:t>
            </a:r>
          </a:p>
          <a:p>
            <a:pPr indent="-285750">
              <a:spcBef>
                <a:spcPts val="500"/>
              </a:spcBef>
              <a:buClr>
                <a:schemeClr val="accent1"/>
              </a:buClr>
              <a:buFont typeface="Arial" panose="020B0604020202020204" pitchFamily="34" charset="0"/>
              <a:buChar char="•"/>
            </a:pPr>
            <a:endParaRPr lang="en-GB" dirty="0"/>
          </a:p>
          <a:p>
            <a:pPr indent="-285750">
              <a:spcBef>
                <a:spcPts val="500"/>
              </a:spcBef>
              <a:buClr>
                <a:schemeClr val="accent1"/>
              </a:buClr>
              <a:buFont typeface="Arial" panose="020B0604020202020204" pitchFamily="34" charset="0"/>
              <a:buChar char="•"/>
            </a:pPr>
            <a:r>
              <a:rPr lang="en-GB" dirty="0"/>
              <a:t>Determination of quantity </a:t>
            </a:r>
            <a:endParaRPr lang="en-GB" dirty="0"/>
          </a:p>
          <a:p>
            <a:pPr indent="-285750">
              <a:spcBef>
                <a:spcPts val="500"/>
              </a:spcBef>
              <a:buClr>
                <a:schemeClr val="accent1"/>
              </a:buClr>
              <a:buFont typeface="Arial" panose="020B0604020202020204" pitchFamily="34" charset="0"/>
              <a:buChar char="•"/>
            </a:pPr>
            <a:r>
              <a:rPr lang="en-GB" dirty="0"/>
              <a:t>Storage handling instructions</a:t>
            </a:r>
            <a:endParaRPr lang="en-GB" dirty="0"/>
          </a:p>
          <a:p>
            <a:pPr indent="-285750">
              <a:spcBef>
                <a:spcPts val="500"/>
              </a:spcBef>
              <a:buClr>
                <a:schemeClr val="accent1"/>
              </a:buClr>
              <a:buFont typeface="Arial" panose="020B0604020202020204" pitchFamily="34" charset="0"/>
              <a:buChar char="•"/>
            </a:pPr>
            <a:r>
              <a:rPr lang="en-GB" dirty="0"/>
              <a:t>Title and risk</a:t>
            </a:r>
          </a:p>
          <a:p>
            <a:pPr indent="-285750">
              <a:spcBef>
                <a:spcPts val="500"/>
              </a:spcBef>
              <a:buClr>
                <a:schemeClr val="accent1"/>
              </a:buClr>
              <a:buFont typeface="Arial" panose="020B0604020202020204" pitchFamily="34" charset="0"/>
              <a:buChar char="•"/>
            </a:pPr>
            <a:r>
              <a:rPr lang="en-GB" dirty="0"/>
              <a:t>Liability (including financial caps)/Force Majeure</a:t>
            </a:r>
            <a:endParaRPr lang="en-GB" dirty="0"/>
          </a:p>
          <a:p>
            <a:pPr indent="-285750">
              <a:spcBef>
                <a:spcPts val="500"/>
              </a:spcBef>
              <a:buClr>
                <a:schemeClr val="accent1"/>
              </a:buClr>
              <a:buFont typeface="Arial" panose="020B0604020202020204" pitchFamily="34" charset="0"/>
              <a:buChar char="•"/>
            </a:pPr>
            <a:r>
              <a:rPr lang="en-GB" dirty="0" smtClean="0"/>
              <a:t>Insurance</a:t>
            </a:r>
            <a:endParaRPr lang="en-GB" dirty="0"/>
          </a:p>
          <a:p>
            <a:endParaRPr lang="en-GB" dirty="0"/>
          </a:p>
        </p:txBody>
      </p:sp>
    </p:spTree>
    <p:extLst>
      <p:ext uri="{BB962C8B-B14F-4D97-AF65-F5344CB8AC3E}">
        <p14:creationId xmlns:p14="http://schemas.microsoft.com/office/powerpoint/2010/main" val="396820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91" y="723802"/>
            <a:ext cx="7311708" cy="538609"/>
          </a:xfrm>
        </p:spPr>
        <p:txBody>
          <a:bodyPr/>
          <a:lstStyle/>
          <a:p>
            <a:r>
              <a:rPr lang="en-GB" dirty="0" smtClean="0"/>
              <a:t>Insurance coverages</a:t>
            </a:r>
            <a:endParaRPr lang="en-GB" dirty="0"/>
          </a:p>
        </p:txBody>
      </p:sp>
      <p:sp>
        <p:nvSpPr>
          <p:cNvPr id="3" name="Footer Placeholder 2"/>
          <p:cNvSpPr>
            <a:spLocks noGrp="1"/>
          </p:cNvSpPr>
          <p:nvPr>
            <p:ph type="ftr" sz="quarter" idx="10"/>
          </p:nvPr>
        </p:nvSpPr>
        <p:spPr>
          <a:xfrm>
            <a:off x="848291" y="6436556"/>
            <a:ext cx="5176272" cy="169277"/>
          </a:xfrm>
        </p:spPr>
        <p:txBody>
          <a:bodyPr/>
          <a:lstStyle/>
          <a:p>
            <a:r>
              <a:rPr lang="en-US" dirty="0" smtClean="0"/>
              <a:t>DWF </a:t>
            </a:r>
            <a:r>
              <a:rPr lang="en-US" dirty="0" smtClean="0"/>
              <a:t>|</a:t>
            </a:r>
            <a:r>
              <a:rPr lang="en-GB" dirty="0"/>
              <a:t> Warehousing – when transport takes a break</a:t>
            </a:r>
            <a:endParaRPr lang="en-US" dirty="0"/>
          </a:p>
        </p:txBody>
      </p:sp>
      <p:sp>
        <p:nvSpPr>
          <p:cNvPr id="4" name="Slide Number Placeholder 3"/>
          <p:cNvSpPr>
            <a:spLocks noGrp="1"/>
          </p:cNvSpPr>
          <p:nvPr>
            <p:ph type="sldNum" sz="quarter" idx="11"/>
          </p:nvPr>
        </p:nvSpPr>
        <p:spPr/>
        <p:txBody>
          <a:bodyPr/>
          <a:lstStyle/>
          <a:p>
            <a:fld id="{9F42F5A6-819A-9F4C-9225-88E3002428E4}" type="slidenum">
              <a:rPr lang="en-US" smtClean="0"/>
              <a:pPr/>
              <a:t>4</a:t>
            </a:fld>
            <a:endParaRPr lang="en-US" dirty="0"/>
          </a:p>
        </p:txBody>
      </p:sp>
      <p:sp>
        <p:nvSpPr>
          <p:cNvPr id="8" name="Text Placeholder 6"/>
          <p:cNvSpPr>
            <a:spLocks noGrp="1"/>
          </p:cNvSpPr>
          <p:nvPr>
            <p:ph type="body" sz="quarter" idx="4294967295"/>
          </p:nvPr>
        </p:nvSpPr>
        <p:spPr>
          <a:xfrm>
            <a:off x="560291" y="1711588"/>
            <a:ext cx="7140391" cy="4737194"/>
          </a:xfrm>
        </p:spPr>
        <p:txBody>
          <a:bodyPr/>
          <a:lstStyle/>
          <a:p>
            <a:pPr>
              <a:buClr>
                <a:schemeClr val="accent1"/>
              </a:buClr>
            </a:pPr>
            <a:r>
              <a:rPr lang="en-GB" dirty="0" smtClean="0"/>
              <a:t>Customer</a:t>
            </a:r>
          </a:p>
          <a:p>
            <a:pPr marL="285750" indent="-285750">
              <a:buClr>
                <a:schemeClr val="accent1"/>
              </a:buClr>
              <a:buFont typeface="Arial" panose="020B0604020202020204" pitchFamily="34" charset="0"/>
              <a:buChar char="•"/>
            </a:pPr>
            <a:endParaRPr lang="en-GB" dirty="0" smtClean="0"/>
          </a:p>
          <a:p>
            <a:pPr marL="285750" indent="-285750">
              <a:buClr>
                <a:schemeClr val="accent1"/>
              </a:buClr>
              <a:buFont typeface="Arial" panose="020B0604020202020204" pitchFamily="34" charset="0"/>
              <a:buChar char="•"/>
            </a:pPr>
            <a:r>
              <a:rPr lang="en-GB" dirty="0" smtClean="0">
                <a:solidFill>
                  <a:schemeClr val="accent3"/>
                </a:solidFill>
              </a:rPr>
              <a:t>Marine cargo insurance – transportation (first party cover)</a:t>
            </a:r>
          </a:p>
          <a:p>
            <a:pPr marL="285750" indent="-285750">
              <a:buClr>
                <a:schemeClr val="accent1"/>
              </a:buClr>
              <a:buFont typeface="Arial" panose="020B0604020202020204" pitchFamily="34" charset="0"/>
              <a:buChar char="•"/>
            </a:pPr>
            <a:r>
              <a:rPr lang="en-GB" dirty="0" smtClean="0"/>
              <a:t>Storage cover – storage (first party cover)</a:t>
            </a:r>
          </a:p>
          <a:p>
            <a:pPr marL="285750" indent="-285750">
              <a:buClr>
                <a:schemeClr val="accent1"/>
              </a:buClr>
              <a:buFont typeface="Arial" panose="020B0604020202020204" pitchFamily="34" charset="0"/>
              <a:buChar char="•"/>
            </a:pPr>
            <a:r>
              <a:rPr lang="en-GB" dirty="0" smtClean="0">
                <a:solidFill>
                  <a:schemeClr val="accent3"/>
                </a:solidFill>
              </a:rPr>
              <a:t>Stock throughput - combination of the above (first party cover)</a:t>
            </a:r>
          </a:p>
          <a:p>
            <a:pPr marL="285750" indent="-285750">
              <a:buClr>
                <a:schemeClr val="accent1"/>
              </a:buClr>
              <a:buFont typeface="Arial" panose="020B0604020202020204" pitchFamily="34" charset="0"/>
              <a:buChar char="•"/>
            </a:pPr>
            <a:r>
              <a:rPr lang="en-GB" dirty="0" smtClean="0"/>
              <a:t>Legal Liability – third party cover</a:t>
            </a:r>
            <a:endParaRPr lang="en-GB" dirty="0" smtClean="0">
              <a:solidFill>
                <a:schemeClr val="accent3"/>
              </a:solidFill>
            </a:endParaRPr>
          </a:p>
          <a:p>
            <a:pPr marL="285750" indent="-285750">
              <a:buClr>
                <a:schemeClr val="accent1"/>
              </a:buClr>
              <a:buFont typeface="Arial" panose="020B0604020202020204" pitchFamily="34" charset="0"/>
              <a:buChar char="•"/>
            </a:pPr>
            <a:endParaRPr lang="en-GB" sz="1600" dirty="0" smtClean="0">
              <a:solidFill>
                <a:schemeClr val="accent3"/>
              </a:solidFill>
            </a:endParaRPr>
          </a:p>
          <a:p>
            <a:pPr>
              <a:buClr>
                <a:schemeClr val="accent1"/>
              </a:buClr>
            </a:pPr>
            <a:r>
              <a:rPr lang="en-GB" sz="1600" dirty="0" smtClean="0">
                <a:solidFill>
                  <a:schemeClr val="accent3"/>
                </a:solidFill>
              </a:rPr>
              <a:t>Operator</a:t>
            </a:r>
          </a:p>
          <a:p>
            <a:pPr>
              <a:buClr>
                <a:schemeClr val="accent1"/>
              </a:buClr>
            </a:pPr>
            <a:endParaRPr lang="en-GB" sz="1600" dirty="0" smtClean="0">
              <a:solidFill>
                <a:schemeClr val="accent3"/>
              </a:solidFill>
            </a:endParaRPr>
          </a:p>
          <a:p>
            <a:pPr marL="285750" indent="-285750">
              <a:buClr>
                <a:schemeClr val="accent1"/>
              </a:buClr>
              <a:buFont typeface="Arial" panose="020B0604020202020204" pitchFamily="34" charset="0"/>
              <a:buChar char="•"/>
            </a:pPr>
            <a:r>
              <a:rPr lang="en-GB" dirty="0" smtClean="0"/>
              <a:t>Legal liability – third party cover</a:t>
            </a:r>
          </a:p>
          <a:p>
            <a:pPr marL="285750" indent="-285750">
              <a:buClr>
                <a:schemeClr val="accent1"/>
              </a:buClr>
              <a:buFont typeface="Arial" panose="020B0604020202020204" pitchFamily="34" charset="0"/>
              <a:buChar char="•"/>
            </a:pPr>
            <a:r>
              <a:rPr lang="en-GB" sz="1600" dirty="0" smtClean="0">
                <a:solidFill>
                  <a:schemeClr val="accent3"/>
                </a:solidFill>
              </a:rPr>
              <a:t>Property All Risk – loss of or damage to property and (first party)</a:t>
            </a:r>
          </a:p>
          <a:p>
            <a:pPr marL="465750" lvl="1" indent="-285750"/>
            <a:endParaRPr lang="en-GB" sz="20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pic>
        <p:nvPicPr>
          <p:cNvPr id="6" name="Picture Placeholder 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34505" r="34505"/>
          <a:stretch>
            <a:fillRect/>
          </a:stretch>
        </p:blipFill>
        <p:spPr>
          <a:xfrm>
            <a:off x="7871999" y="0"/>
            <a:ext cx="4320001" cy="6858000"/>
          </a:xfrm>
        </p:spPr>
      </p:pic>
    </p:spTree>
    <p:extLst>
      <p:ext uri="{BB962C8B-B14F-4D97-AF65-F5344CB8AC3E}">
        <p14:creationId xmlns:p14="http://schemas.microsoft.com/office/powerpoint/2010/main" val="2035406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91" y="723802"/>
            <a:ext cx="7311708" cy="538609"/>
          </a:xfrm>
        </p:spPr>
        <p:txBody>
          <a:bodyPr/>
          <a:lstStyle/>
          <a:p>
            <a:r>
              <a:rPr lang="en-GB" dirty="0"/>
              <a:t>Practical issues / developments</a:t>
            </a:r>
            <a:endParaRPr lang="en-GB" dirty="0"/>
          </a:p>
        </p:txBody>
      </p:sp>
      <p:sp>
        <p:nvSpPr>
          <p:cNvPr id="3" name="Footer Placeholder 2"/>
          <p:cNvSpPr>
            <a:spLocks noGrp="1"/>
          </p:cNvSpPr>
          <p:nvPr>
            <p:ph type="ftr" sz="quarter" idx="10"/>
          </p:nvPr>
        </p:nvSpPr>
        <p:spPr>
          <a:xfrm>
            <a:off x="848291" y="6436556"/>
            <a:ext cx="5176272" cy="169277"/>
          </a:xfrm>
        </p:spPr>
        <p:txBody>
          <a:bodyPr/>
          <a:lstStyle/>
          <a:p>
            <a:r>
              <a:rPr lang="en-US" dirty="0" smtClean="0"/>
              <a:t>DWF | </a:t>
            </a:r>
            <a:r>
              <a:rPr lang="en-GB" dirty="0"/>
              <a:t>Warehousing – when transport takes a break</a:t>
            </a:r>
            <a:endParaRPr lang="en-US" dirty="0"/>
          </a:p>
        </p:txBody>
      </p:sp>
      <p:sp>
        <p:nvSpPr>
          <p:cNvPr id="4" name="Slide Number Placeholder 3"/>
          <p:cNvSpPr>
            <a:spLocks noGrp="1"/>
          </p:cNvSpPr>
          <p:nvPr>
            <p:ph type="sldNum" sz="quarter" idx="11"/>
          </p:nvPr>
        </p:nvSpPr>
        <p:spPr/>
        <p:txBody>
          <a:bodyPr/>
          <a:lstStyle/>
          <a:p>
            <a:fld id="{9F42F5A6-819A-9F4C-9225-88E3002428E4}" type="slidenum">
              <a:rPr lang="en-US" smtClean="0"/>
              <a:pPr/>
              <a:t>5</a:t>
            </a:fld>
            <a:endParaRPr lang="en-US" dirty="0"/>
          </a:p>
        </p:txBody>
      </p:sp>
      <p:sp>
        <p:nvSpPr>
          <p:cNvPr id="8" name="Text Placeholder 6"/>
          <p:cNvSpPr>
            <a:spLocks noGrp="1"/>
          </p:cNvSpPr>
          <p:nvPr>
            <p:ph type="body" sz="quarter" idx="4294967295"/>
          </p:nvPr>
        </p:nvSpPr>
        <p:spPr>
          <a:xfrm>
            <a:off x="560291" y="1819165"/>
            <a:ext cx="7131427" cy="4314001"/>
          </a:xfrm>
        </p:spPr>
        <p:txBody>
          <a:bodyPr/>
          <a:lstStyle/>
          <a:p>
            <a:pPr marL="171450" lvl="1" indent="-171450">
              <a:buClr>
                <a:schemeClr val="accent1"/>
              </a:buClr>
              <a:buFont typeface="Arial" panose="020B0604020202020204" pitchFamily="34" charset="0"/>
              <a:buChar char="•"/>
            </a:pPr>
            <a:r>
              <a:rPr lang="en-GB" sz="1300" dirty="0" smtClean="0">
                <a:solidFill>
                  <a:schemeClr val="accent3"/>
                </a:solidFill>
              </a:rPr>
              <a:t>When goods are damaged in storage issues arise as to which insurance policy any claim will fall to so it is important that the customer properly assess exposure and adequately insure from the outset.</a:t>
            </a:r>
          </a:p>
          <a:p>
            <a:pPr marL="171450" lvl="1" indent="-171450">
              <a:buClr>
                <a:schemeClr val="accent1"/>
              </a:buClr>
              <a:buFont typeface="Arial" panose="020B0604020202020204" pitchFamily="34" charset="0"/>
              <a:buChar char="•"/>
            </a:pPr>
            <a:endParaRPr lang="en-GB" sz="1300" dirty="0" smtClean="0">
              <a:solidFill>
                <a:schemeClr val="accent3"/>
              </a:solidFill>
            </a:endParaRPr>
          </a:p>
          <a:p>
            <a:pPr marL="171450" lvl="1" indent="-171450">
              <a:buClr>
                <a:schemeClr val="accent1"/>
              </a:buClr>
              <a:buFont typeface="Arial" panose="020B0604020202020204" pitchFamily="34" charset="0"/>
              <a:buChar char="•"/>
            </a:pPr>
            <a:r>
              <a:rPr lang="en-GB" sz="1300" dirty="0" smtClean="0">
                <a:solidFill>
                  <a:schemeClr val="accent3"/>
                </a:solidFill>
              </a:rPr>
              <a:t>Recovery/subrogation rights against the operator and the extent they have been waived in the underlying agreement. Care  attention and consultation required with insurers during negotiation.</a:t>
            </a:r>
          </a:p>
          <a:p>
            <a:pPr marL="171450" lvl="1" indent="-171450">
              <a:buClr>
                <a:schemeClr val="accent1"/>
              </a:buClr>
              <a:buFont typeface="Arial" panose="020B0604020202020204" pitchFamily="34" charset="0"/>
              <a:buChar char="•"/>
            </a:pPr>
            <a:endParaRPr lang="en-GB" sz="1300" dirty="0" smtClean="0">
              <a:solidFill>
                <a:schemeClr val="accent3"/>
              </a:solidFill>
            </a:endParaRPr>
          </a:p>
          <a:p>
            <a:pPr marL="171450" lvl="1" indent="-171450">
              <a:buClr>
                <a:schemeClr val="accent1"/>
              </a:buClr>
              <a:buFont typeface="Arial" panose="020B0604020202020204" pitchFamily="34" charset="0"/>
              <a:buChar char="•"/>
            </a:pPr>
            <a:r>
              <a:rPr lang="en-GB" sz="1300" dirty="0" smtClean="0">
                <a:solidFill>
                  <a:schemeClr val="accent3"/>
                </a:solidFill>
              </a:rPr>
              <a:t>Increasing </a:t>
            </a:r>
            <a:r>
              <a:rPr lang="en-GB" sz="1300" dirty="0">
                <a:solidFill>
                  <a:schemeClr val="accent3"/>
                </a:solidFill>
              </a:rPr>
              <a:t>number of </a:t>
            </a:r>
            <a:r>
              <a:rPr lang="en-GB" sz="1300" dirty="0" smtClean="0">
                <a:solidFill>
                  <a:schemeClr val="accent3"/>
                </a:solidFill>
              </a:rPr>
              <a:t>storage losses </a:t>
            </a:r>
            <a:r>
              <a:rPr lang="en-GB" sz="1300" dirty="0">
                <a:solidFill>
                  <a:schemeClr val="accent3"/>
                </a:solidFill>
              </a:rPr>
              <a:t>and recent high profile events highlight need for crucial risk assessment of </a:t>
            </a:r>
            <a:r>
              <a:rPr lang="en-GB" sz="1300" dirty="0" smtClean="0">
                <a:solidFill>
                  <a:schemeClr val="accent3"/>
                </a:solidFill>
              </a:rPr>
              <a:t>warehouse and not merely reply on any representations and warranties in the underlying agreement.</a:t>
            </a:r>
          </a:p>
          <a:p>
            <a:pPr marL="171450" lvl="1" indent="-171450">
              <a:buClr>
                <a:schemeClr val="accent1"/>
              </a:buClr>
              <a:buFont typeface="Arial" panose="020B0604020202020204" pitchFamily="34" charset="0"/>
              <a:buChar char="•"/>
            </a:pPr>
            <a:endParaRPr lang="en-GB" sz="1300" dirty="0">
              <a:solidFill>
                <a:schemeClr val="accent3"/>
              </a:solidFill>
            </a:endParaRPr>
          </a:p>
          <a:p>
            <a:pPr marL="171450" lvl="1" indent="-171450">
              <a:buClr>
                <a:schemeClr val="accent1"/>
              </a:buClr>
              <a:buFont typeface="Arial" panose="020B0604020202020204" pitchFamily="34" charset="0"/>
              <a:buChar char="•"/>
            </a:pPr>
            <a:r>
              <a:rPr lang="en-GB" sz="1300" dirty="0" smtClean="0">
                <a:solidFill>
                  <a:schemeClr val="accent3"/>
                </a:solidFill>
              </a:rPr>
              <a:t>Noises around the development of an international code for the storage of dangerous goods as no real uniform practice around the world.</a:t>
            </a:r>
          </a:p>
          <a:p>
            <a:pPr marL="171450" lvl="1" indent="-171450">
              <a:buClr>
                <a:schemeClr val="accent1"/>
              </a:buClr>
              <a:buFont typeface="Arial" panose="020B0604020202020204" pitchFamily="34" charset="0"/>
              <a:buChar char="•"/>
            </a:pPr>
            <a:endParaRPr lang="en-GB" sz="1300" dirty="0" smtClean="0">
              <a:solidFill>
                <a:schemeClr val="accent3"/>
              </a:solidFill>
            </a:endParaRPr>
          </a:p>
          <a:p>
            <a:pPr marL="171450" lvl="1" indent="-171450">
              <a:buClr>
                <a:schemeClr val="accent1"/>
              </a:buClr>
              <a:buFont typeface="Arial" panose="020B0604020202020204" pitchFamily="34" charset="0"/>
              <a:buChar char="•"/>
            </a:pPr>
            <a:r>
              <a:rPr lang="en-GB" sz="1300" dirty="0" smtClean="0">
                <a:solidFill>
                  <a:schemeClr val="accent3"/>
                </a:solidFill>
              </a:rPr>
              <a:t>Issues </a:t>
            </a:r>
            <a:r>
              <a:rPr lang="en-GB" sz="1300" dirty="0">
                <a:solidFill>
                  <a:schemeClr val="accent3"/>
                </a:solidFill>
              </a:rPr>
              <a:t>when commodities in storage </a:t>
            </a:r>
            <a:r>
              <a:rPr lang="en-GB" sz="1300" dirty="0" smtClean="0">
                <a:solidFill>
                  <a:schemeClr val="accent3"/>
                </a:solidFill>
              </a:rPr>
              <a:t>pledged </a:t>
            </a:r>
            <a:r>
              <a:rPr lang="en-GB" sz="1300" dirty="0">
                <a:solidFill>
                  <a:schemeClr val="accent3"/>
                </a:solidFill>
              </a:rPr>
              <a:t>to </a:t>
            </a:r>
            <a:r>
              <a:rPr lang="en-GB" sz="1300" dirty="0" smtClean="0">
                <a:solidFill>
                  <a:schemeClr val="accent3"/>
                </a:solidFill>
              </a:rPr>
              <a:t>financier/seller, what </a:t>
            </a:r>
            <a:r>
              <a:rPr lang="en-GB" sz="1300" dirty="0">
                <a:solidFill>
                  <a:schemeClr val="accent3"/>
                </a:solidFill>
              </a:rPr>
              <a:t>constitutes </a:t>
            </a:r>
            <a:r>
              <a:rPr lang="en-GB" sz="1300" dirty="0" smtClean="0">
                <a:solidFill>
                  <a:schemeClr val="accent3"/>
                </a:solidFill>
              </a:rPr>
              <a:t>“possession” </a:t>
            </a:r>
            <a:r>
              <a:rPr lang="en-GB" sz="1300" dirty="0">
                <a:solidFill>
                  <a:schemeClr val="accent3"/>
                </a:solidFill>
              </a:rPr>
              <a:t>when goods held by third parties for purposes of pledges and other security </a:t>
            </a:r>
            <a:r>
              <a:rPr lang="en-GB" sz="1300" dirty="0" smtClean="0">
                <a:solidFill>
                  <a:schemeClr val="accent3"/>
                </a:solidFill>
              </a:rPr>
              <a:t>issues when goods lost or damaged. </a:t>
            </a:r>
            <a:r>
              <a:rPr lang="en-GB" sz="1300" dirty="0">
                <a:solidFill>
                  <a:schemeClr val="accent3"/>
                </a:solidFill>
              </a:rPr>
              <a:t>See DWF case  Scipion Active Trading Fund v Vallis Group Ltd (formerly Vallis Commodities Ltd) </a:t>
            </a:r>
            <a:r>
              <a:rPr lang="en-GB" sz="1300" dirty="0"/>
              <a:t>[</a:t>
            </a:r>
            <a:r>
              <a:rPr lang="en-GB" sz="1300" dirty="0">
                <a:solidFill>
                  <a:schemeClr val="accent3"/>
                </a:solidFill>
              </a:rPr>
              <a:t>2020] EWHC </a:t>
            </a:r>
            <a:r>
              <a:rPr lang="en-GB" sz="1300" dirty="0" smtClean="0">
                <a:solidFill>
                  <a:schemeClr val="accent3"/>
                </a:solidFill>
              </a:rPr>
              <a:t>1451.</a:t>
            </a:r>
            <a:endParaRPr lang="en-GB" sz="1300" dirty="0"/>
          </a:p>
        </p:txBody>
      </p:sp>
      <p:pic>
        <p:nvPicPr>
          <p:cNvPr id="7" name="Picture Placeholder 6"/>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7871999" y="0"/>
            <a:ext cx="4320001" cy="6858000"/>
          </a:xfrm>
        </p:spPr>
      </p:pic>
    </p:spTree>
    <p:extLst>
      <p:ext uri="{BB962C8B-B14F-4D97-AF65-F5344CB8AC3E}">
        <p14:creationId xmlns:p14="http://schemas.microsoft.com/office/powerpoint/2010/main" val="3341862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321057"/>
      </p:ext>
    </p:extLst>
  </p:cSld>
  <p:clrMapOvr>
    <a:masterClrMapping/>
  </p:clrMapOvr>
</p:sld>
</file>

<file path=ppt/theme/theme1.xml><?xml version="1.0" encoding="utf-8"?>
<a:theme xmlns:a="http://schemas.openxmlformats.org/drawingml/2006/main" name="Front and Back Covers">
  <a:themeElements>
    <a:clrScheme name="210305 DWF 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D9D9D6"/>
      </a:accent5>
      <a:accent6>
        <a:srgbClr val="626669"/>
      </a:accent6>
      <a:hlink>
        <a:srgbClr val="D60056"/>
      </a:hlink>
      <a:folHlink>
        <a:srgbClr val="5D145A"/>
      </a:folHlink>
    </a:clrScheme>
    <a:fontScheme name="DWF 21 Reg">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and quote slides">
  <a:themeElements>
    <a:clrScheme name="210305 DWF 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D9D9D6"/>
      </a:accent5>
      <a:accent6>
        <a:srgbClr val="626669"/>
      </a:accent6>
      <a:hlink>
        <a:srgbClr val="D60056"/>
      </a:hlink>
      <a:folHlink>
        <a:srgbClr val="5D145A"/>
      </a:folHlink>
    </a:clrScheme>
    <a:fontScheme name="DWF 21 Reg">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boxes">
  <a:themeElements>
    <a:clrScheme name="DWF Colours">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D9D9D6"/>
      </a:accent5>
      <a:accent6>
        <a:srgbClr val="626669"/>
      </a:accent6>
      <a:hlink>
        <a:srgbClr val="D60056"/>
      </a:hlink>
      <a:folHlink>
        <a:srgbClr val="5D145A"/>
      </a:folHlink>
    </a:clrScheme>
    <a:fontScheme name="DWF Fonts">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act Slides">
  <a:themeElements>
    <a:clrScheme name="210305 DWF 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D9D9D6"/>
      </a:accent5>
      <a:accent6>
        <a:srgbClr val="626669"/>
      </a:accent6>
      <a:hlink>
        <a:srgbClr val="D60056"/>
      </a:hlink>
      <a:folHlink>
        <a:srgbClr val="5D145A"/>
      </a:folHlink>
    </a:clrScheme>
    <a:fontScheme name="DWF 21 Reg">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s">
  <a:themeElements>
    <a:clrScheme name="210305 DWF 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D9D9D6"/>
      </a:accent5>
      <a:accent6>
        <a:srgbClr val="626669"/>
      </a:accent6>
      <a:hlink>
        <a:srgbClr val="D60056"/>
      </a:hlink>
      <a:folHlink>
        <a:srgbClr val="5D145A"/>
      </a:folHlink>
    </a:clrScheme>
    <a:fontScheme name="DWF 21 Reg">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517</Words>
  <Application>Microsoft Office PowerPoint</Application>
  <PresentationFormat>Widescreen</PresentationFormat>
  <Paragraphs>61</Paragraphs>
  <Slides>7</Slides>
  <Notes>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7</vt:i4>
      </vt:variant>
    </vt:vector>
  </HeadingPairs>
  <TitlesOfParts>
    <vt:vector size="18" baseType="lpstr">
      <vt:lpstr>Open Sans SemiBold</vt:lpstr>
      <vt:lpstr>Arial</vt:lpstr>
      <vt:lpstr>Open Sans Light</vt:lpstr>
      <vt:lpstr>Calibri</vt:lpstr>
      <vt:lpstr>Merriweather Light</vt:lpstr>
      <vt:lpstr>Open Sans</vt:lpstr>
      <vt:lpstr>Front and Back Covers</vt:lpstr>
      <vt:lpstr>Divider and quote slides</vt:lpstr>
      <vt:lpstr>Text boxes</vt:lpstr>
      <vt:lpstr>Contact Slides</vt:lpstr>
      <vt:lpstr>Infographics</vt:lpstr>
      <vt:lpstr>Warehousing – when transport takes a break</vt:lpstr>
      <vt:lpstr>Legal position: English law</vt:lpstr>
      <vt:lpstr>Legal position: UAE law</vt:lpstr>
      <vt:lpstr>Warehousing terms</vt:lpstr>
      <vt:lpstr>Insurance coverages</vt:lpstr>
      <vt:lpstr>Practical issues / developments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Nurulhuda Mansor</dc:creator>
  <cp:lastModifiedBy>Brian Boahene</cp:lastModifiedBy>
  <cp:revision>784</cp:revision>
  <cp:lastPrinted>2021-10-19T06:01:50Z</cp:lastPrinted>
  <dcterms:created xsi:type="dcterms:W3CDTF">2021-02-03T06:30:03Z</dcterms:created>
  <dcterms:modified xsi:type="dcterms:W3CDTF">2022-05-30T07:46:29Z</dcterms:modified>
</cp:coreProperties>
</file>