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8" r:id="rId5"/>
  </p:sldMasterIdLst>
  <p:notesMasterIdLst>
    <p:notesMasterId r:id="rId14"/>
  </p:notesMasterIdLst>
  <p:handoutMasterIdLst>
    <p:handoutMasterId r:id="rId15"/>
  </p:handoutMasterIdLst>
  <p:sldIdLst>
    <p:sldId id="256" r:id="rId6"/>
    <p:sldId id="354" r:id="rId7"/>
    <p:sldId id="402" r:id="rId8"/>
    <p:sldId id="826" r:id="rId9"/>
    <p:sldId id="842" r:id="rId10"/>
    <p:sldId id="834" r:id="rId11"/>
    <p:sldId id="351" r:id="rId12"/>
    <p:sldId id="843" r:id="rId13"/>
  </p:sldIdLst>
  <p:sldSz cx="12192000" cy="6858000"/>
  <p:notesSz cx="6858000" cy="9144000"/>
  <p:custDataLst>
    <p:tags r:id="rId16"/>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Arnesano" initials="IA" lastIdx="1" clrIdx="0">
    <p:extLst>
      <p:ext uri="{19B8F6BF-5375-455C-9EA6-DF929625EA0E}">
        <p15:presenceInfo xmlns:p15="http://schemas.microsoft.com/office/powerpoint/2012/main" userId="S::IRQA@twobirds.com::fdeca4a9-ed63-40b8-be9f-13b7aabce0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FFFF"/>
    <a:srgbClr val="005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1" autoAdjust="0"/>
    <p:restoredTop sz="96211" autoAdjust="0"/>
  </p:normalViewPr>
  <p:slideViewPr>
    <p:cSldViewPr snapToGrid="0">
      <p:cViewPr varScale="1">
        <p:scale>
          <a:sx n="67" d="100"/>
          <a:sy n="67" d="100"/>
        </p:scale>
        <p:origin x="624"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0" d="100"/>
          <a:sy n="80" d="100"/>
        </p:scale>
        <p:origin x="37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2140E2-8FE0-477F-ABCA-0D9406DC1A18}" type="datetimeFigureOut">
              <a:rPr lang="en-GB" smtClean="0"/>
              <a:t>17/05/2022</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73CE-6B02-426E-8088-47D675976D29}" type="datetimeFigureOut">
              <a:rPr lang="en-GB" smtClean="0"/>
              <a:t>17/05/2022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7AA0218-8EA7-46C1-B12C-665269A91A87}" type="slidenum">
              <a:rPr lang="en-GB" smtClean="0"/>
              <a:t>2</a:t>
            </a:fld>
            <a:endParaRPr lang="en-GB"/>
          </a:p>
        </p:txBody>
      </p:sp>
    </p:spTree>
    <p:extLst>
      <p:ext uri="{BB962C8B-B14F-4D97-AF65-F5344CB8AC3E}">
        <p14:creationId xmlns:p14="http://schemas.microsoft.com/office/powerpoint/2010/main" val="314324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7AA0218-8EA7-46C1-B12C-665269A91A87}" type="slidenum">
              <a:rPr lang="en-GB" smtClean="0"/>
              <a:t>3</a:t>
            </a:fld>
            <a:endParaRPr lang="en-GB"/>
          </a:p>
        </p:txBody>
      </p:sp>
    </p:spTree>
    <p:extLst>
      <p:ext uri="{BB962C8B-B14F-4D97-AF65-F5344CB8AC3E}">
        <p14:creationId xmlns:p14="http://schemas.microsoft.com/office/powerpoint/2010/main" val="33687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7AA0218-8EA7-46C1-B12C-665269A91A87}" type="slidenum">
              <a:rPr lang="en-GB" smtClean="0"/>
              <a:t>4</a:t>
            </a:fld>
            <a:endParaRPr lang="en-GB"/>
          </a:p>
        </p:txBody>
      </p:sp>
    </p:spTree>
    <p:extLst>
      <p:ext uri="{BB962C8B-B14F-4D97-AF65-F5344CB8AC3E}">
        <p14:creationId xmlns:p14="http://schemas.microsoft.com/office/powerpoint/2010/main" val="342903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7AA0218-8EA7-46C1-B12C-665269A91A87}" type="slidenum">
              <a:rPr lang="en-GB" smtClean="0"/>
              <a:t>5</a:t>
            </a:fld>
            <a:endParaRPr lang="en-GB"/>
          </a:p>
        </p:txBody>
      </p:sp>
    </p:spTree>
    <p:extLst>
      <p:ext uri="{BB962C8B-B14F-4D97-AF65-F5344CB8AC3E}">
        <p14:creationId xmlns:p14="http://schemas.microsoft.com/office/powerpoint/2010/main" val="6967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7AA0218-8EA7-46C1-B12C-665269A91A87}" type="slidenum">
              <a:rPr lang="en-GB" smtClean="0"/>
              <a:t>6</a:t>
            </a:fld>
            <a:endParaRPr lang="en-GB"/>
          </a:p>
        </p:txBody>
      </p:sp>
    </p:spTree>
    <p:extLst>
      <p:ext uri="{BB962C8B-B14F-4D97-AF65-F5344CB8AC3E}">
        <p14:creationId xmlns:p14="http://schemas.microsoft.com/office/powerpoint/2010/main" val="124383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7AA0218-8EA7-46C1-B12C-665269A91A87}" type="slidenum">
              <a:rPr lang="en-GB" smtClean="0"/>
              <a:t>7</a:t>
            </a:fld>
            <a:endParaRPr lang="en-GB"/>
          </a:p>
        </p:txBody>
      </p:sp>
    </p:spTree>
    <p:extLst>
      <p:ext uri="{BB962C8B-B14F-4D97-AF65-F5344CB8AC3E}">
        <p14:creationId xmlns:p14="http://schemas.microsoft.com/office/powerpoint/2010/main" val="370961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rgbClr val="005C8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rgbClr val="9EDED4"/>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hf sldNum="0"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771872845"/>
      </p:ext>
    </p:extLst>
  </p:cSld>
  <p:clrMapOvr>
    <a:masterClrMapping/>
  </p:clrMapOvr>
  <p:hf sldNum="0"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88792572"/>
      </p:ext>
    </p:extLst>
  </p:cSld>
  <p:clrMapOvr>
    <a:masterClrMapping/>
  </p:clrMapOvr>
  <p:hf sldNum="0"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07860235"/>
      </p:ext>
    </p:extLst>
  </p:cSld>
  <p:clrMapOvr>
    <a:masterClrMapping/>
  </p:clrMapOvr>
  <p:hf sldNum="0"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5309727"/>
      </p:ext>
    </p:extLst>
  </p:cSld>
  <p:clrMapOvr>
    <a:masterClrMapping/>
  </p:clrMapOvr>
  <p:hf sldNum="0"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98749428"/>
      </p:ext>
    </p:extLst>
  </p:cSld>
  <p:clrMapOvr>
    <a:masterClrMapping/>
  </p:clrMapOvr>
  <p:hf sldNum="0"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112443"/>
      </p:ext>
    </p:extLst>
  </p:cSld>
  <p:clrMapOvr>
    <a:masterClrMapping/>
  </p:clrMapOvr>
  <p:hf sldNum="0"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1383074963"/>
      </p:ext>
    </p:extLst>
  </p:cSld>
  <p:clrMapOvr>
    <a:masterClrMapping/>
  </p:clrMapOvr>
  <p:hf sldNum="0"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097331950"/>
      </p:ext>
    </p:extLst>
  </p:cSld>
  <p:clrMapOvr>
    <a:masterClrMapping/>
  </p:clrMapOvr>
  <p:hf sldNum="0"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03961953"/>
      </p:ext>
    </p:extLst>
  </p:cSld>
  <p:clrMapOvr>
    <a:masterClrMapping/>
  </p:clrMapOvr>
  <p:hf sldNum="0"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hf sldNum="0"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hf sldNum="0"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hf sldNum="0"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hf sldNum="0"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hf sldNum="0"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hf sldNum="0"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1142050"/>
      </p:ext>
    </p:extLst>
  </p:cSld>
  <p:clrMapOvr>
    <a:masterClrMapping/>
  </p:clrMapOvr>
  <p:hf sldNum="0"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16956463"/>
      </p:ext>
    </p:extLst>
  </p:cSld>
  <p:clrMapOvr>
    <a:masterClrMapping/>
  </p:clrMapOvr>
  <p:hf sldNum="0"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8084867"/>
      </p:ext>
    </p:extLst>
  </p:cSld>
  <p:clrMapOvr>
    <a:masterClrMapping/>
  </p:clrMapOvr>
  <p:hf sldNum="0"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190356641"/>
      </p:ext>
    </p:extLst>
  </p:cSld>
  <p:clrMapOvr>
    <a:masterClrMapping/>
  </p:clrMapOvr>
  <p:hf sldNum="0"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hf sldNum="0"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69722615"/>
      </p:ext>
    </p:extLst>
  </p:cSld>
  <p:clrMapOvr>
    <a:masterClrMapping/>
  </p:clrMapOvr>
  <p:hf sldNum="0" hdr="0" ft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rgbClr val="85ABE3"/>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rgbClr val="FFE84C"/>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hf sldNum="0" hdr="0" ftr="0" dt="0"/>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rgbClr val="FFA169"/>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hf sldNum="0" hdr="0" ftr="0" dt="0"/>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hf sldNum="0" hdr="0" ft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hf sldNum="0" hdr="0" ftr="0" dt="0"/>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hf sldNum="0" hdr="0" ft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hf sldNum="0" hdr="0" ft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hf sldNum="0" hdr="0" ftr="0" dt="0"/>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hf sldNum="0" hdr="0" ftr="0" dt="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hf sldNum="0" hdr="0" ft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rgbClr val="D19EC7"/>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rgbClr val="EDC2B2"/>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rgbClr val="9EDED4"/>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hf sldNum="0" hdr="0" ftr="0" dt="0"/>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8828213"/>
      </p:ext>
    </p:extLst>
  </p:cSld>
  <p:clrMapOvr>
    <a:masterClrMapping/>
  </p:clrMapOvr>
  <p:hf sldNum="0" hdr="0" ft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rgbClr val="85ABE3"/>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hf sldNum="0" hdr="0" ftr="0" dt="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rgbClr val="005C8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hf sldNum="0" hdr="0" ftr="0" dt="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hf sldNum="0" hdr="0" ftr="0" dt="0"/>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hf sldNum="0" hdr="0" ftr="0" dt="0"/>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97D11A-B07A-45DD-B5F7-3C1317C2F07A}"/>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rgbClr val="FFE84C"/>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hf sldNum="0" hdr="0" ftr="0" dt="0"/>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92404241"/>
      </p:ext>
    </p:extLst>
  </p:cSld>
  <p:clrMapOvr>
    <a:masterClrMapping/>
  </p:clrMapOvr>
  <p:hf sldNum="0" hdr="0" ftr="0" dt="0"/>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hf sldNum="0" hdr="0" ft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hf sldNum="0" hdr="0" ft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rgbClr val="9EDED4"/>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hf sldNum="0" hdr="0" ftr="0" dt="0"/>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hf sldNum="0" hdr="0" ftr="0" dt="0"/>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rgbClr val="005C8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rgbClr val="005C8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rgbClr val="FFE84C"/>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rgbClr val="FFE84C"/>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rgbClr val="005C8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rgbClr val="85ABE3"/>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hf sldNum="0" hdr="0" ftr="0" dt="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hf sldNum="0" hdr="0" ftr="0" dt="0"/>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rgbClr val="005C8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hf sldNum="0"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endParaRPr lang="en-GB" noProof="0" dirty="0"/>
          </a:p>
        </p:txBody>
      </p:sp>
    </p:spTree>
    <p:extLst>
      <p:ext uri="{BB962C8B-B14F-4D97-AF65-F5344CB8AC3E}">
        <p14:creationId xmlns:p14="http://schemas.microsoft.com/office/powerpoint/2010/main" val="77928817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399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Tree>
    <p:extLst>
      <p:ext uri="{BB962C8B-B14F-4D97-AF65-F5344CB8AC3E}">
        <p14:creationId xmlns:p14="http://schemas.microsoft.com/office/powerpoint/2010/main" val="2955615428"/>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9743139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hf sldNum="0" hdr="0" ftr="0" dt="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678202811"/>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807459314"/>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232452123"/>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71002709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rgbClr val="85ABE3"/>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3097643969"/>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33873334"/>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57D6-B4AF-4A6A-C2CE-27702EBD5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DA949C-9273-032C-F6F2-8FCA75B8C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7EC66-F3D8-CF7C-89AD-44A61E69BB09}"/>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5" name="Footer Placeholder 4">
            <a:extLst>
              <a:ext uri="{FF2B5EF4-FFF2-40B4-BE49-F238E27FC236}">
                <a16:creationId xmlns:a16="http://schemas.microsoft.com/office/drawing/2014/main" id="{6DF68E7D-DFA2-6ECF-F02F-4ECDF945F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9539F-3B4C-F607-E2E2-DA03D4995B68}"/>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4019639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2085-D55E-5A67-C5A8-A3C7692CA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94B72-803F-A742-3047-3A9EBF188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C0E8-FDF9-2F7C-EFE1-A5169112C9AD}"/>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5" name="Footer Placeholder 4">
            <a:extLst>
              <a:ext uri="{FF2B5EF4-FFF2-40B4-BE49-F238E27FC236}">
                <a16:creationId xmlns:a16="http://schemas.microsoft.com/office/drawing/2014/main" id="{33E7BE10-E83D-A127-16AE-550209C17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DD305-B616-C3D2-C401-32CCC4155841}"/>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31258165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F4B2-E8C3-B2F2-E98F-D2BF663C3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8F8C7-D943-0C89-D7C7-DA8033DDE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B5E14-3CE7-05E4-1D08-897A5CE367D8}"/>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5" name="Footer Placeholder 4">
            <a:extLst>
              <a:ext uri="{FF2B5EF4-FFF2-40B4-BE49-F238E27FC236}">
                <a16:creationId xmlns:a16="http://schemas.microsoft.com/office/drawing/2014/main" id="{84D442AA-FDBF-DE1E-7EB4-BF8EA9A5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1A157-BF3F-14E9-A3BC-B8042E9A5C64}"/>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71809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05414553"/>
      </p:ext>
    </p:extLst>
  </p:cSld>
  <p:clrMapOvr>
    <a:masterClrMapping/>
  </p:clrMapOvr>
  <p:hf sldNum="0" hdr="0" ftr="0" dt="0"/>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0BC-5C0C-6607-B22E-E295C9DDD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6BC1F-840F-FFE0-C5F9-C36B5E4E09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AA4DE-EC4D-6602-A6D8-51491515B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012F6-C2E4-9651-E5AD-6BBF761997F5}"/>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6" name="Footer Placeholder 5">
            <a:extLst>
              <a:ext uri="{FF2B5EF4-FFF2-40B4-BE49-F238E27FC236}">
                <a16:creationId xmlns:a16="http://schemas.microsoft.com/office/drawing/2014/main" id="{4539B5EB-1607-D3C8-85EE-38DF82E3D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1D1B3-736E-F159-2C86-98602B4B8D73}"/>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9826077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3E9-483F-54A1-24F6-38AD3F3D5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154FD-6E32-2E10-DB7F-E5B947CE4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69BC9-BD9B-12B9-8668-B8A1B42A9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2BA664-C3F9-4A0E-293D-9825242BA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3CE9A-6074-ED3C-8DEA-FFA6675CC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08C95-53F1-50E0-9DF2-5653EC19CDAC}"/>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8" name="Footer Placeholder 7">
            <a:extLst>
              <a:ext uri="{FF2B5EF4-FFF2-40B4-BE49-F238E27FC236}">
                <a16:creationId xmlns:a16="http://schemas.microsoft.com/office/drawing/2014/main" id="{4EEE4CB9-56D8-171C-CBAB-8BFB3E829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8E9DA4-260E-E149-63F0-4868A5D2D9BA}"/>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37497403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29CD-2C38-8EB7-4B71-DED7FC019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88FED-B7DC-4F60-0404-585B1139A41F}"/>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4" name="Footer Placeholder 3">
            <a:extLst>
              <a:ext uri="{FF2B5EF4-FFF2-40B4-BE49-F238E27FC236}">
                <a16:creationId xmlns:a16="http://schemas.microsoft.com/office/drawing/2014/main" id="{1B5A89C3-FEBC-5956-B0D4-D260FAA2D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AD9F77-DE69-8E64-6DB7-C40CA62FEAAC}"/>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3529704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A450E-A6D6-8A88-C6D3-3747F7C36D8C}"/>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3" name="Footer Placeholder 2">
            <a:extLst>
              <a:ext uri="{FF2B5EF4-FFF2-40B4-BE49-F238E27FC236}">
                <a16:creationId xmlns:a16="http://schemas.microsoft.com/office/drawing/2014/main" id="{B9E28444-5FE0-8C67-3322-3190E0FC1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91624-229C-15E9-1216-A4F0E24BCF89}"/>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53234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1599-D9B0-0561-7983-425066DF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C84265-E0E9-884C-C2C2-4EC54865F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AECBD-362D-5E5E-7745-30D1078BC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87B76-E56E-5A81-1D87-7DC05653637F}"/>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6" name="Footer Placeholder 5">
            <a:extLst>
              <a:ext uri="{FF2B5EF4-FFF2-40B4-BE49-F238E27FC236}">
                <a16:creationId xmlns:a16="http://schemas.microsoft.com/office/drawing/2014/main" id="{7EC02327-B171-622B-B4EE-D46151F78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80FC3-669E-BDA2-35CC-2AD8B113D517}"/>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329310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9677-D535-766E-80D4-8C9C2E1C5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952A6-0080-67B6-BFB0-0B62447F8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80442-0111-AA00-D84B-E6855A9B2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DD53B-BDFA-2392-50FC-216A300483F1}"/>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6" name="Footer Placeholder 5">
            <a:extLst>
              <a:ext uri="{FF2B5EF4-FFF2-40B4-BE49-F238E27FC236}">
                <a16:creationId xmlns:a16="http://schemas.microsoft.com/office/drawing/2014/main" id="{4E2CA735-D839-CDAD-0447-B8043795D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6694A-4F15-9CB0-BE1E-D57E5E912C60}"/>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5679725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6AA1-2E23-7D94-E0A9-B602B198E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55695-4688-20D1-C8DB-5C8FAA4D8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FA54B-9B47-E739-7B3F-E288C5036C49}"/>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5" name="Footer Placeholder 4">
            <a:extLst>
              <a:ext uri="{FF2B5EF4-FFF2-40B4-BE49-F238E27FC236}">
                <a16:creationId xmlns:a16="http://schemas.microsoft.com/office/drawing/2014/main" id="{7C6A7A4A-1175-6B51-B219-0FA9ED28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AA368-10E3-98F9-9213-44FE859CDA0A}"/>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57317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B1F67-ED08-CABE-43B0-E5F3E285DD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D35F7-4305-3AB5-2BB0-477ECD7713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B3B61-05B9-0940-677F-5C0F384EBBE2}"/>
              </a:ext>
            </a:extLst>
          </p:cNvPr>
          <p:cNvSpPr>
            <a:spLocks noGrp="1"/>
          </p:cNvSpPr>
          <p:nvPr>
            <p:ph type="dt" sz="half" idx="10"/>
          </p:nvPr>
        </p:nvSpPr>
        <p:spPr/>
        <p:txBody>
          <a:bodyPr/>
          <a:lstStyle/>
          <a:p>
            <a:fld id="{51E29242-EC48-4409-A3B8-A463E2852F00}" type="datetimeFigureOut">
              <a:rPr lang="en-US" smtClean="0"/>
              <a:t>5/17/2022</a:t>
            </a:fld>
            <a:endParaRPr lang="en-US"/>
          </a:p>
        </p:txBody>
      </p:sp>
      <p:sp>
        <p:nvSpPr>
          <p:cNvPr id="5" name="Footer Placeholder 4">
            <a:extLst>
              <a:ext uri="{FF2B5EF4-FFF2-40B4-BE49-F238E27FC236}">
                <a16:creationId xmlns:a16="http://schemas.microsoft.com/office/drawing/2014/main" id="{C9310EA8-A753-F0C3-100A-A9036C5F6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656AC-262A-C84A-B25D-657095E6AA57}"/>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6360422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2.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endParaRPr lang="en-GB" noProof="0"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endParaRPr lang="en-GB" noProof="0" dirty="0"/>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a:latin typeface="+mn-lt"/>
              </a:rPr>
              <a:t>Studio Legale Bird &amp; Bird</a:t>
            </a:r>
            <a:endParaRPr lang="en-GB" sz="800" noProof="0" dirty="0">
              <a:latin typeface="+mn-lt"/>
            </a:endParaRP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09" r:id="rId5"/>
    <p:sldLayoutId id="2147483710" r:id="rId6"/>
    <p:sldLayoutId id="2147483654" r:id="rId7"/>
    <p:sldLayoutId id="2147483712" r:id="rId8"/>
    <p:sldLayoutId id="2147483742" r:id="rId9"/>
    <p:sldLayoutId id="2147483672" r:id="rId10"/>
    <p:sldLayoutId id="2147483754" r:id="rId11"/>
    <p:sldLayoutId id="2147483755" r:id="rId12"/>
    <p:sldLayoutId id="2147483753" r:id="rId13"/>
    <p:sldLayoutId id="2147483739" r:id="rId14"/>
    <p:sldLayoutId id="2147483740" r:id="rId15"/>
    <p:sldLayoutId id="2147483741" r:id="rId16"/>
    <p:sldLayoutId id="2147483743" r:id="rId17"/>
    <p:sldLayoutId id="2147483757" r:id="rId18"/>
    <p:sldLayoutId id="2147483738" r:id="rId19"/>
    <p:sldLayoutId id="2147483707" r:id="rId20"/>
    <p:sldLayoutId id="2147483711" r:id="rId21"/>
    <p:sldLayoutId id="2147483708" r:id="rId22"/>
    <p:sldLayoutId id="2147483691" r:id="rId23"/>
    <p:sldLayoutId id="2147483694" r:id="rId24"/>
    <p:sldLayoutId id="2147483695" r:id="rId25"/>
    <p:sldLayoutId id="2147483747" r:id="rId26"/>
    <p:sldLayoutId id="2147483748" r:id="rId27"/>
    <p:sldLayoutId id="2147483749" r:id="rId28"/>
    <p:sldLayoutId id="2147483750" r:id="rId29"/>
    <p:sldLayoutId id="2147483751" r:id="rId30"/>
    <p:sldLayoutId id="2147483682" r:id="rId31"/>
    <p:sldLayoutId id="2147483705" r:id="rId32"/>
    <p:sldLayoutId id="2147483703" r:id="rId33"/>
    <p:sldLayoutId id="2147483663" r:id="rId34"/>
    <p:sldLayoutId id="2147483698" r:id="rId35"/>
    <p:sldLayoutId id="2147483696" r:id="rId36"/>
    <p:sldLayoutId id="2147483664" r:id="rId37"/>
    <p:sldLayoutId id="2147483699" r:id="rId38"/>
    <p:sldLayoutId id="2147483704" r:id="rId39"/>
    <p:sldLayoutId id="2147483706" r:id="rId40"/>
    <p:sldLayoutId id="2147483655" r:id="rId41"/>
    <p:sldLayoutId id="2147483671" r:id="rId42"/>
    <p:sldLayoutId id="2147483676" r:id="rId43"/>
    <p:sldLayoutId id="2147483675" r:id="rId44"/>
    <p:sldLayoutId id="2147483680" r:id="rId45"/>
    <p:sldLayoutId id="2147483673" r:id="rId46"/>
    <p:sldLayoutId id="2147483756" r:id="rId47"/>
    <p:sldLayoutId id="2147483681" r:id="rId48"/>
    <p:sldLayoutId id="2147483674" r:id="rId49"/>
    <p:sldLayoutId id="2147483685" r:id="rId50"/>
    <p:sldLayoutId id="2147483684" r:id="rId51"/>
    <p:sldLayoutId id="2147483716" r:id="rId52"/>
    <p:sldLayoutId id="2147483651" r:id="rId53"/>
    <p:sldLayoutId id="2147483665" r:id="rId54"/>
    <p:sldLayoutId id="2147483666" r:id="rId55"/>
    <p:sldLayoutId id="2147483668" r:id="rId56"/>
    <p:sldLayoutId id="2147483686" r:id="rId57"/>
    <p:sldLayoutId id="2147483722" r:id="rId58"/>
    <p:sldLayoutId id="2147483687" r:id="rId59"/>
    <p:sldLayoutId id="2147483723" r:id="rId60"/>
    <p:sldLayoutId id="2147483688" r:id="rId61"/>
    <p:sldLayoutId id="2147483724" r:id="rId62"/>
    <p:sldLayoutId id="2147483689" r:id="rId63"/>
    <p:sldLayoutId id="2147483725" r:id="rId64"/>
    <p:sldLayoutId id="2147483690" r:id="rId65"/>
    <p:sldLayoutId id="2147483726" r:id="rId66"/>
    <p:sldLayoutId id="2147483700" r:id="rId67"/>
    <p:sldLayoutId id="2147483660" r:id="rId68"/>
    <p:sldLayoutId id="2147483730" r:id="rId69"/>
    <p:sldLayoutId id="2147483715" r:id="rId70"/>
    <p:sldLayoutId id="2147483701" r:id="rId71"/>
    <p:sldLayoutId id="2147483733" r:id="rId72"/>
    <p:sldLayoutId id="2147483702" r:id="rId73"/>
    <p:sldLayoutId id="2147483714" r:id="rId74"/>
    <p:sldLayoutId id="2147483752" r:id="rId75"/>
    <p:sldLayoutId id="2147483669" r:id="rId76"/>
    <p:sldLayoutId id="2147483670" r:id="rId77"/>
    <p:sldLayoutId id="2147483735" r:id="rId78"/>
    <p:sldLayoutId id="2147483737" r:id="rId79"/>
    <p:sldLayoutId id="2147483736" r:id="rId80"/>
    <p:sldLayoutId id="2147483677" r:id="rId81"/>
    <p:sldLayoutId id="2147483678" r:id="rId82"/>
    <p:sldLayoutId id="2147483679" r:id="rId83"/>
    <p:sldLayoutId id="2147483727" r:id="rId84"/>
    <p:sldLayoutId id="2147483728" r:id="rId85"/>
    <p:sldLayoutId id="2147483729" r:id="rId86"/>
  </p:sldLayoutIdLst>
  <p:hf sldNum="0" hdr="0" ftr="0" dt="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3" pos="914" userDrawn="1">
          <p15:clr>
            <a:srgbClr val="A4A3A4"/>
          </p15:clr>
        </p15:guide>
        <p15:guide id="4" pos="1027" userDrawn="1">
          <p15:clr>
            <a:srgbClr val="A4A3A4"/>
          </p15:clr>
        </p15:guide>
        <p15:guide id="5" pos="1487" userDrawn="1">
          <p15:clr>
            <a:srgbClr val="A4A3A4"/>
          </p15:clr>
        </p15:guide>
        <p15:guide id="6" pos="1601" userDrawn="1">
          <p15:clr>
            <a:srgbClr val="A4A3A4"/>
          </p15:clr>
        </p15:guide>
        <p15:guide id="7" pos="2061" userDrawn="1">
          <p15:clr>
            <a:srgbClr val="A4A3A4"/>
          </p15:clr>
        </p15:guide>
        <p15:guide id="8" pos="2175" userDrawn="1">
          <p15:clr>
            <a:srgbClr val="A4A3A4"/>
          </p15:clr>
        </p15:guide>
        <p15:guide id="9" pos="2635" userDrawn="1">
          <p15:clr>
            <a:srgbClr val="A4A3A4"/>
          </p15:clr>
        </p15:guide>
        <p15:guide id="10" pos="2748" userDrawn="1">
          <p15:clr>
            <a:srgbClr val="A4A3A4"/>
          </p15:clr>
        </p15:guide>
        <p15:guide id="11" pos="3209" userDrawn="1">
          <p15:clr>
            <a:srgbClr val="A4A3A4"/>
          </p15:clr>
        </p15:guide>
        <p15:guide id="12" pos="3322" userDrawn="1">
          <p15:clr>
            <a:srgbClr val="A4A3A4"/>
          </p15:clr>
        </p15:guide>
        <p15:guide id="13" pos="3783" userDrawn="1">
          <p15:clr>
            <a:srgbClr val="A4A3A4"/>
          </p15:clr>
        </p15:guide>
        <p15:guide id="14" pos="3896" userDrawn="1">
          <p15:clr>
            <a:srgbClr val="A4A3A4"/>
          </p15:clr>
        </p15:guide>
        <p15:guide id="15" pos="4357" userDrawn="1">
          <p15:clr>
            <a:srgbClr val="A4A3A4"/>
          </p15:clr>
        </p15:guide>
        <p15:guide id="16" pos="4470" userDrawn="1">
          <p15:clr>
            <a:srgbClr val="A4A3A4"/>
          </p15:clr>
        </p15:guide>
        <p15:guide id="17" pos="4931" userDrawn="1">
          <p15:clr>
            <a:srgbClr val="A4A3A4"/>
          </p15:clr>
        </p15:guide>
        <p15:guide id="18" pos="5044" userDrawn="1">
          <p15:clr>
            <a:srgbClr val="A4A3A4"/>
          </p15:clr>
        </p15:guide>
        <p15:guide id="19" pos="5504" userDrawn="1">
          <p15:clr>
            <a:srgbClr val="A4A3A4"/>
          </p15:clr>
        </p15:guide>
        <p15:guide id="20" pos="5618" userDrawn="1">
          <p15:clr>
            <a:srgbClr val="A4A3A4"/>
          </p15:clr>
        </p15:guide>
        <p15:guide id="21" pos="6078" userDrawn="1">
          <p15:clr>
            <a:srgbClr val="A4A3A4"/>
          </p15:clr>
        </p15:guide>
        <p15:guide id="22" pos="6192" userDrawn="1">
          <p15:clr>
            <a:srgbClr val="A4A3A4"/>
          </p15:clr>
        </p15:guide>
        <p15:guide id="23" pos="6652" userDrawn="1">
          <p15:clr>
            <a:srgbClr val="A4A3A4"/>
          </p15:clr>
        </p15:guide>
        <p15:guide id="24" pos="6765" userDrawn="1">
          <p15:clr>
            <a:srgbClr val="A4A3A4"/>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13296-0925-7116-4FB3-10E2DDCD0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A3C9C-8B60-DA41-5458-D819436EC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E721-4920-E025-D88D-F578D5027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9242-EC48-4409-A3B8-A463E2852F00}" type="datetimeFigureOut">
              <a:rPr lang="en-US" smtClean="0"/>
              <a:t>5/17/2022</a:t>
            </a:fld>
            <a:endParaRPr lang="en-US"/>
          </a:p>
        </p:txBody>
      </p:sp>
      <p:sp>
        <p:nvSpPr>
          <p:cNvPr id="5" name="Footer Placeholder 4">
            <a:extLst>
              <a:ext uri="{FF2B5EF4-FFF2-40B4-BE49-F238E27FC236}">
                <a16:creationId xmlns:a16="http://schemas.microsoft.com/office/drawing/2014/main" id="{7175CFC2-1CC3-50DA-35E6-D26853D3A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4F278-BE14-3EC2-A546-4B6128592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0F53-56C7-4BD2-82FC-B974C8589234}" type="slidenum">
              <a:rPr lang="en-US" smtClean="0"/>
              <a:t>‹#›</a:t>
            </a:fld>
            <a:endParaRPr lang="en-US"/>
          </a:p>
        </p:txBody>
      </p:sp>
    </p:spTree>
    <p:extLst>
      <p:ext uri="{BB962C8B-B14F-4D97-AF65-F5344CB8AC3E}">
        <p14:creationId xmlns:p14="http://schemas.microsoft.com/office/powerpoint/2010/main" val="16916470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583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84938C-CEB6-4734-96FE-E3BC2A2BA55C}"/>
              </a:ext>
            </a:extLst>
          </p:cNvPr>
          <p:cNvSpPr>
            <a:spLocks noGrp="1"/>
          </p:cNvSpPr>
          <p:nvPr>
            <p:ph type="ctrTitle"/>
          </p:nvPr>
        </p:nvSpPr>
        <p:spPr/>
        <p:txBody>
          <a:bodyPr/>
          <a:lstStyle/>
          <a:p>
            <a:r>
              <a:rPr lang="it-IT" dirty="0" err="1"/>
              <a:t>ESG</a:t>
            </a:r>
            <a:r>
              <a:rPr lang="it-IT" dirty="0"/>
              <a:t> Financing</a:t>
            </a:r>
            <a:endParaRPr lang="it-IT" i="1" dirty="0"/>
          </a:p>
        </p:txBody>
      </p:sp>
    </p:spTree>
    <p:extLst>
      <p:ext uri="{BB962C8B-B14F-4D97-AF65-F5344CB8AC3E}">
        <p14:creationId xmlns:p14="http://schemas.microsoft.com/office/powerpoint/2010/main" val="246906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847E2F-4B14-431A-815C-E80FA748AE14}"/>
              </a:ext>
            </a:extLst>
          </p:cNvPr>
          <p:cNvSpPr>
            <a:spLocks noGrp="1"/>
          </p:cNvSpPr>
          <p:nvPr>
            <p:ph type="title"/>
          </p:nvPr>
        </p:nvSpPr>
        <p:spPr>
          <a:xfrm>
            <a:off x="719134" y="591867"/>
            <a:ext cx="10752137" cy="720000"/>
          </a:xfrm>
        </p:spPr>
        <p:txBody>
          <a:bodyPr/>
          <a:lstStyle/>
          <a:p>
            <a:r>
              <a:rPr lang="it-IT" dirty="0" err="1"/>
              <a:t>ESG</a:t>
            </a:r>
            <a:r>
              <a:rPr lang="it-IT" dirty="0"/>
              <a:t> – </a:t>
            </a:r>
            <a:r>
              <a:rPr lang="it-IT" dirty="0" err="1"/>
              <a:t>what</a:t>
            </a:r>
            <a:r>
              <a:rPr lang="it-IT" dirty="0"/>
              <a:t> </a:t>
            </a:r>
            <a:r>
              <a:rPr lang="it-IT" dirty="0" err="1"/>
              <a:t>is</a:t>
            </a:r>
            <a:r>
              <a:rPr lang="it-IT" dirty="0"/>
              <a:t> 	</a:t>
            </a:r>
          </a:p>
        </p:txBody>
      </p:sp>
      <p:sp>
        <p:nvSpPr>
          <p:cNvPr id="10" name="TextBox 9">
            <a:extLst>
              <a:ext uri="{FF2B5EF4-FFF2-40B4-BE49-F238E27FC236}">
                <a16:creationId xmlns:a16="http://schemas.microsoft.com/office/drawing/2014/main" id="{4EEE7EED-8508-41F4-858E-13345BC83B42}"/>
              </a:ext>
            </a:extLst>
          </p:cNvPr>
          <p:cNvSpPr txBox="1"/>
          <p:nvPr/>
        </p:nvSpPr>
        <p:spPr>
          <a:xfrm>
            <a:off x="719133" y="1154635"/>
            <a:ext cx="10752137" cy="177295"/>
          </a:xfrm>
          <a:prstGeom prst="rect">
            <a:avLst/>
          </a:prstGeom>
          <a:solidFill>
            <a:srgbClr val="00B0F0"/>
          </a:solidFill>
        </p:spPr>
        <p:txBody>
          <a:bodyPr wrap="square" rtlCol="0">
            <a:spAutoFit/>
          </a:bodyPr>
          <a:lstStyle/>
          <a:p>
            <a:endParaRPr lang="en-US" sz="300" dirty="0"/>
          </a:p>
        </p:txBody>
      </p:sp>
      <p:pic>
        <p:nvPicPr>
          <p:cNvPr id="15" name="Picture 14">
            <a:extLst>
              <a:ext uri="{FF2B5EF4-FFF2-40B4-BE49-F238E27FC236}">
                <a16:creationId xmlns:a16="http://schemas.microsoft.com/office/drawing/2014/main" id="{172D9D57-73D0-4214-88D9-EC851B88568F}"/>
              </a:ext>
            </a:extLst>
          </p:cNvPr>
          <p:cNvPicPr>
            <a:picLocks noChangeAspect="1"/>
          </p:cNvPicPr>
          <p:nvPr/>
        </p:nvPicPr>
        <p:blipFill>
          <a:blip r:embed="rId3"/>
          <a:stretch>
            <a:fillRect/>
          </a:stretch>
        </p:blipFill>
        <p:spPr>
          <a:xfrm>
            <a:off x="419931" y="1440191"/>
            <a:ext cx="4657725" cy="4591050"/>
          </a:xfrm>
          <a:prstGeom prst="rect">
            <a:avLst/>
          </a:prstGeom>
        </p:spPr>
      </p:pic>
      <p:pic>
        <p:nvPicPr>
          <p:cNvPr id="19" name="Picture 18">
            <a:extLst>
              <a:ext uri="{FF2B5EF4-FFF2-40B4-BE49-F238E27FC236}">
                <a16:creationId xmlns:a16="http://schemas.microsoft.com/office/drawing/2014/main" id="{180E80D7-04AB-4964-8186-3BA540CB5722}"/>
              </a:ext>
            </a:extLst>
          </p:cNvPr>
          <p:cNvPicPr>
            <a:picLocks noChangeAspect="1"/>
          </p:cNvPicPr>
          <p:nvPr/>
        </p:nvPicPr>
        <p:blipFill>
          <a:blip r:embed="rId4"/>
          <a:stretch>
            <a:fillRect/>
          </a:stretch>
        </p:blipFill>
        <p:spPr>
          <a:xfrm>
            <a:off x="7725541" y="1331930"/>
            <a:ext cx="3745729" cy="5498697"/>
          </a:xfrm>
          <a:prstGeom prst="rect">
            <a:avLst/>
          </a:prstGeom>
        </p:spPr>
      </p:pic>
    </p:spTree>
    <p:extLst>
      <p:ext uri="{BB962C8B-B14F-4D97-AF65-F5344CB8AC3E}">
        <p14:creationId xmlns:p14="http://schemas.microsoft.com/office/powerpoint/2010/main" val="142937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847E2F-4B14-431A-815C-E80FA748AE14}"/>
              </a:ext>
            </a:extLst>
          </p:cNvPr>
          <p:cNvSpPr>
            <a:spLocks noGrp="1"/>
          </p:cNvSpPr>
          <p:nvPr>
            <p:ph type="title"/>
          </p:nvPr>
        </p:nvSpPr>
        <p:spPr>
          <a:xfrm>
            <a:off x="719134" y="591867"/>
            <a:ext cx="10752137" cy="720000"/>
          </a:xfrm>
        </p:spPr>
        <p:txBody>
          <a:bodyPr/>
          <a:lstStyle/>
          <a:p>
            <a:r>
              <a:rPr lang="it-IT" dirty="0"/>
              <a:t>Green Loan/Bond </a:t>
            </a:r>
            <a:r>
              <a:rPr lang="it-IT" dirty="0" err="1"/>
              <a:t>Principles</a:t>
            </a:r>
            <a:endParaRPr lang="it-IT" dirty="0"/>
          </a:p>
        </p:txBody>
      </p:sp>
      <p:sp>
        <p:nvSpPr>
          <p:cNvPr id="10" name="TextBox 9">
            <a:extLst>
              <a:ext uri="{FF2B5EF4-FFF2-40B4-BE49-F238E27FC236}">
                <a16:creationId xmlns:a16="http://schemas.microsoft.com/office/drawing/2014/main" id="{4EEE7EED-8508-41F4-858E-13345BC83B42}"/>
              </a:ext>
            </a:extLst>
          </p:cNvPr>
          <p:cNvSpPr txBox="1"/>
          <p:nvPr/>
        </p:nvSpPr>
        <p:spPr>
          <a:xfrm>
            <a:off x="719133" y="1154635"/>
            <a:ext cx="10752137" cy="177295"/>
          </a:xfrm>
          <a:prstGeom prst="rect">
            <a:avLst/>
          </a:prstGeom>
          <a:solidFill>
            <a:srgbClr val="00B0F0"/>
          </a:solidFill>
        </p:spPr>
        <p:txBody>
          <a:bodyPr wrap="square" rtlCol="0">
            <a:spAutoFit/>
          </a:bodyPr>
          <a:lstStyle/>
          <a:p>
            <a:endParaRPr lang="en-US" sz="300" dirty="0"/>
          </a:p>
        </p:txBody>
      </p:sp>
      <p:sp>
        <p:nvSpPr>
          <p:cNvPr id="16" name="TextBox 15">
            <a:extLst>
              <a:ext uri="{FF2B5EF4-FFF2-40B4-BE49-F238E27FC236}">
                <a16:creationId xmlns:a16="http://schemas.microsoft.com/office/drawing/2014/main" id="{A582F79B-2AF1-4965-ACE2-8BC093630542}"/>
              </a:ext>
            </a:extLst>
          </p:cNvPr>
          <p:cNvSpPr txBox="1"/>
          <p:nvPr/>
        </p:nvSpPr>
        <p:spPr>
          <a:xfrm>
            <a:off x="719133" y="1683437"/>
            <a:ext cx="5035715" cy="3046988"/>
          </a:xfrm>
          <a:prstGeom prst="rect">
            <a:avLst/>
          </a:prstGeom>
          <a:noFill/>
        </p:spPr>
        <p:txBody>
          <a:bodyPr wrap="square">
            <a:spAutoFit/>
          </a:bodyPr>
          <a:lstStyle/>
          <a:p>
            <a:r>
              <a:rPr lang="en-GB" dirty="0"/>
              <a:t>Green loans are any type of loan instrument made available exclusively to finance or re-finance, in whole or in part, new and/or existing eligible Green Projects.</a:t>
            </a:r>
          </a:p>
          <a:p>
            <a:endParaRPr lang="en-GB" dirty="0"/>
          </a:p>
          <a:p>
            <a:r>
              <a:rPr lang="en-GB" dirty="0"/>
              <a:t>Core components:</a:t>
            </a:r>
          </a:p>
          <a:p>
            <a:pPr marL="342900" indent="-342900">
              <a:buAutoNum type="arabicPeriod"/>
            </a:pPr>
            <a:r>
              <a:rPr lang="en-GB" dirty="0"/>
              <a:t>USE OF THE PROCEEDS</a:t>
            </a:r>
          </a:p>
          <a:p>
            <a:pPr marL="342900" indent="-342900">
              <a:buAutoNum type="arabicPeriod"/>
            </a:pPr>
            <a:r>
              <a:rPr lang="en-GB" dirty="0"/>
              <a:t>PROCESS FOR PROJECT EVALUATION AND SELECTION</a:t>
            </a:r>
          </a:p>
          <a:p>
            <a:pPr marL="342900" indent="-342900">
              <a:buAutoNum type="arabicPeriod"/>
            </a:pPr>
            <a:r>
              <a:rPr lang="en-GB" dirty="0"/>
              <a:t>MANAGEMENT OF PROCEEDS</a:t>
            </a:r>
          </a:p>
          <a:p>
            <a:pPr marL="342900" indent="-342900">
              <a:buAutoNum type="arabicPeriod"/>
            </a:pPr>
            <a:r>
              <a:rPr lang="en-GB" dirty="0"/>
              <a:t>REPORTING</a:t>
            </a:r>
            <a:endParaRPr lang="it-IT" dirty="0"/>
          </a:p>
        </p:txBody>
      </p:sp>
      <p:sp>
        <p:nvSpPr>
          <p:cNvPr id="17" name="TextBox 16">
            <a:extLst>
              <a:ext uri="{FF2B5EF4-FFF2-40B4-BE49-F238E27FC236}">
                <a16:creationId xmlns:a16="http://schemas.microsoft.com/office/drawing/2014/main" id="{FDA6255D-7C31-4903-9424-0FAD59991F36}"/>
              </a:ext>
            </a:extLst>
          </p:cNvPr>
          <p:cNvSpPr txBox="1"/>
          <p:nvPr/>
        </p:nvSpPr>
        <p:spPr>
          <a:xfrm>
            <a:off x="6209951" y="1683437"/>
            <a:ext cx="5261319" cy="1495794"/>
          </a:xfrm>
          <a:prstGeom prst="rect">
            <a:avLst/>
          </a:prstGeom>
          <a:noFill/>
        </p:spPr>
        <p:txBody>
          <a:bodyPr wrap="square">
            <a:spAutoFit/>
          </a:bodyPr>
          <a:lstStyle/>
          <a:p>
            <a:r>
              <a:rPr lang="en-GB" dirty="0"/>
              <a:t>There are a number of financial instruments available to project companies engaged in </a:t>
            </a:r>
            <a:r>
              <a:rPr lang="en-GB" dirty="0" err="1"/>
              <a:t>ESG</a:t>
            </a:r>
            <a:r>
              <a:rPr lang="en-GB" dirty="0"/>
              <a:t> activities. These include green, social, and sustainability bonds, whose proceeds are linked to </a:t>
            </a:r>
            <a:r>
              <a:rPr lang="en-GB" dirty="0" err="1"/>
              <a:t>ESG</a:t>
            </a:r>
            <a:r>
              <a:rPr lang="en-GB" dirty="0"/>
              <a:t> activities, as well as sustainability-linked bonds, whose financial terms are linked to </a:t>
            </a:r>
            <a:r>
              <a:rPr lang="en-GB" dirty="0" err="1"/>
              <a:t>ESG</a:t>
            </a:r>
            <a:r>
              <a:rPr lang="en-GB" dirty="0"/>
              <a:t> metrics.</a:t>
            </a:r>
            <a:endParaRPr lang="it-IT" dirty="0"/>
          </a:p>
        </p:txBody>
      </p:sp>
      <p:pic>
        <p:nvPicPr>
          <p:cNvPr id="1026" name="Picture 2">
            <a:extLst>
              <a:ext uri="{FF2B5EF4-FFF2-40B4-BE49-F238E27FC236}">
                <a16:creationId xmlns:a16="http://schemas.microsoft.com/office/drawing/2014/main" id="{AD44DDD7-3619-4906-B2FA-48D2DB17F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01" y="3295737"/>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0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0">
            <a:extLst>
              <a:ext uri="{FF2B5EF4-FFF2-40B4-BE49-F238E27FC236}">
                <a16:creationId xmlns:a16="http://schemas.microsoft.com/office/drawing/2014/main" id="{6EB15A6D-58BC-4626-9B2C-B320AF08AB27}"/>
              </a:ext>
            </a:extLst>
          </p:cNvPr>
          <p:cNvSpPr>
            <a:spLocks noGrp="1"/>
          </p:cNvSpPr>
          <p:nvPr>
            <p:ph type="subTitle" idx="12"/>
          </p:nvPr>
        </p:nvSpPr>
        <p:spPr>
          <a:xfrm>
            <a:off x="719137" y="616986"/>
            <a:ext cx="10752138" cy="494949"/>
          </a:xfrm>
        </p:spPr>
        <p:txBody>
          <a:bodyPr/>
          <a:lstStyle/>
          <a:p>
            <a:r>
              <a:rPr lang="it-IT" dirty="0" err="1"/>
              <a:t>ESG</a:t>
            </a:r>
            <a:r>
              <a:rPr lang="it-IT" dirty="0"/>
              <a:t> Investment field</a:t>
            </a:r>
          </a:p>
          <a:p>
            <a:endParaRPr lang="it-IT" dirty="0"/>
          </a:p>
          <a:p>
            <a:endParaRPr lang="it-IT" dirty="0"/>
          </a:p>
          <a:p>
            <a:endParaRPr lang="it-IT" dirty="0"/>
          </a:p>
        </p:txBody>
      </p:sp>
      <p:pic>
        <p:nvPicPr>
          <p:cNvPr id="7" name="Picture 6">
            <a:extLst>
              <a:ext uri="{FF2B5EF4-FFF2-40B4-BE49-F238E27FC236}">
                <a16:creationId xmlns:a16="http://schemas.microsoft.com/office/drawing/2014/main" id="{44E2DCA6-34C3-4DBB-A05C-3EE210B3CC45}"/>
              </a:ext>
            </a:extLst>
          </p:cNvPr>
          <p:cNvPicPr>
            <a:picLocks noChangeAspect="1"/>
          </p:cNvPicPr>
          <p:nvPr/>
        </p:nvPicPr>
        <p:blipFill>
          <a:blip r:embed="rId3"/>
          <a:stretch>
            <a:fillRect/>
          </a:stretch>
        </p:blipFill>
        <p:spPr>
          <a:xfrm>
            <a:off x="1524568" y="1111935"/>
            <a:ext cx="8220075" cy="4743450"/>
          </a:xfrm>
          <a:prstGeom prst="rect">
            <a:avLst/>
          </a:prstGeom>
        </p:spPr>
      </p:pic>
    </p:spTree>
    <p:extLst>
      <p:ext uri="{BB962C8B-B14F-4D97-AF65-F5344CB8AC3E}">
        <p14:creationId xmlns:p14="http://schemas.microsoft.com/office/powerpoint/2010/main" val="96965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4DBB4-F9A7-40BC-9536-0E4BC1D723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6428" y="542632"/>
            <a:ext cx="9966960" cy="5382945"/>
          </a:xfrm>
          <a:prstGeom prst="rect">
            <a:avLst/>
          </a:prstGeom>
        </p:spPr>
      </p:pic>
    </p:spTree>
    <p:extLst>
      <p:ext uri="{BB962C8B-B14F-4D97-AF65-F5344CB8AC3E}">
        <p14:creationId xmlns:p14="http://schemas.microsoft.com/office/powerpoint/2010/main" val="249317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E32C4-7D8E-4F12-88A8-9AB614ED3457}"/>
              </a:ext>
            </a:extLst>
          </p:cNvPr>
          <p:cNvSpPr>
            <a:spLocks noGrp="1"/>
          </p:cNvSpPr>
          <p:nvPr>
            <p:ph type="ctrTitle"/>
          </p:nvPr>
        </p:nvSpPr>
        <p:spPr>
          <a:xfrm>
            <a:off x="6916737" y="1944932"/>
            <a:ext cx="4533899" cy="1176684"/>
          </a:xfrm>
        </p:spPr>
        <p:txBody>
          <a:bodyPr/>
          <a:lstStyle/>
          <a:p>
            <a:r>
              <a:rPr lang="en-GB" dirty="0"/>
              <a:t>Thank you</a:t>
            </a:r>
          </a:p>
        </p:txBody>
      </p:sp>
    </p:spTree>
    <p:extLst>
      <p:ext uri="{BB962C8B-B14F-4D97-AF65-F5344CB8AC3E}">
        <p14:creationId xmlns:p14="http://schemas.microsoft.com/office/powerpoint/2010/main" val="122434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710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ITLESLIDEIMAGE" val="False"/>
  <p:tag name="TITLESLIDEIMAGEOPTION" val="1"/>
  <p:tag name="SLIDEDATE" val=""/>
  <p:tag name="SLIDENUMBER" val="False"/>
  <p:tag name="SLIDEFOOTER" val=""/>
  <p:tag name="SLIDECOPYRIGHT" val="Studio Legale Bird &amp; Bird"/>
  <p:tag name="ACCOLADESINCLUDED" val="False"/>
  <p:tag name="ACCOLADENUMBER" val=" 0"/>
  <p:tag name="TWOBIRDSOFFICES" val="True"/>
  <p:tag name="DISCLAIMERLANGUAGE" val="English"/>
  <p:tag name="COLOURTHEME" val="Blue"/>
  <p:tag name="TWOBIRDSLOGO" val="Standard"/>
  <p:tag name="TWOBIRDSVALID" val="True"/>
</p:tagLst>
</file>

<file path=ppt/theme/theme1.xml><?xml version="1.0" encoding="utf-8"?>
<a:theme xmlns:a="http://schemas.openxmlformats.org/drawingml/2006/main" name="Bird &amp; Bird - 16x9">
  <a:themeElements>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B529E14C-4340-4235-B10E-B1092BB43406}" vid="{E131E02B-1C93-43F0-B208-4F449FF11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D18E754D399F47815B5731EFB7C9E7" ma:contentTypeVersion="15" ma:contentTypeDescription="Create a new document." ma:contentTypeScope="" ma:versionID="67ab5e2c3b70ddc7254d3120b8837971">
  <xsd:schema xmlns:xsd="http://www.w3.org/2001/XMLSchema" xmlns:xs="http://www.w3.org/2001/XMLSchema" xmlns:p="http://schemas.microsoft.com/office/2006/metadata/properties" xmlns:ns1="http://schemas.microsoft.com/sharepoint/v3" xmlns:ns2="e139d09a-41d9-45b5-98a0-2e84292a6e2c" xmlns:ns3="a98157ff-b017-4921-8ad2-a7dd8004cc35" targetNamespace="http://schemas.microsoft.com/office/2006/metadata/properties" ma:root="true" ma:fieldsID="b583f095682e950bc8561491ae59fa51" ns1:_="" ns2:_="" ns3:_="">
    <xsd:import namespace="http://schemas.microsoft.com/sharepoint/v3"/>
    <xsd:import namespace="e139d09a-41d9-45b5-98a0-2e84292a6e2c"/>
    <xsd:import namespace="a98157ff-b017-4921-8ad2-a7dd8004cc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9d09a-41d9-45b5-98a0-2e84292a6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157ff-b017-4921-8ad2-a7dd8004cc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467B0-637C-4192-BD0A-159DA533E583}">
  <ds:schemaRefs>
    <ds:schemaRef ds:uri="http://schemas.microsoft.com/sharepoint/v3/contenttype/forms"/>
  </ds:schemaRefs>
</ds:datastoreItem>
</file>

<file path=customXml/itemProps2.xml><?xml version="1.0" encoding="utf-8"?>
<ds:datastoreItem xmlns:ds="http://schemas.openxmlformats.org/officeDocument/2006/customXml" ds:itemID="{97DD9CF9-8FFE-42E6-A34E-F2A385143CE7}">
  <ds:schemaRefs>
    <ds:schemaRef ds:uri="http://purl.org/dc/elements/1.1/"/>
    <ds:schemaRef ds:uri="http://schemas.microsoft.com/office/2006/metadata/properties"/>
    <ds:schemaRef ds:uri="http://schemas.openxmlformats.org/package/2006/metadata/core-properties"/>
    <ds:schemaRef ds:uri="http://purl.org/dc/terms/"/>
    <ds:schemaRef ds:uri="a98157ff-b017-4921-8ad2-a7dd8004cc35"/>
    <ds:schemaRef ds:uri="http://schemas.microsoft.com/office/2006/documentManagement/types"/>
    <ds:schemaRef ds:uri="http://schemas.microsoft.com/office/infopath/2007/PartnerControls"/>
    <ds:schemaRef ds:uri="e139d09a-41d9-45b5-98a0-2e84292a6e2c"/>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5E063506-32F2-45D2-99EF-6576814F8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9d09a-41d9-45b5-98a0-2e84292a6e2c"/>
    <ds:schemaRef ds:uri="a98157ff-b017-4921-8ad2-a7dd8004c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120</Words>
  <Application>Microsoft Office PowerPoint</Application>
  <PresentationFormat>Widescreen</PresentationFormat>
  <Paragraphs>20</Paragraphs>
  <Slides>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Georgia</vt:lpstr>
      <vt:lpstr>Symbol</vt:lpstr>
      <vt:lpstr>Bird &amp; Bird - 16x9</vt:lpstr>
      <vt:lpstr>Office Theme</vt:lpstr>
      <vt:lpstr>PowerPoint Presentation</vt:lpstr>
      <vt:lpstr>ESG Financing</vt:lpstr>
      <vt:lpstr>ESG – what is  </vt:lpstr>
      <vt:lpstr>Green Loan/Bond Principles</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 Financing</dc:title>
  <dc:creator>Julie Elliott</dc:creator>
  <cp:lastModifiedBy>Julie Elliott</cp:lastModifiedBy>
  <cp:revision>2</cp:revision>
  <dcterms:modified xsi:type="dcterms:W3CDTF">2022-05-17T16:20:34Z</dcterms:modified>
</cp:coreProperties>
</file>