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01" r:id="rId2"/>
    <p:sldMasterId id="2147483763" r:id="rId3"/>
    <p:sldMasterId id="2147483789" r:id="rId4"/>
    <p:sldMasterId id="2147483819" r:id="rId5"/>
  </p:sldMasterIdLst>
  <p:notesMasterIdLst>
    <p:notesMasterId r:id="rId15"/>
  </p:notesMasterIdLst>
  <p:handoutMasterIdLst>
    <p:handoutMasterId r:id="rId16"/>
  </p:handoutMasterIdLst>
  <p:sldIdLst>
    <p:sldId id="434" r:id="rId6"/>
    <p:sldId id="2145706612" r:id="rId7"/>
    <p:sldId id="2145708506" r:id="rId8"/>
    <p:sldId id="2145708501" r:id="rId9"/>
    <p:sldId id="2146846807" r:id="rId10"/>
    <p:sldId id="2145708509" r:id="rId11"/>
    <p:sldId id="2145708510" r:id="rId12"/>
    <p:sldId id="2146846804" r:id="rId13"/>
    <p:sldId id="354" r:id="rId14"/>
  </p:sldIdLst>
  <p:sldSz cx="12192000" cy="6858000"/>
  <p:notesSz cx="6797675" cy="9926638"/>
  <p:embeddedFontLst>
    <p:embeddedFont>
      <p:font typeface="Calibri" panose="020F0502020204030204" pitchFamily="34" charset="0"/>
      <p:regular r:id="rId17"/>
      <p:bold r:id="rId18"/>
      <p:italic r:id="rId19"/>
      <p:boldItalic r:id="rId20"/>
    </p:embeddedFont>
    <p:embeddedFont>
      <p:font typeface="Futura Bold" panose="020B0604020202020204"/>
      <p:regular r:id="rId21"/>
    </p:embeddedFont>
    <p:embeddedFont>
      <p:font typeface="Futura Light" panose="020B0604020202020204"/>
      <p:regular r:id="rId22"/>
    </p:embeddedFont>
    <p:embeddedFont>
      <p:font typeface="Futura Medium" panose="00000800000000000000"/>
      <p:regular r:id="rId23"/>
      <p:bold r:id="rId24"/>
      <p:italic r:id="rId25"/>
      <p:boldItalic r:id="rId26"/>
    </p:embeddedFont>
    <p:embeddedFont>
      <p:font typeface="ShellBold" panose="020B0604020202020204" charset="0"/>
      <p:regular r:id="rId27"/>
      <p:bold r:id="rId28"/>
      <p:italic r:id="rId29"/>
      <p:boldItalic r:id="rId30"/>
    </p:embeddedFont>
    <p:embeddedFont>
      <p:font typeface="ShellBook" panose="00000500000000000000" charset="0"/>
      <p:regular r:id="rId31"/>
      <p:bold r:id="rId32"/>
      <p:italic r:id="rId33"/>
      <p:boldItalic r:id="rId34"/>
    </p:embeddedFont>
    <p:embeddedFont>
      <p:font typeface="ShellHeavy" panose="00000700000000000000" charset="0"/>
      <p:regular r:id="rId35"/>
      <p:bold r:id="rId36"/>
    </p:embeddedFont>
    <p:embeddedFont>
      <p:font typeface="ShellLight" panose="00000400000000000000" charset="0"/>
      <p:regular r:id="rId37"/>
    </p:embeddedFont>
    <p:embeddedFont>
      <p:font typeface="ShellMedium" panose="020B0604020202020204" charset="0"/>
      <p:regular r:id="rId38"/>
      <p:bold r:id="rId39"/>
      <p:italic r:id="rId40"/>
      <p:boldItalic r:id="rId41"/>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55347" autoAdjust="0"/>
  </p:normalViewPr>
  <p:slideViewPr>
    <p:cSldViewPr snapToGrid="0" snapToObjects="1" showGuides="1">
      <p:cViewPr varScale="1">
        <p:scale>
          <a:sx n="67" d="100"/>
          <a:sy n="67" d="100"/>
        </p:scale>
        <p:origin x="604" y="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61" d="100"/>
          <a:sy n="61" d="100"/>
        </p:scale>
        <p:origin x="271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3" Type="http://schemas.openxmlformats.org/officeDocument/2006/relationships/slideMaster" Target="slideMasters/slideMaster3.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860C8-2AD0-4E85-9A4B-EA9195EEA61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it-IT"/>
        </a:p>
      </dgm:t>
    </dgm:pt>
    <dgm:pt modelId="{CD0F7941-FEDA-4BF5-AF7F-1018A07F2CA5}">
      <dgm:prSet phldrT="[Text]"/>
      <dgm:spPr/>
      <dgm:t>
        <a:bodyPr/>
        <a:lstStyle/>
        <a:p>
          <a:r>
            <a:rPr lang="en-US" b="1" dirty="0">
              <a:solidFill>
                <a:schemeClr val="tx1"/>
              </a:solidFill>
            </a:rPr>
            <a:t>33% of gas consumption in Europe and 38% of gas consumption in Italy comes from Russia</a:t>
          </a:r>
          <a:endParaRPr lang="it-IT" b="1" dirty="0">
            <a:solidFill>
              <a:schemeClr val="tx1"/>
            </a:solidFill>
          </a:endParaRPr>
        </a:p>
      </dgm:t>
    </dgm:pt>
    <dgm:pt modelId="{C8BB1EAA-341F-49CA-AE17-4CB4B3517E56}" type="parTrans" cxnId="{9129AFD1-22BD-439E-8650-637C253C0501}">
      <dgm:prSet/>
      <dgm:spPr/>
      <dgm:t>
        <a:bodyPr/>
        <a:lstStyle/>
        <a:p>
          <a:endParaRPr lang="it-IT"/>
        </a:p>
      </dgm:t>
    </dgm:pt>
    <dgm:pt modelId="{9F557318-22F7-408A-AD92-8E9A3F27AE6F}" type="sibTrans" cxnId="{9129AFD1-22BD-439E-8650-637C253C0501}">
      <dgm:prSet/>
      <dgm:spPr/>
      <dgm:t>
        <a:bodyPr/>
        <a:lstStyle/>
        <a:p>
          <a:endParaRPr lang="it-IT"/>
        </a:p>
      </dgm:t>
    </dgm:pt>
    <dgm:pt modelId="{D181E512-F8E4-46FA-B2D6-6052C5CC7473}">
      <dgm:prSet phldrT="[Text]"/>
      <dgm:spPr>
        <a:solidFill>
          <a:srgbClr val="92D050"/>
        </a:solidFill>
      </dgm:spPr>
      <dgm:t>
        <a:bodyPr/>
        <a:lstStyle/>
        <a:p>
          <a:r>
            <a:rPr lang="en-US" dirty="0"/>
            <a:t>Development of renewables and biofuels</a:t>
          </a:r>
          <a:endParaRPr lang="it-IT" dirty="0"/>
        </a:p>
      </dgm:t>
    </dgm:pt>
    <dgm:pt modelId="{7AD3A402-9037-4FB4-8552-3D5D56B598C7}" type="parTrans" cxnId="{A8D86660-8C2F-4D02-8F8E-2DD64D080F32}">
      <dgm:prSet/>
      <dgm:spPr/>
      <dgm:t>
        <a:bodyPr/>
        <a:lstStyle/>
        <a:p>
          <a:endParaRPr lang="it-IT"/>
        </a:p>
      </dgm:t>
    </dgm:pt>
    <dgm:pt modelId="{35A1F84B-1258-4434-BCAF-5CCD400D4CAB}" type="sibTrans" cxnId="{A8D86660-8C2F-4D02-8F8E-2DD64D080F32}">
      <dgm:prSet/>
      <dgm:spPr/>
      <dgm:t>
        <a:bodyPr/>
        <a:lstStyle/>
        <a:p>
          <a:endParaRPr lang="it-IT"/>
        </a:p>
      </dgm:t>
    </dgm:pt>
    <dgm:pt modelId="{10EE8558-3BB8-479A-84C0-A756471C77E4}">
      <dgm:prSet phldrT="[Text]"/>
      <dgm:spPr>
        <a:solidFill>
          <a:srgbClr val="92D050"/>
        </a:solidFill>
      </dgm:spPr>
      <dgm:t>
        <a:bodyPr/>
        <a:lstStyle/>
        <a:p>
          <a:r>
            <a:rPr lang="it-IT" dirty="0"/>
            <a:t>Increase energy efficiency</a:t>
          </a:r>
        </a:p>
      </dgm:t>
    </dgm:pt>
    <dgm:pt modelId="{7E996575-3110-44EB-A46E-0E3B7E81D12E}" type="parTrans" cxnId="{2F9A68A4-82C6-464E-B1E4-2D420C078DCF}">
      <dgm:prSet/>
      <dgm:spPr/>
      <dgm:t>
        <a:bodyPr/>
        <a:lstStyle/>
        <a:p>
          <a:endParaRPr lang="it-IT"/>
        </a:p>
      </dgm:t>
    </dgm:pt>
    <dgm:pt modelId="{0F8E23F0-AF09-4A02-A972-3CAB9323F709}" type="sibTrans" cxnId="{2F9A68A4-82C6-464E-B1E4-2D420C078DCF}">
      <dgm:prSet/>
      <dgm:spPr/>
      <dgm:t>
        <a:bodyPr/>
        <a:lstStyle/>
        <a:p>
          <a:endParaRPr lang="it-IT"/>
        </a:p>
      </dgm:t>
    </dgm:pt>
    <dgm:pt modelId="{5B2AED1B-174F-4B3C-B1CE-D0D06CC7A667}">
      <dgm:prSet phldrT="[Text]"/>
      <dgm:spPr>
        <a:solidFill>
          <a:srgbClr val="00B0F0"/>
        </a:solidFill>
      </dgm:spPr>
      <dgm:t>
        <a:bodyPr/>
        <a:lstStyle/>
        <a:p>
          <a:r>
            <a:rPr lang="it-IT" dirty="0"/>
            <a:t>Increase national production</a:t>
          </a:r>
        </a:p>
      </dgm:t>
    </dgm:pt>
    <dgm:pt modelId="{CDB0A788-9014-4D50-9918-3FFEB566511F}" type="parTrans" cxnId="{9B1DF30C-53E8-46E7-8CB4-EE3CD0178DB3}">
      <dgm:prSet/>
      <dgm:spPr/>
      <dgm:t>
        <a:bodyPr/>
        <a:lstStyle/>
        <a:p>
          <a:endParaRPr lang="it-IT"/>
        </a:p>
      </dgm:t>
    </dgm:pt>
    <dgm:pt modelId="{9A5D5153-7E45-4342-9C4B-C791D39AAE18}" type="sibTrans" cxnId="{9B1DF30C-53E8-46E7-8CB4-EE3CD0178DB3}">
      <dgm:prSet/>
      <dgm:spPr/>
      <dgm:t>
        <a:bodyPr/>
        <a:lstStyle/>
        <a:p>
          <a:endParaRPr lang="it-IT"/>
        </a:p>
      </dgm:t>
    </dgm:pt>
    <dgm:pt modelId="{91F7CBAF-79A2-42F7-B384-A3B800FCE987}">
      <dgm:prSet phldrT="[Text]"/>
      <dgm:spPr>
        <a:solidFill>
          <a:srgbClr val="00B0F0"/>
        </a:solidFill>
      </dgm:spPr>
      <dgm:t>
        <a:bodyPr/>
        <a:lstStyle/>
        <a:p>
          <a:r>
            <a:rPr lang="it-IT" dirty="0"/>
            <a:t>RE-GAS TERMINAL (LNG)</a:t>
          </a:r>
        </a:p>
      </dgm:t>
    </dgm:pt>
    <dgm:pt modelId="{D91C706E-DB16-4435-B8F8-36C86E94757C}" type="parTrans" cxnId="{14429FF5-560D-48BD-AD0A-B1B9CCCBD201}">
      <dgm:prSet/>
      <dgm:spPr/>
      <dgm:t>
        <a:bodyPr/>
        <a:lstStyle/>
        <a:p>
          <a:endParaRPr lang="it-IT"/>
        </a:p>
      </dgm:t>
    </dgm:pt>
    <dgm:pt modelId="{34DAF5AC-09BD-49C7-9F54-0335B59CCDC7}" type="sibTrans" cxnId="{14429FF5-560D-48BD-AD0A-B1B9CCCBD201}">
      <dgm:prSet/>
      <dgm:spPr/>
      <dgm:t>
        <a:bodyPr/>
        <a:lstStyle/>
        <a:p>
          <a:endParaRPr lang="it-IT"/>
        </a:p>
      </dgm:t>
    </dgm:pt>
    <dgm:pt modelId="{FBEBAF7F-44C1-45E8-84B0-260E01327D5E}">
      <dgm:prSet phldrT="[Text]"/>
      <dgm:spPr>
        <a:solidFill>
          <a:srgbClr val="FF0000"/>
        </a:solidFill>
      </dgm:spPr>
      <dgm:t>
        <a:bodyPr/>
        <a:lstStyle/>
        <a:p>
          <a:r>
            <a:rPr lang="en-US" dirty="0"/>
            <a:t>Interventions aimed at calming the expensive energy for industries and customers</a:t>
          </a:r>
          <a:endParaRPr lang="it-IT" dirty="0"/>
        </a:p>
      </dgm:t>
    </dgm:pt>
    <dgm:pt modelId="{EF7B0512-883B-49F8-ABE5-801E0F8D0B09}" type="parTrans" cxnId="{9332DB9B-0A41-4432-94F2-646EBBA70724}">
      <dgm:prSet/>
      <dgm:spPr/>
      <dgm:t>
        <a:bodyPr/>
        <a:lstStyle/>
        <a:p>
          <a:endParaRPr lang="it-IT"/>
        </a:p>
      </dgm:t>
    </dgm:pt>
    <dgm:pt modelId="{F4441621-F1E0-4AD5-AD71-3219713A2467}" type="sibTrans" cxnId="{9332DB9B-0A41-4432-94F2-646EBBA70724}">
      <dgm:prSet/>
      <dgm:spPr/>
      <dgm:t>
        <a:bodyPr/>
        <a:lstStyle/>
        <a:p>
          <a:endParaRPr lang="it-IT"/>
        </a:p>
      </dgm:t>
    </dgm:pt>
    <dgm:pt modelId="{82DA1F28-725C-4027-A839-C1F11E34D9C1}">
      <dgm:prSet phldrT="[Text]"/>
      <dgm:spPr>
        <a:solidFill>
          <a:srgbClr val="FF0000"/>
        </a:solidFill>
      </dgm:spPr>
      <dgm:t>
        <a:bodyPr/>
        <a:lstStyle/>
        <a:p>
          <a:r>
            <a:rPr lang="it-IT" dirty="0"/>
            <a:t>Supply from other Countries</a:t>
          </a:r>
        </a:p>
      </dgm:t>
    </dgm:pt>
    <dgm:pt modelId="{CDAD4AE0-A5BA-49CB-B03A-9A34AF9B531F}" type="parTrans" cxnId="{A3A95A24-2545-4ECE-897C-8167CEA510DF}">
      <dgm:prSet/>
      <dgm:spPr/>
      <dgm:t>
        <a:bodyPr/>
        <a:lstStyle/>
        <a:p>
          <a:endParaRPr lang="it-IT"/>
        </a:p>
      </dgm:t>
    </dgm:pt>
    <dgm:pt modelId="{50C797D2-8F0B-4736-B7BD-761C4471454D}" type="sibTrans" cxnId="{A3A95A24-2545-4ECE-897C-8167CEA510DF}">
      <dgm:prSet/>
      <dgm:spPr/>
      <dgm:t>
        <a:bodyPr/>
        <a:lstStyle/>
        <a:p>
          <a:endParaRPr lang="it-IT"/>
        </a:p>
      </dgm:t>
    </dgm:pt>
    <dgm:pt modelId="{1D17A4BA-1F57-4706-A032-30392E09EDE1}" type="pres">
      <dgm:prSet presAssocID="{87C860C8-2AD0-4E85-9A4B-EA9195EEA618}" presName="Name0" presStyleCnt="0">
        <dgm:presLayoutVars>
          <dgm:chMax val="1"/>
          <dgm:chPref val="1"/>
          <dgm:dir/>
          <dgm:animOne val="branch"/>
          <dgm:animLvl val="lvl"/>
        </dgm:presLayoutVars>
      </dgm:prSet>
      <dgm:spPr/>
    </dgm:pt>
    <dgm:pt modelId="{5A93C277-8BBF-4358-B1AD-5DB4E7F0E2CA}" type="pres">
      <dgm:prSet presAssocID="{CD0F7941-FEDA-4BF5-AF7F-1018A07F2CA5}" presName="Parent" presStyleLbl="node0" presStyleIdx="0" presStyleCnt="1">
        <dgm:presLayoutVars>
          <dgm:chMax val="6"/>
          <dgm:chPref val="6"/>
        </dgm:presLayoutVars>
      </dgm:prSet>
      <dgm:spPr/>
    </dgm:pt>
    <dgm:pt modelId="{453D5D05-755A-4C3D-9376-923C089E9ED7}" type="pres">
      <dgm:prSet presAssocID="{D181E512-F8E4-46FA-B2D6-6052C5CC7473}" presName="Accent1" presStyleCnt="0"/>
      <dgm:spPr/>
    </dgm:pt>
    <dgm:pt modelId="{D7631974-BC36-43C3-98FE-3F318B1C5127}" type="pres">
      <dgm:prSet presAssocID="{D181E512-F8E4-46FA-B2D6-6052C5CC7473}" presName="Accent" presStyleLbl="bgShp" presStyleIdx="0" presStyleCnt="6"/>
      <dgm:spPr/>
    </dgm:pt>
    <dgm:pt modelId="{836084A4-181C-4EE4-83F8-8F92F55F16FF}" type="pres">
      <dgm:prSet presAssocID="{D181E512-F8E4-46FA-B2D6-6052C5CC7473}" presName="Child1" presStyleLbl="node1" presStyleIdx="0" presStyleCnt="6">
        <dgm:presLayoutVars>
          <dgm:chMax val="0"/>
          <dgm:chPref val="0"/>
          <dgm:bulletEnabled val="1"/>
        </dgm:presLayoutVars>
      </dgm:prSet>
      <dgm:spPr/>
    </dgm:pt>
    <dgm:pt modelId="{E5E5F0FB-440C-45B2-94BF-968E28ED8301}" type="pres">
      <dgm:prSet presAssocID="{10EE8558-3BB8-479A-84C0-A756471C77E4}" presName="Accent2" presStyleCnt="0"/>
      <dgm:spPr/>
    </dgm:pt>
    <dgm:pt modelId="{AF85AF00-0A0A-4027-846B-DBBD558C53D0}" type="pres">
      <dgm:prSet presAssocID="{10EE8558-3BB8-479A-84C0-A756471C77E4}" presName="Accent" presStyleLbl="bgShp" presStyleIdx="1" presStyleCnt="6"/>
      <dgm:spPr/>
    </dgm:pt>
    <dgm:pt modelId="{9FCBB827-4AB0-4D7A-BD23-8125826EA708}" type="pres">
      <dgm:prSet presAssocID="{10EE8558-3BB8-479A-84C0-A756471C77E4}" presName="Child2" presStyleLbl="node1" presStyleIdx="1" presStyleCnt="6">
        <dgm:presLayoutVars>
          <dgm:chMax val="0"/>
          <dgm:chPref val="0"/>
          <dgm:bulletEnabled val="1"/>
        </dgm:presLayoutVars>
      </dgm:prSet>
      <dgm:spPr/>
    </dgm:pt>
    <dgm:pt modelId="{049072B8-BEE7-45BA-B669-F69FA6B260F5}" type="pres">
      <dgm:prSet presAssocID="{5B2AED1B-174F-4B3C-B1CE-D0D06CC7A667}" presName="Accent3" presStyleCnt="0"/>
      <dgm:spPr/>
    </dgm:pt>
    <dgm:pt modelId="{A5272F29-C5B8-4D6A-9BCC-7C382A4E0F97}" type="pres">
      <dgm:prSet presAssocID="{5B2AED1B-174F-4B3C-B1CE-D0D06CC7A667}" presName="Accent" presStyleLbl="bgShp" presStyleIdx="2" presStyleCnt="6"/>
      <dgm:spPr/>
    </dgm:pt>
    <dgm:pt modelId="{FD50653D-5474-4BEF-878A-9882CABD04B8}" type="pres">
      <dgm:prSet presAssocID="{5B2AED1B-174F-4B3C-B1CE-D0D06CC7A667}" presName="Child3" presStyleLbl="node1" presStyleIdx="2" presStyleCnt="6">
        <dgm:presLayoutVars>
          <dgm:chMax val="0"/>
          <dgm:chPref val="0"/>
          <dgm:bulletEnabled val="1"/>
        </dgm:presLayoutVars>
      </dgm:prSet>
      <dgm:spPr/>
    </dgm:pt>
    <dgm:pt modelId="{72050DB1-8160-47C3-A3A4-2698D41AC950}" type="pres">
      <dgm:prSet presAssocID="{91F7CBAF-79A2-42F7-B384-A3B800FCE987}" presName="Accent4" presStyleCnt="0"/>
      <dgm:spPr/>
    </dgm:pt>
    <dgm:pt modelId="{724A2CAD-8864-477D-BCC0-0B64ED6FF93C}" type="pres">
      <dgm:prSet presAssocID="{91F7CBAF-79A2-42F7-B384-A3B800FCE987}" presName="Accent" presStyleLbl="bgShp" presStyleIdx="3" presStyleCnt="6"/>
      <dgm:spPr/>
    </dgm:pt>
    <dgm:pt modelId="{F1E7F799-697D-4657-B4C8-4202BE7664A1}" type="pres">
      <dgm:prSet presAssocID="{91F7CBAF-79A2-42F7-B384-A3B800FCE987}" presName="Child4" presStyleLbl="node1" presStyleIdx="3" presStyleCnt="6">
        <dgm:presLayoutVars>
          <dgm:chMax val="0"/>
          <dgm:chPref val="0"/>
          <dgm:bulletEnabled val="1"/>
        </dgm:presLayoutVars>
      </dgm:prSet>
      <dgm:spPr/>
    </dgm:pt>
    <dgm:pt modelId="{5BD0D460-E7C3-4DD3-8BFD-F31BFD25D6FD}" type="pres">
      <dgm:prSet presAssocID="{FBEBAF7F-44C1-45E8-84B0-260E01327D5E}" presName="Accent5" presStyleCnt="0"/>
      <dgm:spPr/>
    </dgm:pt>
    <dgm:pt modelId="{EE9D30A4-64DE-4ADD-B1BF-0290D1E4B476}" type="pres">
      <dgm:prSet presAssocID="{FBEBAF7F-44C1-45E8-84B0-260E01327D5E}" presName="Accent" presStyleLbl="bgShp" presStyleIdx="4" presStyleCnt="6"/>
      <dgm:spPr/>
    </dgm:pt>
    <dgm:pt modelId="{71AFB5D6-FCA7-4231-BD01-7059E27E4880}" type="pres">
      <dgm:prSet presAssocID="{FBEBAF7F-44C1-45E8-84B0-260E01327D5E}" presName="Child5" presStyleLbl="node1" presStyleIdx="4" presStyleCnt="6">
        <dgm:presLayoutVars>
          <dgm:chMax val="0"/>
          <dgm:chPref val="0"/>
          <dgm:bulletEnabled val="1"/>
        </dgm:presLayoutVars>
      </dgm:prSet>
      <dgm:spPr/>
    </dgm:pt>
    <dgm:pt modelId="{524C9B2C-4AAD-434A-AA19-2721324FD08D}" type="pres">
      <dgm:prSet presAssocID="{82DA1F28-725C-4027-A839-C1F11E34D9C1}" presName="Accent6" presStyleCnt="0"/>
      <dgm:spPr/>
    </dgm:pt>
    <dgm:pt modelId="{62D8A606-F857-4A51-A7F5-61F2046FB364}" type="pres">
      <dgm:prSet presAssocID="{82DA1F28-725C-4027-A839-C1F11E34D9C1}" presName="Accent" presStyleLbl="bgShp" presStyleIdx="5" presStyleCnt="6"/>
      <dgm:spPr/>
    </dgm:pt>
    <dgm:pt modelId="{EED08882-6F84-4FC2-92D7-8784635E6F1E}" type="pres">
      <dgm:prSet presAssocID="{82DA1F28-725C-4027-A839-C1F11E34D9C1}" presName="Child6" presStyleLbl="node1" presStyleIdx="5" presStyleCnt="6">
        <dgm:presLayoutVars>
          <dgm:chMax val="0"/>
          <dgm:chPref val="0"/>
          <dgm:bulletEnabled val="1"/>
        </dgm:presLayoutVars>
      </dgm:prSet>
      <dgm:spPr/>
    </dgm:pt>
  </dgm:ptLst>
  <dgm:cxnLst>
    <dgm:cxn modelId="{9B1DF30C-53E8-46E7-8CB4-EE3CD0178DB3}" srcId="{CD0F7941-FEDA-4BF5-AF7F-1018A07F2CA5}" destId="{5B2AED1B-174F-4B3C-B1CE-D0D06CC7A667}" srcOrd="2" destOrd="0" parTransId="{CDB0A788-9014-4D50-9918-3FFEB566511F}" sibTransId="{9A5D5153-7E45-4342-9C4B-C791D39AAE18}"/>
    <dgm:cxn modelId="{514D8D12-B591-4567-92A1-DC6526CB3AD4}" type="presOf" srcId="{91F7CBAF-79A2-42F7-B384-A3B800FCE987}" destId="{F1E7F799-697D-4657-B4C8-4202BE7664A1}" srcOrd="0" destOrd="0" presId="urn:microsoft.com/office/officeart/2011/layout/HexagonRadial"/>
    <dgm:cxn modelId="{A2884719-3361-42F0-91CC-5EA18A87AAD5}" type="presOf" srcId="{FBEBAF7F-44C1-45E8-84B0-260E01327D5E}" destId="{71AFB5D6-FCA7-4231-BD01-7059E27E4880}" srcOrd="0" destOrd="0" presId="urn:microsoft.com/office/officeart/2011/layout/HexagonRadial"/>
    <dgm:cxn modelId="{A3A95A24-2545-4ECE-897C-8167CEA510DF}" srcId="{CD0F7941-FEDA-4BF5-AF7F-1018A07F2CA5}" destId="{82DA1F28-725C-4027-A839-C1F11E34D9C1}" srcOrd="5" destOrd="0" parTransId="{CDAD4AE0-A5BA-49CB-B03A-9A34AF9B531F}" sibTransId="{50C797D2-8F0B-4736-B7BD-761C4471454D}"/>
    <dgm:cxn modelId="{C9BD8027-5C5B-421C-924D-FC211D645064}" type="presOf" srcId="{5B2AED1B-174F-4B3C-B1CE-D0D06CC7A667}" destId="{FD50653D-5474-4BEF-878A-9882CABD04B8}" srcOrd="0" destOrd="0" presId="urn:microsoft.com/office/officeart/2011/layout/HexagonRadial"/>
    <dgm:cxn modelId="{EA871839-DDE1-4C33-AAB3-C5D3D6D8E256}" type="presOf" srcId="{CD0F7941-FEDA-4BF5-AF7F-1018A07F2CA5}" destId="{5A93C277-8BBF-4358-B1AD-5DB4E7F0E2CA}" srcOrd="0" destOrd="0" presId="urn:microsoft.com/office/officeart/2011/layout/HexagonRadial"/>
    <dgm:cxn modelId="{A8D86660-8C2F-4D02-8F8E-2DD64D080F32}" srcId="{CD0F7941-FEDA-4BF5-AF7F-1018A07F2CA5}" destId="{D181E512-F8E4-46FA-B2D6-6052C5CC7473}" srcOrd="0" destOrd="0" parTransId="{7AD3A402-9037-4FB4-8552-3D5D56B598C7}" sibTransId="{35A1F84B-1258-4434-BCAF-5CCD400D4CAB}"/>
    <dgm:cxn modelId="{65B3914A-FF99-4D06-A21E-B9E6BBD54885}" type="presOf" srcId="{87C860C8-2AD0-4E85-9A4B-EA9195EEA618}" destId="{1D17A4BA-1F57-4706-A032-30392E09EDE1}" srcOrd="0" destOrd="0" presId="urn:microsoft.com/office/officeart/2011/layout/HexagonRadial"/>
    <dgm:cxn modelId="{811EF66E-C4F1-4069-B671-1957897FA2F0}" type="presOf" srcId="{D181E512-F8E4-46FA-B2D6-6052C5CC7473}" destId="{836084A4-181C-4EE4-83F8-8F92F55F16FF}" srcOrd="0" destOrd="0" presId="urn:microsoft.com/office/officeart/2011/layout/HexagonRadial"/>
    <dgm:cxn modelId="{841AB18C-E01F-438A-B764-1D1ECACA407D}" type="presOf" srcId="{82DA1F28-725C-4027-A839-C1F11E34D9C1}" destId="{EED08882-6F84-4FC2-92D7-8784635E6F1E}" srcOrd="0" destOrd="0" presId="urn:microsoft.com/office/officeart/2011/layout/HexagonRadial"/>
    <dgm:cxn modelId="{9332DB9B-0A41-4432-94F2-646EBBA70724}" srcId="{CD0F7941-FEDA-4BF5-AF7F-1018A07F2CA5}" destId="{FBEBAF7F-44C1-45E8-84B0-260E01327D5E}" srcOrd="4" destOrd="0" parTransId="{EF7B0512-883B-49F8-ABE5-801E0F8D0B09}" sibTransId="{F4441621-F1E0-4AD5-AD71-3219713A2467}"/>
    <dgm:cxn modelId="{2F9A68A4-82C6-464E-B1E4-2D420C078DCF}" srcId="{CD0F7941-FEDA-4BF5-AF7F-1018A07F2CA5}" destId="{10EE8558-3BB8-479A-84C0-A756471C77E4}" srcOrd="1" destOrd="0" parTransId="{7E996575-3110-44EB-A46E-0E3B7E81D12E}" sibTransId="{0F8E23F0-AF09-4A02-A972-3CAB9323F709}"/>
    <dgm:cxn modelId="{F0F96EA9-FA36-45CB-8A3E-C4698FFD10C4}" type="presOf" srcId="{10EE8558-3BB8-479A-84C0-A756471C77E4}" destId="{9FCBB827-4AB0-4D7A-BD23-8125826EA708}" srcOrd="0" destOrd="0" presId="urn:microsoft.com/office/officeart/2011/layout/HexagonRadial"/>
    <dgm:cxn modelId="{9129AFD1-22BD-439E-8650-637C253C0501}" srcId="{87C860C8-2AD0-4E85-9A4B-EA9195EEA618}" destId="{CD0F7941-FEDA-4BF5-AF7F-1018A07F2CA5}" srcOrd="0" destOrd="0" parTransId="{C8BB1EAA-341F-49CA-AE17-4CB4B3517E56}" sibTransId="{9F557318-22F7-408A-AD92-8E9A3F27AE6F}"/>
    <dgm:cxn modelId="{14429FF5-560D-48BD-AD0A-B1B9CCCBD201}" srcId="{CD0F7941-FEDA-4BF5-AF7F-1018A07F2CA5}" destId="{91F7CBAF-79A2-42F7-B384-A3B800FCE987}" srcOrd="3" destOrd="0" parTransId="{D91C706E-DB16-4435-B8F8-36C86E94757C}" sibTransId="{34DAF5AC-09BD-49C7-9F54-0335B59CCDC7}"/>
    <dgm:cxn modelId="{98257E2D-3876-482A-9EEB-6384B4875893}" type="presParOf" srcId="{1D17A4BA-1F57-4706-A032-30392E09EDE1}" destId="{5A93C277-8BBF-4358-B1AD-5DB4E7F0E2CA}" srcOrd="0" destOrd="0" presId="urn:microsoft.com/office/officeart/2011/layout/HexagonRadial"/>
    <dgm:cxn modelId="{6A47D03B-593F-46E7-8F2E-44760686FA98}" type="presParOf" srcId="{1D17A4BA-1F57-4706-A032-30392E09EDE1}" destId="{453D5D05-755A-4C3D-9376-923C089E9ED7}" srcOrd="1" destOrd="0" presId="urn:microsoft.com/office/officeart/2011/layout/HexagonRadial"/>
    <dgm:cxn modelId="{81432BAA-3DCA-4D3F-90B1-B41654E8FDCC}" type="presParOf" srcId="{453D5D05-755A-4C3D-9376-923C089E9ED7}" destId="{D7631974-BC36-43C3-98FE-3F318B1C5127}" srcOrd="0" destOrd="0" presId="urn:microsoft.com/office/officeart/2011/layout/HexagonRadial"/>
    <dgm:cxn modelId="{67990E28-8AC6-4EC0-9D3A-BCEDA7041657}" type="presParOf" srcId="{1D17A4BA-1F57-4706-A032-30392E09EDE1}" destId="{836084A4-181C-4EE4-83F8-8F92F55F16FF}" srcOrd="2" destOrd="0" presId="urn:microsoft.com/office/officeart/2011/layout/HexagonRadial"/>
    <dgm:cxn modelId="{0386843C-8587-4398-AA8C-3E733564FD38}" type="presParOf" srcId="{1D17A4BA-1F57-4706-A032-30392E09EDE1}" destId="{E5E5F0FB-440C-45B2-94BF-968E28ED8301}" srcOrd="3" destOrd="0" presId="urn:microsoft.com/office/officeart/2011/layout/HexagonRadial"/>
    <dgm:cxn modelId="{EED7EE23-52E0-4210-A54B-27C5F9DBB4D1}" type="presParOf" srcId="{E5E5F0FB-440C-45B2-94BF-968E28ED8301}" destId="{AF85AF00-0A0A-4027-846B-DBBD558C53D0}" srcOrd="0" destOrd="0" presId="urn:microsoft.com/office/officeart/2011/layout/HexagonRadial"/>
    <dgm:cxn modelId="{298097E8-E22E-44F9-886F-5359771EACAE}" type="presParOf" srcId="{1D17A4BA-1F57-4706-A032-30392E09EDE1}" destId="{9FCBB827-4AB0-4D7A-BD23-8125826EA708}" srcOrd="4" destOrd="0" presId="urn:microsoft.com/office/officeart/2011/layout/HexagonRadial"/>
    <dgm:cxn modelId="{25519666-A234-4D8C-B102-D8115D485BB8}" type="presParOf" srcId="{1D17A4BA-1F57-4706-A032-30392E09EDE1}" destId="{049072B8-BEE7-45BA-B669-F69FA6B260F5}" srcOrd="5" destOrd="0" presId="urn:microsoft.com/office/officeart/2011/layout/HexagonRadial"/>
    <dgm:cxn modelId="{792D02B5-2123-4D57-A81F-6A031CEB7F06}" type="presParOf" srcId="{049072B8-BEE7-45BA-B669-F69FA6B260F5}" destId="{A5272F29-C5B8-4D6A-9BCC-7C382A4E0F97}" srcOrd="0" destOrd="0" presId="urn:microsoft.com/office/officeart/2011/layout/HexagonRadial"/>
    <dgm:cxn modelId="{87BFCA2A-3FDA-4D1B-AD2F-62BEA3146AD4}" type="presParOf" srcId="{1D17A4BA-1F57-4706-A032-30392E09EDE1}" destId="{FD50653D-5474-4BEF-878A-9882CABD04B8}" srcOrd="6" destOrd="0" presId="urn:microsoft.com/office/officeart/2011/layout/HexagonRadial"/>
    <dgm:cxn modelId="{27E76D9C-31C9-4340-976E-D1019FB00D83}" type="presParOf" srcId="{1D17A4BA-1F57-4706-A032-30392E09EDE1}" destId="{72050DB1-8160-47C3-A3A4-2698D41AC950}" srcOrd="7" destOrd="0" presId="urn:microsoft.com/office/officeart/2011/layout/HexagonRadial"/>
    <dgm:cxn modelId="{C32A1533-0854-4220-9D67-03F10280E1E6}" type="presParOf" srcId="{72050DB1-8160-47C3-A3A4-2698D41AC950}" destId="{724A2CAD-8864-477D-BCC0-0B64ED6FF93C}" srcOrd="0" destOrd="0" presId="urn:microsoft.com/office/officeart/2011/layout/HexagonRadial"/>
    <dgm:cxn modelId="{42EC2792-7D9A-4C8D-B391-DF5D0034DCE3}" type="presParOf" srcId="{1D17A4BA-1F57-4706-A032-30392E09EDE1}" destId="{F1E7F799-697D-4657-B4C8-4202BE7664A1}" srcOrd="8" destOrd="0" presId="urn:microsoft.com/office/officeart/2011/layout/HexagonRadial"/>
    <dgm:cxn modelId="{257881CC-BF07-4B03-A69A-5F58B1547B4E}" type="presParOf" srcId="{1D17A4BA-1F57-4706-A032-30392E09EDE1}" destId="{5BD0D460-E7C3-4DD3-8BFD-F31BFD25D6FD}" srcOrd="9" destOrd="0" presId="urn:microsoft.com/office/officeart/2011/layout/HexagonRadial"/>
    <dgm:cxn modelId="{54A3E676-BFF0-4042-8F05-B9BB30103A79}" type="presParOf" srcId="{5BD0D460-E7C3-4DD3-8BFD-F31BFD25D6FD}" destId="{EE9D30A4-64DE-4ADD-B1BF-0290D1E4B476}" srcOrd="0" destOrd="0" presId="urn:microsoft.com/office/officeart/2011/layout/HexagonRadial"/>
    <dgm:cxn modelId="{F351F5C9-C33D-4609-BFE4-943FE678147C}" type="presParOf" srcId="{1D17A4BA-1F57-4706-A032-30392E09EDE1}" destId="{71AFB5D6-FCA7-4231-BD01-7059E27E4880}" srcOrd="10" destOrd="0" presId="urn:microsoft.com/office/officeart/2011/layout/HexagonRadial"/>
    <dgm:cxn modelId="{3E9E1D7E-A0E3-4AAD-A544-5D09A3D017FC}" type="presParOf" srcId="{1D17A4BA-1F57-4706-A032-30392E09EDE1}" destId="{524C9B2C-4AAD-434A-AA19-2721324FD08D}" srcOrd="11" destOrd="0" presId="urn:microsoft.com/office/officeart/2011/layout/HexagonRadial"/>
    <dgm:cxn modelId="{89B2828F-7206-4BB5-A6D4-85CDE59FE429}" type="presParOf" srcId="{524C9B2C-4AAD-434A-AA19-2721324FD08D}" destId="{62D8A606-F857-4A51-A7F5-61F2046FB364}" srcOrd="0" destOrd="0" presId="urn:microsoft.com/office/officeart/2011/layout/HexagonRadial"/>
    <dgm:cxn modelId="{16D41710-BAF6-432E-BF61-FBB33E0E8D41}" type="presParOf" srcId="{1D17A4BA-1F57-4706-A032-30392E09EDE1}" destId="{EED08882-6F84-4FC2-92D7-8784635E6F1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3C277-8BBF-4358-B1AD-5DB4E7F0E2CA}">
      <dsp:nvSpPr>
        <dsp:cNvPr id="0" name=""/>
        <dsp:cNvSpPr/>
      </dsp:nvSpPr>
      <dsp:spPr>
        <a:xfrm>
          <a:off x="2640521" y="1540732"/>
          <a:ext cx="1958337" cy="1694041"/>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33% of gas consumption in Europe and 38% of gas consumption in Italy comes from Russia</a:t>
          </a:r>
          <a:endParaRPr lang="it-IT" sz="900" b="1" kern="1200" dirty="0">
            <a:solidFill>
              <a:schemeClr val="tx1"/>
            </a:solidFill>
          </a:endParaRPr>
        </a:p>
      </dsp:txBody>
      <dsp:txXfrm>
        <a:off x="2965045" y="1821458"/>
        <a:ext cx="1309289" cy="1132589"/>
      </dsp:txXfrm>
    </dsp:sp>
    <dsp:sp modelId="{AF85AF00-0A0A-4027-846B-DBBD558C53D0}">
      <dsp:nvSpPr>
        <dsp:cNvPr id="0" name=""/>
        <dsp:cNvSpPr/>
      </dsp:nvSpPr>
      <dsp:spPr>
        <a:xfrm>
          <a:off x="3866817" y="730247"/>
          <a:ext cx="738874" cy="63663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084A4-181C-4EE4-83F8-8F92F55F16FF}">
      <dsp:nvSpPr>
        <dsp:cNvPr id="0" name=""/>
        <dsp:cNvSpPr/>
      </dsp:nvSpPr>
      <dsp:spPr>
        <a:xfrm>
          <a:off x="2820913" y="0"/>
          <a:ext cx="1604843" cy="1388378"/>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Development of renewables and biofuels</a:t>
          </a:r>
          <a:endParaRPr lang="it-IT" sz="900" kern="1200" dirty="0"/>
        </a:p>
      </dsp:txBody>
      <dsp:txXfrm>
        <a:off x="3086870" y="230084"/>
        <a:ext cx="1072929" cy="928210"/>
      </dsp:txXfrm>
    </dsp:sp>
    <dsp:sp modelId="{A5272F29-C5B8-4D6A-9BCC-7C382A4E0F97}">
      <dsp:nvSpPr>
        <dsp:cNvPr id="0" name=""/>
        <dsp:cNvSpPr/>
      </dsp:nvSpPr>
      <dsp:spPr>
        <a:xfrm>
          <a:off x="4729141" y="1920422"/>
          <a:ext cx="738874" cy="63663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BB827-4AB0-4D7A-BD23-8125826EA708}">
      <dsp:nvSpPr>
        <dsp:cNvPr id="0" name=""/>
        <dsp:cNvSpPr/>
      </dsp:nvSpPr>
      <dsp:spPr>
        <a:xfrm>
          <a:off x="4292741" y="853945"/>
          <a:ext cx="1604843" cy="1388378"/>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t>Increase energy efficiency</a:t>
          </a:r>
        </a:p>
      </dsp:txBody>
      <dsp:txXfrm>
        <a:off x="4558698" y="1084029"/>
        <a:ext cx="1072929" cy="928210"/>
      </dsp:txXfrm>
    </dsp:sp>
    <dsp:sp modelId="{724A2CAD-8864-477D-BCC0-0B64ED6FF93C}">
      <dsp:nvSpPr>
        <dsp:cNvPr id="0" name=""/>
        <dsp:cNvSpPr/>
      </dsp:nvSpPr>
      <dsp:spPr>
        <a:xfrm>
          <a:off x="4130115" y="3263906"/>
          <a:ext cx="738874" cy="63663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0653D-5474-4BEF-878A-9882CABD04B8}">
      <dsp:nvSpPr>
        <dsp:cNvPr id="0" name=""/>
        <dsp:cNvSpPr/>
      </dsp:nvSpPr>
      <dsp:spPr>
        <a:xfrm>
          <a:off x="4292741" y="2532703"/>
          <a:ext cx="1604843" cy="1388378"/>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t>Increase national production</a:t>
          </a:r>
        </a:p>
      </dsp:txBody>
      <dsp:txXfrm>
        <a:off x="4558698" y="2762787"/>
        <a:ext cx="1072929" cy="928210"/>
      </dsp:txXfrm>
    </dsp:sp>
    <dsp:sp modelId="{EE9D30A4-64DE-4ADD-B1BF-0290D1E4B476}">
      <dsp:nvSpPr>
        <dsp:cNvPr id="0" name=""/>
        <dsp:cNvSpPr/>
      </dsp:nvSpPr>
      <dsp:spPr>
        <a:xfrm>
          <a:off x="2644166" y="3403365"/>
          <a:ext cx="738874" cy="63663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E7F799-697D-4657-B4C8-4202BE7664A1}">
      <dsp:nvSpPr>
        <dsp:cNvPr id="0" name=""/>
        <dsp:cNvSpPr/>
      </dsp:nvSpPr>
      <dsp:spPr>
        <a:xfrm>
          <a:off x="2820913" y="3387604"/>
          <a:ext cx="1604843" cy="1388378"/>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t>RE-GAS TERMINAL (LNG)</a:t>
          </a:r>
        </a:p>
      </dsp:txBody>
      <dsp:txXfrm>
        <a:off x="3086870" y="3617688"/>
        <a:ext cx="1072929" cy="928210"/>
      </dsp:txXfrm>
    </dsp:sp>
    <dsp:sp modelId="{62D8A606-F857-4A51-A7F5-61F2046FB364}">
      <dsp:nvSpPr>
        <dsp:cNvPr id="0" name=""/>
        <dsp:cNvSpPr/>
      </dsp:nvSpPr>
      <dsp:spPr>
        <a:xfrm>
          <a:off x="1767720" y="2213668"/>
          <a:ext cx="738874" cy="63663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FB5D6-FCA7-4231-BD01-7059E27E4880}">
      <dsp:nvSpPr>
        <dsp:cNvPr id="0" name=""/>
        <dsp:cNvSpPr/>
      </dsp:nvSpPr>
      <dsp:spPr>
        <a:xfrm>
          <a:off x="1342252" y="2533658"/>
          <a:ext cx="1604843" cy="1388378"/>
        </a:xfrm>
        <a:prstGeom prst="hexagon">
          <a:avLst>
            <a:gd name="adj" fmla="val 2857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Interventions aimed at calming the expensive energy for industries and customers</a:t>
          </a:r>
          <a:endParaRPr lang="it-IT" sz="900" kern="1200" dirty="0"/>
        </a:p>
      </dsp:txBody>
      <dsp:txXfrm>
        <a:off x="1608209" y="2763742"/>
        <a:ext cx="1072929" cy="928210"/>
      </dsp:txXfrm>
    </dsp:sp>
    <dsp:sp modelId="{EED08882-6F84-4FC2-92D7-8784635E6F1E}">
      <dsp:nvSpPr>
        <dsp:cNvPr id="0" name=""/>
        <dsp:cNvSpPr/>
      </dsp:nvSpPr>
      <dsp:spPr>
        <a:xfrm>
          <a:off x="1342252" y="852035"/>
          <a:ext cx="1604843" cy="1388378"/>
        </a:xfrm>
        <a:prstGeom prst="hexagon">
          <a:avLst>
            <a:gd name="adj" fmla="val 2857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t>Supply from other Countries</a:t>
          </a:r>
        </a:p>
      </dsp:txBody>
      <dsp:txXfrm>
        <a:off x="1608209" y="1082119"/>
        <a:ext cx="1072929" cy="92821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latin typeface="ShellMedium" panose="00000600000000000000" pitchFamily="50"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688C09-A274-4C07-9395-CBE67C0DE912}" type="datetimeFigureOut">
              <a:rPr lang="en-GB" smtClean="0">
                <a:latin typeface="ShellMedium" panose="00000600000000000000" pitchFamily="50" charset="0"/>
              </a:rPr>
              <a:pPr/>
              <a:t>18/05/2022</a:t>
            </a:fld>
            <a:endParaRPr lang="en-GB" dirty="0">
              <a:latin typeface="ShellMedium" panose="00000600000000000000" pitchFamily="50"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latin typeface="ShellMedium" panose="00000600000000000000" pitchFamily="50"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8B005D9-1AAC-4E6D-B9B3-BB8CB4FD9D30}" type="slidenum">
              <a:rPr lang="en-GB" smtClean="0">
                <a:latin typeface="ShellMedium" panose="00000600000000000000" pitchFamily="50" charset="0"/>
              </a:rPr>
              <a:pPr/>
              <a:t>‹#›</a:t>
            </a:fld>
            <a:endParaRPr lang="en-GB" dirty="0">
              <a:latin typeface="ShellMedium" panose="00000600000000000000" pitchFamily="50" charset="0"/>
            </a:endParaRPr>
          </a:p>
        </p:txBody>
      </p:sp>
    </p:spTree>
    <p:extLst>
      <p:ext uri="{BB962C8B-B14F-4D97-AF65-F5344CB8AC3E}">
        <p14:creationId xmlns:p14="http://schemas.microsoft.com/office/powerpoint/2010/main" val="2967973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Futura Medium" pitchFamily="2" charset="0"/>
              </a:defRPr>
            </a:lvl1pPr>
          </a:lstStyle>
          <a:p>
            <a:endParaRPr lang="en-GB" dirty="0">
              <a:latin typeface="ShellMedium" panose="00000600000000000000" pitchFamily="50" charset="0"/>
            </a:endParaRP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Futura Medium" pitchFamily="2" charset="0"/>
              </a:defRPr>
            </a:lvl1pPr>
          </a:lstStyle>
          <a:p>
            <a:fld id="{E8910CE4-810D-4C84-B7AD-48C304FEA169}" type="datetimeFigureOut">
              <a:rPr lang="en-GB" smtClean="0">
                <a:latin typeface="ShellMedium" panose="00000600000000000000" pitchFamily="50" charset="0"/>
              </a:rPr>
              <a:pPr/>
              <a:t>18/05/2022</a:t>
            </a:fld>
            <a:endParaRPr lang="en-GB" dirty="0">
              <a:latin typeface="ShellMedium" panose="00000600000000000000" pitchFamily="50" charset="0"/>
            </a:endParaRPr>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latin typeface="ShellMedium" panose="00000600000000000000" pitchFamily="50" charset="0"/>
            </a:endParaRP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Futura Medium" pitchFamily="2" charset="0"/>
              </a:defRPr>
            </a:lvl1pPr>
          </a:lstStyle>
          <a:p>
            <a:endParaRPr lang="en-GB" dirty="0">
              <a:latin typeface="ShellMedium" panose="00000600000000000000" pitchFamily="50" charset="0"/>
            </a:endParaRP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Futura Medium" pitchFamily="2" charset="0"/>
              </a:defRPr>
            </a:lvl1pPr>
          </a:lstStyle>
          <a:p>
            <a:fld id="{DE799493-6412-4470-9830-D005B358D66E}" type="slidenum">
              <a:rPr lang="en-GB" smtClean="0">
                <a:latin typeface="ShellMedium" panose="00000600000000000000" pitchFamily="50" charset="0"/>
              </a:rPr>
              <a:pPr/>
              <a:t>‹#›</a:t>
            </a:fld>
            <a:endParaRPr lang="en-GB" dirty="0">
              <a:latin typeface="ShellMedium" panose="00000600000000000000" pitchFamily="50" charset="0"/>
            </a:endParaRPr>
          </a:p>
        </p:txBody>
      </p:sp>
    </p:spTree>
    <p:extLst>
      <p:ext uri="{BB962C8B-B14F-4D97-AF65-F5344CB8AC3E}">
        <p14:creationId xmlns:p14="http://schemas.microsoft.com/office/powerpoint/2010/main" val="4162893719"/>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ShellMedium" panose="00000600000000000000" pitchFamily="50" charset="0"/>
        <a:ea typeface="+mn-ea"/>
        <a:cs typeface="+mn-cs"/>
      </a:defRPr>
    </a:lvl1pPr>
    <a:lvl2pPr marL="609585" algn="l" defTabSz="1219170" rtl="0" eaLnBrk="1" latinLnBrk="0" hangingPunct="1">
      <a:defRPr sz="1600" kern="1200">
        <a:solidFill>
          <a:schemeClr val="tx1"/>
        </a:solidFill>
        <a:latin typeface="ShellMedium" panose="00000600000000000000" pitchFamily="50" charset="0"/>
        <a:ea typeface="+mn-ea"/>
        <a:cs typeface="+mn-cs"/>
      </a:defRPr>
    </a:lvl2pPr>
    <a:lvl3pPr marL="1219170" algn="l" defTabSz="1219170" rtl="0" eaLnBrk="1" latinLnBrk="0" hangingPunct="1">
      <a:defRPr sz="1600" kern="1200">
        <a:solidFill>
          <a:schemeClr val="tx1"/>
        </a:solidFill>
        <a:latin typeface="ShellMedium" panose="00000600000000000000" pitchFamily="50" charset="0"/>
        <a:ea typeface="+mn-ea"/>
        <a:cs typeface="+mn-cs"/>
      </a:defRPr>
    </a:lvl3pPr>
    <a:lvl4pPr marL="1828754" algn="l" defTabSz="1219170" rtl="0" eaLnBrk="1" latinLnBrk="0" hangingPunct="1">
      <a:defRPr sz="1600" kern="1200">
        <a:solidFill>
          <a:schemeClr val="tx1"/>
        </a:solidFill>
        <a:latin typeface="ShellMedium" panose="00000600000000000000" pitchFamily="50" charset="0"/>
        <a:ea typeface="+mn-ea"/>
        <a:cs typeface="+mn-cs"/>
      </a:defRPr>
    </a:lvl4pPr>
    <a:lvl5pPr marL="2438339" algn="l" defTabSz="1219170" rtl="0" eaLnBrk="1" latinLnBrk="0" hangingPunct="1">
      <a:defRPr sz="1600" kern="1200">
        <a:solidFill>
          <a:schemeClr val="tx1"/>
        </a:solidFill>
        <a:latin typeface="ShellMedium" panose="00000600000000000000" pitchFamily="50"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200" b="0" i="0" u="none" strike="noStrike" kern="1200" cap="none" spc="0" normalizeH="0" baseline="0" noProof="0" smtClean="0">
                <a:ln>
                  <a:noFill/>
                </a:ln>
                <a:solidFill>
                  <a:srgbClr val="404040"/>
                </a:solidFill>
                <a:effectLst/>
                <a:uLnTx/>
                <a:uFillTx/>
                <a:latin typeface="ShellMedium" panose="00000600000000000000" pitchFamily="50"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404040"/>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50607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AAFFE-494D-4B23-9A09-64A04EB233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5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200" b="0" i="0" u="none" strike="noStrike" kern="1200" cap="none" spc="0" normalizeH="0" baseline="0" noProof="0" smtClean="0">
                <a:ln>
                  <a:noFill/>
                </a:ln>
                <a:solidFill>
                  <a:srgbClr val="404040"/>
                </a:solidFill>
                <a:effectLst/>
                <a:uLnTx/>
                <a:uFillTx/>
                <a:latin typeface="Futura Medium" pitchFamily="2"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404040"/>
              </a:solidFill>
              <a:effectLst/>
              <a:uLnTx/>
              <a:uFillTx/>
              <a:latin typeface="Futura Medium" pitchFamily="2" charset="0"/>
              <a:ea typeface="+mn-ea"/>
              <a:cs typeface="+mn-cs"/>
            </a:endParaRPr>
          </a:p>
        </p:txBody>
      </p:sp>
    </p:spTree>
    <p:extLst>
      <p:ext uri="{BB962C8B-B14F-4D97-AF65-F5344CB8AC3E}">
        <p14:creationId xmlns:p14="http://schemas.microsoft.com/office/powerpoint/2010/main" val="261042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200" b="0" i="0" u="none" strike="noStrike" kern="1200" cap="none" spc="0" normalizeH="0" baseline="0" noProof="0" smtClean="0">
                <a:ln>
                  <a:noFill/>
                </a:ln>
                <a:solidFill>
                  <a:srgbClr val="404040"/>
                </a:solidFill>
                <a:effectLst/>
                <a:uLnTx/>
                <a:uFillTx/>
                <a:latin typeface="Futura Medium" pitchFamily="2"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404040"/>
              </a:solidFill>
              <a:effectLst/>
              <a:uLnTx/>
              <a:uFillTx/>
              <a:latin typeface="Futura Medium" pitchFamily="2" charset="0"/>
              <a:ea typeface="+mn-ea"/>
              <a:cs typeface="+mn-cs"/>
            </a:endParaRPr>
          </a:p>
        </p:txBody>
      </p:sp>
    </p:spTree>
    <p:extLst>
      <p:ext uri="{BB962C8B-B14F-4D97-AF65-F5344CB8AC3E}">
        <p14:creationId xmlns:p14="http://schemas.microsoft.com/office/powerpoint/2010/main" val="270039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DE799493-6412-4470-9830-D005B358D66E}" type="slidenum">
              <a:rPr lang="en-GB" smtClean="0">
                <a:latin typeface="ShellMedium" panose="00000600000000000000" pitchFamily="50" charset="0"/>
              </a:rPr>
              <a:pPr/>
              <a:t>5</a:t>
            </a:fld>
            <a:endParaRPr lang="en-GB" dirty="0">
              <a:latin typeface="ShellMedium" panose="00000600000000000000" pitchFamily="50" charset="0"/>
            </a:endParaRPr>
          </a:p>
        </p:txBody>
      </p:sp>
    </p:spTree>
    <p:extLst>
      <p:ext uri="{BB962C8B-B14F-4D97-AF65-F5344CB8AC3E}">
        <p14:creationId xmlns:p14="http://schemas.microsoft.com/office/powerpoint/2010/main" val="221801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just">
              <a:lnSpc>
                <a:spcPts val="1300"/>
              </a:lnSpc>
              <a:spcAft>
                <a:spcPts val="600"/>
              </a:spcAft>
              <a:buFont typeface="Arial" panose="020B0604020202020204" pitchFamily="34" charset="0"/>
              <a:buNone/>
            </a:pPr>
            <a:endParaRPr lang="it-IT" sz="1600" dirty="0">
              <a:effectLst/>
              <a:latin typeface="Noto Sans Symbols"/>
              <a:ea typeface="Noto Sans Symbols"/>
              <a:cs typeface="Noto Sans Symbols"/>
            </a:endParaRPr>
          </a:p>
          <a:p>
            <a:endParaRPr lang="en-GB" b="1"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200" b="0" i="0" u="none" strike="noStrike" kern="1200" cap="none" spc="0" normalizeH="0" baseline="0" noProof="0" smtClean="0">
                <a:ln>
                  <a:noFill/>
                </a:ln>
                <a:solidFill>
                  <a:srgbClr val="404040"/>
                </a:solidFill>
                <a:effectLst/>
                <a:uLnTx/>
                <a:uFillTx/>
                <a:latin typeface="Futura Medium" pitchFamily="2"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404040"/>
              </a:solidFill>
              <a:effectLst/>
              <a:uLnTx/>
              <a:uFillTx/>
              <a:latin typeface="Futura Medium" pitchFamily="2" charset="0"/>
              <a:ea typeface="+mn-ea"/>
              <a:cs typeface="+mn-cs"/>
            </a:endParaRPr>
          </a:p>
        </p:txBody>
      </p:sp>
    </p:spTree>
    <p:extLst>
      <p:ext uri="{BB962C8B-B14F-4D97-AF65-F5344CB8AC3E}">
        <p14:creationId xmlns:p14="http://schemas.microsoft.com/office/powerpoint/2010/main" val="4611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200" b="0" i="0" u="none" strike="noStrike" kern="1200" cap="none" spc="0" normalizeH="0" baseline="0" noProof="0" smtClean="0">
                <a:ln>
                  <a:noFill/>
                </a:ln>
                <a:solidFill>
                  <a:srgbClr val="404040"/>
                </a:solidFill>
                <a:effectLst/>
                <a:uLnTx/>
                <a:uFillTx/>
                <a:latin typeface="Futura Medium" pitchFamily="2"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404040"/>
              </a:solidFill>
              <a:effectLst/>
              <a:uLnTx/>
              <a:uFillTx/>
              <a:latin typeface="Futura Medium" pitchFamily="2" charset="0"/>
              <a:ea typeface="+mn-ea"/>
              <a:cs typeface="+mn-cs"/>
            </a:endParaRPr>
          </a:p>
        </p:txBody>
      </p:sp>
    </p:spTree>
    <p:extLst>
      <p:ext uri="{BB962C8B-B14F-4D97-AF65-F5344CB8AC3E}">
        <p14:creationId xmlns:p14="http://schemas.microsoft.com/office/powerpoint/2010/main" val="3713955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5938" y="525463"/>
            <a:ext cx="3532187" cy="1985962"/>
          </a:xfrm>
        </p:spPr>
      </p:sp>
      <p:sp>
        <p:nvSpPr>
          <p:cNvPr id="3" name="Notes Placeholder 2"/>
          <p:cNvSpPr>
            <a:spLocks noGrp="1"/>
          </p:cNvSpPr>
          <p:nvPr>
            <p:ph type="body" idx="1"/>
          </p:nvPr>
        </p:nvSpPr>
        <p:spPr>
          <a:xfrm>
            <a:off x="710406" y="2752390"/>
            <a:ext cx="5683250" cy="8391143"/>
          </a:xfrm>
        </p:spPr>
        <p:txBody>
          <a:bodyPr>
            <a:noAutofit/>
          </a:bodyPr>
          <a:lstStyle/>
          <a:p>
            <a:pPr marL="0" lvl="0" indent="0" algn="just">
              <a:lnSpc>
                <a:spcPts val="1300"/>
              </a:lnSpc>
              <a:spcAft>
                <a:spcPts val="600"/>
              </a:spcAft>
              <a:buFont typeface="Arial" panose="020B0604020202020204" pitchFamily="34" charset="0"/>
              <a:buNone/>
            </a:pPr>
            <a:br>
              <a:rPr lang="en-GB" sz="1800" dirty="0">
                <a:solidFill>
                  <a:srgbClr val="000000"/>
                </a:solidFill>
                <a:effectLst/>
                <a:latin typeface="Futura Light" panose="00000400000000000000" pitchFamily="2" charset="0"/>
                <a:ea typeface="Calibri" panose="020F0502020204030204" pitchFamily="34" charset="0"/>
                <a:cs typeface="Times New Roman" panose="02020603050405020304" pitchFamily="18" charset="0"/>
              </a:rPr>
            </a:br>
            <a:endParaRPr lang="en-GB" kern="1200"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200" b="0" i="0" u="none" strike="noStrike" kern="1200" cap="none" spc="0" normalizeH="0" baseline="0" noProof="0" smtClean="0">
                <a:ln>
                  <a:noFill/>
                </a:ln>
                <a:solidFill>
                  <a:srgbClr val="404040"/>
                </a:solidFill>
                <a:effectLst/>
                <a:uLnTx/>
                <a:uFillTx/>
                <a:latin typeface="Futura Medium" pitchFamily="2"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404040"/>
              </a:solidFill>
              <a:effectLst/>
              <a:uLnTx/>
              <a:uFillTx/>
              <a:latin typeface="Futura Medium" pitchFamily="2" charset="0"/>
              <a:ea typeface="+mn-ea"/>
              <a:cs typeface="+mn-cs"/>
            </a:endParaRPr>
          </a:p>
        </p:txBody>
      </p:sp>
    </p:spTree>
    <p:extLst>
      <p:ext uri="{BB962C8B-B14F-4D97-AF65-F5344CB8AC3E}">
        <p14:creationId xmlns:p14="http://schemas.microsoft.com/office/powerpoint/2010/main" val="54856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ShellMedium" panose="00000600000000000000" pitchFamily="50" charset="0"/>
              </a:rPr>
              <a:pPr/>
              <a:t>9</a:t>
            </a:fld>
            <a:endParaRPr lang="en-GB" dirty="0">
              <a:latin typeface="ShellMedium" panose="00000600000000000000" pitchFamily="50" charset="0"/>
            </a:endParaRPr>
          </a:p>
        </p:txBody>
      </p:sp>
    </p:spTree>
    <p:extLst>
      <p:ext uri="{BB962C8B-B14F-4D97-AF65-F5344CB8AC3E}">
        <p14:creationId xmlns:p14="http://schemas.microsoft.com/office/powerpoint/2010/main" val="2746980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Master" Target="../slideMasters/slideMaster5.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Master" Target="../slideMasters/slideMaster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Layouts/_rels/slideLayout59.xml.rels><?xml version="1.0" encoding="UTF-8" standalone="yes"?>
<Relationships xmlns="http://schemas.openxmlformats.org/package/2006/relationships"><Relationship Id="rId8" Type="http://schemas.openxmlformats.org/officeDocument/2006/relationships/hyperlink" Target="https://www.design.shell/" TargetMode="External"/><Relationship Id="rId3" Type="http://schemas.openxmlformats.org/officeDocument/2006/relationships/hyperlink" Target="https://creativehub.shell.com/" TargetMode="External"/><Relationship Id="rId7" Type="http://schemas.openxmlformats.org/officeDocument/2006/relationships/hyperlink" Target="https://oneweb.shell.com/" TargetMode="External"/><Relationship Id="rId2" Type="http://schemas.openxmlformats.org/officeDocument/2006/relationships/image" Target="../media/image43.jpeg"/><Relationship Id="rId1" Type="http://schemas.openxmlformats.org/officeDocument/2006/relationships/slideMaster" Target="../slideMasters/slideMaster2.xml"/><Relationship Id="rId6" Type="http://schemas.openxmlformats.org/officeDocument/2006/relationships/hyperlink" Target="https://brandcentral.shell.com/en_gb/applying-the-brand/applying-our-brand/communications-policy.html" TargetMode="External"/><Relationship Id="rId5" Type="http://schemas.openxmlformats.org/officeDocument/2006/relationships/hyperlink" Target="https://www.digital.shell/" TargetMode="External"/><Relationship Id="rId4" Type="http://schemas.openxmlformats.org/officeDocument/2006/relationships/image" Target="../media/image44.png"/><Relationship Id="rId9" Type="http://schemas.openxmlformats.org/officeDocument/2006/relationships/hyperlink" Target="https://www.brandcentral.shell.co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hub.shell.com/news/453196/shell-health-alert-for-covid-19-outbreak" TargetMode="External"/><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46.svg"/><Relationship Id="rId4" Type="http://schemas.openxmlformats.org/officeDocument/2006/relationships/image" Target="../media/image4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50.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3" name="Rectangle 102"/>
          <p:cNvSpPr/>
          <p:nvPr userDrawn="1"/>
        </p:nvSpPr>
        <p:spPr bwMode="gray">
          <a:xfrm>
            <a:off x="0" y="4313786"/>
            <a:ext cx="12192000" cy="25442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endParaRPr>
          </a:p>
        </p:txBody>
      </p:sp>
      <p:sp>
        <p:nvSpPr>
          <p:cNvPr id="28" name="Rectangle 2"/>
          <p:cNvSpPr>
            <a:spLocks noGrp="1" noChangeArrowheads="1"/>
          </p:cNvSpPr>
          <p:nvPr userDrawn="1">
            <p:ph type="ctrTitle"/>
          </p:nvPr>
        </p:nvSpPr>
        <p:spPr>
          <a:xfrm>
            <a:off x="1779490" y="951614"/>
            <a:ext cx="9899747" cy="918000"/>
          </a:xfrm>
          <a:noFill/>
        </p:spPr>
        <p:txBody>
          <a:bodyPr lIns="0" tIns="0" rIns="0" anchor="ctr" anchorCtr="0"/>
          <a:lstStyle>
            <a:lvl1pPr>
              <a:lnSpc>
                <a:spcPct val="110000"/>
              </a:lnSpc>
              <a:defRPr sz="2800" b="0" kern="1200" cap="none" spc="0" baseline="0">
                <a:solidFill>
                  <a:schemeClr val="tx1"/>
                </a:solidFill>
                <a:latin typeface="ShellBold" panose="00000800000000000000" pitchFamily="50" charset="0"/>
                <a:cs typeface="Arial" pitchFamily="34" charset="0"/>
              </a:defRPr>
            </a:lvl1pPr>
          </a:lstStyle>
          <a:p>
            <a:r>
              <a:rPr lang="en-GB"/>
              <a:t>Click to edit Master title style</a:t>
            </a:r>
            <a:endParaRPr lang="en-GB" dirty="0"/>
          </a:p>
        </p:txBody>
      </p:sp>
      <p:sp>
        <p:nvSpPr>
          <p:cNvPr id="29" name="Rectangle 3"/>
          <p:cNvSpPr>
            <a:spLocks noGrp="1" noChangeArrowheads="1"/>
          </p:cNvSpPr>
          <p:nvPr userDrawn="1">
            <p:ph type="subTitle" idx="1"/>
          </p:nvPr>
        </p:nvSpPr>
        <p:spPr>
          <a:xfrm>
            <a:off x="1779490" y="3310197"/>
            <a:ext cx="9899747" cy="749808"/>
          </a:xfrm>
        </p:spPr>
        <p:txBody>
          <a:bodyPr anchor="b" anchorCtr="0"/>
          <a:lstStyle>
            <a:lvl1pPr marL="0" indent="0">
              <a:lnSpc>
                <a:spcPct val="100000"/>
              </a:lnSpc>
              <a:spcBef>
                <a:spcPct val="0"/>
              </a:spcBef>
              <a:spcAft>
                <a:spcPts val="0"/>
              </a:spcAft>
              <a:buFont typeface="Wingdings" pitchFamily="2" charset="2"/>
              <a:buNone/>
              <a:defRPr sz="1800" baseline="0">
                <a:solidFill>
                  <a:schemeClr val="tx1"/>
                </a:solidFill>
                <a:latin typeface="+mn-lt"/>
                <a:cs typeface="Arial" pitchFamily="34" charset="0"/>
              </a:defRPr>
            </a:lvl1pPr>
          </a:lstStyle>
          <a:p>
            <a:r>
              <a:rPr lang="en-GB"/>
              <a:t>Click to edit Master subtitle style</a:t>
            </a:r>
            <a:endParaRPr lang="en-GB" dirty="0"/>
          </a:p>
        </p:txBody>
      </p:sp>
      <p:sp>
        <p:nvSpPr>
          <p:cNvPr id="32" name="Text Placeholder 31"/>
          <p:cNvSpPr>
            <a:spLocks noGrp="1"/>
          </p:cNvSpPr>
          <p:nvPr userDrawn="1">
            <p:ph type="body" sz="quarter" idx="10" hasCustomPrompt="1"/>
          </p:nvPr>
        </p:nvSpPr>
        <p:spPr>
          <a:xfrm>
            <a:off x="1779490" y="4588235"/>
            <a:ext cx="7810528" cy="237600"/>
          </a:xfrm>
        </p:spPr>
        <p:txBody>
          <a:bodyPr anchor="t" anchorCtr="0"/>
          <a:lstStyle>
            <a:lvl1pPr>
              <a:lnSpc>
                <a:spcPct val="100000"/>
              </a:lnSpc>
              <a:buNone/>
              <a:defRPr sz="1400">
                <a:solidFill>
                  <a:schemeClr val="tx1"/>
                </a:solidFill>
                <a:latin typeface="ShellBold" panose="00000800000000000000" pitchFamily="50" charset="0"/>
              </a:defRPr>
            </a:lvl1pPr>
          </a:lstStyle>
          <a:p>
            <a:pPr lvl="0"/>
            <a:r>
              <a:rPr lang="en-GB" dirty="0"/>
              <a:t>Click to insert Author’s Name</a:t>
            </a:r>
          </a:p>
        </p:txBody>
      </p:sp>
      <p:sp>
        <p:nvSpPr>
          <p:cNvPr id="33" name="Text Placeholder 31"/>
          <p:cNvSpPr>
            <a:spLocks noGrp="1"/>
          </p:cNvSpPr>
          <p:nvPr userDrawn="1">
            <p:ph type="body" sz="quarter" idx="11" hasCustomPrompt="1"/>
          </p:nvPr>
        </p:nvSpPr>
        <p:spPr>
          <a:xfrm>
            <a:off x="1779490" y="4840064"/>
            <a:ext cx="7810528" cy="237600"/>
          </a:xfrm>
        </p:spPr>
        <p:txBody>
          <a:bodyPr anchor="t" anchorCtr="0"/>
          <a:lstStyle>
            <a:lvl1pPr>
              <a:lnSpc>
                <a:spcPct val="100000"/>
              </a:lnSpc>
              <a:buNone/>
              <a:defRPr sz="1400">
                <a:solidFill>
                  <a:schemeClr val="tx1"/>
                </a:solidFill>
                <a:latin typeface="+mn-lt"/>
              </a:defRPr>
            </a:lvl1pPr>
          </a:lstStyle>
          <a:p>
            <a:pPr lvl="0"/>
            <a:r>
              <a:rPr lang="en-GB" dirty="0"/>
              <a:t>Click to insert Role in Organisation</a:t>
            </a:r>
          </a:p>
        </p:txBody>
      </p:sp>
      <p:sp>
        <p:nvSpPr>
          <p:cNvPr id="24"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Copyright of Shell Italia</a:t>
            </a:r>
          </a:p>
        </p:txBody>
      </p:sp>
      <p:sp>
        <p:nvSpPr>
          <p:cNvPr id="2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9" name="Rectangle 18" descr="&lt;Shell Yellow Bar&gt;" title="&lt;Shell Yellow Bar&gt;"/>
          <p:cNvSpPr/>
          <p:nvPr userDrawn="1"/>
        </p:nvSpPr>
        <p:spPr bwMode="gray">
          <a:xfrm>
            <a:off x="1778011" y="76199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pic>
        <p:nvPicPr>
          <p:cNvPr id="20" name="Picture 19" descr="PECT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00" y="645968"/>
            <a:ext cx="1524000" cy="1524000"/>
          </a:xfrm>
          <a:prstGeom prst="rect">
            <a:avLst/>
          </a:prstGeom>
        </p:spPr>
      </p:pic>
      <p:sp>
        <p:nvSpPr>
          <p:cNvPr id="8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8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3" name="TextBox 12" descr="CONFIDENTIAL_TAG_0xFFEE">
            <a:extLst>
              <a:ext uri="{FF2B5EF4-FFF2-40B4-BE49-F238E27FC236}">
                <a16:creationId xmlns:a16="http://schemas.microsoft.com/office/drawing/2014/main" id="{166CAE6A-02D1-44C6-B08F-FB626940BCAE}"/>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cSld>
  <p:clrMapOvr>
    <a:masterClrMapping/>
  </p:clrMapOvr>
  <p:transition/>
  <p:hf hdr="0"/>
  <p:extLst>
    <p:ext uri="{DCECCB84-F9BA-43D5-87BE-67443E8EF086}">
      <p15:sldGuideLst xmlns:p15="http://schemas.microsoft.com/office/powerpoint/2012/main">
        <p15:guide id="1" pos="198" userDrawn="1">
          <p15:clr>
            <a:srgbClr val="FBAE40"/>
          </p15:clr>
        </p15:guide>
        <p15:guide id="4" pos="7357" userDrawn="1">
          <p15:clr>
            <a:srgbClr val="FBAE40"/>
          </p15:clr>
        </p15:guide>
        <p15:guide id="5" pos="1121" userDrawn="1">
          <p15:clr>
            <a:srgbClr val="FBAE40"/>
          </p15:clr>
        </p15:guide>
        <p15:guide id="6" orient="horz" pos="4074" userDrawn="1">
          <p15:clr>
            <a:srgbClr val="FBAE40"/>
          </p15:clr>
        </p15:guide>
        <p15:guide id="7"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509312" y="6201069"/>
            <a:ext cx="5543051" cy="158455"/>
          </a:xfrm>
        </p:spPr>
        <p:txBody>
          <a:bodyPr wrap="square">
            <a:noAutofit/>
          </a:bodyPr>
          <a:lstStyle>
            <a:lvl1pPr>
              <a:defRPr sz="900" cap="none" baseline="0">
                <a:solidFill>
                  <a:schemeClr val="tx1"/>
                </a:solidFill>
                <a:latin typeface="+mn-lt"/>
              </a:defRPr>
            </a:lvl1pPr>
          </a:lstStyle>
          <a:p>
            <a:pPr lvl="0"/>
            <a:r>
              <a:rPr lang="en-GB" dirty="0"/>
              <a:t>Click to edit source</a:t>
            </a:r>
          </a:p>
        </p:txBody>
      </p:sp>
      <p:sp>
        <p:nvSpPr>
          <p:cNvPr id="32" name="Rectangle 2"/>
          <p:cNvSpPr>
            <a:spLocks noGrp="1" noChangeArrowheads="1"/>
          </p:cNvSpPr>
          <p:nvPr>
            <p:ph type="title"/>
          </p:nvPr>
        </p:nvSpPr>
        <p:spPr bwMode="auto">
          <a:xfrm>
            <a:off x="508000" y="712800"/>
            <a:ext cx="11171237"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atin typeface="ShellBold" panose="00000800000000000000" pitchFamily="50" charset="0"/>
              </a:defRPr>
            </a:lvl1pPr>
          </a:lstStyle>
          <a:p>
            <a:pPr lvl="0"/>
            <a:r>
              <a:rPr lang="en-GB" noProof="0"/>
              <a:t>Click to edit Master title style</a:t>
            </a:r>
            <a:endParaRPr lang="en-GB" noProof="0" dirty="0"/>
          </a:p>
        </p:txBody>
      </p:sp>
      <p:sp>
        <p:nvSpPr>
          <p:cNvPr id="39" name="Content Placeholder 51"/>
          <p:cNvSpPr>
            <a:spLocks noGrp="1"/>
          </p:cNvSpPr>
          <p:nvPr>
            <p:ph sz="quarter" idx="45" hasCustomPrompt="1"/>
          </p:nvPr>
        </p:nvSpPr>
        <p:spPr>
          <a:xfrm>
            <a:off x="508000" y="4199574"/>
            <a:ext cx="5468938" cy="234616"/>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Click to edit Unit of measure</a:t>
            </a:r>
          </a:p>
        </p:txBody>
      </p:sp>
      <p:sp>
        <p:nvSpPr>
          <p:cNvPr id="40" name="Content Placeholder 51"/>
          <p:cNvSpPr>
            <a:spLocks noGrp="1"/>
          </p:cNvSpPr>
          <p:nvPr>
            <p:ph sz="quarter" idx="46" hasCustomPrompt="1"/>
          </p:nvPr>
        </p:nvSpPr>
        <p:spPr>
          <a:xfrm>
            <a:off x="508000" y="3864611"/>
            <a:ext cx="5468938" cy="268150"/>
          </a:xfrm>
        </p:spPr>
        <p:txBody>
          <a:bodyPr vert="horz" wrap="square" lIns="0" tIns="0" rIns="0" bIns="0" rtlCol="0">
            <a:spAutoFit/>
          </a:bodyPr>
          <a:lstStyle>
            <a:lvl1pPr>
              <a:defRPr lang="nl-NL" sz="1600" kern="1200" cap="none" baseline="0" dirty="0">
                <a:solidFill>
                  <a:schemeClr val="tx1"/>
                </a:solidFill>
                <a:latin typeface="ShellBold" panose="00000800000000000000" pitchFamily="50"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cxnSp>
        <p:nvCxnSpPr>
          <p:cNvPr id="41" name="Straight Connector 40"/>
          <p:cNvCxnSpPr/>
          <p:nvPr userDrawn="1"/>
        </p:nvCxnSpPr>
        <p:spPr>
          <a:xfrm>
            <a:off x="508000" y="4141370"/>
            <a:ext cx="5468938" cy="941"/>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Chart Placeholder 16"/>
          <p:cNvSpPr>
            <a:spLocks noGrp="1"/>
          </p:cNvSpPr>
          <p:nvPr>
            <p:ph type="chart" sz="quarter" idx="47"/>
          </p:nvPr>
        </p:nvSpPr>
        <p:spPr>
          <a:xfrm>
            <a:off x="508000" y="4456229"/>
            <a:ext cx="5468938" cy="1623641"/>
          </a:xfrm>
        </p:spPr>
        <p:txBody>
          <a:bodyPr>
            <a:normAutofit/>
          </a:bodyPr>
          <a:lstStyle>
            <a:lvl1pPr>
              <a:defRPr sz="1400">
                <a:solidFill>
                  <a:schemeClr val="tx1"/>
                </a:solidFill>
                <a:latin typeface="+mn-lt"/>
              </a:defRPr>
            </a:lvl1pPr>
          </a:lstStyle>
          <a:p>
            <a:r>
              <a:rPr lang="en-GB"/>
              <a:t>Click icon to add chart</a:t>
            </a:r>
            <a:endParaRPr lang="en-GB" dirty="0"/>
          </a:p>
        </p:txBody>
      </p:sp>
      <p:cxnSp>
        <p:nvCxnSpPr>
          <p:cNvPr id="43" name="Straight Connector 42"/>
          <p:cNvCxnSpPr/>
          <p:nvPr userDrawn="1"/>
        </p:nvCxnSpPr>
        <p:spPr>
          <a:xfrm flipV="1">
            <a:off x="508000" y="5966640"/>
            <a:ext cx="5468938" cy="188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Content Placeholder 51"/>
          <p:cNvSpPr>
            <a:spLocks noGrp="1"/>
          </p:cNvSpPr>
          <p:nvPr>
            <p:ph sz="quarter" idx="54" hasCustomPrompt="1"/>
          </p:nvPr>
        </p:nvSpPr>
        <p:spPr>
          <a:xfrm>
            <a:off x="508000" y="1863726"/>
            <a:ext cx="5468938" cy="234616"/>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Click to edit Unit of measure</a:t>
            </a:r>
          </a:p>
        </p:txBody>
      </p:sp>
      <p:sp>
        <p:nvSpPr>
          <p:cNvPr id="100" name="Content Placeholder 51"/>
          <p:cNvSpPr>
            <a:spLocks noGrp="1"/>
          </p:cNvSpPr>
          <p:nvPr>
            <p:ph sz="quarter" idx="55" hasCustomPrompt="1"/>
          </p:nvPr>
        </p:nvSpPr>
        <p:spPr>
          <a:xfrm>
            <a:off x="508000" y="1528763"/>
            <a:ext cx="5468938" cy="268150"/>
          </a:xfrm>
        </p:spPr>
        <p:txBody>
          <a:bodyPr vert="horz" wrap="square" lIns="0" tIns="0" rIns="0" bIns="0" rtlCol="0">
            <a:spAutoFit/>
          </a:bodyPr>
          <a:lstStyle>
            <a:lvl1pPr>
              <a:defRPr lang="nl-NL" sz="1600" kern="1200" cap="none" baseline="0" dirty="0">
                <a:solidFill>
                  <a:schemeClr val="tx1"/>
                </a:solidFill>
                <a:latin typeface="ShellBold" panose="00000800000000000000" pitchFamily="50"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cxnSp>
        <p:nvCxnSpPr>
          <p:cNvPr id="101" name="Straight Connector 100"/>
          <p:cNvCxnSpPr/>
          <p:nvPr userDrawn="1"/>
        </p:nvCxnSpPr>
        <p:spPr>
          <a:xfrm>
            <a:off x="508000" y="1805522"/>
            <a:ext cx="5468938" cy="941"/>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2" name="Chart Placeholder 16"/>
          <p:cNvSpPr>
            <a:spLocks noGrp="1"/>
          </p:cNvSpPr>
          <p:nvPr>
            <p:ph type="chart" sz="quarter" idx="56"/>
          </p:nvPr>
        </p:nvSpPr>
        <p:spPr>
          <a:xfrm>
            <a:off x="508000" y="2120382"/>
            <a:ext cx="5468938" cy="1623641"/>
          </a:xfrm>
        </p:spPr>
        <p:txBody>
          <a:bodyPr>
            <a:normAutofit/>
          </a:bodyPr>
          <a:lstStyle>
            <a:lvl1pPr>
              <a:defRPr sz="1400">
                <a:solidFill>
                  <a:schemeClr val="tx1"/>
                </a:solidFill>
                <a:latin typeface="+mn-lt"/>
              </a:defRPr>
            </a:lvl1pPr>
          </a:lstStyle>
          <a:p>
            <a:r>
              <a:rPr lang="en-GB"/>
              <a:t>Click icon to add chart</a:t>
            </a:r>
            <a:endParaRPr lang="en-GB" dirty="0"/>
          </a:p>
        </p:txBody>
      </p:sp>
      <p:cxnSp>
        <p:nvCxnSpPr>
          <p:cNvPr id="103" name="Straight Connector 102"/>
          <p:cNvCxnSpPr/>
          <p:nvPr userDrawn="1"/>
        </p:nvCxnSpPr>
        <p:spPr>
          <a:xfrm flipV="1">
            <a:off x="508000" y="3732357"/>
            <a:ext cx="5468938" cy="188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Content Placeholder 51"/>
          <p:cNvSpPr>
            <a:spLocks noGrp="1"/>
          </p:cNvSpPr>
          <p:nvPr>
            <p:ph sz="quarter" idx="57" hasCustomPrompt="1"/>
          </p:nvPr>
        </p:nvSpPr>
        <p:spPr>
          <a:xfrm>
            <a:off x="6215063" y="4199574"/>
            <a:ext cx="5464175" cy="234616"/>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Click to edit Unit of measure</a:t>
            </a:r>
          </a:p>
        </p:txBody>
      </p:sp>
      <p:sp>
        <p:nvSpPr>
          <p:cNvPr id="105" name="Content Placeholder 51"/>
          <p:cNvSpPr>
            <a:spLocks noGrp="1"/>
          </p:cNvSpPr>
          <p:nvPr>
            <p:ph sz="quarter" idx="58" hasCustomPrompt="1"/>
          </p:nvPr>
        </p:nvSpPr>
        <p:spPr>
          <a:xfrm>
            <a:off x="6215063" y="3864611"/>
            <a:ext cx="5464175" cy="268150"/>
          </a:xfrm>
        </p:spPr>
        <p:txBody>
          <a:bodyPr vert="horz" wrap="square" lIns="0" tIns="0" rIns="0" bIns="0" rtlCol="0">
            <a:spAutoFit/>
          </a:bodyPr>
          <a:lstStyle>
            <a:lvl1pPr>
              <a:defRPr lang="nl-NL" sz="1600" kern="1200" cap="none" baseline="0" dirty="0">
                <a:solidFill>
                  <a:schemeClr val="tx1"/>
                </a:solidFill>
                <a:latin typeface="ShellBold" panose="00000800000000000000" pitchFamily="50"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cxnSp>
        <p:nvCxnSpPr>
          <p:cNvPr id="106" name="Straight Connector 105"/>
          <p:cNvCxnSpPr/>
          <p:nvPr userDrawn="1"/>
        </p:nvCxnSpPr>
        <p:spPr>
          <a:xfrm>
            <a:off x="6215063" y="4141387"/>
            <a:ext cx="5464175" cy="91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7" name="Chart Placeholder 16"/>
          <p:cNvSpPr>
            <a:spLocks noGrp="1"/>
          </p:cNvSpPr>
          <p:nvPr>
            <p:ph type="chart" sz="quarter" idx="59"/>
          </p:nvPr>
        </p:nvSpPr>
        <p:spPr>
          <a:xfrm>
            <a:off x="6215063" y="4456229"/>
            <a:ext cx="5464175" cy="1623641"/>
          </a:xfrm>
        </p:spPr>
        <p:txBody>
          <a:bodyPr>
            <a:normAutofit/>
          </a:bodyPr>
          <a:lstStyle>
            <a:lvl1pPr>
              <a:defRPr sz="1400">
                <a:solidFill>
                  <a:schemeClr val="tx1"/>
                </a:solidFill>
                <a:latin typeface="+mn-lt"/>
              </a:defRPr>
            </a:lvl1pPr>
          </a:lstStyle>
          <a:p>
            <a:r>
              <a:rPr lang="en-GB"/>
              <a:t>Click icon to add chart</a:t>
            </a:r>
            <a:endParaRPr lang="en-GB" dirty="0"/>
          </a:p>
        </p:txBody>
      </p:sp>
      <p:cxnSp>
        <p:nvCxnSpPr>
          <p:cNvPr id="108" name="Straight Connector 107"/>
          <p:cNvCxnSpPr/>
          <p:nvPr userDrawn="1"/>
        </p:nvCxnSpPr>
        <p:spPr>
          <a:xfrm flipV="1">
            <a:off x="6215063" y="5966657"/>
            <a:ext cx="5464175" cy="182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Content Placeholder 51"/>
          <p:cNvSpPr>
            <a:spLocks noGrp="1"/>
          </p:cNvSpPr>
          <p:nvPr>
            <p:ph sz="quarter" idx="60" hasCustomPrompt="1"/>
          </p:nvPr>
        </p:nvSpPr>
        <p:spPr>
          <a:xfrm>
            <a:off x="6215063" y="1863726"/>
            <a:ext cx="5464175" cy="234616"/>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Click to edit Unit of measure</a:t>
            </a:r>
          </a:p>
        </p:txBody>
      </p:sp>
      <p:sp>
        <p:nvSpPr>
          <p:cNvPr id="110" name="Content Placeholder 51"/>
          <p:cNvSpPr>
            <a:spLocks noGrp="1"/>
          </p:cNvSpPr>
          <p:nvPr>
            <p:ph sz="quarter" idx="61" hasCustomPrompt="1"/>
          </p:nvPr>
        </p:nvSpPr>
        <p:spPr>
          <a:xfrm>
            <a:off x="6215063" y="1528763"/>
            <a:ext cx="5464175" cy="268150"/>
          </a:xfrm>
        </p:spPr>
        <p:txBody>
          <a:bodyPr vert="horz" wrap="square" lIns="0" tIns="0" rIns="0" bIns="0" rtlCol="0">
            <a:spAutoFit/>
          </a:bodyPr>
          <a:lstStyle>
            <a:lvl1pPr>
              <a:defRPr lang="nl-NL" sz="1600" kern="1200" cap="none" baseline="0" dirty="0">
                <a:solidFill>
                  <a:schemeClr val="tx1"/>
                </a:solidFill>
                <a:latin typeface="ShellBold" panose="00000800000000000000" pitchFamily="50"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cxnSp>
        <p:nvCxnSpPr>
          <p:cNvPr id="111" name="Straight Connector 110"/>
          <p:cNvCxnSpPr/>
          <p:nvPr userDrawn="1"/>
        </p:nvCxnSpPr>
        <p:spPr>
          <a:xfrm>
            <a:off x="6215063" y="1805539"/>
            <a:ext cx="5464175" cy="91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12" name="Chart Placeholder 16"/>
          <p:cNvSpPr>
            <a:spLocks noGrp="1"/>
          </p:cNvSpPr>
          <p:nvPr>
            <p:ph type="chart" sz="quarter" idx="62"/>
          </p:nvPr>
        </p:nvSpPr>
        <p:spPr>
          <a:xfrm>
            <a:off x="6215063" y="2120382"/>
            <a:ext cx="5464175" cy="1623641"/>
          </a:xfrm>
        </p:spPr>
        <p:txBody>
          <a:bodyPr>
            <a:normAutofit/>
          </a:bodyPr>
          <a:lstStyle>
            <a:lvl1pPr>
              <a:defRPr sz="1400">
                <a:solidFill>
                  <a:schemeClr val="tx1"/>
                </a:solidFill>
                <a:latin typeface="+mn-lt"/>
              </a:defRPr>
            </a:lvl1pPr>
          </a:lstStyle>
          <a:p>
            <a:r>
              <a:rPr lang="en-GB"/>
              <a:t>Click icon to add chart</a:t>
            </a:r>
            <a:endParaRPr lang="en-GB" dirty="0"/>
          </a:p>
        </p:txBody>
      </p:sp>
      <p:cxnSp>
        <p:nvCxnSpPr>
          <p:cNvPr id="113" name="Straight Connector 112"/>
          <p:cNvCxnSpPr/>
          <p:nvPr userDrawn="1"/>
        </p:nvCxnSpPr>
        <p:spPr>
          <a:xfrm>
            <a:off x="6089108" y="3730543"/>
            <a:ext cx="5265195" cy="244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3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3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27" name="TextBox 26" descr="CONFIDENTIAL_TAG_0xFFEE">
            <a:extLst>
              <a:ext uri="{FF2B5EF4-FFF2-40B4-BE49-F238E27FC236}">
                <a16:creationId xmlns:a16="http://schemas.microsoft.com/office/drawing/2014/main" id="{8F214D08-C48A-470D-8360-1CDD1971183A}"/>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cSld>
  <p:clrMapOvr>
    <a:masterClrMapping/>
  </p:clrMapOvr>
  <p:transition/>
  <p:hf hdr="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2"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Royal Dutch Shell </a:t>
            </a:r>
          </a:p>
        </p:txBody>
      </p:sp>
      <p:sp>
        <p:nvSpPr>
          <p:cNvPr id="6" name="TextBox 5"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330869736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End Slide (Mandator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50208" y="1257010"/>
            <a:ext cx="4316400" cy="4316400"/>
          </a:xfrm>
          <a:prstGeom prst="rect">
            <a:avLst/>
          </a:prstGeom>
        </p:spPr>
      </p:pic>
    </p:spTree>
    <p:extLst>
      <p:ext uri="{BB962C8B-B14F-4D97-AF65-F5344CB8AC3E}">
        <p14:creationId xmlns:p14="http://schemas.microsoft.com/office/powerpoint/2010/main" val="2427895990"/>
      </p:ext>
    </p:extLst>
  </p:cSld>
  <p:clrMapOvr>
    <a:masterClrMapping/>
  </p:clrMapOvr>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Blank - graphic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294045-61E8-864B-ACBE-D50C3F29D3B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402" y="3048"/>
            <a:ext cx="12185196" cy="6854952"/>
          </a:xfrm>
          <a:prstGeom prst="rect">
            <a:avLst/>
          </a:prstGeom>
        </p:spPr>
      </p:pic>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13" name="Text Box 11" descr="&lt;COMPANY_NAME&gt;&#10;">
            <a:extLst>
              <a:ext uri="{FF2B5EF4-FFF2-40B4-BE49-F238E27FC236}">
                <a16:creationId xmlns:a16="http://schemas.microsoft.com/office/drawing/2014/main" id="{A42065FC-E785-4163-96A4-72BFCF052F6A}"/>
              </a:ext>
            </a:extLst>
          </p:cNvPr>
          <p:cNvSpPr txBox="1">
            <a:spLocks noChangeArrowheads="1"/>
          </p:cNvSpPr>
          <p:nvPr userDrawn="1"/>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US" sz="850" b="0" i="0" noProof="1">
                <a:solidFill>
                  <a:schemeClr val="tx1"/>
                </a:solidFill>
                <a:latin typeface="ShellBook" pitchFamily="2" charset="0"/>
                <a:cs typeface="Arial" pitchFamily="34" charset="0"/>
              </a:rPr>
              <a:t>Royal Dutch Shell</a:t>
            </a:r>
            <a:endParaRPr lang="en-GB" sz="850" b="0" i="0" noProof="1">
              <a:solidFill>
                <a:schemeClr val="tx1"/>
              </a:solidFill>
              <a:latin typeface="ShellBook" pitchFamily="2" charset="0"/>
              <a:cs typeface="Arial" pitchFamily="34" charset="0"/>
            </a:endParaRPr>
          </a:p>
        </p:txBody>
      </p:sp>
      <p:grpSp>
        <p:nvGrpSpPr>
          <p:cNvPr id="14" name="Group 4">
            <a:extLst>
              <a:ext uri="{FF2B5EF4-FFF2-40B4-BE49-F238E27FC236}">
                <a16:creationId xmlns:a16="http://schemas.microsoft.com/office/drawing/2014/main" id="{49C3BF4B-7D7B-4DCC-AEBE-48D8F036C16C}"/>
              </a:ext>
            </a:extLst>
          </p:cNvPr>
          <p:cNvGrpSpPr>
            <a:grpSpLocks noChangeAspect="1"/>
          </p:cNvGrpSpPr>
          <p:nvPr userDrawn="1"/>
        </p:nvGrpSpPr>
        <p:grpSpPr bwMode="auto">
          <a:xfrm>
            <a:off x="338139" y="6429375"/>
            <a:ext cx="261938" cy="241300"/>
            <a:chOff x="213" y="4050"/>
            <a:chExt cx="165" cy="152"/>
          </a:xfrm>
        </p:grpSpPr>
        <p:sp>
          <p:nvSpPr>
            <p:cNvPr id="15" name="AutoShape 3">
              <a:extLst>
                <a:ext uri="{FF2B5EF4-FFF2-40B4-BE49-F238E27FC236}">
                  <a16:creationId xmlns:a16="http://schemas.microsoft.com/office/drawing/2014/main" id="{929ABAED-D22B-4CD3-83AE-F195252FA042}"/>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5">
              <a:extLst>
                <a:ext uri="{FF2B5EF4-FFF2-40B4-BE49-F238E27FC236}">
                  <a16:creationId xmlns:a16="http://schemas.microsoft.com/office/drawing/2014/main" id="{74A52272-7387-4B8B-9EA9-7C1716AB34D5}"/>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6">
              <a:extLst>
                <a:ext uri="{FF2B5EF4-FFF2-40B4-BE49-F238E27FC236}">
                  <a16:creationId xmlns:a16="http://schemas.microsoft.com/office/drawing/2014/main" id="{48643352-6C4F-49BB-A81B-9169C4513D05}"/>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7">
              <a:extLst>
                <a:ext uri="{FF2B5EF4-FFF2-40B4-BE49-F238E27FC236}">
                  <a16:creationId xmlns:a16="http://schemas.microsoft.com/office/drawing/2014/main" id="{4ADC8E3A-FB69-4CE3-8462-3F5353BF15BE}"/>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753E85DE-5E4F-4A01-8099-5D45B8D5CAD5}"/>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a:t>Click to edit Footnote</a:t>
            </a:r>
            <a:endParaRPr lang="nl-NL"/>
          </a:p>
        </p:txBody>
      </p:sp>
    </p:spTree>
    <p:extLst>
      <p:ext uri="{BB962C8B-B14F-4D97-AF65-F5344CB8AC3E}">
        <p14:creationId xmlns:p14="http://schemas.microsoft.com/office/powerpoint/2010/main" val="327020824"/>
      </p:ext>
    </p:extLst>
  </p:cSld>
  <p:clrMapOvr>
    <a:masterClrMapping/>
  </p:clrMapOvr>
  <p:transition/>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itle and Content - Fade A">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C0B641D9-5755-044F-8454-D9F775B53B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7" name="Text Box 11" descr="&lt;COMPANY_NAME&gt;&#10;">
            <a:extLst>
              <a:ext uri="{FF2B5EF4-FFF2-40B4-BE49-F238E27FC236}">
                <a16:creationId xmlns:a16="http://schemas.microsoft.com/office/drawing/2014/main" id="{11AEF0FA-E613-4701-BC42-8BE8E66A3D53}"/>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Tree>
    <p:extLst>
      <p:ext uri="{BB962C8B-B14F-4D97-AF65-F5344CB8AC3E}">
        <p14:creationId xmlns:p14="http://schemas.microsoft.com/office/powerpoint/2010/main" val="329429718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3" name="Rectangle 102"/>
          <p:cNvSpPr/>
          <p:nvPr/>
        </p:nvSpPr>
        <p:spPr bwMode="gray">
          <a:xfrm>
            <a:off x="0" y="4313786"/>
            <a:ext cx="12192000" cy="25442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28" name="Rectangle 2"/>
          <p:cNvSpPr>
            <a:spLocks noGrp="1" noChangeArrowheads="1"/>
          </p:cNvSpPr>
          <p:nvPr>
            <p:ph type="ctrTitle"/>
          </p:nvPr>
        </p:nvSpPr>
        <p:spPr>
          <a:xfrm>
            <a:off x="1779490" y="951614"/>
            <a:ext cx="9899747" cy="918000"/>
          </a:xfrm>
          <a:noFill/>
        </p:spPr>
        <p:txBody>
          <a:bodyPr lIns="0" tIns="0" rIns="0" anchor="ctr" anchorCtr="0"/>
          <a:lstStyle>
            <a:lvl1pPr>
              <a:lnSpc>
                <a:spcPct val="110000"/>
              </a:lnSpc>
              <a:defRPr sz="2800" b="0" kern="1200" cap="none" spc="0" baseline="0">
                <a:solidFill>
                  <a:schemeClr val="tx1"/>
                </a:solidFill>
                <a:latin typeface="+mj-lt"/>
                <a:cs typeface="Arial" pitchFamily="34" charset="0"/>
              </a:defRPr>
            </a:lvl1pPr>
          </a:lstStyle>
          <a:p>
            <a:r>
              <a:rPr lang="en-US"/>
              <a:t>Click to edit Master title style</a:t>
            </a:r>
            <a:endParaRPr lang="en-GB"/>
          </a:p>
        </p:txBody>
      </p:sp>
      <p:sp>
        <p:nvSpPr>
          <p:cNvPr id="29" name="Rectangle 3"/>
          <p:cNvSpPr>
            <a:spLocks noGrp="1" noChangeArrowheads="1"/>
          </p:cNvSpPr>
          <p:nvPr>
            <p:ph type="subTitle" idx="1"/>
          </p:nvPr>
        </p:nvSpPr>
        <p:spPr>
          <a:xfrm>
            <a:off x="1779490" y="3310197"/>
            <a:ext cx="9899747" cy="749808"/>
          </a:xfrm>
        </p:spPr>
        <p:txBody>
          <a:bodyPr anchor="b" anchorCtr="0"/>
          <a:lstStyle>
            <a:lvl1pPr marL="0" indent="0">
              <a:lnSpc>
                <a:spcPct val="100000"/>
              </a:lnSpc>
              <a:spcBef>
                <a:spcPct val="0"/>
              </a:spcBef>
              <a:spcAft>
                <a:spcPts val="0"/>
              </a:spcAft>
              <a:buFont typeface="Wingdings" pitchFamily="2" charset="2"/>
              <a:buNone/>
              <a:defRPr sz="1800" baseline="0">
                <a:solidFill>
                  <a:schemeClr val="tx1"/>
                </a:solidFill>
                <a:latin typeface="+mn-lt"/>
                <a:cs typeface="Arial" pitchFamily="34" charset="0"/>
              </a:defRPr>
            </a:lvl1pPr>
          </a:lstStyle>
          <a:p>
            <a:r>
              <a:rPr lang="en-US"/>
              <a:t>Click to edit Master subtitle style</a:t>
            </a:r>
            <a:endParaRPr lang="en-GB"/>
          </a:p>
        </p:txBody>
      </p:sp>
      <p:sp>
        <p:nvSpPr>
          <p:cNvPr id="32" name="Text Placeholder 31"/>
          <p:cNvSpPr>
            <a:spLocks noGrp="1"/>
          </p:cNvSpPr>
          <p:nvPr>
            <p:ph type="body" sz="quarter" idx="10" hasCustomPrompt="1"/>
          </p:nvPr>
        </p:nvSpPr>
        <p:spPr>
          <a:xfrm>
            <a:off x="1779490" y="4588235"/>
            <a:ext cx="7810528" cy="237600"/>
          </a:xfrm>
        </p:spPr>
        <p:txBody>
          <a:bodyPr anchor="t" anchorCtr="0"/>
          <a:lstStyle>
            <a:lvl1pPr>
              <a:lnSpc>
                <a:spcPct val="100000"/>
              </a:lnSpc>
              <a:buNone/>
              <a:defRPr sz="1400">
                <a:solidFill>
                  <a:schemeClr val="tx1"/>
                </a:solidFill>
                <a:latin typeface="+mj-lt"/>
              </a:defRPr>
            </a:lvl1pPr>
          </a:lstStyle>
          <a:p>
            <a:pPr lvl="0"/>
            <a:r>
              <a:rPr lang="en-GB"/>
              <a:t>Click to insert Author’s Name</a:t>
            </a:r>
          </a:p>
        </p:txBody>
      </p:sp>
      <p:sp>
        <p:nvSpPr>
          <p:cNvPr id="33" name="Text Placeholder 31"/>
          <p:cNvSpPr>
            <a:spLocks noGrp="1"/>
          </p:cNvSpPr>
          <p:nvPr>
            <p:ph type="body" sz="quarter" idx="11" hasCustomPrompt="1"/>
          </p:nvPr>
        </p:nvSpPr>
        <p:spPr>
          <a:xfrm>
            <a:off x="1779490" y="4840064"/>
            <a:ext cx="7810528" cy="237600"/>
          </a:xfrm>
        </p:spPr>
        <p:txBody>
          <a:bodyPr anchor="t" anchorCtr="0"/>
          <a:lstStyle>
            <a:lvl1pPr>
              <a:lnSpc>
                <a:spcPct val="100000"/>
              </a:lnSpc>
              <a:buNone/>
              <a:defRPr sz="1400">
                <a:solidFill>
                  <a:schemeClr val="tx1"/>
                </a:solidFill>
                <a:latin typeface="+mn-lt"/>
              </a:defRPr>
            </a:lvl1pPr>
          </a:lstStyle>
          <a:p>
            <a:pPr lvl="0"/>
            <a:r>
              <a:rPr lang="en-GB"/>
              <a:t>Click to insert Role in Organisation</a:t>
            </a:r>
          </a:p>
        </p:txBody>
      </p:sp>
      <p:sp>
        <p:nvSpPr>
          <p:cNvPr id="24" name="Text Box 11" descr="&lt;COMPANY_NAME&gt;&#10;"/>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endParaRPr lang="en-GB" sz="850">
              <a:solidFill>
                <a:schemeClr val="tx1"/>
              </a:solidFill>
              <a:latin typeface="+mn-lt"/>
              <a:cs typeface="Arial" pitchFamily="34" charset="0"/>
            </a:endParaRPr>
          </a:p>
        </p:txBody>
      </p:sp>
      <p:sp>
        <p:nvSpPr>
          <p:cNvPr id="19" name="Rectangle 18" descr="&lt;Shell Yellow Bar&gt;" title="&lt;Shell Yellow Bar&gt;"/>
          <p:cNvSpPr/>
          <p:nvPr/>
        </p:nvSpPr>
        <p:spPr bwMode="gray">
          <a:xfrm>
            <a:off x="1778011" y="76199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pic>
        <p:nvPicPr>
          <p:cNvPr id="20" name="Picture 19" descr="PECTE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0" y="645968"/>
            <a:ext cx="1524000" cy="1524000"/>
          </a:xfrm>
          <a:prstGeom prst="rect">
            <a:avLst/>
          </a:prstGeom>
        </p:spPr>
      </p:pic>
      <p:sp>
        <p:nvSpPr>
          <p:cNvPr id="8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2160659918"/>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Title Slide - Option 2">
    <p:spTree>
      <p:nvGrpSpPr>
        <p:cNvPr id="1" name=""/>
        <p:cNvGrpSpPr/>
        <p:nvPr/>
      </p:nvGrpSpPr>
      <p:grpSpPr>
        <a:xfrm>
          <a:off x="0" y="0"/>
          <a:ext cx="0" cy="0"/>
          <a:chOff x="0" y="0"/>
          <a:chExt cx="0" cy="0"/>
        </a:xfrm>
      </p:grpSpPr>
      <p:sp>
        <p:nvSpPr>
          <p:cNvPr id="19" name="Rectangle 18"/>
          <p:cNvSpPr/>
          <p:nvPr/>
        </p:nvSpPr>
        <p:spPr bwMode="gray">
          <a:xfrm>
            <a:off x="0" y="4313786"/>
            <a:ext cx="12191999" cy="25442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20" name="Rectangle 2"/>
          <p:cNvSpPr>
            <a:spLocks noGrp="1" noChangeArrowheads="1"/>
          </p:cNvSpPr>
          <p:nvPr>
            <p:ph type="ctrTitle"/>
          </p:nvPr>
        </p:nvSpPr>
        <p:spPr>
          <a:xfrm>
            <a:off x="1779490" y="950400"/>
            <a:ext cx="9899747" cy="918000"/>
          </a:xfrm>
          <a:noFill/>
        </p:spPr>
        <p:txBody>
          <a:bodyPr lIns="0" tIns="0" rIns="0" anchor="ctr" anchorCtr="0"/>
          <a:lstStyle>
            <a:lvl1pPr>
              <a:lnSpc>
                <a:spcPct val="110000"/>
              </a:lnSpc>
              <a:defRPr sz="2800" b="0" kern="1200" cap="none" spc="0" baseline="0">
                <a:solidFill>
                  <a:schemeClr val="tx1"/>
                </a:solidFill>
                <a:latin typeface="+mj-lt"/>
                <a:cs typeface="Arial" pitchFamily="34" charset="0"/>
              </a:defRPr>
            </a:lvl1pPr>
          </a:lstStyle>
          <a:p>
            <a:r>
              <a:rPr lang="en-US"/>
              <a:t>Click to edit Master title style</a:t>
            </a:r>
            <a:endParaRPr lang="en-GB"/>
          </a:p>
        </p:txBody>
      </p:sp>
      <p:sp>
        <p:nvSpPr>
          <p:cNvPr id="21" name="Rectangle 3"/>
          <p:cNvSpPr>
            <a:spLocks noGrp="1" noChangeArrowheads="1"/>
          </p:cNvSpPr>
          <p:nvPr>
            <p:ph type="subTitle" idx="1"/>
          </p:nvPr>
        </p:nvSpPr>
        <p:spPr>
          <a:xfrm>
            <a:off x="1779490" y="3310197"/>
            <a:ext cx="4831323" cy="749808"/>
          </a:xfrm>
        </p:spPr>
        <p:txBody>
          <a:bodyPr anchor="b" anchorCtr="0"/>
          <a:lstStyle>
            <a:lvl1pPr marL="0" indent="0">
              <a:lnSpc>
                <a:spcPct val="100000"/>
              </a:lnSpc>
              <a:spcBef>
                <a:spcPct val="0"/>
              </a:spcBef>
              <a:spcAft>
                <a:spcPts val="0"/>
              </a:spcAft>
              <a:buFont typeface="Wingdings" pitchFamily="2" charset="2"/>
              <a:buNone/>
              <a:defRPr sz="1800" baseline="0">
                <a:solidFill>
                  <a:schemeClr val="tx1"/>
                </a:solidFill>
                <a:latin typeface="+mn-lt"/>
                <a:cs typeface="Arial" pitchFamily="34" charset="0"/>
              </a:defRPr>
            </a:lvl1pPr>
          </a:lstStyle>
          <a:p>
            <a:r>
              <a:rPr lang="en-US"/>
              <a:t>Click to edit Master subtitle style</a:t>
            </a:r>
            <a:endParaRPr lang="en-GB"/>
          </a:p>
        </p:txBody>
      </p:sp>
      <p:sp>
        <p:nvSpPr>
          <p:cNvPr id="22" name="Text Placeholder 31"/>
          <p:cNvSpPr>
            <a:spLocks noGrp="1"/>
          </p:cNvSpPr>
          <p:nvPr>
            <p:ph type="body" sz="quarter" idx="10" hasCustomPrompt="1"/>
          </p:nvPr>
        </p:nvSpPr>
        <p:spPr>
          <a:xfrm>
            <a:off x="1779490" y="4588235"/>
            <a:ext cx="4870924" cy="237600"/>
          </a:xfrm>
        </p:spPr>
        <p:txBody>
          <a:bodyPr anchor="t" anchorCtr="0"/>
          <a:lstStyle>
            <a:lvl1pPr>
              <a:lnSpc>
                <a:spcPct val="100000"/>
              </a:lnSpc>
              <a:buNone/>
              <a:defRPr sz="1400">
                <a:solidFill>
                  <a:schemeClr val="tx1"/>
                </a:solidFill>
                <a:latin typeface="+mj-lt"/>
              </a:defRPr>
            </a:lvl1pPr>
          </a:lstStyle>
          <a:p>
            <a:pPr lvl="0"/>
            <a:r>
              <a:rPr lang="en-GB"/>
              <a:t>Click to insert Author’s Name</a:t>
            </a:r>
          </a:p>
        </p:txBody>
      </p:sp>
      <p:sp>
        <p:nvSpPr>
          <p:cNvPr id="23" name="Text Placeholder 31"/>
          <p:cNvSpPr>
            <a:spLocks noGrp="1"/>
          </p:cNvSpPr>
          <p:nvPr>
            <p:ph type="body" sz="quarter" idx="11" hasCustomPrompt="1"/>
          </p:nvPr>
        </p:nvSpPr>
        <p:spPr>
          <a:xfrm>
            <a:off x="1779490" y="4840063"/>
            <a:ext cx="4870924" cy="489785"/>
          </a:xfrm>
        </p:spPr>
        <p:txBody>
          <a:bodyPr anchor="t" anchorCtr="0"/>
          <a:lstStyle>
            <a:lvl1pPr>
              <a:lnSpc>
                <a:spcPct val="100000"/>
              </a:lnSpc>
              <a:buNone/>
              <a:defRPr sz="1400">
                <a:solidFill>
                  <a:schemeClr val="tx1"/>
                </a:solidFill>
                <a:latin typeface="+mn-lt"/>
              </a:defRPr>
            </a:lvl1pPr>
          </a:lstStyle>
          <a:p>
            <a:pPr lvl="0"/>
            <a:r>
              <a:rPr lang="en-GB"/>
              <a:t>Click to insert Role in Organisation</a:t>
            </a:r>
          </a:p>
        </p:txBody>
      </p:sp>
      <p:sp>
        <p:nvSpPr>
          <p:cNvPr id="30" name="Text Box 11" descr="&lt;COMPANY_NAME&gt;"/>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a:solidFill>
                  <a:schemeClr val="tx1"/>
                </a:solidFill>
                <a:latin typeface="+mn-lt"/>
                <a:cs typeface="Arial" pitchFamily="34" charset="0"/>
              </a:rPr>
              <a:t>Copyright of Royal Dutch Shell PLC</a:t>
            </a:r>
          </a:p>
        </p:txBody>
      </p:sp>
      <p:sp>
        <p:nvSpPr>
          <p:cNvPr id="36" name="Rectangle 35" descr="&lt;Shell Yellow Bar&gt;" title="&lt;Shell Yellow Bar&gt;"/>
          <p:cNvSpPr/>
          <p:nvPr/>
        </p:nvSpPr>
        <p:spPr bwMode="gray">
          <a:xfrm>
            <a:off x="1778011" y="76199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pic>
        <p:nvPicPr>
          <p:cNvPr id="37" name="Picture 36" descr="PECTE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0" y="645968"/>
            <a:ext cx="1524000" cy="1524000"/>
          </a:xfrm>
          <a:prstGeom prst="rect">
            <a:avLst/>
          </a:prstGeom>
        </p:spPr>
      </p:pic>
      <p:sp>
        <p:nvSpPr>
          <p:cNvPr id="3" name="Picture Placeholder 2"/>
          <p:cNvSpPr>
            <a:spLocks noGrp="1"/>
          </p:cNvSpPr>
          <p:nvPr>
            <p:ph type="pic" sz="quarter" idx="12"/>
          </p:nvPr>
        </p:nvSpPr>
        <p:spPr>
          <a:xfrm>
            <a:off x="6848418" y="2795384"/>
            <a:ext cx="4830819" cy="3049484"/>
          </a:xfrm>
        </p:spPr>
        <p:txBody>
          <a:bodyPr/>
          <a:lstStyle>
            <a:lvl1pPr>
              <a:defRPr sz="2133"/>
            </a:lvl1pPr>
          </a:lstStyle>
          <a:p>
            <a:r>
              <a:rPr lang="en-US"/>
              <a:t>Click icon to add picture</a:t>
            </a:r>
            <a:endParaRPr lang="en-GB"/>
          </a:p>
        </p:txBody>
      </p:sp>
      <p:sp>
        <p:nvSpPr>
          <p:cNvPr id="113"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1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313896792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Title Slide - Option 3">
    <p:spTree>
      <p:nvGrpSpPr>
        <p:cNvPr id="1" name=""/>
        <p:cNvGrpSpPr/>
        <p:nvPr/>
      </p:nvGrpSpPr>
      <p:grpSpPr>
        <a:xfrm>
          <a:off x="0" y="0"/>
          <a:ext cx="0" cy="0"/>
          <a:chOff x="0" y="0"/>
          <a:chExt cx="0" cy="0"/>
        </a:xfrm>
      </p:grpSpPr>
      <p:grpSp>
        <p:nvGrpSpPr>
          <p:cNvPr id="2" name="Group 1"/>
          <p:cNvGrpSpPr/>
          <p:nvPr/>
        </p:nvGrpSpPr>
        <p:grpSpPr bwMode="gray">
          <a:xfrm>
            <a:off x="744114" y="3556002"/>
            <a:ext cx="6875879" cy="2803523"/>
            <a:chOff x="744114" y="3556002"/>
            <a:chExt cx="6875879" cy="2803523"/>
          </a:xfrm>
        </p:grpSpPr>
        <p:sp>
          <p:nvSpPr>
            <p:cNvPr id="113" name="Rectangle 112"/>
            <p:cNvSpPr/>
            <p:nvPr userDrawn="1"/>
          </p:nvSpPr>
          <p:spPr bwMode="gray">
            <a:xfrm>
              <a:off x="761993" y="3556002"/>
              <a:ext cx="6858000" cy="2803523"/>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0" name="Rectangle 109" descr="&lt;Shell Yellow Bar&gt;" title="&lt;Shell Yellow Bar&gt;"/>
            <p:cNvSpPr/>
            <p:nvPr userDrawn="1"/>
          </p:nvSpPr>
          <p:spPr bwMode="gray">
            <a:xfrm>
              <a:off x="2175500"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pic>
          <p:nvPicPr>
            <p:cNvPr id="111" name="Picture 110" descr="PECT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744114" y="3678108"/>
              <a:ext cx="1465237" cy="1465237"/>
            </a:xfrm>
            <a:prstGeom prst="rect">
              <a:avLst/>
            </a:prstGeom>
          </p:spPr>
        </p:pic>
      </p:grpSp>
      <p:sp>
        <p:nvSpPr>
          <p:cNvPr id="3" name="Picture Placeholder 2"/>
          <p:cNvSpPr>
            <a:spLocks noGrp="1"/>
          </p:cNvSpPr>
          <p:nvPr>
            <p:ph type="pic" sz="quarter" idx="12"/>
          </p:nvPr>
        </p:nvSpPr>
        <p:spPr bwMode="auto">
          <a:xfrm>
            <a:off x="-2382" y="1"/>
            <a:ext cx="12194723" cy="4866892"/>
          </a:xfrm>
          <a:custGeom>
            <a:avLst/>
            <a:gdLst>
              <a:gd name="connsiteX0" fmla="*/ 0 w 12192000"/>
              <a:gd name="connsiteY0" fmla="*/ 0 h 4854636"/>
              <a:gd name="connsiteX1" fmla="*/ 12192000 w 12192000"/>
              <a:gd name="connsiteY1" fmla="*/ 0 h 4854636"/>
              <a:gd name="connsiteX2" fmla="*/ 12192000 w 12192000"/>
              <a:gd name="connsiteY2" fmla="*/ 4854636 h 4854636"/>
              <a:gd name="connsiteX3" fmla="*/ 0 w 12192000"/>
              <a:gd name="connsiteY3" fmla="*/ 4854636 h 4854636"/>
              <a:gd name="connsiteX4" fmla="*/ 0 w 12192000"/>
              <a:gd name="connsiteY4" fmla="*/ 0 h 4854636"/>
              <a:gd name="connsiteX0" fmla="*/ 0 w 12192000"/>
              <a:gd name="connsiteY0" fmla="*/ 0 h 4854636"/>
              <a:gd name="connsiteX1" fmla="*/ 12192000 w 12192000"/>
              <a:gd name="connsiteY1" fmla="*/ 0 h 4854636"/>
              <a:gd name="connsiteX2" fmla="*/ 12192000 w 12192000"/>
              <a:gd name="connsiteY2" fmla="*/ 4854636 h 4854636"/>
              <a:gd name="connsiteX3" fmla="*/ 592282 w 12192000"/>
              <a:gd name="connsiteY3" fmla="*/ 4842164 h 4854636"/>
              <a:gd name="connsiteX4" fmla="*/ 0 w 12192000"/>
              <a:gd name="connsiteY4" fmla="*/ 4854636 h 4854636"/>
              <a:gd name="connsiteX5" fmla="*/ 0 w 12192000"/>
              <a:gd name="connsiteY5" fmla="*/ 0 h 4854636"/>
              <a:gd name="connsiteX0" fmla="*/ 0 w 12192000"/>
              <a:gd name="connsiteY0" fmla="*/ 0 h 4888026"/>
              <a:gd name="connsiteX1" fmla="*/ 12192000 w 12192000"/>
              <a:gd name="connsiteY1" fmla="*/ 0 h 4888026"/>
              <a:gd name="connsiteX2" fmla="*/ 12192000 w 12192000"/>
              <a:gd name="connsiteY2" fmla="*/ 4854636 h 4888026"/>
              <a:gd name="connsiteX3" fmla="*/ 592282 w 12192000"/>
              <a:gd name="connsiteY3" fmla="*/ 4842164 h 4888026"/>
              <a:gd name="connsiteX4" fmla="*/ 0 w 12192000"/>
              <a:gd name="connsiteY4" fmla="*/ 4854636 h 4888026"/>
              <a:gd name="connsiteX5" fmla="*/ 0 w 12192000"/>
              <a:gd name="connsiteY5" fmla="*/ 0 h 4888026"/>
              <a:gd name="connsiteX0" fmla="*/ 0 w 12192000"/>
              <a:gd name="connsiteY0" fmla="*/ 0 h 4888026"/>
              <a:gd name="connsiteX1" fmla="*/ 12192000 w 12192000"/>
              <a:gd name="connsiteY1" fmla="*/ 0 h 4888026"/>
              <a:gd name="connsiteX2" fmla="*/ 12192000 w 12192000"/>
              <a:gd name="connsiteY2" fmla="*/ 4854636 h 4888026"/>
              <a:gd name="connsiteX3" fmla="*/ 841664 w 12192000"/>
              <a:gd name="connsiteY3" fmla="*/ 2909455 h 4888026"/>
              <a:gd name="connsiteX4" fmla="*/ 592282 w 12192000"/>
              <a:gd name="connsiteY4" fmla="*/ 4842164 h 4888026"/>
              <a:gd name="connsiteX5" fmla="*/ 0 w 12192000"/>
              <a:gd name="connsiteY5" fmla="*/ 4854636 h 4888026"/>
              <a:gd name="connsiteX6" fmla="*/ 0 w 12192000"/>
              <a:gd name="connsiteY6" fmla="*/ 0 h 4888026"/>
              <a:gd name="connsiteX0" fmla="*/ 0 w 12192000"/>
              <a:gd name="connsiteY0" fmla="*/ 0 h 4982265"/>
              <a:gd name="connsiteX1" fmla="*/ 12192000 w 12192000"/>
              <a:gd name="connsiteY1" fmla="*/ 0 h 4982265"/>
              <a:gd name="connsiteX2" fmla="*/ 12192000 w 12192000"/>
              <a:gd name="connsiteY2" fmla="*/ 4854636 h 4982265"/>
              <a:gd name="connsiteX3" fmla="*/ 7606145 w 12192000"/>
              <a:gd name="connsiteY3" fmla="*/ 3543300 h 4982265"/>
              <a:gd name="connsiteX4" fmla="*/ 841664 w 12192000"/>
              <a:gd name="connsiteY4" fmla="*/ 2909455 h 4982265"/>
              <a:gd name="connsiteX5" fmla="*/ 592282 w 12192000"/>
              <a:gd name="connsiteY5" fmla="*/ 4842164 h 4982265"/>
              <a:gd name="connsiteX6" fmla="*/ 0 w 12192000"/>
              <a:gd name="connsiteY6" fmla="*/ 4854636 h 4982265"/>
              <a:gd name="connsiteX7" fmla="*/ 0 w 12192000"/>
              <a:gd name="connsiteY7" fmla="*/ 0 h 4982265"/>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592282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61702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6071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48146 w 12192000"/>
              <a:gd name="connsiteY5" fmla="*/ 3564082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7795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872233 w 12194382"/>
              <a:gd name="connsiteY6" fmla="*/ 4872048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45920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82443"/>
              <a:gd name="connsiteX1" fmla="*/ 12194382 w 12194382"/>
              <a:gd name="connsiteY1" fmla="*/ 0 h 5182443"/>
              <a:gd name="connsiteX2" fmla="*/ 12194382 w 12194382"/>
              <a:gd name="connsiteY2" fmla="*/ 4854636 h 5182443"/>
              <a:gd name="connsiteX3" fmla="*/ 7623248 w 12194382"/>
              <a:gd name="connsiteY3" fmla="*/ 4843680 h 5182443"/>
              <a:gd name="connsiteX4" fmla="*/ 7620433 w 12194382"/>
              <a:gd name="connsiteY4" fmla="*/ 3543300 h 5182443"/>
              <a:gd name="connsiteX5" fmla="*/ 762115 w 12194382"/>
              <a:gd name="connsiteY5" fmla="*/ 3547023 h 5182443"/>
              <a:gd name="connsiteX6" fmla="*/ 762695 w 12194382"/>
              <a:gd name="connsiteY6" fmla="*/ 4850671 h 5182443"/>
              <a:gd name="connsiteX7" fmla="*/ 0 w 12194382"/>
              <a:gd name="connsiteY7" fmla="*/ 4847509 h 5182443"/>
              <a:gd name="connsiteX8" fmla="*/ 2382 w 12194382"/>
              <a:gd name="connsiteY8" fmla="*/ 0 h 5182443"/>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382 w 12194723"/>
              <a:gd name="connsiteY8" fmla="*/ 0 h 485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4723" h="4854829">
                <a:moveTo>
                  <a:pt x="2382" y="0"/>
                </a:moveTo>
                <a:lnTo>
                  <a:pt x="12194382" y="0"/>
                </a:lnTo>
                <a:cubicBezTo>
                  <a:pt x="12194382" y="1618212"/>
                  <a:pt x="12195150" y="4852730"/>
                  <a:pt x="12194382" y="4854636"/>
                </a:cubicBezTo>
                <a:cubicBezTo>
                  <a:pt x="12193614" y="4856542"/>
                  <a:pt x="7623176" y="4843704"/>
                  <a:pt x="7623248" y="4843680"/>
                </a:cubicBezTo>
                <a:cubicBezTo>
                  <a:pt x="7623320" y="4843656"/>
                  <a:pt x="7618248" y="3540554"/>
                  <a:pt x="7620433" y="3543300"/>
                </a:cubicBezTo>
                <a:cubicBezTo>
                  <a:pt x="7622618" y="3546046"/>
                  <a:pt x="3048221" y="3545782"/>
                  <a:pt x="762115" y="3547023"/>
                </a:cubicBezTo>
                <a:cubicBezTo>
                  <a:pt x="760398" y="3777370"/>
                  <a:pt x="763508" y="4852455"/>
                  <a:pt x="762695" y="4850671"/>
                </a:cubicBezTo>
                <a:cubicBezTo>
                  <a:pt x="761882" y="4848887"/>
                  <a:pt x="254232" y="4848563"/>
                  <a:pt x="0" y="4847509"/>
                </a:cubicBezTo>
                <a:lnTo>
                  <a:pt x="2382" y="0"/>
                </a:lnTo>
                <a:close/>
              </a:path>
            </a:pathLst>
          </a:custGeom>
          <a:noFill/>
          <a:ln w="9525" algn="ctr">
            <a:noFill/>
            <a:miter lim="800000"/>
            <a:headEnd/>
            <a:tailEnd/>
          </a:ln>
        </p:spPr>
        <p:txBody>
          <a:bodyPr/>
          <a:lstStyle>
            <a:lvl1pPr>
              <a:defRPr sz="2133"/>
            </a:lvl1pPr>
          </a:lstStyle>
          <a:p>
            <a:r>
              <a:rPr lang="en-US"/>
              <a:t>Click icon to add picture</a:t>
            </a:r>
            <a:endParaRPr lang="en-GB"/>
          </a:p>
        </p:txBody>
      </p:sp>
      <p:sp>
        <p:nvSpPr>
          <p:cNvPr id="106" name="Text Box 11" descr="&lt;COMPANY_NAME&gt;"/>
          <p:cNvSpPr txBox="1">
            <a:spLocks noChangeArrowheads="1"/>
          </p:cNvSpPr>
          <p:nvPr/>
        </p:nvSpPr>
        <p:spPr bwMode="auto">
          <a:xfrm>
            <a:off x="760379" y="6462713"/>
            <a:ext cx="3360000" cy="237600"/>
          </a:xfrm>
          <a:prstGeom prst="rect">
            <a:avLst/>
          </a:prstGeom>
          <a:noFill/>
          <a:ln w="9525" algn="ctr">
            <a:noFill/>
            <a:miter lim="800000"/>
            <a:headEnd/>
            <a:tailEnd/>
          </a:ln>
          <a:effectLst/>
        </p:spPr>
        <p:txBody>
          <a:bodyPr wrap="none" lIns="0" tIns="0" rIns="0" anchor="t" anchorCtr="0">
            <a:noAutofit/>
          </a:bodyPr>
          <a:lstStyle/>
          <a:p>
            <a:pPr>
              <a:defRPr/>
            </a:pPr>
            <a:endParaRPr lang="en-GB" sz="850">
              <a:solidFill>
                <a:schemeClr val="tx1"/>
              </a:solidFill>
              <a:latin typeface="+mn-lt"/>
              <a:cs typeface="Arial" pitchFamily="34" charset="0"/>
            </a:endParaRPr>
          </a:p>
        </p:txBody>
      </p:sp>
      <p:sp>
        <p:nvSpPr>
          <p:cNvPr id="102" name="Rectangle 2"/>
          <p:cNvSpPr>
            <a:spLocks noGrp="1" noChangeArrowheads="1"/>
          </p:cNvSpPr>
          <p:nvPr>
            <p:ph type="ctrTitle"/>
          </p:nvPr>
        </p:nvSpPr>
        <p:spPr>
          <a:xfrm>
            <a:off x="2175500" y="4003696"/>
            <a:ext cx="5179738" cy="834301"/>
          </a:xfrm>
          <a:noFill/>
        </p:spPr>
        <p:txBody>
          <a:bodyPr lIns="0" tIns="0" rIns="0" anchor="ctr" anchorCtr="0"/>
          <a:lstStyle>
            <a:lvl1pPr>
              <a:lnSpc>
                <a:spcPct val="100000"/>
              </a:lnSpc>
              <a:defRPr sz="2400" b="0" kern="1200" cap="none" spc="0" baseline="0">
                <a:solidFill>
                  <a:schemeClr val="tx1"/>
                </a:solidFill>
                <a:latin typeface="+mj-lt"/>
                <a:cs typeface="Arial" pitchFamily="34" charset="0"/>
              </a:defRPr>
            </a:lvl1pPr>
          </a:lstStyle>
          <a:p>
            <a:r>
              <a:rPr lang="en-US"/>
              <a:t>Click to edit Master title style</a:t>
            </a:r>
            <a:endParaRPr lang="en-GB"/>
          </a:p>
        </p:txBody>
      </p:sp>
      <p:sp>
        <p:nvSpPr>
          <p:cNvPr id="103" name="Rectangle 3"/>
          <p:cNvSpPr>
            <a:spLocks noGrp="1" noChangeArrowheads="1"/>
          </p:cNvSpPr>
          <p:nvPr>
            <p:ph type="subTitle" idx="1"/>
          </p:nvPr>
        </p:nvSpPr>
        <p:spPr>
          <a:xfrm>
            <a:off x="2175500" y="5120640"/>
            <a:ext cx="5179738" cy="372439"/>
          </a:xfrm>
        </p:spPr>
        <p:txBody>
          <a:bodyPr anchor="b" anchorCtr="0"/>
          <a:lstStyle>
            <a:lvl1pPr marL="0" indent="0">
              <a:lnSpc>
                <a:spcPct val="90000"/>
              </a:lnSpc>
              <a:spcBef>
                <a:spcPct val="0"/>
              </a:spcBef>
              <a:spcAft>
                <a:spcPts val="0"/>
              </a:spcAft>
              <a:buFont typeface="Wingdings" pitchFamily="2" charset="2"/>
              <a:buNone/>
              <a:defRPr sz="1400" baseline="0">
                <a:solidFill>
                  <a:schemeClr val="tx1"/>
                </a:solidFill>
                <a:latin typeface="+mn-lt"/>
                <a:cs typeface="Arial" pitchFamily="34" charset="0"/>
              </a:defRPr>
            </a:lvl1pPr>
          </a:lstStyle>
          <a:p>
            <a:r>
              <a:rPr lang="en-US"/>
              <a:t>Click to edit Master subtitle style</a:t>
            </a:r>
            <a:endParaRPr lang="en-GB"/>
          </a:p>
        </p:txBody>
      </p:sp>
      <p:sp>
        <p:nvSpPr>
          <p:cNvPr id="104" name="Text Placeholder 31"/>
          <p:cNvSpPr>
            <a:spLocks noGrp="1"/>
          </p:cNvSpPr>
          <p:nvPr>
            <p:ph type="body" sz="quarter" idx="10" hasCustomPrompt="1"/>
          </p:nvPr>
        </p:nvSpPr>
        <p:spPr>
          <a:xfrm>
            <a:off x="2175500" y="5666465"/>
            <a:ext cx="5187731" cy="237600"/>
          </a:xfrm>
        </p:spPr>
        <p:txBody>
          <a:bodyPr anchor="t" anchorCtr="0"/>
          <a:lstStyle>
            <a:lvl1pPr>
              <a:lnSpc>
                <a:spcPct val="100000"/>
              </a:lnSpc>
              <a:buNone/>
              <a:defRPr sz="1400">
                <a:solidFill>
                  <a:schemeClr val="tx1"/>
                </a:solidFill>
                <a:latin typeface="+mj-lt"/>
              </a:defRPr>
            </a:lvl1pPr>
          </a:lstStyle>
          <a:p>
            <a:pPr lvl="0"/>
            <a:r>
              <a:rPr lang="en-GB"/>
              <a:t>Click to insert Author’s Name</a:t>
            </a:r>
          </a:p>
        </p:txBody>
      </p:sp>
      <p:sp>
        <p:nvSpPr>
          <p:cNvPr id="105" name="Text Placeholder 31"/>
          <p:cNvSpPr>
            <a:spLocks noGrp="1"/>
          </p:cNvSpPr>
          <p:nvPr>
            <p:ph type="body" sz="quarter" idx="11" hasCustomPrompt="1"/>
          </p:nvPr>
        </p:nvSpPr>
        <p:spPr>
          <a:xfrm>
            <a:off x="2175500" y="5923869"/>
            <a:ext cx="5187731" cy="237600"/>
          </a:xfrm>
        </p:spPr>
        <p:txBody>
          <a:bodyPr anchor="t" anchorCtr="0"/>
          <a:lstStyle>
            <a:lvl1pPr>
              <a:lnSpc>
                <a:spcPct val="100000"/>
              </a:lnSpc>
              <a:buNone/>
              <a:defRPr sz="1400">
                <a:solidFill>
                  <a:schemeClr val="tx1"/>
                </a:solidFill>
                <a:latin typeface="+mn-lt"/>
              </a:defRPr>
            </a:lvl1pPr>
          </a:lstStyle>
          <a:p>
            <a:pPr lvl="0"/>
            <a:r>
              <a:rPr lang="en-GB"/>
              <a:t>Click to insert Role in Organisation</a:t>
            </a:r>
          </a:p>
        </p:txBody>
      </p:sp>
      <p:sp>
        <p:nvSpPr>
          <p:cNvPr id="8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564758161"/>
      </p:ext>
    </p:extLst>
  </p:cSld>
  <p:clrMapOvr>
    <a:masterClrMapping/>
  </p:clrMapOvr>
  <p:transition/>
  <p:extLst>
    <p:ext uri="{DCECCB84-F9BA-43D5-87BE-67443E8EF086}">
      <p15:sldGuideLst xmlns:p15="http://schemas.microsoft.com/office/powerpoint/2012/main">
        <p15:guide id="1" orient="horz" pos="3058">
          <p15:clr>
            <a:srgbClr val="FBAE40"/>
          </p15:clr>
        </p15:guide>
        <p15:guide id="2" orient="horz" pos="2235">
          <p15:clr>
            <a:srgbClr val="FBAE40"/>
          </p15:clr>
        </p15:guide>
        <p15:guide id="3" orient="horz" pos="2562">
          <p15:clr>
            <a:srgbClr val="FBAE40"/>
          </p15:clr>
        </p15:guide>
        <p15:guide id="4" orient="horz" pos="2992">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Title Slide - Option 4">
    <p:spTree>
      <p:nvGrpSpPr>
        <p:cNvPr id="1" name=""/>
        <p:cNvGrpSpPr/>
        <p:nvPr/>
      </p:nvGrpSpPr>
      <p:grpSpPr>
        <a:xfrm>
          <a:off x="0" y="0"/>
          <a:ext cx="0" cy="0"/>
          <a:chOff x="0" y="0"/>
          <a:chExt cx="0" cy="0"/>
        </a:xfrm>
      </p:grpSpPr>
      <p:pic>
        <p:nvPicPr>
          <p:cNvPr id="15" name="Picture Placeholder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381" y="0"/>
            <a:ext cx="12194382" cy="6858000"/>
          </a:xfrm>
          <a:prstGeom prst="rect">
            <a:avLst/>
          </a:prstGeom>
          <a:noFill/>
          <a:ln w="9525" algn="ctr">
            <a:noFill/>
            <a:miter lim="800000"/>
            <a:headEnd/>
            <a:tailEnd/>
          </a:ln>
        </p:spPr>
      </p:pic>
      <p:sp>
        <p:nvSpPr>
          <p:cNvPr id="3" name="Picture Placeholder 2"/>
          <p:cNvSpPr>
            <a:spLocks noGrp="1"/>
          </p:cNvSpPr>
          <p:nvPr>
            <p:ph type="pic" sz="quarter" idx="12"/>
          </p:nvPr>
        </p:nvSpPr>
        <p:spPr bwMode="auto">
          <a:xfrm>
            <a:off x="-2382" y="0"/>
            <a:ext cx="12194723" cy="6857999"/>
          </a:xfrm>
          <a:custGeom>
            <a:avLst/>
            <a:gdLst>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63913 w 12194723"/>
              <a:gd name="connsiteY5" fmla="*/ 763913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63913 w 12194723"/>
              <a:gd name="connsiteY9" fmla="*/ 763913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97906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3336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18431 w 12194723"/>
              <a:gd name="connsiteY7" fmla="*/ 6359075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753155 w 12194723"/>
              <a:gd name="connsiteY9" fmla="*/ 35609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4723" h="6857999">
                <a:moveTo>
                  <a:pt x="0" y="0"/>
                </a:moveTo>
                <a:lnTo>
                  <a:pt x="12194723" y="0"/>
                </a:lnTo>
                <a:lnTo>
                  <a:pt x="12194723" y="6857999"/>
                </a:lnTo>
                <a:lnTo>
                  <a:pt x="0" y="6857999"/>
                </a:lnTo>
                <a:lnTo>
                  <a:pt x="0" y="0"/>
                </a:lnTo>
                <a:close/>
                <a:moveTo>
                  <a:pt x="753155" y="3560901"/>
                </a:moveTo>
                <a:lnTo>
                  <a:pt x="763913" y="6359075"/>
                </a:lnTo>
                <a:lnTo>
                  <a:pt x="7622163" y="6355342"/>
                </a:lnTo>
                <a:cubicBezTo>
                  <a:pt x="7618577" y="5510947"/>
                  <a:pt x="7626189" y="4405296"/>
                  <a:pt x="7622603" y="3560901"/>
                </a:cubicBezTo>
                <a:lnTo>
                  <a:pt x="753155" y="3560901"/>
                </a:lnTo>
                <a:close/>
              </a:path>
            </a:pathLst>
          </a:custGeom>
          <a:noFill/>
          <a:ln w="9525" algn="ctr">
            <a:noFill/>
            <a:miter lim="800000"/>
            <a:headEnd/>
            <a:tailEnd/>
          </a:ln>
        </p:spPr>
        <p:txBody>
          <a:bodyPr/>
          <a:lstStyle>
            <a:lvl1pPr>
              <a:defRPr sz="2133"/>
            </a:lvl1pPr>
          </a:lstStyle>
          <a:p>
            <a:r>
              <a:rPr lang="en-US"/>
              <a:t>Click icon to add picture</a:t>
            </a:r>
            <a:endParaRPr lang="en-GB"/>
          </a:p>
        </p:txBody>
      </p:sp>
      <p:grpSp>
        <p:nvGrpSpPr>
          <p:cNvPr id="2" name="Group 1"/>
          <p:cNvGrpSpPr/>
          <p:nvPr/>
        </p:nvGrpSpPr>
        <p:grpSpPr bwMode="gray">
          <a:xfrm>
            <a:off x="744114" y="3556002"/>
            <a:ext cx="6875879" cy="2803523"/>
            <a:chOff x="744114" y="3556002"/>
            <a:chExt cx="6875879" cy="2803523"/>
          </a:xfrm>
        </p:grpSpPr>
        <p:sp>
          <p:nvSpPr>
            <p:cNvPr id="113" name="Rectangle 112"/>
            <p:cNvSpPr/>
            <p:nvPr userDrawn="1"/>
          </p:nvSpPr>
          <p:spPr bwMode="gray">
            <a:xfrm>
              <a:off x="761993" y="3556002"/>
              <a:ext cx="6858000" cy="2803523"/>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0" name="Rectangle 109" descr="&lt;Shell Yellow Bar&gt;" title="&lt;Shell Yellow Bar&gt;"/>
            <p:cNvSpPr/>
            <p:nvPr userDrawn="1"/>
          </p:nvSpPr>
          <p:spPr bwMode="gray">
            <a:xfrm>
              <a:off x="2175500"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pic>
          <p:nvPicPr>
            <p:cNvPr id="111" name="Picture 110" descr="PECTE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744114" y="3678108"/>
              <a:ext cx="1465237" cy="1465237"/>
            </a:xfrm>
            <a:prstGeom prst="rect">
              <a:avLst/>
            </a:prstGeom>
          </p:spPr>
        </p:pic>
      </p:grpSp>
      <p:sp>
        <p:nvSpPr>
          <p:cNvPr id="106" name="Text Box 11" descr="&lt;COMPANY_NAME&gt;"/>
          <p:cNvSpPr txBox="1">
            <a:spLocks noChangeArrowheads="1"/>
          </p:cNvSpPr>
          <p:nvPr/>
        </p:nvSpPr>
        <p:spPr bwMode="auto">
          <a:xfrm>
            <a:off x="760379" y="6462713"/>
            <a:ext cx="3360000" cy="237600"/>
          </a:xfrm>
          <a:prstGeom prst="rect">
            <a:avLst/>
          </a:prstGeom>
          <a:noFill/>
          <a:ln w="9525" algn="ctr">
            <a:noFill/>
            <a:miter lim="800000"/>
            <a:headEnd/>
            <a:tailEnd/>
          </a:ln>
          <a:effectLst/>
        </p:spPr>
        <p:txBody>
          <a:bodyPr wrap="none" lIns="0" tIns="0" rIns="0" anchor="t" anchorCtr="0">
            <a:noAutofit/>
          </a:bodyPr>
          <a:lstStyle/>
          <a:p>
            <a:pPr>
              <a:defRPr/>
            </a:pPr>
            <a:endParaRPr lang="en-GB" sz="850">
              <a:solidFill>
                <a:schemeClr val="tx1"/>
              </a:solidFill>
              <a:latin typeface="+mn-lt"/>
              <a:cs typeface="Arial" pitchFamily="34" charset="0"/>
            </a:endParaRPr>
          </a:p>
        </p:txBody>
      </p:sp>
      <p:sp>
        <p:nvSpPr>
          <p:cNvPr id="102" name="Rectangle 2"/>
          <p:cNvSpPr>
            <a:spLocks noGrp="1" noChangeArrowheads="1"/>
          </p:cNvSpPr>
          <p:nvPr>
            <p:ph type="ctrTitle"/>
          </p:nvPr>
        </p:nvSpPr>
        <p:spPr>
          <a:xfrm>
            <a:off x="2175500" y="4003200"/>
            <a:ext cx="5179738" cy="835200"/>
          </a:xfrm>
          <a:noFill/>
        </p:spPr>
        <p:txBody>
          <a:bodyPr lIns="0" tIns="0" rIns="0" anchor="ctr" anchorCtr="0"/>
          <a:lstStyle>
            <a:lvl1pPr>
              <a:lnSpc>
                <a:spcPct val="100000"/>
              </a:lnSpc>
              <a:defRPr sz="2400" b="0" kern="1200" cap="none" spc="0" baseline="0">
                <a:solidFill>
                  <a:schemeClr val="tx1"/>
                </a:solidFill>
                <a:latin typeface="+mj-lt"/>
                <a:cs typeface="Arial" pitchFamily="34" charset="0"/>
              </a:defRPr>
            </a:lvl1pPr>
          </a:lstStyle>
          <a:p>
            <a:r>
              <a:rPr lang="en-US"/>
              <a:t>Click to edit Master title style</a:t>
            </a:r>
            <a:endParaRPr lang="en-GB"/>
          </a:p>
        </p:txBody>
      </p:sp>
      <p:sp>
        <p:nvSpPr>
          <p:cNvPr id="103" name="Rectangle 3"/>
          <p:cNvSpPr>
            <a:spLocks noGrp="1" noChangeArrowheads="1"/>
          </p:cNvSpPr>
          <p:nvPr>
            <p:ph type="subTitle" idx="1"/>
          </p:nvPr>
        </p:nvSpPr>
        <p:spPr>
          <a:xfrm>
            <a:off x="2175500" y="5120640"/>
            <a:ext cx="5179738" cy="372439"/>
          </a:xfrm>
        </p:spPr>
        <p:txBody>
          <a:bodyPr anchor="b" anchorCtr="0"/>
          <a:lstStyle>
            <a:lvl1pPr marL="0" indent="0">
              <a:lnSpc>
                <a:spcPct val="90000"/>
              </a:lnSpc>
              <a:spcBef>
                <a:spcPct val="0"/>
              </a:spcBef>
              <a:spcAft>
                <a:spcPts val="0"/>
              </a:spcAft>
              <a:buFont typeface="Wingdings" pitchFamily="2" charset="2"/>
              <a:buNone/>
              <a:defRPr sz="1400" baseline="0">
                <a:solidFill>
                  <a:schemeClr val="tx1"/>
                </a:solidFill>
                <a:latin typeface="+mn-lt"/>
                <a:cs typeface="Arial" pitchFamily="34" charset="0"/>
              </a:defRPr>
            </a:lvl1pPr>
          </a:lstStyle>
          <a:p>
            <a:r>
              <a:rPr lang="en-US"/>
              <a:t>Click to edit Master subtitle style</a:t>
            </a:r>
            <a:endParaRPr lang="en-GB"/>
          </a:p>
        </p:txBody>
      </p:sp>
      <p:sp>
        <p:nvSpPr>
          <p:cNvPr id="104" name="Text Placeholder 31"/>
          <p:cNvSpPr>
            <a:spLocks noGrp="1"/>
          </p:cNvSpPr>
          <p:nvPr>
            <p:ph type="body" sz="quarter" idx="10" hasCustomPrompt="1"/>
          </p:nvPr>
        </p:nvSpPr>
        <p:spPr>
          <a:xfrm>
            <a:off x="2175500" y="5666465"/>
            <a:ext cx="5187731" cy="237600"/>
          </a:xfrm>
        </p:spPr>
        <p:txBody>
          <a:bodyPr anchor="t" anchorCtr="0"/>
          <a:lstStyle>
            <a:lvl1pPr>
              <a:lnSpc>
                <a:spcPct val="100000"/>
              </a:lnSpc>
              <a:buNone/>
              <a:defRPr sz="1400">
                <a:solidFill>
                  <a:schemeClr val="tx1"/>
                </a:solidFill>
                <a:latin typeface="+mj-lt"/>
              </a:defRPr>
            </a:lvl1pPr>
          </a:lstStyle>
          <a:p>
            <a:pPr lvl="0"/>
            <a:r>
              <a:rPr lang="en-GB"/>
              <a:t>Click to insert Author’s Name</a:t>
            </a:r>
          </a:p>
        </p:txBody>
      </p:sp>
      <p:sp>
        <p:nvSpPr>
          <p:cNvPr id="105" name="Text Placeholder 31"/>
          <p:cNvSpPr>
            <a:spLocks noGrp="1"/>
          </p:cNvSpPr>
          <p:nvPr>
            <p:ph type="body" sz="quarter" idx="11" hasCustomPrompt="1"/>
          </p:nvPr>
        </p:nvSpPr>
        <p:spPr>
          <a:xfrm>
            <a:off x="2175500" y="5923869"/>
            <a:ext cx="5187731" cy="237600"/>
          </a:xfrm>
        </p:spPr>
        <p:txBody>
          <a:bodyPr anchor="t" anchorCtr="0"/>
          <a:lstStyle>
            <a:lvl1pPr>
              <a:lnSpc>
                <a:spcPct val="100000"/>
              </a:lnSpc>
              <a:buNone/>
              <a:defRPr sz="1400">
                <a:solidFill>
                  <a:schemeClr val="tx1"/>
                </a:solidFill>
                <a:latin typeface="+mn-lt"/>
              </a:defRPr>
            </a:lvl1pPr>
          </a:lstStyle>
          <a:p>
            <a:pPr lvl="0"/>
            <a:r>
              <a:rPr lang="en-GB"/>
              <a:t>Click to insert Role in Organisation</a:t>
            </a:r>
          </a:p>
        </p:txBody>
      </p:sp>
      <p:sp>
        <p:nvSpPr>
          <p:cNvPr id="8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1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3270140442"/>
      </p:ext>
    </p:extLst>
  </p:cSld>
  <p:clrMapOvr>
    <a:masterClrMapping/>
  </p:clrMapOvr>
  <p:transition/>
  <p:extLst>
    <p:ext uri="{DCECCB84-F9BA-43D5-87BE-67443E8EF086}">
      <p15:sldGuideLst xmlns:p15="http://schemas.microsoft.com/office/powerpoint/2012/main">
        <p15:guide id="1" orient="horz" pos="3058">
          <p15:clr>
            <a:srgbClr val="FBAE40"/>
          </p15:clr>
        </p15:guide>
        <p15:guide id="2" orient="horz" pos="2235">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defRPr>
            </a:lvl1pPr>
          </a:lstStyle>
          <a:p>
            <a:pPr lvl="0"/>
            <a:r>
              <a:rPr lang="en-US" noProof="0"/>
              <a:t>Click to edit Master title style</a:t>
            </a:r>
            <a:endParaRPr lang="en-GB" noProof="0"/>
          </a:p>
        </p:txBody>
      </p:sp>
      <p:sp>
        <p:nvSpPr>
          <p:cNvPr id="10" name="Content Placeholder 9"/>
          <p:cNvSpPr>
            <a:spLocks noGrp="1"/>
          </p:cNvSpPr>
          <p:nvPr>
            <p:ph sz="quarter" idx="11"/>
          </p:nvPr>
        </p:nvSpPr>
        <p:spPr>
          <a:xfrm>
            <a:off x="508000" y="1528763"/>
            <a:ext cx="11171238" cy="4830761"/>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03200" indent="-201600" defTabSz="357708">
              <a:lnSpc>
                <a:spcPct val="140000"/>
              </a:lnSpc>
              <a:spcBef>
                <a:spcPts val="0"/>
              </a:spcBef>
              <a:buClr>
                <a:schemeClr val="tx1"/>
              </a:buClr>
              <a:buSzPct val="75000"/>
              <a:buFont typeface="Wingdings" pitchFamily="2" charset="2"/>
              <a:buChar char=""/>
              <a:defRPr sz="1800"/>
            </a:lvl3pPr>
            <a:lvl4pPr marL="633600" indent="-230400" defTabSz="357708">
              <a:lnSpc>
                <a:spcPct val="140000"/>
              </a:lnSpc>
              <a:spcBef>
                <a:spcPts val="0"/>
              </a:spcBef>
              <a:buClr>
                <a:schemeClr val="tx1"/>
              </a:buClr>
              <a:buSzPct val="75000"/>
              <a:buFont typeface="Wingdings" pitchFamily="2" charset="2"/>
              <a:buChar char=""/>
              <a:defRPr sz="1800"/>
            </a:lvl4pPr>
            <a:lvl5pPr marL="835200" indent="-201600" defTabSz="357708">
              <a:lnSpc>
                <a:spcPct val="140000"/>
              </a:lnSpc>
              <a:spcBef>
                <a:spcPts val="0"/>
              </a:spcBef>
              <a:buClr>
                <a:schemeClr val="tx1"/>
              </a:buClr>
              <a:buSzPct val="75000"/>
              <a:buFont typeface="Wingdings" pitchFamily="2" charset="2"/>
              <a:buChar char=""/>
              <a:defRPr sz="1600"/>
            </a:lvl5pPr>
            <a:lvl6pPr marL="986400" indent="-151200" defTabSz="357708">
              <a:lnSpc>
                <a:spcPct val="140000"/>
              </a:lnSpc>
              <a:buClr>
                <a:schemeClr val="tx1"/>
              </a:buClr>
              <a:buSzPct val="75000"/>
              <a:buFont typeface="Wingdings" pitchFamily="2" charset="2"/>
              <a:buChar char=""/>
              <a:defRPr sz="12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9"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9700596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ontent - Full Screen Image">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bwMode="auto">
          <a:xfrm>
            <a:off x="-2381" y="0"/>
            <a:ext cx="12194382" cy="6858000"/>
          </a:xfrm>
          <a:custGeom>
            <a:avLst/>
            <a:gdLst>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63913 w 12194723"/>
              <a:gd name="connsiteY5" fmla="*/ 763913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63913 w 12194723"/>
              <a:gd name="connsiteY9" fmla="*/ 763913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97906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3336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18431 w 12194723"/>
              <a:gd name="connsiteY7" fmla="*/ 6359075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482698 w 12194723"/>
              <a:gd name="connsiteY5" fmla="*/ 482850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482698 w 12194723"/>
              <a:gd name="connsiteY9" fmla="*/ 48285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7622163 w 12194723"/>
              <a:gd name="connsiteY7" fmla="*/ 6355342 h 6857999"/>
              <a:gd name="connsiteX8" fmla="*/ 7622603 w 12194723"/>
              <a:gd name="connsiteY8" fmla="*/ 3560901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7622163 w 12194723"/>
              <a:gd name="connsiteY7" fmla="*/ 6355342 h 6857999"/>
              <a:gd name="connsiteX8" fmla="*/ 1788474 w 12194723"/>
              <a:gd name="connsiteY8" fmla="*/ 508608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63833 w 12194723"/>
              <a:gd name="connsiteY8" fmla="*/ 5061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96313 w 12194723"/>
              <a:gd name="connsiteY8" fmla="*/ 486123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66332 w 12194723"/>
              <a:gd name="connsiteY8" fmla="*/ 381191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6445 w 12194723"/>
              <a:gd name="connsiteY8" fmla="*/ 558575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6109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36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36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53965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4 w 12194723"/>
              <a:gd name="connsiteY8" fmla="*/ 503609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5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4723" h="6857999">
                <a:moveTo>
                  <a:pt x="0" y="0"/>
                </a:moveTo>
                <a:lnTo>
                  <a:pt x="12194723" y="0"/>
                </a:lnTo>
                <a:lnTo>
                  <a:pt x="12194723" y="6857999"/>
                </a:lnTo>
                <a:lnTo>
                  <a:pt x="0" y="6857999"/>
                </a:lnTo>
                <a:lnTo>
                  <a:pt x="0" y="0"/>
                </a:lnTo>
                <a:close/>
                <a:moveTo>
                  <a:pt x="508891" y="511425"/>
                </a:moveTo>
                <a:cubicBezTo>
                  <a:pt x="509626" y="566329"/>
                  <a:pt x="510362" y="528366"/>
                  <a:pt x="511097" y="583270"/>
                </a:cubicBezTo>
                <a:lnTo>
                  <a:pt x="1774181" y="585272"/>
                </a:lnTo>
                <a:cubicBezTo>
                  <a:pt x="1771177" y="584735"/>
                  <a:pt x="1784691" y="508891"/>
                  <a:pt x="1769076" y="508490"/>
                </a:cubicBezTo>
                <a:cubicBezTo>
                  <a:pt x="1753461" y="508089"/>
                  <a:pt x="928953" y="510447"/>
                  <a:pt x="508891" y="511425"/>
                </a:cubicBezTo>
                <a:close/>
              </a:path>
            </a:pathLst>
          </a:custGeom>
          <a:noFill/>
          <a:ln w="3175" algn="ctr">
            <a:noFill/>
            <a:miter lim="800000"/>
            <a:headEnd/>
            <a:tailEnd/>
          </a:ln>
        </p:spPr>
        <p:txBody>
          <a:bodyPr/>
          <a:lstStyle>
            <a:lvl1pPr>
              <a:defRPr sz="2133"/>
            </a:lvl1pPr>
          </a:lstStyle>
          <a:p>
            <a:r>
              <a:rPr lang="en-US"/>
              <a:t>Click icon to add picture</a:t>
            </a:r>
            <a:endParaRPr lang="en-GB"/>
          </a:p>
        </p:txBody>
      </p:sp>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defRPr>
            </a:lvl1pPr>
          </a:lstStyle>
          <a:p>
            <a:pPr lvl="0"/>
            <a:r>
              <a:rPr lang="en-US" noProof="0"/>
              <a:t>Click to edit Master title style</a:t>
            </a:r>
            <a:endParaRPr lang="en-GB" noProof="0"/>
          </a:p>
        </p:txBody>
      </p:sp>
      <p:sp>
        <p:nvSpPr>
          <p:cNvPr id="10" name="Content Placeholder 9"/>
          <p:cNvSpPr>
            <a:spLocks noGrp="1"/>
          </p:cNvSpPr>
          <p:nvPr>
            <p:ph sz="quarter" idx="11"/>
          </p:nvPr>
        </p:nvSpPr>
        <p:spPr>
          <a:xfrm>
            <a:off x="508000" y="1528763"/>
            <a:ext cx="5468938" cy="4830761"/>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03200" indent="-201600" defTabSz="357708">
              <a:lnSpc>
                <a:spcPct val="140000"/>
              </a:lnSpc>
              <a:spcBef>
                <a:spcPts val="0"/>
              </a:spcBef>
              <a:buClr>
                <a:schemeClr val="tx1"/>
              </a:buClr>
              <a:buSzPct val="75000"/>
              <a:buFont typeface="Wingdings" pitchFamily="2" charset="2"/>
              <a:buChar char=""/>
              <a:defRPr sz="1800"/>
            </a:lvl3pPr>
            <a:lvl4pPr marL="633600" indent="-230400" defTabSz="357708">
              <a:lnSpc>
                <a:spcPct val="140000"/>
              </a:lnSpc>
              <a:spcBef>
                <a:spcPts val="0"/>
              </a:spcBef>
              <a:buClr>
                <a:schemeClr val="tx1"/>
              </a:buClr>
              <a:buSzPct val="75000"/>
              <a:buFont typeface="Wingdings" pitchFamily="2" charset="2"/>
              <a:buChar char=""/>
              <a:defRPr sz="1800"/>
            </a:lvl4pPr>
            <a:lvl5pPr marL="835200" indent="-201600" defTabSz="357708">
              <a:lnSpc>
                <a:spcPct val="140000"/>
              </a:lnSpc>
              <a:spcBef>
                <a:spcPts val="0"/>
              </a:spcBef>
              <a:buClr>
                <a:schemeClr val="tx1"/>
              </a:buClr>
              <a:buSzPct val="75000"/>
              <a:buFont typeface="Wingdings" pitchFamily="2" charset="2"/>
              <a:buChar char=""/>
              <a:defRPr sz="1600"/>
            </a:lvl5pPr>
            <a:lvl6pPr marL="986400" indent="-151200" defTabSz="357708">
              <a:lnSpc>
                <a:spcPct val="140000"/>
              </a:lnSpc>
              <a:buClr>
                <a:schemeClr val="tx1"/>
              </a:buClr>
              <a:buSzPct val="75000"/>
              <a:buFont typeface="Wingdings" pitchFamily="2" charset="2"/>
              <a:buChar char=""/>
              <a:defRPr sz="12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9"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12"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260673781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6" name="Rectangle 25"/>
          <p:cNvSpPr/>
          <p:nvPr userDrawn="1"/>
        </p:nvSpPr>
        <p:spPr bwMode="gray">
          <a:xfrm>
            <a:off x="1" y="4313784"/>
            <a:ext cx="12192000"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endParaRPr>
          </a:p>
        </p:txBody>
      </p:sp>
      <p:sp>
        <p:nvSpPr>
          <p:cNvPr id="27" name="Rectangle 26" descr="&lt;Shell Yellow Bar&gt;" title="&lt;Shell Yellow Bar&gt;"/>
          <p:cNvSpPr/>
          <p:nvPr userDrawn="1"/>
        </p:nvSpPr>
        <p:spPr bwMode="gray">
          <a:xfrm>
            <a:off x="761993"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8" name="Title 1"/>
          <p:cNvSpPr>
            <a:spLocks noGrp="1"/>
          </p:cNvSpPr>
          <p:nvPr>
            <p:ph type="title"/>
          </p:nvPr>
        </p:nvSpPr>
        <p:spPr>
          <a:xfrm>
            <a:off x="763200" y="2636980"/>
            <a:ext cx="6397451" cy="1362075"/>
          </a:xfrm>
          <a:prstGeom prst="rect">
            <a:avLst/>
          </a:prstGeom>
        </p:spPr>
        <p:txBody>
          <a:bodyPr lIns="0" tIns="0" rIns="0" bIns="0"/>
          <a:lstStyle>
            <a:lvl1pPr algn="l">
              <a:defRPr sz="1400" b="0" cap="none" baseline="0">
                <a:solidFill>
                  <a:schemeClr val="tx1"/>
                </a:solidFill>
                <a:latin typeface="ShellBold" panose="00000800000000000000" pitchFamily="50" charset="0"/>
              </a:defRPr>
            </a:lvl1pPr>
          </a:lstStyle>
          <a:p>
            <a:r>
              <a:rPr lang="en-GB"/>
              <a:t>Click to edit Master title style</a:t>
            </a:r>
            <a:endParaRPr lang="en-GB" dirty="0"/>
          </a:p>
        </p:txBody>
      </p:sp>
      <p:sp>
        <p:nvSpPr>
          <p:cNvPr id="25" name="Text Placeholder 2"/>
          <p:cNvSpPr>
            <a:spLocks noGrp="1"/>
          </p:cNvSpPr>
          <p:nvPr>
            <p:ph type="body" idx="1"/>
          </p:nvPr>
        </p:nvSpPr>
        <p:spPr>
          <a:xfrm>
            <a:off x="763200" y="1696947"/>
            <a:ext cx="6397451" cy="821230"/>
          </a:xfrm>
          <a:prstGeom prst="rect">
            <a:avLst/>
          </a:prstGeom>
        </p:spPr>
        <p:txBody>
          <a:bodyPr lIns="0" tIns="0" rIns="0" bIns="0" anchor="t" anchorCtr="0"/>
          <a:lstStyle>
            <a:lvl1pPr marL="0" indent="0">
              <a:lnSpc>
                <a:spcPct val="100000"/>
              </a:lnSpc>
              <a:spcAft>
                <a:spcPts val="0"/>
              </a:spcAft>
              <a:buNone/>
              <a:defRPr sz="2800" b="0" cap="none" baseline="0">
                <a:solidFill>
                  <a:schemeClr val="tx1"/>
                </a:solidFill>
                <a:latin typeface="ShellBold" panose="00000800000000000000" pitchFamily="50"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a:t>Click to edit Master text styles</a:t>
            </a:r>
            <a:endParaRPr lang="en-GB" dirty="0"/>
          </a:p>
        </p:txBody>
      </p:sp>
      <p:sp>
        <p:nvSpPr>
          <p:cNvPr id="34" name="Text Placeholder 13"/>
          <p:cNvSpPr>
            <a:spLocks noGrp="1"/>
          </p:cNvSpPr>
          <p:nvPr>
            <p:ph type="body" sz="quarter" idx="13" hasCustomPrompt="1"/>
          </p:nvPr>
        </p:nvSpPr>
        <p:spPr bwMode="gray">
          <a:xfrm>
            <a:off x="7402833" y="1924112"/>
            <a:ext cx="4274842" cy="2930523"/>
          </a:xfrm>
          <a:prstGeom prst="rect">
            <a:avLst/>
          </a:prstGeom>
        </p:spPr>
        <p:txBody>
          <a:bodyPr lIns="0" tIns="0" rIns="0" bIns="0"/>
          <a:lstStyle>
            <a:lvl1pPr marL="0" algn="r" defTabSz="1219170" rtl="0" eaLnBrk="1" latinLnBrk="0" hangingPunct="1">
              <a:lnSpc>
                <a:spcPct val="100000"/>
              </a:lnSpc>
              <a:buClr>
                <a:srgbClr val="DD1D21"/>
              </a:buClr>
              <a:buSzPct val="85000"/>
              <a:buNone/>
              <a:tabLst>
                <a:tab pos="1081088" algn="l"/>
              </a:tabLst>
              <a:defRPr lang="en-GB" sz="20000" kern="10000" spc="-1000" baseline="0" dirty="0">
                <a:ln w="3175">
                  <a:noFill/>
                </a:ln>
                <a:solidFill>
                  <a:schemeClr val="accent1"/>
                </a:solidFill>
                <a:latin typeface="ShellBold" panose="00000800000000000000" pitchFamily="50" charset="0"/>
                <a:ea typeface="ShellMedium" panose="00000600000000000000" pitchFamily="50" charset="0"/>
                <a:cs typeface="ShellBold" panose="00000800000000000000" pitchFamily="50" charset="0"/>
              </a:defRPr>
            </a:lvl1pPr>
          </a:lstStyle>
          <a:p>
            <a:pPr lvl="0"/>
            <a:r>
              <a:rPr lang="en-GB" dirty="0"/>
              <a:t>0.0</a:t>
            </a:r>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15" name="Text Box 11" descr="&lt;COMPANY_NAME&gt;"/>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Copyright of Shell Italia</a:t>
            </a:r>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1" name="TextBox 10" descr="CONFIDENTIAL_TAG_0xFFEE">
            <a:extLst>
              <a:ext uri="{FF2B5EF4-FFF2-40B4-BE49-F238E27FC236}">
                <a16:creationId xmlns:a16="http://schemas.microsoft.com/office/drawing/2014/main" id="{F8B59BD2-5DDD-456F-A6D2-C6677C31ECF3}"/>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cSld>
  <p:clrMapOvr>
    <a:masterClrMapping/>
  </p:clrMapOvr>
  <p:transition/>
  <p:hf hdr="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b="1" kern="1200" cap="none" baseline="0" noProof="0" dirty="0" smtClean="0">
                <a:solidFill>
                  <a:schemeClr val="tx1"/>
                </a:solidFill>
                <a:latin typeface="+mj-lt"/>
                <a:ea typeface="+mj-ea"/>
                <a:cs typeface="+mj-cs"/>
              </a:defRPr>
            </a:lvl1pPr>
          </a:lstStyle>
          <a:p>
            <a:pPr lvl="0"/>
            <a:r>
              <a:rPr lang="en-US" noProof="0"/>
              <a:t>Click to edit Master title style</a:t>
            </a:r>
            <a:endParaRPr lang="en-GB" noProof="0"/>
          </a:p>
        </p:txBody>
      </p:sp>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76400" indent="-176400" defTabSz="357708">
              <a:lnSpc>
                <a:spcPct val="140000"/>
              </a:lnSpc>
              <a:spcBef>
                <a:spcPts val="0"/>
              </a:spcBef>
              <a:defRPr sz="1400"/>
            </a:lvl2pPr>
            <a:lvl3pPr marL="411163" indent="-195263" defTabSz="357708">
              <a:lnSpc>
                <a:spcPct val="140000"/>
              </a:lnSpc>
              <a:spcBef>
                <a:spcPts val="0"/>
              </a:spcBef>
              <a:buClr>
                <a:schemeClr val="tx1"/>
              </a:buClr>
              <a:buSzPct val="75000"/>
              <a:buFont typeface="Wingdings" pitchFamily="2" charset="2"/>
              <a:buChar char=""/>
              <a:defRPr sz="1400"/>
            </a:lvl3pPr>
            <a:lvl4pPr marL="587563" indent="-176400" defTabSz="357708">
              <a:lnSpc>
                <a:spcPct val="140000"/>
              </a:lnSpc>
              <a:spcBef>
                <a:spcPts val="0"/>
              </a:spcBef>
              <a:buClr>
                <a:schemeClr val="tx1"/>
              </a:buClr>
              <a:buSzPct val="75000"/>
              <a:buFont typeface="Wingdings" pitchFamily="2" charset="2"/>
              <a:buChar char=""/>
              <a:defRPr sz="1400"/>
            </a:lvl4pPr>
            <a:lvl5pPr marL="738763" indent="-151200" defTabSz="357708">
              <a:lnSpc>
                <a:spcPct val="140000"/>
              </a:lnSpc>
              <a:spcBef>
                <a:spcPts val="0"/>
              </a:spcBef>
              <a:buClr>
                <a:schemeClr val="tx1"/>
              </a:buClr>
              <a:buSzPct val="75000"/>
              <a:buFont typeface="Wingdings" pitchFamily="2" charset="2"/>
              <a:buChar char=""/>
              <a:tabLst/>
              <a:defRPr sz="1200"/>
            </a:lvl5pPr>
            <a:lvl6pPr marL="879163" indent="-140400" defTabSz="357708">
              <a:lnSpc>
                <a:spcPct val="140000"/>
              </a:lnSpc>
              <a:buClr>
                <a:schemeClr val="tx1"/>
              </a:buClr>
              <a:buSzPct val="75000"/>
              <a:buFont typeface="Wingdings" pitchFamily="2" charset="2"/>
              <a:buChar char=""/>
              <a:defRPr sz="11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422046508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163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2400" b="1" kern="1200" cap="none" baseline="0" noProof="0" dirty="0" smtClean="0">
                <a:solidFill>
                  <a:schemeClr val="tx1"/>
                </a:solidFill>
                <a:latin typeface="+mj-lt"/>
                <a:ea typeface="+mj-ea"/>
                <a:cs typeface="+mj-cs"/>
              </a:defRPr>
            </a:lvl1pPr>
          </a:lstStyle>
          <a:p>
            <a:pPr lvl="0"/>
            <a:r>
              <a:rPr lang="en-US"/>
              <a:t>Click to edit Master title style</a:t>
            </a:r>
            <a:endParaRPr lang="en-GB"/>
          </a:p>
        </p:txBody>
      </p:sp>
      <p:sp>
        <p:nvSpPr>
          <p:cNvPr id="10" name="Content Placeholder 14"/>
          <p:cNvSpPr>
            <a:spLocks noGrp="1"/>
          </p:cNvSpPr>
          <p:nvPr>
            <p:ph sz="quarter" idx="13"/>
          </p:nvPr>
        </p:nvSpPr>
        <p:spPr>
          <a:xfrm>
            <a:off x="6215064" y="1528764"/>
            <a:ext cx="5464174" cy="4830761"/>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03200" indent="-201600">
              <a:spcBef>
                <a:spcPts val="0"/>
              </a:spcBef>
              <a:spcAft>
                <a:spcPts val="0"/>
              </a:spcAft>
              <a:buClr>
                <a:schemeClr val="tx1"/>
              </a:buClr>
              <a:buFont typeface="Wingdings" pitchFamily="2" charset="2"/>
              <a:buChar char=""/>
              <a:defRPr sz="1800"/>
            </a:lvl3pPr>
            <a:lvl4pPr marL="633600" indent="-230400">
              <a:spcBef>
                <a:spcPts val="0"/>
              </a:spcBef>
              <a:spcAft>
                <a:spcPts val="0"/>
              </a:spcAft>
              <a:buClr>
                <a:schemeClr val="tx1"/>
              </a:buClr>
              <a:buFont typeface="Wingdings" pitchFamily="2" charset="2"/>
              <a:buChar char=""/>
              <a:defRPr sz="1800"/>
            </a:lvl4pPr>
            <a:lvl5pPr marL="835200" indent="-201600">
              <a:spcBef>
                <a:spcPts val="0"/>
              </a:spcBef>
              <a:spcAft>
                <a:spcPts val="0"/>
              </a:spcAft>
              <a:buClr>
                <a:schemeClr val="tx1"/>
              </a:buClr>
              <a:buFont typeface="Wingdings" pitchFamily="2" charset="2"/>
              <a:buChar char=""/>
              <a:defRPr sz="1600"/>
            </a:lvl5pPr>
            <a:lvl6pPr marL="986400" indent="-151200">
              <a:spcBef>
                <a:spcPts val="0"/>
              </a:spcBef>
              <a:spcAft>
                <a:spcPts val="0"/>
              </a:spcAft>
              <a:buClr>
                <a:schemeClr val="tx1"/>
              </a:buClr>
              <a:buFont typeface="Wingdings" pitchFamily="2" charset="2"/>
              <a:buChar char="n"/>
              <a:defRPr sz="12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43"/>
          <p:cNvSpPr>
            <a:spLocks noGrp="1"/>
          </p:cNvSpPr>
          <p:nvPr>
            <p:ph type="body" sz="quarter" idx="11"/>
          </p:nvPr>
        </p:nvSpPr>
        <p:spPr>
          <a:xfrm>
            <a:off x="508000" y="1528762"/>
            <a:ext cx="5468938" cy="4830763"/>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03200" indent="-201600">
              <a:spcAft>
                <a:spcPts val="0"/>
              </a:spcAft>
              <a:buClr>
                <a:schemeClr val="tx1"/>
              </a:buClr>
              <a:buFont typeface="Wingdings" pitchFamily="2" charset="2"/>
              <a:buChar char=""/>
              <a:defRPr sz="1800"/>
            </a:lvl3pPr>
            <a:lvl4pPr marL="633600" indent="-230400">
              <a:spcBef>
                <a:spcPts val="0"/>
              </a:spcBef>
              <a:spcAft>
                <a:spcPts val="0"/>
              </a:spcAft>
              <a:buClr>
                <a:schemeClr val="tx1"/>
              </a:buClr>
              <a:buFont typeface="Wingdings" pitchFamily="2" charset="2"/>
              <a:buChar char=""/>
              <a:defRPr sz="1800"/>
            </a:lvl4pPr>
            <a:lvl5pPr marL="835200" indent="-201600">
              <a:spcBef>
                <a:spcPts val="0"/>
              </a:spcBef>
              <a:spcAft>
                <a:spcPts val="0"/>
              </a:spcAft>
              <a:buClr>
                <a:schemeClr val="tx1"/>
              </a:buClr>
              <a:buFont typeface="Wingdings" pitchFamily="2" charset="2"/>
              <a:buChar char=""/>
              <a:defRPr sz="1600"/>
            </a:lvl5pPr>
            <a:lvl6pPr marL="986400" indent="-151200">
              <a:spcBef>
                <a:spcPts val="0"/>
              </a:spcBef>
              <a:spcAft>
                <a:spcPts val="0"/>
              </a:spcAft>
              <a:buClr>
                <a:schemeClr val="tx1"/>
              </a:buClr>
              <a:buFont typeface="Wingdings" pitchFamily="2" charset="2"/>
              <a:buChar char=""/>
              <a:defRPr sz="12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9"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3145814321"/>
      </p:ext>
    </p:extLst>
  </p:cSld>
  <p:clrMapOvr>
    <a:masterClrMapping/>
  </p:clrMapOvr>
  <p:transition/>
  <p:extLst>
    <p:ext uri="{DCECCB84-F9BA-43D5-87BE-67443E8EF086}">
      <p15:sldGuideLst xmlns:p15="http://schemas.microsoft.com/office/powerpoint/2012/main">
        <p15:guide id="1" pos="3840">
          <p15:clr>
            <a:srgbClr val="FBAE40"/>
          </p15:clr>
        </p15:guide>
        <p15:guide id="2" pos="3765">
          <p15:clr>
            <a:srgbClr val="FBAE40"/>
          </p15:clr>
        </p15:guide>
        <p15:guide id="3" pos="3915">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wo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dirty="0" smtClean="0"/>
            </a:lvl1pPr>
          </a:lstStyle>
          <a:p>
            <a:pPr lvl="0"/>
            <a:r>
              <a:rPr lang="en-US"/>
              <a:t>Click to edit Master title style</a:t>
            </a:r>
            <a:endParaRPr lang="en-GB"/>
          </a:p>
        </p:txBody>
      </p:sp>
      <p:sp>
        <p:nvSpPr>
          <p:cNvPr id="10" name="Content Placeholder 14"/>
          <p:cNvSpPr>
            <a:spLocks noGrp="1"/>
          </p:cNvSpPr>
          <p:nvPr>
            <p:ph sz="quarter" idx="13"/>
          </p:nvPr>
        </p:nvSpPr>
        <p:spPr>
          <a:xfrm>
            <a:off x="6215063" y="1528764"/>
            <a:ext cx="5464175" cy="4830762"/>
          </a:xfrm>
        </p:spPr>
        <p:txBody>
          <a:bodyPr/>
          <a:lstStyle>
            <a:lvl1pPr marL="0" indent="0">
              <a:lnSpc>
                <a:spcPct val="140000"/>
              </a:lnSpc>
              <a:spcAft>
                <a:spcPts val="0"/>
              </a:spcAft>
              <a:buClr>
                <a:schemeClr val="accent2"/>
              </a:buClr>
              <a:buSzPct val="85000"/>
              <a:buFont typeface="Wingdings" pitchFamily="2" charset="2"/>
              <a:buNone/>
              <a:defRPr sz="1400"/>
            </a:lvl1pPr>
            <a:lvl2pPr marL="176400" indent="-176400">
              <a:lnSpc>
                <a:spcPct val="140000"/>
              </a:lnSpc>
              <a:spcBef>
                <a:spcPts val="0"/>
              </a:spcBef>
              <a:spcAft>
                <a:spcPts val="0"/>
              </a:spcAft>
              <a:buClr>
                <a:schemeClr val="accent2"/>
              </a:buClr>
              <a:buSzPct val="85000"/>
              <a:buFont typeface="Wingdings" pitchFamily="2" charset="2"/>
              <a:buChar char="n"/>
              <a:defRPr sz="1400"/>
            </a:lvl2pPr>
            <a:lvl3pPr marL="410400" indent="-194400">
              <a:lnSpc>
                <a:spcPct val="140000"/>
              </a:lnSpc>
              <a:spcBef>
                <a:spcPts val="0"/>
              </a:spcBef>
              <a:spcAft>
                <a:spcPts val="0"/>
              </a:spcAft>
              <a:buClr>
                <a:schemeClr val="tx1"/>
              </a:buClr>
              <a:buFont typeface="Wingdings" pitchFamily="2" charset="2"/>
              <a:buChar char="n"/>
              <a:defRPr sz="1400"/>
            </a:lvl3pPr>
            <a:lvl4pPr marL="586800" indent="-176400">
              <a:lnSpc>
                <a:spcPct val="140000"/>
              </a:lnSpc>
              <a:spcBef>
                <a:spcPts val="0"/>
              </a:spcBef>
              <a:spcAft>
                <a:spcPts val="0"/>
              </a:spcAft>
              <a:buClr>
                <a:schemeClr val="tx1"/>
              </a:buClr>
              <a:buFont typeface="Wingdings" pitchFamily="2" charset="2"/>
              <a:buChar char="n"/>
              <a:defRPr sz="1400"/>
            </a:lvl4pPr>
            <a:lvl5pPr marL="738000" indent="-151200">
              <a:lnSpc>
                <a:spcPct val="140000"/>
              </a:lnSpc>
              <a:spcBef>
                <a:spcPts val="0"/>
              </a:spcBef>
              <a:spcAft>
                <a:spcPts val="0"/>
              </a:spcAft>
              <a:buClr>
                <a:schemeClr val="tx1"/>
              </a:buClr>
              <a:buFont typeface="Wingdings" pitchFamily="2" charset="2"/>
              <a:buChar char="n"/>
              <a:defRPr sz="1200"/>
            </a:lvl5pPr>
            <a:lvl6pPr marL="878400" indent="-140400">
              <a:lnSpc>
                <a:spcPct val="140000"/>
              </a:lnSpc>
              <a:spcBef>
                <a:spcPts val="0"/>
              </a:spcBef>
              <a:spcAft>
                <a:spcPts val="0"/>
              </a:spcAft>
              <a:buClr>
                <a:schemeClr val="tx1"/>
              </a:buClr>
              <a:buFont typeface="Wingdings" pitchFamily="2" charset="2"/>
              <a:buChar char="n"/>
              <a:tabLst/>
              <a:defRPr sz="11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43"/>
          <p:cNvSpPr>
            <a:spLocks noGrp="1"/>
          </p:cNvSpPr>
          <p:nvPr>
            <p:ph type="body" sz="quarter" idx="11"/>
          </p:nvPr>
        </p:nvSpPr>
        <p:spPr>
          <a:xfrm>
            <a:off x="508000" y="1528762"/>
            <a:ext cx="5468938" cy="4830763"/>
          </a:xfrm>
        </p:spPr>
        <p:txBody>
          <a:bodyPr/>
          <a:lstStyle>
            <a:lvl1pPr marL="0" indent="0">
              <a:lnSpc>
                <a:spcPct val="140000"/>
              </a:lnSpc>
              <a:spcAft>
                <a:spcPts val="0"/>
              </a:spcAft>
              <a:buClr>
                <a:schemeClr val="accent2"/>
              </a:buClr>
              <a:buSzPct val="85000"/>
              <a:buFont typeface="Wingdings" pitchFamily="2" charset="2"/>
              <a:buNone/>
              <a:defRPr sz="1400"/>
            </a:lvl1pPr>
            <a:lvl2pPr marL="176400" indent="-176400">
              <a:lnSpc>
                <a:spcPct val="140000"/>
              </a:lnSpc>
              <a:spcAft>
                <a:spcPts val="0"/>
              </a:spcAft>
              <a:buClr>
                <a:schemeClr val="accent2"/>
              </a:buClr>
              <a:buSzPct val="85000"/>
              <a:buFont typeface="Wingdings" pitchFamily="2" charset="2"/>
              <a:buChar char="n"/>
              <a:defRPr sz="1400"/>
            </a:lvl2pPr>
            <a:lvl3pPr marL="410400" indent="-194400">
              <a:lnSpc>
                <a:spcPct val="140000"/>
              </a:lnSpc>
              <a:spcAft>
                <a:spcPts val="0"/>
              </a:spcAft>
              <a:buClr>
                <a:schemeClr val="tx1"/>
              </a:buClr>
              <a:buFont typeface="Wingdings" pitchFamily="2" charset="2"/>
              <a:buChar char=""/>
              <a:defRPr sz="1400"/>
            </a:lvl3pPr>
            <a:lvl4pPr marL="586800" indent="-176400">
              <a:lnSpc>
                <a:spcPct val="140000"/>
              </a:lnSpc>
              <a:spcAft>
                <a:spcPts val="0"/>
              </a:spcAft>
              <a:buClr>
                <a:schemeClr val="tx1"/>
              </a:buClr>
              <a:buFont typeface="Wingdings" pitchFamily="2" charset="2"/>
              <a:buChar char="n"/>
              <a:defRPr sz="1400"/>
            </a:lvl4pPr>
            <a:lvl5pPr marL="738000" indent="-151200">
              <a:lnSpc>
                <a:spcPct val="140000"/>
              </a:lnSpc>
              <a:spcBef>
                <a:spcPts val="0"/>
              </a:spcBef>
              <a:spcAft>
                <a:spcPts val="0"/>
              </a:spcAft>
              <a:buClr>
                <a:schemeClr val="tx1"/>
              </a:buClr>
              <a:buFont typeface="Wingdings" pitchFamily="2" charset="2"/>
              <a:buChar char="n"/>
              <a:defRPr sz="1200"/>
            </a:lvl5pPr>
            <a:lvl6pPr marL="878400" indent="-140400">
              <a:lnSpc>
                <a:spcPct val="140000"/>
              </a:lnSpc>
              <a:spcBef>
                <a:spcPts val="0"/>
              </a:spcBef>
              <a:spcAft>
                <a:spcPts val="0"/>
              </a:spcAft>
              <a:buClr>
                <a:schemeClr val="tx1"/>
              </a:buClr>
              <a:buFont typeface="Wingdings" pitchFamily="2" charset="2"/>
              <a:buChar char="n"/>
              <a:defRPr sz="11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9"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150680192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4 Graphs">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509312" y="6201069"/>
            <a:ext cx="5543051" cy="158455"/>
          </a:xfrm>
        </p:spPr>
        <p:txBody>
          <a:bodyPr wrap="square">
            <a:noAutofit/>
          </a:bodyPr>
          <a:lstStyle>
            <a:lvl1pPr>
              <a:defRPr sz="900" cap="none" baseline="0">
                <a:solidFill>
                  <a:schemeClr val="tx1"/>
                </a:solidFill>
                <a:latin typeface="+mn-lt"/>
              </a:defRPr>
            </a:lvl1pPr>
          </a:lstStyle>
          <a:p>
            <a:pPr lvl="0"/>
            <a:r>
              <a:rPr lang="en-GB"/>
              <a:t>CLICK TO EDIT SOURCE</a:t>
            </a:r>
          </a:p>
        </p:txBody>
      </p:sp>
      <p:sp>
        <p:nvSpPr>
          <p:cNvPr id="32" name="Rectangle 2"/>
          <p:cNvSpPr>
            <a:spLocks noGrp="1" noChangeArrowheads="1"/>
          </p:cNvSpPr>
          <p:nvPr>
            <p:ph type="title"/>
          </p:nvPr>
        </p:nvSpPr>
        <p:spPr bwMode="auto">
          <a:xfrm>
            <a:off x="508000" y="712800"/>
            <a:ext cx="11171237"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vl1pPr>
          </a:lstStyle>
          <a:p>
            <a:pPr lvl="0"/>
            <a:r>
              <a:rPr lang="en-US" noProof="0"/>
              <a:t>Click to edit Master title style</a:t>
            </a:r>
            <a:endParaRPr lang="en-GB" noProof="0"/>
          </a:p>
        </p:txBody>
      </p:sp>
      <p:sp>
        <p:nvSpPr>
          <p:cNvPr id="39" name="Content Placeholder 51"/>
          <p:cNvSpPr>
            <a:spLocks noGrp="1"/>
          </p:cNvSpPr>
          <p:nvPr>
            <p:ph sz="quarter" idx="45" hasCustomPrompt="1"/>
          </p:nvPr>
        </p:nvSpPr>
        <p:spPr>
          <a:xfrm>
            <a:off x="508000" y="4199574"/>
            <a:ext cx="5468938" cy="256352"/>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Click to edit Unit of measure</a:t>
            </a:r>
          </a:p>
        </p:txBody>
      </p:sp>
      <p:sp>
        <p:nvSpPr>
          <p:cNvPr id="40" name="Content Placeholder 51"/>
          <p:cNvSpPr>
            <a:spLocks noGrp="1"/>
          </p:cNvSpPr>
          <p:nvPr>
            <p:ph sz="quarter" idx="46" hasCustomPrompt="1"/>
          </p:nvPr>
        </p:nvSpPr>
        <p:spPr>
          <a:xfrm>
            <a:off x="508000" y="3864611"/>
            <a:ext cx="5468938" cy="293029"/>
          </a:xfrm>
        </p:spPr>
        <p:txBody>
          <a:bodyPr vert="horz" wrap="square" lIns="0" tIns="0" rIns="0" bIns="0" rtlCol="0">
            <a:spAutoFit/>
          </a:bodyPr>
          <a:lstStyle>
            <a:lvl1pPr>
              <a:defRPr lang="nl-NL" sz="1600" kern="1200" cap="none" baseline="0" dirty="0">
                <a:solidFill>
                  <a:schemeClr val="tx1"/>
                </a:solidFill>
                <a:latin typeface="+mj-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Chart title appears here</a:t>
            </a:r>
          </a:p>
        </p:txBody>
      </p:sp>
      <p:cxnSp>
        <p:nvCxnSpPr>
          <p:cNvPr id="41" name="Straight Connector 40"/>
          <p:cNvCxnSpPr/>
          <p:nvPr/>
        </p:nvCxnSpPr>
        <p:spPr>
          <a:xfrm>
            <a:off x="508000" y="4141370"/>
            <a:ext cx="5468938" cy="941"/>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Chart Placeholder 16"/>
          <p:cNvSpPr>
            <a:spLocks noGrp="1"/>
          </p:cNvSpPr>
          <p:nvPr>
            <p:ph type="chart" sz="quarter" idx="47"/>
          </p:nvPr>
        </p:nvSpPr>
        <p:spPr>
          <a:xfrm>
            <a:off x="508000" y="4456229"/>
            <a:ext cx="5468938" cy="1623641"/>
          </a:xfrm>
        </p:spPr>
        <p:txBody>
          <a:bodyPr>
            <a:normAutofit/>
          </a:bodyPr>
          <a:lstStyle>
            <a:lvl1pPr>
              <a:defRPr sz="1400">
                <a:solidFill>
                  <a:schemeClr val="tx1"/>
                </a:solidFill>
                <a:latin typeface="+mn-lt"/>
              </a:defRPr>
            </a:lvl1pPr>
          </a:lstStyle>
          <a:p>
            <a:r>
              <a:rPr lang="en-US"/>
              <a:t>Click icon to add chart</a:t>
            </a:r>
            <a:endParaRPr lang="nl-NL"/>
          </a:p>
        </p:txBody>
      </p:sp>
      <p:cxnSp>
        <p:nvCxnSpPr>
          <p:cNvPr id="43" name="Straight Connector 42"/>
          <p:cNvCxnSpPr/>
          <p:nvPr/>
        </p:nvCxnSpPr>
        <p:spPr>
          <a:xfrm flipV="1">
            <a:off x="508000" y="5966640"/>
            <a:ext cx="5468938" cy="188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Content Placeholder 51"/>
          <p:cNvSpPr>
            <a:spLocks noGrp="1"/>
          </p:cNvSpPr>
          <p:nvPr>
            <p:ph sz="quarter" idx="54" hasCustomPrompt="1"/>
          </p:nvPr>
        </p:nvSpPr>
        <p:spPr>
          <a:xfrm>
            <a:off x="508000" y="1863726"/>
            <a:ext cx="5468938" cy="256352"/>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Click to edit Unit of measure</a:t>
            </a:r>
          </a:p>
        </p:txBody>
      </p:sp>
      <p:sp>
        <p:nvSpPr>
          <p:cNvPr id="100" name="Content Placeholder 51"/>
          <p:cNvSpPr>
            <a:spLocks noGrp="1"/>
          </p:cNvSpPr>
          <p:nvPr>
            <p:ph sz="quarter" idx="55" hasCustomPrompt="1"/>
          </p:nvPr>
        </p:nvSpPr>
        <p:spPr>
          <a:xfrm>
            <a:off x="508000" y="1528763"/>
            <a:ext cx="5468938" cy="293029"/>
          </a:xfrm>
        </p:spPr>
        <p:txBody>
          <a:bodyPr vert="horz" wrap="square" lIns="0" tIns="0" rIns="0" bIns="0" rtlCol="0">
            <a:spAutoFit/>
          </a:bodyPr>
          <a:lstStyle>
            <a:lvl1pPr>
              <a:defRPr lang="nl-NL" sz="1600" kern="1200" cap="none" baseline="0" dirty="0">
                <a:solidFill>
                  <a:schemeClr val="tx1"/>
                </a:solidFill>
                <a:latin typeface="+mj-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Chart title appears here</a:t>
            </a:r>
          </a:p>
        </p:txBody>
      </p:sp>
      <p:cxnSp>
        <p:nvCxnSpPr>
          <p:cNvPr id="101" name="Straight Connector 100"/>
          <p:cNvCxnSpPr/>
          <p:nvPr/>
        </p:nvCxnSpPr>
        <p:spPr>
          <a:xfrm>
            <a:off x="508000" y="1805522"/>
            <a:ext cx="5468938" cy="941"/>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2" name="Chart Placeholder 16"/>
          <p:cNvSpPr>
            <a:spLocks noGrp="1"/>
          </p:cNvSpPr>
          <p:nvPr>
            <p:ph type="chart" sz="quarter" idx="56"/>
          </p:nvPr>
        </p:nvSpPr>
        <p:spPr>
          <a:xfrm>
            <a:off x="508000" y="2120382"/>
            <a:ext cx="5468938" cy="1623641"/>
          </a:xfrm>
        </p:spPr>
        <p:txBody>
          <a:bodyPr>
            <a:normAutofit/>
          </a:bodyPr>
          <a:lstStyle>
            <a:lvl1pPr>
              <a:defRPr sz="1400">
                <a:solidFill>
                  <a:schemeClr val="tx1"/>
                </a:solidFill>
                <a:latin typeface="+mn-lt"/>
              </a:defRPr>
            </a:lvl1pPr>
          </a:lstStyle>
          <a:p>
            <a:r>
              <a:rPr lang="en-US"/>
              <a:t>Click icon to add chart</a:t>
            </a:r>
            <a:endParaRPr lang="nl-NL"/>
          </a:p>
        </p:txBody>
      </p:sp>
      <p:cxnSp>
        <p:nvCxnSpPr>
          <p:cNvPr id="103" name="Straight Connector 102"/>
          <p:cNvCxnSpPr/>
          <p:nvPr/>
        </p:nvCxnSpPr>
        <p:spPr>
          <a:xfrm flipV="1">
            <a:off x="508000" y="3732357"/>
            <a:ext cx="5468938" cy="188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Content Placeholder 51"/>
          <p:cNvSpPr>
            <a:spLocks noGrp="1"/>
          </p:cNvSpPr>
          <p:nvPr>
            <p:ph sz="quarter" idx="57" hasCustomPrompt="1"/>
          </p:nvPr>
        </p:nvSpPr>
        <p:spPr>
          <a:xfrm>
            <a:off x="6215063" y="4199574"/>
            <a:ext cx="5464175" cy="256352"/>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Click to edit Unit of measure</a:t>
            </a:r>
          </a:p>
        </p:txBody>
      </p:sp>
      <p:sp>
        <p:nvSpPr>
          <p:cNvPr id="105" name="Content Placeholder 51"/>
          <p:cNvSpPr>
            <a:spLocks noGrp="1"/>
          </p:cNvSpPr>
          <p:nvPr>
            <p:ph sz="quarter" idx="58" hasCustomPrompt="1"/>
          </p:nvPr>
        </p:nvSpPr>
        <p:spPr>
          <a:xfrm>
            <a:off x="6215063" y="3864611"/>
            <a:ext cx="5464175" cy="293029"/>
          </a:xfrm>
        </p:spPr>
        <p:txBody>
          <a:bodyPr vert="horz" wrap="square" lIns="0" tIns="0" rIns="0" bIns="0" rtlCol="0">
            <a:spAutoFit/>
          </a:bodyPr>
          <a:lstStyle>
            <a:lvl1pPr>
              <a:defRPr lang="nl-NL" sz="1600" kern="1200" cap="none" baseline="0" dirty="0">
                <a:solidFill>
                  <a:schemeClr val="tx1"/>
                </a:solidFill>
                <a:latin typeface="+mj-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CHART TITLE APPEARS HERE</a:t>
            </a:r>
          </a:p>
        </p:txBody>
      </p:sp>
      <p:cxnSp>
        <p:nvCxnSpPr>
          <p:cNvPr id="106" name="Straight Connector 105"/>
          <p:cNvCxnSpPr/>
          <p:nvPr/>
        </p:nvCxnSpPr>
        <p:spPr>
          <a:xfrm>
            <a:off x="6215063" y="4141387"/>
            <a:ext cx="5464175" cy="91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7" name="Chart Placeholder 16"/>
          <p:cNvSpPr>
            <a:spLocks noGrp="1"/>
          </p:cNvSpPr>
          <p:nvPr>
            <p:ph type="chart" sz="quarter" idx="59"/>
          </p:nvPr>
        </p:nvSpPr>
        <p:spPr>
          <a:xfrm>
            <a:off x="6215063" y="4456229"/>
            <a:ext cx="5464175" cy="1623641"/>
          </a:xfrm>
        </p:spPr>
        <p:txBody>
          <a:bodyPr>
            <a:normAutofit/>
          </a:bodyPr>
          <a:lstStyle>
            <a:lvl1pPr>
              <a:defRPr sz="1400">
                <a:solidFill>
                  <a:schemeClr val="tx1"/>
                </a:solidFill>
                <a:latin typeface="+mn-lt"/>
              </a:defRPr>
            </a:lvl1pPr>
          </a:lstStyle>
          <a:p>
            <a:r>
              <a:rPr lang="en-US"/>
              <a:t>Click icon to add chart</a:t>
            </a:r>
            <a:endParaRPr lang="nl-NL"/>
          </a:p>
        </p:txBody>
      </p:sp>
      <p:cxnSp>
        <p:nvCxnSpPr>
          <p:cNvPr id="108" name="Straight Connector 107"/>
          <p:cNvCxnSpPr/>
          <p:nvPr/>
        </p:nvCxnSpPr>
        <p:spPr>
          <a:xfrm flipV="1">
            <a:off x="6215063" y="5966657"/>
            <a:ext cx="5464175" cy="182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Content Placeholder 51"/>
          <p:cNvSpPr>
            <a:spLocks noGrp="1"/>
          </p:cNvSpPr>
          <p:nvPr>
            <p:ph sz="quarter" idx="60" hasCustomPrompt="1"/>
          </p:nvPr>
        </p:nvSpPr>
        <p:spPr>
          <a:xfrm>
            <a:off x="6215063" y="1863726"/>
            <a:ext cx="5464175" cy="256352"/>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Click to edit Unit of measure</a:t>
            </a:r>
          </a:p>
        </p:txBody>
      </p:sp>
      <p:sp>
        <p:nvSpPr>
          <p:cNvPr id="110" name="Content Placeholder 51"/>
          <p:cNvSpPr>
            <a:spLocks noGrp="1"/>
          </p:cNvSpPr>
          <p:nvPr>
            <p:ph sz="quarter" idx="61" hasCustomPrompt="1"/>
          </p:nvPr>
        </p:nvSpPr>
        <p:spPr>
          <a:xfrm>
            <a:off x="6215063" y="1528763"/>
            <a:ext cx="5464175" cy="293029"/>
          </a:xfrm>
        </p:spPr>
        <p:txBody>
          <a:bodyPr vert="horz" wrap="square" lIns="0" tIns="0" rIns="0" bIns="0" rtlCol="0">
            <a:spAutoFit/>
          </a:bodyPr>
          <a:lstStyle>
            <a:lvl1pPr>
              <a:defRPr lang="nl-NL" sz="1600" kern="1200" cap="none" baseline="0" dirty="0">
                <a:solidFill>
                  <a:schemeClr val="tx1"/>
                </a:solidFill>
                <a:latin typeface="+mj-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Chart title appears here</a:t>
            </a:r>
          </a:p>
        </p:txBody>
      </p:sp>
      <p:cxnSp>
        <p:nvCxnSpPr>
          <p:cNvPr id="111" name="Straight Connector 110"/>
          <p:cNvCxnSpPr/>
          <p:nvPr/>
        </p:nvCxnSpPr>
        <p:spPr>
          <a:xfrm>
            <a:off x="6215063" y="1805539"/>
            <a:ext cx="5464175" cy="91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12" name="Chart Placeholder 16"/>
          <p:cNvSpPr>
            <a:spLocks noGrp="1"/>
          </p:cNvSpPr>
          <p:nvPr>
            <p:ph type="chart" sz="quarter" idx="62"/>
          </p:nvPr>
        </p:nvSpPr>
        <p:spPr>
          <a:xfrm>
            <a:off x="6215063" y="2120382"/>
            <a:ext cx="5464175" cy="1623641"/>
          </a:xfrm>
        </p:spPr>
        <p:txBody>
          <a:bodyPr>
            <a:normAutofit/>
          </a:bodyPr>
          <a:lstStyle>
            <a:lvl1pPr>
              <a:defRPr sz="1400">
                <a:solidFill>
                  <a:schemeClr val="tx1"/>
                </a:solidFill>
                <a:latin typeface="+mn-lt"/>
              </a:defRPr>
            </a:lvl1pPr>
          </a:lstStyle>
          <a:p>
            <a:r>
              <a:rPr lang="en-US"/>
              <a:t>Click icon to add chart</a:t>
            </a:r>
            <a:endParaRPr lang="nl-NL"/>
          </a:p>
        </p:txBody>
      </p:sp>
      <p:cxnSp>
        <p:nvCxnSpPr>
          <p:cNvPr id="113" name="Straight Connector 112"/>
          <p:cNvCxnSpPr/>
          <p:nvPr/>
        </p:nvCxnSpPr>
        <p:spPr>
          <a:xfrm>
            <a:off x="6089108" y="3730543"/>
            <a:ext cx="5265195" cy="244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2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30"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43635372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6" name="Rectangle 25"/>
          <p:cNvSpPr/>
          <p:nvPr/>
        </p:nvSpPr>
        <p:spPr bwMode="gray">
          <a:xfrm>
            <a:off x="1" y="4313784"/>
            <a:ext cx="12192000"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27" name="Rectangle 26" descr="&lt;Shell Yellow Bar&gt;" title="&lt;Shell Yellow Bar&gt;"/>
          <p:cNvSpPr/>
          <p:nvPr/>
        </p:nvSpPr>
        <p:spPr bwMode="gray">
          <a:xfrm>
            <a:off x="761993"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Title 1"/>
          <p:cNvSpPr>
            <a:spLocks noGrp="1"/>
          </p:cNvSpPr>
          <p:nvPr>
            <p:ph type="title"/>
          </p:nvPr>
        </p:nvSpPr>
        <p:spPr>
          <a:xfrm>
            <a:off x="763200" y="2636980"/>
            <a:ext cx="6397451" cy="1362075"/>
          </a:xfrm>
          <a:prstGeom prst="rect">
            <a:avLst/>
          </a:prstGeom>
        </p:spPr>
        <p:txBody>
          <a:bodyPr lIns="0" tIns="0" rIns="0" bIns="0"/>
          <a:lstStyle>
            <a:lvl1pPr algn="l">
              <a:defRPr sz="1400" b="0" cap="none" baseline="0">
                <a:solidFill>
                  <a:schemeClr val="tx1"/>
                </a:solidFill>
                <a:latin typeface="+mj-lt"/>
              </a:defRPr>
            </a:lvl1pPr>
          </a:lstStyle>
          <a:p>
            <a:r>
              <a:rPr lang="en-US"/>
              <a:t>Click to edit Master title style</a:t>
            </a:r>
            <a:endParaRPr lang="en-GB"/>
          </a:p>
        </p:txBody>
      </p:sp>
      <p:sp>
        <p:nvSpPr>
          <p:cNvPr id="25" name="Text Placeholder 2"/>
          <p:cNvSpPr>
            <a:spLocks noGrp="1"/>
          </p:cNvSpPr>
          <p:nvPr>
            <p:ph type="body" idx="1"/>
          </p:nvPr>
        </p:nvSpPr>
        <p:spPr>
          <a:xfrm>
            <a:off x="763200" y="1696947"/>
            <a:ext cx="6397451" cy="821230"/>
          </a:xfrm>
          <a:prstGeom prst="rect">
            <a:avLst/>
          </a:prstGeom>
        </p:spPr>
        <p:txBody>
          <a:bodyPr lIns="0" tIns="0" rIns="0" bIns="0" anchor="t" anchorCtr="0"/>
          <a:lstStyle>
            <a:lvl1pPr marL="0" indent="0">
              <a:lnSpc>
                <a:spcPct val="100000"/>
              </a:lnSpc>
              <a:spcAft>
                <a:spcPts val="0"/>
              </a:spcAft>
              <a:buNone/>
              <a:defRPr sz="2800" b="0" cap="none" baseline="0">
                <a:solidFill>
                  <a:schemeClr val="tx1"/>
                </a:solidFill>
                <a:latin typeface="+mj-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Edit Master text styles</a:t>
            </a:r>
          </a:p>
        </p:txBody>
      </p:sp>
      <p:sp>
        <p:nvSpPr>
          <p:cNvPr id="34" name="Text Placeholder 13"/>
          <p:cNvSpPr>
            <a:spLocks noGrp="1"/>
          </p:cNvSpPr>
          <p:nvPr>
            <p:ph type="body" sz="quarter" idx="13" hasCustomPrompt="1"/>
          </p:nvPr>
        </p:nvSpPr>
        <p:spPr bwMode="gray">
          <a:xfrm>
            <a:off x="7402833" y="1924112"/>
            <a:ext cx="4274842" cy="2930523"/>
          </a:xfrm>
          <a:prstGeom prst="rect">
            <a:avLst/>
          </a:prstGeom>
        </p:spPr>
        <p:txBody>
          <a:bodyPr lIns="0" tIns="0" rIns="0" bIns="0"/>
          <a:lstStyle>
            <a:lvl1pPr marL="0" algn="r" defTabSz="1219170" rtl="0" eaLnBrk="1" latinLnBrk="0" hangingPunct="1">
              <a:lnSpc>
                <a:spcPct val="100000"/>
              </a:lnSpc>
              <a:buClr>
                <a:srgbClr val="DD1D21"/>
              </a:buClr>
              <a:buSzPct val="85000"/>
              <a:buNone/>
              <a:tabLst>
                <a:tab pos="1081088" algn="l"/>
              </a:tabLst>
              <a:defRPr lang="en-GB" sz="20000" kern="10000" spc="-1000" baseline="0" dirty="0">
                <a:ln w="3175">
                  <a:noFill/>
                </a:ln>
                <a:solidFill>
                  <a:schemeClr val="accent1"/>
                </a:solidFill>
                <a:latin typeface="Futura Bold"/>
                <a:ea typeface="Arial" charset="0"/>
                <a:cs typeface="Futura Bold"/>
              </a:defRPr>
            </a:lvl1pPr>
          </a:lstStyle>
          <a:p>
            <a:pPr lvl="0"/>
            <a:r>
              <a:rPr lang="en-GB"/>
              <a:t>0.0</a:t>
            </a:r>
          </a:p>
        </p:txBody>
      </p:sp>
      <p:sp>
        <p:nvSpPr>
          <p:cNvPr id="15" name="Text Box 11" descr="&lt;COMPANY_NAME&gt;"/>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a:solidFill>
                  <a:schemeClr val="tx1"/>
                </a:solidFill>
                <a:latin typeface="+mn-lt"/>
                <a:cs typeface="Arial" pitchFamily="34" charset="0"/>
              </a:rPr>
              <a:t>Copyright of </a:t>
            </a:r>
            <a:r>
              <a:rPr lang="en-GB" sz="850" kern="1200">
                <a:solidFill>
                  <a:schemeClr val="tx1"/>
                </a:solidFill>
                <a:effectLst/>
                <a:latin typeface="+mn-lt"/>
                <a:ea typeface="+mn-ea"/>
                <a:cs typeface="+mn-cs"/>
              </a:rPr>
              <a:t>Shell Global Solutions International BV</a:t>
            </a:r>
            <a:endParaRPr lang="en-GB" sz="850">
              <a:solidFill>
                <a:schemeClr val="tx1"/>
              </a:solidFill>
              <a:latin typeface="+mn-lt"/>
              <a:cs typeface="Arial" pitchFamily="34" charset="0"/>
            </a:endParaRPr>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12"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167925991"/>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grpSp>
        <p:nvGrpSpPr>
          <p:cNvPr id="2" name="Group 1"/>
          <p:cNvGrpSpPr/>
          <p:nvPr/>
        </p:nvGrpSpPr>
        <p:grpSpPr bwMode="gray">
          <a:xfrm>
            <a:off x="761993" y="3556002"/>
            <a:ext cx="6858000" cy="2540001"/>
            <a:chOff x="761993" y="3556002"/>
            <a:chExt cx="6858000" cy="2540001"/>
          </a:xfrm>
        </p:grpSpPr>
        <p:sp>
          <p:nvSpPr>
            <p:cNvPr id="16" name="Rectangle 15"/>
            <p:cNvSpPr/>
            <p:nvPr userDrawn="1"/>
          </p:nvSpPr>
          <p:spPr bwMode="gray">
            <a:xfrm>
              <a:off x="761993" y="3556002"/>
              <a:ext cx="6858000" cy="2540001"/>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descr="&lt;Shell Yellow Bar&gt;" title="&lt;Shell Yellow Bar&gt;"/>
            <p:cNvSpPr/>
            <p:nvPr userDrawn="1"/>
          </p:nvSpPr>
          <p:spPr bwMode="gray">
            <a:xfrm>
              <a:off x="1145875"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grpSp>
      <p:sp>
        <p:nvSpPr>
          <p:cNvPr id="32" name="Rectangle 31"/>
          <p:cNvSpPr/>
          <p:nvPr/>
        </p:nvSpPr>
        <p:spPr bwMode="white">
          <a:xfrm>
            <a:off x="501606" y="488935"/>
            <a:ext cx="1311092" cy="118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13" name="Picture Placeholder 2"/>
          <p:cNvSpPr>
            <a:spLocks noGrp="1"/>
          </p:cNvSpPr>
          <p:nvPr>
            <p:ph type="pic" sz="quarter" idx="12"/>
          </p:nvPr>
        </p:nvSpPr>
        <p:spPr bwMode="auto">
          <a:xfrm>
            <a:off x="-2382" y="1"/>
            <a:ext cx="12194723" cy="4866892"/>
          </a:xfrm>
          <a:custGeom>
            <a:avLst/>
            <a:gdLst>
              <a:gd name="connsiteX0" fmla="*/ 0 w 12192000"/>
              <a:gd name="connsiteY0" fmla="*/ 0 h 4854636"/>
              <a:gd name="connsiteX1" fmla="*/ 12192000 w 12192000"/>
              <a:gd name="connsiteY1" fmla="*/ 0 h 4854636"/>
              <a:gd name="connsiteX2" fmla="*/ 12192000 w 12192000"/>
              <a:gd name="connsiteY2" fmla="*/ 4854636 h 4854636"/>
              <a:gd name="connsiteX3" fmla="*/ 0 w 12192000"/>
              <a:gd name="connsiteY3" fmla="*/ 4854636 h 4854636"/>
              <a:gd name="connsiteX4" fmla="*/ 0 w 12192000"/>
              <a:gd name="connsiteY4" fmla="*/ 0 h 4854636"/>
              <a:gd name="connsiteX0" fmla="*/ 0 w 12192000"/>
              <a:gd name="connsiteY0" fmla="*/ 0 h 4854636"/>
              <a:gd name="connsiteX1" fmla="*/ 12192000 w 12192000"/>
              <a:gd name="connsiteY1" fmla="*/ 0 h 4854636"/>
              <a:gd name="connsiteX2" fmla="*/ 12192000 w 12192000"/>
              <a:gd name="connsiteY2" fmla="*/ 4854636 h 4854636"/>
              <a:gd name="connsiteX3" fmla="*/ 592282 w 12192000"/>
              <a:gd name="connsiteY3" fmla="*/ 4842164 h 4854636"/>
              <a:gd name="connsiteX4" fmla="*/ 0 w 12192000"/>
              <a:gd name="connsiteY4" fmla="*/ 4854636 h 4854636"/>
              <a:gd name="connsiteX5" fmla="*/ 0 w 12192000"/>
              <a:gd name="connsiteY5" fmla="*/ 0 h 4854636"/>
              <a:gd name="connsiteX0" fmla="*/ 0 w 12192000"/>
              <a:gd name="connsiteY0" fmla="*/ 0 h 4888026"/>
              <a:gd name="connsiteX1" fmla="*/ 12192000 w 12192000"/>
              <a:gd name="connsiteY1" fmla="*/ 0 h 4888026"/>
              <a:gd name="connsiteX2" fmla="*/ 12192000 w 12192000"/>
              <a:gd name="connsiteY2" fmla="*/ 4854636 h 4888026"/>
              <a:gd name="connsiteX3" fmla="*/ 592282 w 12192000"/>
              <a:gd name="connsiteY3" fmla="*/ 4842164 h 4888026"/>
              <a:gd name="connsiteX4" fmla="*/ 0 w 12192000"/>
              <a:gd name="connsiteY4" fmla="*/ 4854636 h 4888026"/>
              <a:gd name="connsiteX5" fmla="*/ 0 w 12192000"/>
              <a:gd name="connsiteY5" fmla="*/ 0 h 4888026"/>
              <a:gd name="connsiteX0" fmla="*/ 0 w 12192000"/>
              <a:gd name="connsiteY0" fmla="*/ 0 h 4888026"/>
              <a:gd name="connsiteX1" fmla="*/ 12192000 w 12192000"/>
              <a:gd name="connsiteY1" fmla="*/ 0 h 4888026"/>
              <a:gd name="connsiteX2" fmla="*/ 12192000 w 12192000"/>
              <a:gd name="connsiteY2" fmla="*/ 4854636 h 4888026"/>
              <a:gd name="connsiteX3" fmla="*/ 841664 w 12192000"/>
              <a:gd name="connsiteY3" fmla="*/ 2909455 h 4888026"/>
              <a:gd name="connsiteX4" fmla="*/ 592282 w 12192000"/>
              <a:gd name="connsiteY4" fmla="*/ 4842164 h 4888026"/>
              <a:gd name="connsiteX5" fmla="*/ 0 w 12192000"/>
              <a:gd name="connsiteY5" fmla="*/ 4854636 h 4888026"/>
              <a:gd name="connsiteX6" fmla="*/ 0 w 12192000"/>
              <a:gd name="connsiteY6" fmla="*/ 0 h 4888026"/>
              <a:gd name="connsiteX0" fmla="*/ 0 w 12192000"/>
              <a:gd name="connsiteY0" fmla="*/ 0 h 4982265"/>
              <a:gd name="connsiteX1" fmla="*/ 12192000 w 12192000"/>
              <a:gd name="connsiteY1" fmla="*/ 0 h 4982265"/>
              <a:gd name="connsiteX2" fmla="*/ 12192000 w 12192000"/>
              <a:gd name="connsiteY2" fmla="*/ 4854636 h 4982265"/>
              <a:gd name="connsiteX3" fmla="*/ 7606145 w 12192000"/>
              <a:gd name="connsiteY3" fmla="*/ 3543300 h 4982265"/>
              <a:gd name="connsiteX4" fmla="*/ 841664 w 12192000"/>
              <a:gd name="connsiteY4" fmla="*/ 2909455 h 4982265"/>
              <a:gd name="connsiteX5" fmla="*/ 592282 w 12192000"/>
              <a:gd name="connsiteY5" fmla="*/ 4842164 h 4982265"/>
              <a:gd name="connsiteX6" fmla="*/ 0 w 12192000"/>
              <a:gd name="connsiteY6" fmla="*/ 4854636 h 4982265"/>
              <a:gd name="connsiteX7" fmla="*/ 0 w 12192000"/>
              <a:gd name="connsiteY7" fmla="*/ 0 h 4982265"/>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592282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61702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6071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48146 w 12192000"/>
              <a:gd name="connsiteY5" fmla="*/ 3564082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7795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872233 w 12194382"/>
              <a:gd name="connsiteY6" fmla="*/ 4872048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45920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82443"/>
              <a:gd name="connsiteX1" fmla="*/ 12194382 w 12194382"/>
              <a:gd name="connsiteY1" fmla="*/ 0 h 5182443"/>
              <a:gd name="connsiteX2" fmla="*/ 12194382 w 12194382"/>
              <a:gd name="connsiteY2" fmla="*/ 4854636 h 5182443"/>
              <a:gd name="connsiteX3" fmla="*/ 7623248 w 12194382"/>
              <a:gd name="connsiteY3" fmla="*/ 4843680 h 5182443"/>
              <a:gd name="connsiteX4" fmla="*/ 7620433 w 12194382"/>
              <a:gd name="connsiteY4" fmla="*/ 3543300 h 5182443"/>
              <a:gd name="connsiteX5" fmla="*/ 762115 w 12194382"/>
              <a:gd name="connsiteY5" fmla="*/ 3547023 h 5182443"/>
              <a:gd name="connsiteX6" fmla="*/ 762695 w 12194382"/>
              <a:gd name="connsiteY6" fmla="*/ 4850671 h 5182443"/>
              <a:gd name="connsiteX7" fmla="*/ 0 w 12194382"/>
              <a:gd name="connsiteY7" fmla="*/ 4847509 h 5182443"/>
              <a:gd name="connsiteX8" fmla="*/ 2382 w 12194382"/>
              <a:gd name="connsiteY8" fmla="*/ 0 h 5182443"/>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382 w 12194723"/>
              <a:gd name="connsiteY8" fmla="*/ 0 h 485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4723" h="4854829">
                <a:moveTo>
                  <a:pt x="2382" y="0"/>
                </a:moveTo>
                <a:lnTo>
                  <a:pt x="12194382" y="0"/>
                </a:lnTo>
                <a:cubicBezTo>
                  <a:pt x="12194382" y="1618212"/>
                  <a:pt x="12195150" y="4852730"/>
                  <a:pt x="12194382" y="4854636"/>
                </a:cubicBezTo>
                <a:cubicBezTo>
                  <a:pt x="12193614" y="4856542"/>
                  <a:pt x="7623176" y="4843704"/>
                  <a:pt x="7623248" y="4843680"/>
                </a:cubicBezTo>
                <a:cubicBezTo>
                  <a:pt x="7623320" y="4843656"/>
                  <a:pt x="7618248" y="3540554"/>
                  <a:pt x="7620433" y="3543300"/>
                </a:cubicBezTo>
                <a:cubicBezTo>
                  <a:pt x="7622618" y="3546046"/>
                  <a:pt x="3048221" y="3545782"/>
                  <a:pt x="762115" y="3547023"/>
                </a:cubicBezTo>
                <a:cubicBezTo>
                  <a:pt x="760398" y="3777370"/>
                  <a:pt x="763508" y="4852455"/>
                  <a:pt x="762695" y="4850671"/>
                </a:cubicBezTo>
                <a:cubicBezTo>
                  <a:pt x="761882" y="4848887"/>
                  <a:pt x="254232" y="4848563"/>
                  <a:pt x="0" y="4847509"/>
                </a:cubicBezTo>
                <a:lnTo>
                  <a:pt x="2382" y="0"/>
                </a:lnTo>
                <a:close/>
              </a:path>
            </a:pathLst>
          </a:custGeom>
          <a:noFill/>
          <a:ln w="9525" algn="ctr">
            <a:noFill/>
            <a:miter lim="800000"/>
            <a:headEnd/>
            <a:tailEnd/>
          </a:ln>
        </p:spPr>
        <p:txBody>
          <a:bodyPr/>
          <a:lstStyle>
            <a:lvl1pPr>
              <a:defRPr sz="2133"/>
            </a:lvl1pPr>
          </a:lstStyle>
          <a:p>
            <a:r>
              <a:rPr lang="en-US"/>
              <a:t>Click icon to add picture</a:t>
            </a:r>
            <a:endParaRPr lang="en-GB"/>
          </a:p>
        </p:txBody>
      </p:sp>
      <p:sp>
        <p:nvSpPr>
          <p:cNvPr id="17" name="Rectangle 2"/>
          <p:cNvSpPr>
            <a:spLocks noGrp="1" noChangeArrowheads="1"/>
          </p:cNvSpPr>
          <p:nvPr>
            <p:ph type="ctrTitle"/>
          </p:nvPr>
        </p:nvSpPr>
        <p:spPr>
          <a:xfrm>
            <a:off x="1145875" y="4028766"/>
            <a:ext cx="6177756" cy="865472"/>
          </a:xfrm>
          <a:noFill/>
        </p:spPr>
        <p:txBody>
          <a:bodyPr lIns="0" tIns="0" rIns="0"/>
          <a:lstStyle>
            <a:lvl1pPr>
              <a:defRPr sz="2400" kern="1200" cap="none" spc="0" baseline="0">
                <a:solidFill>
                  <a:schemeClr val="tx1"/>
                </a:solidFill>
                <a:latin typeface="+mj-lt"/>
                <a:cs typeface="Arial" pitchFamily="34" charset="0"/>
              </a:defRPr>
            </a:lvl1pPr>
          </a:lstStyle>
          <a:p>
            <a:r>
              <a:rPr lang="en-US"/>
              <a:t>Click to edit Master title style</a:t>
            </a:r>
            <a:endParaRPr lang="en-GB"/>
          </a:p>
        </p:txBody>
      </p:sp>
      <p:sp>
        <p:nvSpPr>
          <p:cNvPr id="19" name="Rectangle 3"/>
          <p:cNvSpPr>
            <a:spLocks noGrp="1" noChangeArrowheads="1"/>
          </p:cNvSpPr>
          <p:nvPr>
            <p:ph type="subTitle" idx="1"/>
          </p:nvPr>
        </p:nvSpPr>
        <p:spPr>
          <a:xfrm>
            <a:off x="1145875" y="5092242"/>
            <a:ext cx="6177756" cy="770676"/>
          </a:xfrm>
        </p:spPr>
        <p:txBody>
          <a:bodyPr/>
          <a:lstStyle>
            <a:lvl1pPr marL="0" indent="0">
              <a:lnSpc>
                <a:spcPct val="90000"/>
              </a:lnSpc>
              <a:spcBef>
                <a:spcPct val="0"/>
              </a:spcBef>
              <a:spcAft>
                <a:spcPts val="0"/>
              </a:spcAft>
              <a:buFont typeface="Wingdings" pitchFamily="2" charset="2"/>
              <a:buNone/>
              <a:defRPr lang="en-GB" sz="1400" kern="1200" baseline="0" dirty="0">
                <a:solidFill>
                  <a:schemeClr val="tx1"/>
                </a:solidFill>
                <a:latin typeface="+mn-lt"/>
                <a:ea typeface="+mn-ea"/>
                <a:cs typeface="+mn-cs"/>
              </a:defRPr>
            </a:lvl1pPr>
          </a:lstStyle>
          <a:p>
            <a:r>
              <a:rPr lang="en-US"/>
              <a:t>Click to edit Master subtitle style</a:t>
            </a:r>
            <a:endParaRPr lang="en-GB"/>
          </a:p>
        </p:txBody>
      </p:sp>
      <p:sp>
        <p:nvSpPr>
          <p:cNvPr id="12"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14"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180159674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none" baseline="0" noProof="0" dirty="0" smtClean="0">
                <a:solidFill>
                  <a:schemeClr val="tx1"/>
                </a:solidFill>
                <a:latin typeface="+mj-lt"/>
                <a:ea typeface="+mj-ea"/>
                <a:cs typeface="+mj-cs"/>
              </a:defRPr>
            </a:lvl1pPr>
          </a:lstStyle>
          <a:p>
            <a:pPr lvl="0" algn="l" defTabSz="1219170" rtl="0" eaLnBrk="1" latinLnBrk="0" hangingPunct="1">
              <a:lnSpc>
                <a:spcPct val="95000"/>
              </a:lnSpc>
              <a:spcBef>
                <a:spcPct val="0"/>
              </a:spcBef>
              <a:buNone/>
            </a:pPr>
            <a:r>
              <a:rPr lang="en-US"/>
              <a:t>Click to edit Master title style</a:t>
            </a:r>
            <a:endParaRPr lang="en-GB"/>
          </a:p>
        </p:txBody>
      </p:sp>
      <p:sp>
        <p:nvSpPr>
          <p:cNvPr id="2" name="Date Placeholder 1"/>
          <p:cNvSpPr>
            <a:spLocks noGrp="1"/>
          </p:cNvSpPr>
          <p:nvPr>
            <p:ph type="dt" sz="half" idx="10"/>
          </p:nvPr>
        </p:nvSpPr>
        <p:spPr/>
        <p:txBody>
          <a:bodyPr/>
          <a:lstStyle/>
          <a:p>
            <a:pPr>
              <a:defRPr/>
            </a:pPr>
            <a:r>
              <a:rPr lang="en-US"/>
              <a:t>Q2 2019</a:t>
            </a:r>
            <a:endParaRPr lang="en-GB"/>
          </a:p>
        </p:txBody>
      </p:sp>
      <p:sp>
        <p:nvSpPr>
          <p:cNvPr id="3" name="Slide Number Placeholder 2"/>
          <p:cNvSpPr>
            <a:spLocks noGrp="1"/>
          </p:cNvSpPr>
          <p:nvPr>
            <p:ph type="sldNum" sz="quarter" idx="11"/>
          </p:nvPr>
        </p:nvSpPr>
        <p:spPr/>
        <p:txBody>
          <a:bodyPr/>
          <a:lstStyle/>
          <a:p>
            <a:fld id="{D32BAE6A-B452-4007-8177-56DD051636F9}" type="slidenum">
              <a:rPr lang="en-GB" smtClean="0"/>
              <a:pPr/>
              <a:t>‹#›</a:t>
            </a:fld>
            <a:endParaRPr lang="en-GB"/>
          </a:p>
        </p:txBody>
      </p:sp>
    </p:spTree>
    <p:extLst>
      <p:ext uri="{BB962C8B-B14F-4D97-AF65-F5344CB8AC3E}">
        <p14:creationId xmlns:p14="http://schemas.microsoft.com/office/powerpoint/2010/main" val="9251570"/>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otation - Full Screen 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bwMode="auto">
          <a:xfrm>
            <a:off x="-2381" y="0"/>
            <a:ext cx="12194382" cy="6858000"/>
          </a:xfrm>
          <a:prstGeom prst="rect">
            <a:avLst/>
          </a:prstGeom>
          <a:noFill/>
          <a:ln w="3175" algn="ctr">
            <a:noFill/>
            <a:miter lim="800000"/>
            <a:headEnd/>
            <a:tailEnd/>
          </a:ln>
        </p:spPr>
        <p:txBody>
          <a:bodyPr/>
          <a:lstStyle>
            <a:lvl1pPr>
              <a:defRPr sz="2133"/>
            </a:lvl1pPr>
          </a:lstStyle>
          <a:p>
            <a:r>
              <a:rPr lang="en-US"/>
              <a:t>Click icon to add picture</a:t>
            </a:r>
            <a:endParaRPr lang="en-GB"/>
          </a:p>
        </p:txBody>
      </p:sp>
      <p:sp>
        <p:nvSpPr>
          <p:cNvPr id="16"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3" name="Text Placeholder 2"/>
          <p:cNvSpPr>
            <a:spLocks noGrp="1"/>
          </p:cNvSpPr>
          <p:nvPr>
            <p:ph type="body" sz="quarter" idx="13"/>
          </p:nvPr>
        </p:nvSpPr>
        <p:spPr>
          <a:xfrm>
            <a:off x="513180" y="1438480"/>
            <a:ext cx="5463758" cy="2861742"/>
          </a:xfrm>
        </p:spPr>
        <p:txBody>
          <a:bodyPr/>
          <a:lstStyle>
            <a:lvl1pPr>
              <a:lnSpc>
                <a:spcPct val="110000"/>
              </a:lnSpc>
              <a:defRPr lang="en-US" sz="3400" b="1" kern="1200" dirty="0" smtClean="0">
                <a:solidFill>
                  <a:schemeClr val="tx1"/>
                </a:solidFill>
                <a:latin typeface="+mj-lt"/>
                <a:ea typeface="+mn-ea"/>
                <a:cs typeface="+mn-cs"/>
              </a:defRPr>
            </a:lvl1pPr>
          </a:lstStyle>
          <a:p>
            <a:pPr lvl="0"/>
            <a:r>
              <a:rPr lang="en-US"/>
              <a:t>Edit Master text styles</a:t>
            </a:r>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9"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304128614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Q&amp;A new">
    <p:spTree>
      <p:nvGrpSpPr>
        <p:cNvPr id="1" name=""/>
        <p:cNvGrpSpPr/>
        <p:nvPr/>
      </p:nvGrpSpPr>
      <p:grpSpPr>
        <a:xfrm>
          <a:off x="0" y="0"/>
          <a:ext cx="0" cy="0"/>
          <a:chOff x="0" y="0"/>
          <a:chExt cx="0" cy="0"/>
        </a:xfrm>
      </p:grpSpPr>
      <p:sp>
        <p:nvSpPr>
          <p:cNvPr id="22" name="Rectangle 21"/>
          <p:cNvSpPr/>
          <p:nvPr/>
        </p:nvSpPr>
        <p:spPr bwMode="gray">
          <a:xfrm>
            <a:off x="1" y="4313784"/>
            <a:ext cx="12192000"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23" name="Rectangle 22" descr="&lt;Shell Yellow Bar&gt;" title="&lt;Shell Yellow Bar&gt;"/>
          <p:cNvSpPr/>
          <p:nvPr/>
        </p:nvSpPr>
        <p:spPr bwMode="gray">
          <a:xfrm>
            <a:off x="761993"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Title 1"/>
          <p:cNvSpPr>
            <a:spLocks noGrp="1"/>
          </p:cNvSpPr>
          <p:nvPr>
            <p:ph type="title"/>
          </p:nvPr>
        </p:nvSpPr>
        <p:spPr>
          <a:xfrm>
            <a:off x="763200" y="2636980"/>
            <a:ext cx="5187472" cy="1362075"/>
          </a:xfrm>
          <a:prstGeom prst="rect">
            <a:avLst/>
          </a:prstGeom>
        </p:spPr>
        <p:txBody>
          <a:bodyPr lIns="0" tIns="0" rIns="0" bIns="0"/>
          <a:lstStyle>
            <a:lvl1pPr algn="l">
              <a:defRPr sz="1400" b="0" cap="none" baseline="0">
                <a:solidFill>
                  <a:schemeClr val="tx1"/>
                </a:solidFill>
                <a:latin typeface="+mj-lt"/>
              </a:defRPr>
            </a:lvl1pPr>
          </a:lstStyle>
          <a:p>
            <a:r>
              <a:rPr lang="en-US"/>
              <a:t>Click to edit Master title style</a:t>
            </a:r>
            <a:endParaRPr lang="en-GB"/>
          </a:p>
        </p:txBody>
      </p:sp>
      <p:sp>
        <p:nvSpPr>
          <p:cNvPr id="25" name="Text Placeholder 2"/>
          <p:cNvSpPr>
            <a:spLocks noGrp="1"/>
          </p:cNvSpPr>
          <p:nvPr>
            <p:ph type="body" idx="1"/>
          </p:nvPr>
        </p:nvSpPr>
        <p:spPr>
          <a:xfrm>
            <a:off x="763200" y="1696947"/>
            <a:ext cx="6375761" cy="821230"/>
          </a:xfrm>
          <a:prstGeom prst="rect">
            <a:avLst/>
          </a:prstGeom>
        </p:spPr>
        <p:txBody>
          <a:bodyPr lIns="0" tIns="0" rIns="0" bIns="0" anchor="t" anchorCtr="0"/>
          <a:lstStyle>
            <a:lvl1pPr marL="0" indent="0">
              <a:lnSpc>
                <a:spcPct val="100000"/>
              </a:lnSpc>
              <a:spcAft>
                <a:spcPts val="0"/>
              </a:spcAft>
              <a:buNone/>
              <a:defRPr sz="2800" b="0" cap="none" baseline="0">
                <a:solidFill>
                  <a:schemeClr val="tx1"/>
                </a:solidFill>
                <a:latin typeface="+mj-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Edit Master text styles</a:t>
            </a:r>
          </a:p>
        </p:txBody>
      </p:sp>
      <p:sp>
        <p:nvSpPr>
          <p:cNvPr id="27" name="Text Box 11" descr="&lt;COMPANY_NAME&gt;"/>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endParaRPr lang="en-GB" sz="850">
              <a:solidFill>
                <a:schemeClr val="tx1"/>
              </a:solidFill>
              <a:latin typeface="+mn-lt"/>
              <a:cs typeface="Arial" pitchFamily="34" charset="0"/>
            </a:endParaRPr>
          </a:p>
        </p:txBody>
      </p:sp>
      <p:sp>
        <p:nvSpPr>
          <p:cNvPr id="29"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grpSp>
        <p:nvGrpSpPr>
          <p:cNvPr id="31" name="Group 30"/>
          <p:cNvGrpSpPr/>
          <p:nvPr/>
        </p:nvGrpSpPr>
        <p:grpSpPr bwMode="gray">
          <a:xfrm>
            <a:off x="6450013" y="2557463"/>
            <a:ext cx="5197475" cy="1917700"/>
            <a:chOff x="6450013" y="2557463"/>
            <a:chExt cx="5197475" cy="1917700"/>
          </a:xfrm>
        </p:grpSpPr>
        <p:sp>
          <p:nvSpPr>
            <p:cNvPr id="32" name="Freeform 6"/>
            <p:cNvSpPr>
              <a:spLocks noEditPoints="1"/>
            </p:cNvSpPr>
            <p:nvPr userDrawn="1"/>
          </p:nvSpPr>
          <p:spPr bwMode="gray">
            <a:xfrm>
              <a:off x="6450013" y="2557463"/>
              <a:ext cx="2005013" cy="1917700"/>
            </a:xfrm>
            <a:custGeom>
              <a:avLst/>
              <a:gdLst>
                <a:gd name="T0" fmla="*/ 274 w 346"/>
                <a:gd name="T1" fmla="*/ 331 h 331"/>
                <a:gd name="T2" fmla="*/ 250 w 346"/>
                <a:gd name="T3" fmla="*/ 302 h 331"/>
                <a:gd name="T4" fmla="*/ 167 w 346"/>
                <a:gd name="T5" fmla="*/ 322 h 331"/>
                <a:gd name="T6" fmla="*/ 0 w 346"/>
                <a:gd name="T7" fmla="*/ 156 h 331"/>
                <a:gd name="T8" fmla="*/ 167 w 346"/>
                <a:gd name="T9" fmla="*/ 0 h 331"/>
                <a:gd name="T10" fmla="*/ 334 w 346"/>
                <a:gd name="T11" fmla="*/ 162 h 331"/>
                <a:gd name="T12" fmla="*/ 295 w 346"/>
                <a:gd name="T13" fmla="*/ 268 h 331"/>
                <a:gd name="T14" fmla="*/ 346 w 346"/>
                <a:gd name="T15" fmla="*/ 320 h 331"/>
                <a:gd name="T16" fmla="*/ 274 w 346"/>
                <a:gd name="T17" fmla="*/ 331 h 331"/>
                <a:gd name="T18" fmla="*/ 238 w 346"/>
                <a:gd name="T19" fmla="*/ 207 h 331"/>
                <a:gd name="T20" fmla="*/ 252 w 346"/>
                <a:gd name="T21" fmla="*/ 162 h 331"/>
                <a:gd name="T22" fmla="*/ 167 w 346"/>
                <a:gd name="T23" fmla="*/ 76 h 331"/>
                <a:gd name="T24" fmla="*/ 82 w 346"/>
                <a:gd name="T25" fmla="*/ 156 h 331"/>
                <a:gd name="T26" fmla="*/ 167 w 346"/>
                <a:gd name="T27" fmla="*/ 246 h 331"/>
                <a:gd name="T28" fmla="*/ 191 w 346"/>
                <a:gd name="T29" fmla="*/ 242 h 331"/>
                <a:gd name="T30" fmla="*/ 143 w 346"/>
                <a:gd name="T31" fmla="*/ 194 h 331"/>
                <a:gd name="T32" fmla="*/ 217 w 346"/>
                <a:gd name="T33" fmla="*/ 185 h 331"/>
                <a:gd name="T34" fmla="*/ 238 w 346"/>
                <a:gd name="T35" fmla="*/ 20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6" h="331">
                  <a:moveTo>
                    <a:pt x="274" y="331"/>
                  </a:moveTo>
                  <a:cubicBezTo>
                    <a:pt x="250" y="302"/>
                    <a:pt x="250" y="302"/>
                    <a:pt x="250" y="302"/>
                  </a:cubicBezTo>
                  <a:cubicBezTo>
                    <a:pt x="227" y="316"/>
                    <a:pt x="199" y="322"/>
                    <a:pt x="167" y="322"/>
                  </a:cubicBezTo>
                  <a:cubicBezTo>
                    <a:pt x="70" y="322"/>
                    <a:pt x="0" y="253"/>
                    <a:pt x="0" y="156"/>
                  </a:cubicBezTo>
                  <a:cubicBezTo>
                    <a:pt x="0" y="64"/>
                    <a:pt x="80" y="0"/>
                    <a:pt x="167" y="0"/>
                  </a:cubicBezTo>
                  <a:cubicBezTo>
                    <a:pt x="261" y="0"/>
                    <a:pt x="334" y="64"/>
                    <a:pt x="334" y="162"/>
                  </a:cubicBezTo>
                  <a:cubicBezTo>
                    <a:pt x="334" y="202"/>
                    <a:pt x="320" y="237"/>
                    <a:pt x="295" y="268"/>
                  </a:cubicBezTo>
                  <a:cubicBezTo>
                    <a:pt x="346" y="320"/>
                    <a:pt x="346" y="320"/>
                    <a:pt x="346" y="320"/>
                  </a:cubicBezTo>
                  <a:lnTo>
                    <a:pt x="274" y="331"/>
                  </a:lnTo>
                  <a:close/>
                  <a:moveTo>
                    <a:pt x="238" y="207"/>
                  </a:moveTo>
                  <a:cubicBezTo>
                    <a:pt x="247" y="194"/>
                    <a:pt x="252" y="178"/>
                    <a:pt x="252" y="162"/>
                  </a:cubicBezTo>
                  <a:cubicBezTo>
                    <a:pt x="252" y="117"/>
                    <a:pt x="215" y="76"/>
                    <a:pt x="167" y="76"/>
                  </a:cubicBezTo>
                  <a:cubicBezTo>
                    <a:pt x="121" y="76"/>
                    <a:pt x="82" y="114"/>
                    <a:pt x="82" y="156"/>
                  </a:cubicBezTo>
                  <a:cubicBezTo>
                    <a:pt x="82" y="208"/>
                    <a:pt x="121" y="246"/>
                    <a:pt x="167" y="246"/>
                  </a:cubicBezTo>
                  <a:cubicBezTo>
                    <a:pt x="175" y="246"/>
                    <a:pt x="183" y="245"/>
                    <a:pt x="191" y="242"/>
                  </a:cubicBezTo>
                  <a:cubicBezTo>
                    <a:pt x="143" y="194"/>
                    <a:pt x="143" y="194"/>
                    <a:pt x="143" y="194"/>
                  </a:cubicBezTo>
                  <a:cubicBezTo>
                    <a:pt x="217" y="185"/>
                    <a:pt x="217" y="185"/>
                    <a:pt x="217" y="185"/>
                  </a:cubicBezTo>
                  <a:lnTo>
                    <a:pt x="238" y="20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7"/>
            <p:cNvSpPr>
              <a:spLocks noEditPoints="1"/>
            </p:cNvSpPr>
            <p:nvPr userDrawn="1"/>
          </p:nvSpPr>
          <p:spPr bwMode="gray">
            <a:xfrm>
              <a:off x="8426451" y="2586038"/>
              <a:ext cx="1441450" cy="1814513"/>
            </a:xfrm>
            <a:custGeom>
              <a:avLst/>
              <a:gdLst>
                <a:gd name="T0" fmla="*/ 190 w 249"/>
                <a:gd name="T1" fmla="*/ 257 h 313"/>
                <a:gd name="T2" fmla="*/ 79 w 249"/>
                <a:gd name="T3" fmla="*/ 313 h 313"/>
                <a:gd name="T4" fmla="*/ 0 w 249"/>
                <a:gd name="T5" fmla="*/ 233 h 313"/>
                <a:gd name="T6" fmla="*/ 92 w 249"/>
                <a:gd name="T7" fmla="*/ 124 h 313"/>
                <a:gd name="T8" fmla="*/ 60 w 249"/>
                <a:gd name="T9" fmla="*/ 58 h 313"/>
                <a:gd name="T10" fmla="*/ 119 w 249"/>
                <a:gd name="T11" fmla="*/ 0 h 313"/>
                <a:gd name="T12" fmla="*/ 174 w 249"/>
                <a:gd name="T13" fmla="*/ 56 h 313"/>
                <a:gd name="T14" fmla="*/ 117 w 249"/>
                <a:gd name="T15" fmla="*/ 130 h 313"/>
                <a:gd name="T16" fmla="*/ 192 w 249"/>
                <a:gd name="T17" fmla="*/ 232 h 313"/>
                <a:gd name="T18" fmla="*/ 230 w 249"/>
                <a:gd name="T19" fmla="*/ 190 h 313"/>
                <a:gd name="T20" fmla="*/ 245 w 249"/>
                <a:gd name="T21" fmla="*/ 198 h 313"/>
                <a:gd name="T22" fmla="*/ 203 w 249"/>
                <a:gd name="T23" fmla="*/ 246 h 313"/>
                <a:gd name="T24" fmla="*/ 249 w 249"/>
                <a:gd name="T25" fmla="*/ 307 h 313"/>
                <a:gd name="T26" fmla="*/ 228 w 249"/>
                <a:gd name="T27" fmla="*/ 307 h 313"/>
                <a:gd name="T28" fmla="*/ 190 w 249"/>
                <a:gd name="T29" fmla="*/ 257 h 313"/>
                <a:gd name="T30" fmla="*/ 84 w 249"/>
                <a:gd name="T31" fmla="*/ 152 h 313"/>
                <a:gd name="T32" fmla="*/ 19 w 249"/>
                <a:gd name="T33" fmla="*/ 231 h 313"/>
                <a:gd name="T34" fmla="*/ 79 w 249"/>
                <a:gd name="T35" fmla="*/ 295 h 313"/>
                <a:gd name="T36" fmla="*/ 179 w 249"/>
                <a:gd name="T37" fmla="*/ 242 h 313"/>
                <a:gd name="T38" fmla="*/ 103 w 249"/>
                <a:gd name="T39" fmla="*/ 139 h 313"/>
                <a:gd name="T40" fmla="*/ 84 w 249"/>
                <a:gd name="T41" fmla="*/ 152 h 313"/>
                <a:gd name="T42" fmla="*/ 79 w 249"/>
                <a:gd name="T43" fmla="*/ 60 h 313"/>
                <a:gd name="T44" fmla="*/ 106 w 249"/>
                <a:gd name="T45" fmla="*/ 115 h 313"/>
                <a:gd name="T46" fmla="*/ 154 w 249"/>
                <a:gd name="T47" fmla="*/ 55 h 313"/>
                <a:gd name="T48" fmla="*/ 118 w 249"/>
                <a:gd name="T49" fmla="*/ 18 h 313"/>
                <a:gd name="T50" fmla="*/ 79 w 249"/>
                <a:gd name="T51"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13">
                  <a:moveTo>
                    <a:pt x="190" y="257"/>
                  </a:moveTo>
                  <a:cubicBezTo>
                    <a:pt x="156" y="285"/>
                    <a:pt x="118" y="313"/>
                    <a:pt x="79" y="313"/>
                  </a:cubicBezTo>
                  <a:cubicBezTo>
                    <a:pt x="34" y="313"/>
                    <a:pt x="0" y="277"/>
                    <a:pt x="0" y="233"/>
                  </a:cubicBezTo>
                  <a:cubicBezTo>
                    <a:pt x="0" y="181"/>
                    <a:pt x="50" y="150"/>
                    <a:pt x="92" y="124"/>
                  </a:cubicBezTo>
                  <a:cubicBezTo>
                    <a:pt x="78" y="104"/>
                    <a:pt x="60" y="84"/>
                    <a:pt x="60" y="58"/>
                  </a:cubicBezTo>
                  <a:cubicBezTo>
                    <a:pt x="60" y="26"/>
                    <a:pt x="87" y="0"/>
                    <a:pt x="119" y="0"/>
                  </a:cubicBezTo>
                  <a:cubicBezTo>
                    <a:pt x="150" y="0"/>
                    <a:pt x="174" y="25"/>
                    <a:pt x="174" y="56"/>
                  </a:cubicBezTo>
                  <a:cubicBezTo>
                    <a:pt x="174" y="90"/>
                    <a:pt x="146" y="110"/>
                    <a:pt x="117" y="130"/>
                  </a:cubicBezTo>
                  <a:cubicBezTo>
                    <a:pt x="192" y="232"/>
                    <a:pt x="192" y="232"/>
                    <a:pt x="192" y="232"/>
                  </a:cubicBezTo>
                  <a:cubicBezTo>
                    <a:pt x="230" y="190"/>
                    <a:pt x="230" y="190"/>
                    <a:pt x="230" y="190"/>
                  </a:cubicBezTo>
                  <a:cubicBezTo>
                    <a:pt x="245" y="198"/>
                    <a:pt x="245" y="198"/>
                    <a:pt x="245" y="198"/>
                  </a:cubicBezTo>
                  <a:cubicBezTo>
                    <a:pt x="203" y="246"/>
                    <a:pt x="203" y="246"/>
                    <a:pt x="203" y="246"/>
                  </a:cubicBezTo>
                  <a:cubicBezTo>
                    <a:pt x="249" y="307"/>
                    <a:pt x="249" y="307"/>
                    <a:pt x="249" y="307"/>
                  </a:cubicBezTo>
                  <a:cubicBezTo>
                    <a:pt x="228" y="307"/>
                    <a:pt x="228" y="307"/>
                    <a:pt x="228" y="307"/>
                  </a:cubicBezTo>
                  <a:lnTo>
                    <a:pt x="190" y="257"/>
                  </a:lnTo>
                  <a:close/>
                  <a:moveTo>
                    <a:pt x="84" y="152"/>
                  </a:moveTo>
                  <a:cubicBezTo>
                    <a:pt x="55" y="170"/>
                    <a:pt x="19" y="193"/>
                    <a:pt x="19" y="231"/>
                  </a:cubicBezTo>
                  <a:cubicBezTo>
                    <a:pt x="19" y="265"/>
                    <a:pt x="44" y="295"/>
                    <a:pt x="79" y="295"/>
                  </a:cubicBezTo>
                  <a:cubicBezTo>
                    <a:pt x="114" y="295"/>
                    <a:pt x="151" y="265"/>
                    <a:pt x="179" y="242"/>
                  </a:cubicBezTo>
                  <a:cubicBezTo>
                    <a:pt x="103" y="139"/>
                    <a:pt x="103" y="139"/>
                    <a:pt x="103" y="139"/>
                  </a:cubicBezTo>
                  <a:lnTo>
                    <a:pt x="84" y="152"/>
                  </a:lnTo>
                  <a:close/>
                  <a:moveTo>
                    <a:pt x="79" y="60"/>
                  </a:moveTo>
                  <a:cubicBezTo>
                    <a:pt x="79" y="81"/>
                    <a:pt x="95" y="97"/>
                    <a:pt x="106" y="115"/>
                  </a:cubicBezTo>
                  <a:cubicBezTo>
                    <a:pt x="127" y="99"/>
                    <a:pt x="154" y="86"/>
                    <a:pt x="154" y="55"/>
                  </a:cubicBezTo>
                  <a:cubicBezTo>
                    <a:pt x="154" y="35"/>
                    <a:pt x="138" y="18"/>
                    <a:pt x="118" y="18"/>
                  </a:cubicBezTo>
                  <a:cubicBezTo>
                    <a:pt x="96" y="18"/>
                    <a:pt x="79" y="39"/>
                    <a:pt x="7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8"/>
            <p:cNvSpPr>
              <a:spLocks noEditPoints="1"/>
            </p:cNvSpPr>
            <p:nvPr userDrawn="1"/>
          </p:nvSpPr>
          <p:spPr bwMode="gray">
            <a:xfrm>
              <a:off x="9821863" y="2614613"/>
              <a:ext cx="1825625" cy="1751013"/>
            </a:xfrm>
            <a:custGeom>
              <a:avLst/>
              <a:gdLst>
                <a:gd name="T0" fmla="*/ 380 w 1150"/>
                <a:gd name="T1" fmla="*/ 913 h 1103"/>
                <a:gd name="T2" fmla="*/ 303 w 1150"/>
                <a:gd name="T3" fmla="*/ 1103 h 1103"/>
                <a:gd name="T4" fmla="*/ 0 w 1150"/>
                <a:gd name="T5" fmla="*/ 1103 h 1103"/>
                <a:gd name="T6" fmla="*/ 424 w 1150"/>
                <a:gd name="T7" fmla="*/ 0 h 1103"/>
                <a:gd name="T8" fmla="*/ 734 w 1150"/>
                <a:gd name="T9" fmla="*/ 0 h 1103"/>
                <a:gd name="T10" fmla="*/ 1150 w 1150"/>
                <a:gd name="T11" fmla="*/ 1103 h 1103"/>
                <a:gd name="T12" fmla="*/ 843 w 1150"/>
                <a:gd name="T13" fmla="*/ 1103 h 1103"/>
                <a:gd name="T14" fmla="*/ 774 w 1150"/>
                <a:gd name="T15" fmla="*/ 913 h 1103"/>
                <a:gd name="T16" fmla="*/ 380 w 1150"/>
                <a:gd name="T17" fmla="*/ 913 h 1103"/>
                <a:gd name="T18" fmla="*/ 581 w 1150"/>
                <a:gd name="T19" fmla="*/ 344 h 1103"/>
                <a:gd name="T20" fmla="*/ 577 w 1150"/>
                <a:gd name="T21" fmla="*/ 344 h 1103"/>
                <a:gd name="T22" fmla="*/ 456 w 1150"/>
                <a:gd name="T23" fmla="*/ 694 h 1103"/>
                <a:gd name="T24" fmla="*/ 697 w 1150"/>
                <a:gd name="T25" fmla="*/ 694 h 1103"/>
                <a:gd name="T26" fmla="*/ 581 w 1150"/>
                <a:gd name="T27" fmla="*/ 344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0" h="1103">
                  <a:moveTo>
                    <a:pt x="380" y="913"/>
                  </a:moveTo>
                  <a:lnTo>
                    <a:pt x="303" y="1103"/>
                  </a:lnTo>
                  <a:lnTo>
                    <a:pt x="0" y="1103"/>
                  </a:lnTo>
                  <a:lnTo>
                    <a:pt x="424" y="0"/>
                  </a:lnTo>
                  <a:lnTo>
                    <a:pt x="734" y="0"/>
                  </a:lnTo>
                  <a:lnTo>
                    <a:pt x="1150" y="1103"/>
                  </a:lnTo>
                  <a:lnTo>
                    <a:pt x="843" y="1103"/>
                  </a:lnTo>
                  <a:lnTo>
                    <a:pt x="774" y="913"/>
                  </a:lnTo>
                  <a:lnTo>
                    <a:pt x="380" y="913"/>
                  </a:lnTo>
                  <a:close/>
                  <a:moveTo>
                    <a:pt x="581" y="344"/>
                  </a:moveTo>
                  <a:lnTo>
                    <a:pt x="577" y="344"/>
                  </a:lnTo>
                  <a:lnTo>
                    <a:pt x="456" y="694"/>
                  </a:lnTo>
                  <a:lnTo>
                    <a:pt x="697" y="694"/>
                  </a:lnTo>
                  <a:lnTo>
                    <a:pt x="581" y="3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213571102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12" name="Text Box 11" descr="&lt;COMPANY_NAME&gt;&#10;"/>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endParaRPr lang="en-GB" sz="850">
              <a:solidFill>
                <a:schemeClr val="tx1"/>
              </a:solidFill>
              <a:latin typeface="+mn-lt"/>
              <a:cs typeface="Arial" pitchFamily="34" charset="0"/>
            </a:endParaRPr>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19140497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2" name="Group 1"/>
          <p:cNvGrpSpPr/>
          <p:nvPr userDrawn="1"/>
        </p:nvGrpSpPr>
        <p:grpSpPr bwMode="gray">
          <a:xfrm>
            <a:off x="761993" y="3556002"/>
            <a:ext cx="6858000" cy="2540001"/>
            <a:chOff x="761993" y="3556002"/>
            <a:chExt cx="6858000" cy="2540001"/>
          </a:xfrm>
        </p:grpSpPr>
        <p:sp>
          <p:nvSpPr>
            <p:cNvPr id="16" name="Rectangle 15"/>
            <p:cNvSpPr/>
            <p:nvPr userDrawn="1"/>
          </p:nvSpPr>
          <p:spPr bwMode="gray">
            <a:xfrm>
              <a:off x="761993" y="3556002"/>
              <a:ext cx="6858000" cy="2540001"/>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8" name="Rectangle 27" descr="&lt;Shell Yellow Bar&gt;" title="&lt;Shell Yellow Bar&gt;"/>
            <p:cNvSpPr/>
            <p:nvPr userDrawn="1"/>
          </p:nvSpPr>
          <p:spPr bwMode="gray">
            <a:xfrm>
              <a:off x="1145875"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grpSp>
      <p:sp>
        <p:nvSpPr>
          <p:cNvPr id="32" name="Rectangle 31"/>
          <p:cNvSpPr/>
          <p:nvPr userDrawn="1"/>
        </p:nvSpPr>
        <p:spPr bwMode="white">
          <a:xfrm>
            <a:off x="501606" y="488935"/>
            <a:ext cx="1311092" cy="118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3" name="Picture Placeholder 2"/>
          <p:cNvSpPr>
            <a:spLocks noGrp="1"/>
          </p:cNvSpPr>
          <p:nvPr>
            <p:ph type="pic" sz="quarter" idx="12"/>
          </p:nvPr>
        </p:nvSpPr>
        <p:spPr bwMode="auto">
          <a:xfrm>
            <a:off x="0" y="1"/>
            <a:ext cx="12194723" cy="4866892"/>
          </a:xfrm>
          <a:custGeom>
            <a:avLst/>
            <a:gdLst>
              <a:gd name="connsiteX0" fmla="*/ 0 w 12192000"/>
              <a:gd name="connsiteY0" fmla="*/ 0 h 4854636"/>
              <a:gd name="connsiteX1" fmla="*/ 12192000 w 12192000"/>
              <a:gd name="connsiteY1" fmla="*/ 0 h 4854636"/>
              <a:gd name="connsiteX2" fmla="*/ 12192000 w 12192000"/>
              <a:gd name="connsiteY2" fmla="*/ 4854636 h 4854636"/>
              <a:gd name="connsiteX3" fmla="*/ 0 w 12192000"/>
              <a:gd name="connsiteY3" fmla="*/ 4854636 h 4854636"/>
              <a:gd name="connsiteX4" fmla="*/ 0 w 12192000"/>
              <a:gd name="connsiteY4" fmla="*/ 0 h 4854636"/>
              <a:gd name="connsiteX0" fmla="*/ 0 w 12192000"/>
              <a:gd name="connsiteY0" fmla="*/ 0 h 4854636"/>
              <a:gd name="connsiteX1" fmla="*/ 12192000 w 12192000"/>
              <a:gd name="connsiteY1" fmla="*/ 0 h 4854636"/>
              <a:gd name="connsiteX2" fmla="*/ 12192000 w 12192000"/>
              <a:gd name="connsiteY2" fmla="*/ 4854636 h 4854636"/>
              <a:gd name="connsiteX3" fmla="*/ 592282 w 12192000"/>
              <a:gd name="connsiteY3" fmla="*/ 4842164 h 4854636"/>
              <a:gd name="connsiteX4" fmla="*/ 0 w 12192000"/>
              <a:gd name="connsiteY4" fmla="*/ 4854636 h 4854636"/>
              <a:gd name="connsiteX5" fmla="*/ 0 w 12192000"/>
              <a:gd name="connsiteY5" fmla="*/ 0 h 4854636"/>
              <a:gd name="connsiteX0" fmla="*/ 0 w 12192000"/>
              <a:gd name="connsiteY0" fmla="*/ 0 h 4888026"/>
              <a:gd name="connsiteX1" fmla="*/ 12192000 w 12192000"/>
              <a:gd name="connsiteY1" fmla="*/ 0 h 4888026"/>
              <a:gd name="connsiteX2" fmla="*/ 12192000 w 12192000"/>
              <a:gd name="connsiteY2" fmla="*/ 4854636 h 4888026"/>
              <a:gd name="connsiteX3" fmla="*/ 592282 w 12192000"/>
              <a:gd name="connsiteY3" fmla="*/ 4842164 h 4888026"/>
              <a:gd name="connsiteX4" fmla="*/ 0 w 12192000"/>
              <a:gd name="connsiteY4" fmla="*/ 4854636 h 4888026"/>
              <a:gd name="connsiteX5" fmla="*/ 0 w 12192000"/>
              <a:gd name="connsiteY5" fmla="*/ 0 h 4888026"/>
              <a:gd name="connsiteX0" fmla="*/ 0 w 12192000"/>
              <a:gd name="connsiteY0" fmla="*/ 0 h 4888026"/>
              <a:gd name="connsiteX1" fmla="*/ 12192000 w 12192000"/>
              <a:gd name="connsiteY1" fmla="*/ 0 h 4888026"/>
              <a:gd name="connsiteX2" fmla="*/ 12192000 w 12192000"/>
              <a:gd name="connsiteY2" fmla="*/ 4854636 h 4888026"/>
              <a:gd name="connsiteX3" fmla="*/ 841664 w 12192000"/>
              <a:gd name="connsiteY3" fmla="*/ 2909455 h 4888026"/>
              <a:gd name="connsiteX4" fmla="*/ 592282 w 12192000"/>
              <a:gd name="connsiteY4" fmla="*/ 4842164 h 4888026"/>
              <a:gd name="connsiteX5" fmla="*/ 0 w 12192000"/>
              <a:gd name="connsiteY5" fmla="*/ 4854636 h 4888026"/>
              <a:gd name="connsiteX6" fmla="*/ 0 w 12192000"/>
              <a:gd name="connsiteY6" fmla="*/ 0 h 4888026"/>
              <a:gd name="connsiteX0" fmla="*/ 0 w 12192000"/>
              <a:gd name="connsiteY0" fmla="*/ 0 h 4982265"/>
              <a:gd name="connsiteX1" fmla="*/ 12192000 w 12192000"/>
              <a:gd name="connsiteY1" fmla="*/ 0 h 4982265"/>
              <a:gd name="connsiteX2" fmla="*/ 12192000 w 12192000"/>
              <a:gd name="connsiteY2" fmla="*/ 4854636 h 4982265"/>
              <a:gd name="connsiteX3" fmla="*/ 7606145 w 12192000"/>
              <a:gd name="connsiteY3" fmla="*/ 3543300 h 4982265"/>
              <a:gd name="connsiteX4" fmla="*/ 841664 w 12192000"/>
              <a:gd name="connsiteY4" fmla="*/ 2909455 h 4982265"/>
              <a:gd name="connsiteX5" fmla="*/ 592282 w 12192000"/>
              <a:gd name="connsiteY5" fmla="*/ 4842164 h 4982265"/>
              <a:gd name="connsiteX6" fmla="*/ 0 w 12192000"/>
              <a:gd name="connsiteY6" fmla="*/ 4854636 h 4982265"/>
              <a:gd name="connsiteX7" fmla="*/ 0 w 12192000"/>
              <a:gd name="connsiteY7" fmla="*/ 0 h 4982265"/>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592282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61702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6071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48146 w 12192000"/>
              <a:gd name="connsiteY5" fmla="*/ 3564082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7795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872233 w 12194382"/>
              <a:gd name="connsiteY6" fmla="*/ 4872048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45920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82443"/>
              <a:gd name="connsiteX1" fmla="*/ 12194382 w 12194382"/>
              <a:gd name="connsiteY1" fmla="*/ 0 h 5182443"/>
              <a:gd name="connsiteX2" fmla="*/ 12194382 w 12194382"/>
              <a:gd name="connsiteY2" fmla="*/ 4854636 h 5182443"/>
              <a:gd name="connsiteX3" fmla="*/ 7623248 w 12194382"/>
              <a:gd name="connsiteY3" fmla="*/ 4843680 h 5182443"/>
              <a:gd name="connsiteX4" fmla="*/ 7620433 w 12194382"/>
              <a:gd name="connsiteY4" fmla="*/ 3543300 h 5182443"/>
              <a:gd name="connsiteX5" fmla="*/ 762115 w 12194382"/>
              <a:gd name="connsiteY5" fmla="*/ 3547023 h 5182443"/>
              <a:gd name="connsiteX6" fmla="*/ 762695 w 12194382"/>
              <a:gd name="connsiteY6" fmla="*/ 4850671 h 5182443"/>
              <a:gd name="connsiteX7" fmla="*/ 0 w 12194382"/>
              <a:gd name="connsiteY7" fmla="*/ 4847509 h 5182443"/>
              <a:gd name="connsiteX8" fmla="*/ 2382 w 12194382"/>
              <a:gd name="connsiteY8" fmla="*/ 0 h 5182443"/>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382 w 12194723"/>
              <a:gd name="connsiteY8" fmla="*/ 0 h 485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4723" h="4854829">
                <a:moveTo>
                  <a:pt x="2382" y="0"/>
                </a:moveTo>
                <a:lnTo>
                  <a:pt x="12194382" y="0"/>
                </a:lnTo>
                <a:cubicBezTo>
                  <a:pt x="12194382" y="1618212"/>
                  <a:pt x="12195150" y="4852730"/>
                  <a:pt x="12194382" y="4854636"/>
                </a:cubicBezTo>
                <a:cubicBezTo>
                  <a:pt x="12193614" y="4856542"/>
                  <a:pt x="7623176" y="4843704"/>
                  <a:pt x="7623248" y="4843680"/>
                </a:cubicBezTo>
                <a:cubicBezTo>
                  <a:pt x="7623320" y="4843656"/>
                  <a:pt x="7618248" y="3540554"/>
                  <a:pt x="7620433" y="3543300"/>
                </a:cubicBezTo>
                <a:cubicBezTo>
                  <a:pt x="7622618" y="3546046"/>
                  <a:pt x="3048221" y="3545782"/>
                  <a:pt x="762115" y="3547023"/>
                </a:cubicBezTo>
                <a:cubicBezTo>
                  <a:pt x="760398" y="3777370"/>
                  <a:pt x="763508" y="4852455"/>
                  <a:pt x="762695" y="4850671"/>
                </a:cubicBezTo>
                <a:cubicBezTo>
                  <a:pt x="761882" y="4848887"/>
                  <a:pt x="254232" y="4848563"/>
                  <a:pt x="0" y="4847509"/>
                </a:cubicBezTo>
                <a:lnTo>
                  <a:pt x="2382" y="0"/>
                </a:lnTo>
                <a:close/>
              </a:path>
            </a:pathLst>
          </a:custGeom>
          <a:noFill/>
          <a:ln w="9525" algn="ctr">
            <a:noFill/>
            <a:miter lim="800000"/>
            <a:headEnd/>
            <a:tailEnd/>
          </a:ln>
        </p:spPr>
        <p:txBody>
          <a:bodyPr/>
          <a:lstStyle>
            <a:lvl1pPr>
              <a:defRPr sz="2133"/>
            </a:lvl1pPr>
          </a:lstStyle>
          <a:p>
            <a:r>
              <a:rPr lang="en-GB"/>
              <a:t>Click icon to add picture</a:t>
            </a:r>
            <a:endParaRPr lang="en-GB" dirty="0"/>
          </a:p>
        </p:txBody>
      </p:sp>
      <p:sp>
        <p:nvSpPr>
          <p:cNvPr id="17" name="Rectangle 2"/>
          <p:cNvSpPr>
            <a:spLocks noGrp="1" noChangeArrowheads="1"/>
          </p:cNvSpPr>
          <p:nvPr>
            <p:ph type="ctrTitle"/>
          </p:nvPr>
        </p:nvSpPr>
        <p:spPr>
          <a:xfrm>
            <a:off x="1145875" y="4028766"/>
            <a:ext cx="6177756" cy="865472"/>
          </a:xfrm>
          <a:noFill/>
        </p:spPr>
        <p:txBody>
          <a:bodyPr lIns="0" tIns="0" rIns="0"/>
          <a:lstStyle>
            <a:lvl1pPr>
              <a:defRPr sz="2400" kern="1200" cap="none" spc="0" baseline="0">
                <a:solidFill>
                  <a:schemeClr val="tx1"/>
                </a:solidFill>
                <a:latin typeface="ShellBold" panose="00000800000000000000" pitchFamily="50" charset="0"/>
                <a:cs typeface="Arial" pitchFamily="34" charset="0"/>
              </a:defRPr>
            </a:lvl1pPr>
          </a:lstStyle>
          <a:p>
            <a:r>
              <a:rPr lang="en-GB"/>
              <a:t>Click to edit Master title style</a:t>
            </a:r>
            <a:endParaRPr lang="en-GB" dirty="0"/>
          </a:p>
        </p:txBody>
      </p:sp>
      <p:sp>
        <p:nvSpPr>
          <p:cNvPr id="19" name="Rectangle 3"/>
          <p:cNvSpPr>
            <a:spLocks noGrp="1" noChangeArrowheads="1"/>
          </p:cNvSpPr>
          <p:nvPr>
            <p:ph type="subTitle" idx="1"/>
          </p:nvPr>
        </p:nvSpPr>
        <p:spPr>
          <a:xfrm>
            <a:off x="1145875" y="5092242"/>
            <a:ext cx="6177756" cy="770676"/>
          </a:xfrm>
        </p:spPr>
        <p:txBody>
          <a:bodyPr/>
          <a:lstStyle>
            <a:lvl1pPr marL="0" indent="0">
              <a:lnSpc>
                <a:spcPct val="90000"/>
              </a:lnSpc>
              <a:spcBef>
                <a:spcPct val="0"/>
              </a:spcBef>
              <a:spcAft>
                <a:spcPts val="0"/>
              </a:spcAft>
              <a:buFont typeface="Wingdings" pitchFamily="2" charset="2"/>
              <a:buNone/>
              <a:defRPr lang="en-GB" sz="1400" kern="1200" baseline="0" dirty="0">
                <a:solidFill>
                  <a:schemeClr val="tx1"/>
                </a:solidFill>
                <a:latin typeface="+mn-lt"/>
                <a:ea typeface="+mn-ea"/>
                <a:cs typeface="+mn-cs"/>
              </a:defRPr>
            </a:lvl1pPr>
          </a:lstStyle>
          <a:p>
            <a:r>
              <a:rPr lang="en-GB"/>
              <a:t>Click to edit Master subtitle style</a:t>
            </a:r>
            <a:endParaRPr lang="en-GB" dirty="0"/>
          </a:p>
        </p:txBody>
      </p:sp>
      <p:sp>
        <p:nvSpPr>
          <p:cNvPr id="1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12" name="TextBox 11" descr="CONFIDENTIAL_TAG_0xFFEE">
            <a:extLst>
              <a:ext uri="{FF2B5EF4-FFF2-40B4-BE49-F238E27FC236}">
                <a16:creationId xmlns:a16="http://schemas.microsoft.com/office/drawing/2014/main" id="{5EDAB83D-B02F-4978-840C-646983B47A60}"/>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2291707099"/>
      </p:ext>
    </p:extLst>
  </p:cSld>
  <p:clrMapOvr>
    <a:masterClrMapping/>
  </p:clrMapOvr>
  <p:transition/>
  <p:hf hdr="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End Slide (Mandatory)">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0208" y="1280160"/>
            <a:ext cx="4300222" cy="4300222"/>
          </a:xfrm>
          <a:prstGeom prst="rect">
            <a:avLst/>
          </a:prstGeom>
        </p:spPr>
      </p:pic>
    </p:spTree>
    <p:extLst>
      <p:ext uri="{BB962C8B-B14F-4D97-AF65-F5344CB8AC3E}">
        <p14:creationId xmlns:p14="http://schemas.microsoft.com/office/powerpoint/2010/main" val="1485553960"/>
      </p:ext>
    </p:extLst>
  </p:cSld>
  <p:clrMapOvr>
    <a:masterClrMapping/>
  </p:clrMapOvr>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ontent - 2 Line Heading">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defRPr>
            </a:lvl1pPr>
          </a:lstStyle>
          <a:p>
            <a:pPr lvl="0"/>
            <a:r>
              <a:rPr lang="en-US" noProof="0"/>
              <a:t>Click to edit Master title style</a:t>
            </a:r>
            <a:endParaRPr lang="en-GB" noProof="0"/>
          </a:p>
        </p:txBody>
      </p:sp>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03200" indent="-201600" defTabSz="357708">
              <a:lnSpc>
                <a:spcPct val="140000"/>
              </a:lnSpc>
              <a:spcBef>
                <a:spcPts val="0"/>
              </a:spcBef>
              <a:buClr>
                <a:schemeClr val="tx1"/>
              </a:buClr>
              <a:buSzPct val="75000"/>
              <a:buFont typeface="Wingdings" pitchFamily="2" charset="2"/>
              <a:buChar char=""/>
              <a:defRPr sz="1800"/>
            </a:lvl3pPr>
            <a:lvl4pPr marL="633600" indent="-230400" defTabSz="357708">
              <a:lnSpc>
                <a:spcPct val="140000"/>
              </a:lnSpc>
              <a:spcBef>
                <a:spcPts val="0"/>
              </a:spcBef>
              <a:buClr>
                <a:schemeClr val="tx1"/>
              </a:buClr>
              <a:buSzPct val="75000"/>
              <a:buFont typeface="Wingdings" pitchFamily="2" charset="2"/>
              <a:buChar char=""/>
              <a:defRPr sz="1800"/>
            </a:lvl4pPr>
            <a:lvl5pPr marL="835200" indent="-201600" defTabSz="357708">
              <a:lnSpc>
                <a:spcPct val="140000"/>
              </a:lnSpc>
              <a:spcBef>
                <a:spcPts val="0"/>
              </a:spcBef>
              <a:buClr>
                <a:schemeClr val="tx1"/>
              </a:buClr>
              <a:buSzPct val="75000"/>
              <a:buFont typeface="Wingdings" pitchFamily="2" charset="2"/>
              <a:buChar char=""/>
              <a:defRPr sz="1600"/>
            </a:lvl5pPr>
            <a:lvl6pPr marL="968400" indent="-133200" defTabSz="357708">
              <a:lnSpc>
                <a:spcPct val="140000"/>
              </a:lnSpc>
              <a:buClr>
                <a:schemeClr val="tx1"/>
              </a:buClr>
              <a:buSzPct val="75000"/>
              <a:buFont typeface="Wingdings" pitchFamily="2" charset="2"/>
              <a:buChar char=""/>
              <a:defRPr sz="105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196765102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defRPr>
            </a:lvl1pPr>
          </a:lstStyle>
          <a:p>
            <a:pPr lvl="0"/>
            <a:r>
              <a:rPr lang="en-US" noProof="0"/>
              <a:t>Click to edit Master title style</a:t>
            </a:r>
            <a:endParaRPr lang="en-GB" noProof="0"/>
          </a:p>
        </p:txBody>
      </p:sp>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03200" indent="-201600" defTabSz="357708">
              <a:lnSpc>
                <a:spcPct val="140000"/>
              </a:lnSpc>
              <a:spcBef>
                <a:spcPts val="0"/>
              </a:spcBef>
              <a:buClr>
                <a:schemeClr val="tx1"/>
              </a:buClr>
              <a:buSzPct val="75000"/>
              <a:buFont typeface="Wingdings" pitchFamily="2" charset="2"/>
              <a:buChar char=""/>
              <a:defRPr sz="1800"/>
            </a:lvl3pPr>
            <a:lvl4pPr marL="633600" indent="-230400" defTabSz="357708">
              <a:lnSpc>
                <a:spcPct val="140000"/>
              </a:lnSpc>
              <a:spcBef>
                <a:spcPts val="0"/>
              </a:spcBef>
              <a:buClr>
                <a:schemeClr val="tx1"/>
              </a:buClr>
              <a:buSzPct val="75000"/>
              <a:buFont typeface="Wingdings" pitchFamily="2" charset="2"/>
              <a:buChar char=""/>
              <a:defRPr sz="1800"/>
            </a:lvl4pPr>
            <a:lvl5pPr marL="835200" indent="-201600" defTabSz="357708">
              <a:lnSpc>
                <a:spcPct val="140000"/>
              </a:lnSpc>
              <a:spcBef>
                <a:spcPts val="0"/>
              </a:spcBef>
              <a:buClr>
                <a:schemeClr val="tx1"/>
              </a:buClr>
              <a:buSzPct val="75000"/>
              <a:buFont typeface="Wingdings" pitchFamily="2" charset="2"/>
              <a:buChar char=""/>
              <a:defRPr sz="1600"/>
            </a:lvl5pPr>
            <a:lvl6pPr marL="968400" indent="-133200" defTabSz="357708">
              <a:lnSpc>
                <a:spcPct val="140000"/>
              </a:lnSpc>
              <a:buClr>
                <a:schemeClr val="tx1"/>
              </a:buClr>
              <a:buSzPct val="75000"/>
              <a:buFont typeface="Wingdings" pitchFamily="2" charset="2"/>
              <a:buChar char=""/>
              <a:defRPr sz="105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295560851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wo Content - 2 Line Heading">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b="1" dirty="0" smtClean="0"/>
            </a:lvl1pPr>
          </a:lstStyle>
          <a:p>
            <a:pPr lvl="0"/>
            <a:r>
              <a:rPr lang="en-US"/>
              <a:t>Click to edit Master title style</a:t>
            </a:r>
            <a:endParaRPr lang="en-GB"/>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9" name="Content Placeholder 14"/>
          <p:cNvSpPr>
            <a:spLocks noGrp="1"/>
          </p:cNvSpPr>
          <p:nvPr>
            <p:ph sz="quarter" idx="13"/>
          </p:nvPr>
        </p:nvSpPr>
        <p:spPr>
          <a:xfrm>
            <a:off x="6215064" y="1528764"/>
            <a:ext cx="5464174" cy="4830761"/>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03200" indent="-201600">
              <a:spcBef>
                <a:spcPts val="0"/>
              </a:spcBef>
              <a:spcAft>
                <a:spcPts val="0"/>
              </a:spcAft>
              <a:buClr>
                <a:schemeClr val="tx1"/>
              </a:buClr>
              <a:buFont typeface="Wingdings" pitchFamily="2" charset="2"/>
              <a:buChar char=""/>
              <a:defRPr sz="1800"/>
            </a:lvl3pPr>
            <a:lvl4pPr marL="633600" indent="-230400">
              <a:spcBef>
                <a:spcPts val="0"/>
              </a:spcBef>
              <a:spcAft>
                <a:spcPts val="0"/>
              </a:spcAft>
              <a:buClr>
                <a:schemeClr val="tx1"/>
              </a:buClr>
              <a:buFont typeface="Wingdings" pitchFamily="2" charset="2"/>
              <a:buChar char=""/>
              <a:defRPr sz="1800"/>
            </a:lvl4pPr>
            <a:lvl5pPr marL="835200" indent="-201600">
              <a:spcBef>
                <a:spcPts val="0"/>
              </a:spcBef>
              <a:spcAft>
                <a:spcPts val="0"/>
              </a:spcAft>
              <a:buClr>
                <a:schemeClr val="tx1"/>
              </a:buClr>
              <a:buFont typeface="Wingdings" pitchFamily="2" charset="2"/>
              <a:buChar char=""/>
              <a:defRPr sz="1600"/>
            </a:lvl5pPr>
            <a:lvl6pPr marL="986400" indent="-151200">
              <a:spcBef>
                <a:spcPts val="0"/>
              </a:spcBef>
              <a:spcAft>
                <a:spcPts val="0"/>
              </a:spcAft>
              <a:buClr>
                <a:schemeClr val="tx1"/>
              </a:buClr>
              <a:buFont typeface="Wingdings" pitchFamily="2" charset="2"/>
              <a:buChar char="n"/>
              <a:defRPr sz="12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3"/>
          <p:cNvSpPr>
            <a:spLocks noGrp="1"/>
          </p:cNvSpPr>
          <p:nvPr>
            <p:ph type="body" sz="quarter" idx="11"/>
          </p:nvPr>
        </p:nvSpPr>
        <p:spPr>
          <a:xfrm>
            <a:off x="508000" y="1528762"/>
            <a:ext cx="5468938" cy="4830763"/>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03200" indent="-201600">
              <a:spcAft>
                <a:spcPts val="0"/>
              </a:spcAft>
              <a:buClr>
                <a:schemeClr val="tx1"/>
              </a:buClr>
              <a:buFont typeface="Wingdings" pitchFamily="2" charset="2"/>
              <a:buChar char=""/>
              <a:defRPr sz="1800"/>
            </a:lvl3pPr>
            <a:lvl4pPr marL="633600" indent="-230400">
              <a:spcBef>
                <a:spcPts val="0"/>
              </a:spcBef>
              <a:spcAft>
                <a:spcPts val="0"/>
              </a:spcAft>
              <a:buClr>
                <a:schemeClr val="tx1"/>
              </a:buClr>
              <a:buFont typeface="Wingdings" pitchFamily="2" charset="2"/>
              <a:buChar char=""/>
              <a:defRPr sz="1800"/>
            </a:lvl4pPr>
            <a:lvl5pPr marL="835200" indent="-201600">
              <a:spcBef>
                <a:spcPts val="0"/>
              </a:spcBef>
              <a:spcAft>
                <a:spcPts val="0"/>
              </a:spcAft>
              <a:buClr>
                <a:schemeClr val="tx1"/>
              </a:buClr>
              <a:buFont typeface="Wingdings" pitchFamily="2" charset="2"/>
              <a:buChar char=""/>
              <a:defRPr sz="1600"/>
            </a:lvl5pPr>
            <a:lvl6pPr marL="986400" indent="-151200">
              <a:spcBef>
                <a:spcPts val="0"/>
              </a:spcBef>
              <a:spcAft>
                <a:spcPts val="0"/>
              </a:spcAft>
              <a:buClr>
                <a:schemeClr val="tx1"/>
              </a:buClr>
              <a:buFont typeface="Wingdings" pitchFamily="2" charset="2"/>
              <a:buChar char=""/>
              <a:defRPr sz="12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10"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668505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 2 Line Heading">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3875464"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b="1" dirty="0" smtClean="0"/>
            </a:lvl1pPr>
          </a:lstStyle>
          <a:p>
            <a:pPr lvl="0"/>
            <a:r>
              <a:rPr lang="en-US"/>
              <a:t>Click to edit Master title style</a:t>
            </a:r>
            <a:endParaRPr lang="en-GB"/>
          </a:p>
        </p:txBody>
      </p:sp>
      <p:sp>
        <p:nvSpPr>
          <p:cNvPr id="16"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7" name="Slide Number Placeholder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
        <p:nvSpPr>
          <p:cNvPr id="3" name="Table Placeholder 2">
            <a:extLst>
              <a:ext uri="{FF2B5EF4-FFF2-40B4-BE49-F238E27FC236}">
                <a16:creationId xmlns:a16="http://schemas.microsoft.com/office/drawing/2014/main" id="{0F9C9979-C32F-41F3-95FA-8857EAD3075C}"/>
              </a:ext>
            </a:extLst>
          </p:cNvPr>
          <p:cNvSpPr>
            <a:spLocks noGrp="1"/>
          </p:cNvSpPr>
          <p:nvPr>
            <p:ph type="tbl" sz="quarter" idx="10"/>
          </p:nvPr>
        </p:nvSpPr>
        <p:spPr>
          <a:xfrm>
            <a:off x="508000" y="1639888"/>
            <a:ext cx="11173968" cy="4600575"/>
          </a:xfrm>
        </p:spPr>
        <p:txBody>
          <a:bodyPr/>
          <a:lstStyle/>
          <a:p>
            <a:endParaRPr lang="en-GB"/>
          </a:p>
        </p:txBody>
      </p:sp>
    </p:spTree>
    <p:extLst>
      <p:ext uri="{BB962C8B-B14F-4D97-AF65-F5344CB8AC3E}">
        <p14:creationId xmlns:p14="http://schemas.microsoft.com/office/powerpoint/2010/main" val="217646528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2394F-7083-43F0-AE48-21FD4A13B8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D68A1B-6D1E-48C6-8C28-E71D1B4E42EA}"/>
              </a:ext>
            </a:extLst>
          </p:cNvPr>
          <p:cNvSpPr>
            <a:spLocks noGrp="1"/>
          </p:cNvSpPr>
          <p:nvPr>
            <p:ph type="dt" sz="half" idx="10"/>
          </p:nvPr>
        </p:nvSpPr>
        <p:spPr/>
        <p:txBody>
          <a:bodyPr/>
          <a:lstStyle/>
          <a:p>
            <a:pPr>
              <a:defRPr/>
            </a:pPr>
            <a:r>
              <a:rPr lang="en-US"/>
              <a:t>Q2 2019</a:t>
            </a:r>
            <a:endParaRPr lang="en-GB"/>
          </a:p>
        </p:txBody>
      </p:sp>
      <p:sp>
        <p:nvSpPr>
          <p:cNvPr id="4" name="Slide Number Placeholder 3">
            <a:extLst>
              <a:ext uri="{FF2B5EF4-FFF2-40B4-BE49-F238E27FC236}">
                <a16:creationId xmlns:a16="http://schemas.microsoft.com/office/drawing/2014/main" id="{C2E81F1B-75D3-4411-BE31-593BF549E21A}"/>
              </a:ext>
            </a:extLst>
          </p:cNvPr>
          <p:cNvSpPr>
            <a:spLocks noGrp="1"/>
          </p:cNvSpPr>
          <p:nvPr>
            <p:ph type="sldNum" sz="quarter" idx="11"/>
          </p:nvPr>
        </p:nvSpPr>
        <p:spPr/>
        <p:txBody>
          <a:bodyPr/>
          <a:lstStyle/>
          <a:p>
            <a:fld id="{D32BAE6A-B452-4007-8177-56DD051636F9}" type="slidenum">
              <a:rPr lang="en-GB" smtClean="0"/>
              <a:pPr/>
              <a:t>‹#›</a:t>
            </a:fld>
            <a:endParaRPr lang="en-GB"/>
          </a:p>
        </p:txBody>
      </p:sp>
    </p:spTree>
    <p:extLst>
      <p:ext uri="{BB962C8B-B14F-4D97-AF65-F5344CB8AC3E}">
        <p14:creationId xmlns:p14="http://schemas.microsoft.com/office/powerpoint/2010/main" val="279605950"/>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none" baseline="0" noProof="0" dirty="0" smtClean="0">
                <a:solidFill>
                  <a:schemeClr val="tx1"/>
                </a:solidFill>
                <a:latin typeface="+mj-lt"/>
                <a:ea typeface="+mj-ea"/>
                <a:cs typeface="+mj-cs"/>
              </a:defRPr>
            </a:lvl1pPr>
          </a:lstStyle>
          <a:p>
            <a:pPr lvl="0" algn="l" defTabSz="1219170" rtl="0" eaLnBrk="1" latinLnBrk="0" hangingPunct="1">
              <a:lnSpc>
                <a:spcPct val="95000"/>
              </a:lnSpc>
              <a:spcBef>
                <a:spcPct val="0"/>
              </a:spcBef>
              <a:buNone/>
            </a:pPr>
            <a:r>
              <a:rPr lang="nl-NL"/>
              <a:t>Klikken om de titelstijl van het model te bewerken</a:t>
            </a:r>
            <a:endParaRPr lang="en-GB"/>
          </a:p>
        </p:txBody>
      </p:sp>
      <p:sp>
        <p:nvSpPr>
          <p:cNvPr id="14"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noProof="1"/>
          </a:p>
        </p:txBody>
      </p:sp>
      <p:sp>
        <p:nvSpPr>
          <p:cNvPr id="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411699947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7"/>
          <p:cNvSpPr>
            <a:spLocks noGrp="1"/>
          </p:cNvSpPr>
          <p:nvPr>
            <p:ph type="body" sz="quarter" idx="13"/>
          </p:nvPr>
        </p:nvSpPr>
        <p:spPr>
          <a:xfrm>
            <a:off x="562706" y="1508400"/>
            <a:ext cx="11172254" cy="4590000"/>
          </a:xfrm>
          <a:prstGeom prst="rect">
            <a:avLst/>
          </a:prstGeom>
        </p:spPr>
        <p:txBody>
          <a:bodyPr lIns="0" tIns="0" rIns="0" bIns="0"/>
          <a:lstStyle>
            <a:lvl1pPr marL="0" indent="-196584">
              <a:buClr>
                <a:schemeClr val="tx2"/>
              </a:buClr>
              <a:buFont typeface="Wingdings" pitchFamily="2" charset="2"/>
              <a:buChar char="§"/>
              <a:tabLst/>
              <a:defRPr b="0"/>
            </a:lvl1pPr>
            <a:lvl2pPr marL="714192" indent="-259706">
              <a:buClr>
                <a:schemeClr val="tx1"/>
              </a:buClr>
              <a:buFont typeface="Wingdings" pitchFamily="2" charset="2"/>
              <a:buChar char="§"/>
              <a:defRPr b="0"/>
            </a:lvl2pPr>
            <a:lvl3pPr marL="1220981" indent="-259706">
              <a:defRPr b="0"/>
            </a:lvl3pPr>
            <a:lvl4pPr marL="1755614" indent="-259706">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7" name="Slide Number Placeholder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3754854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63275-8DF2-4B2D-AABF-D995E71FE6F5}"/>
              </a:ext>
            </a:extLst>
          </p:cNvPr>
          <p:cNvSpPr>
            <a:spLocks noGrp="1"/>
          </p:cNvSpPr>
          <p:nvPr>
            <p:ph type="title"/>
          </p:nvPr>
        </p:nvSpPr>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0945333-CF28-46E0-B90E-48B7D6059C9D}"/>
              </a:ext>
            </a:extLst>
          </p:cNvPr>
          <p:cNvSpPr>
            <a:spLocks noGrp="1"/>
          </p:cNvSpPr>
          <p:nvPr>
            <p:ph type="dt" sz="half" idx="10"/>
          </p:nvPr>
        </p:nvSpPr>
        <p:spPr/>
        <p:txBody>
          <a:bodyPr/>
          <a:lstStyle/>
          <a:p>
            <a:pPr>
              <a:defRPr/>
            </a:pPr>
            <a:r>
              <a:rPr lang="en-US"/>
              <a:t>Q2 2019</a:t>
            </a:r>
            <a:endParaRPr lang="en-GB"/>
          </a:p>
        </p:txBody>
      </p:sp>
      <p:sp>
        <p:nvSpPr>
          <p:cNvPr id="4" name="Slide Number Placeholder 3">
            <a:extLst>
              <a:ext uri="{FF2B5EF4-FFF2-40B4-BE49-F238E27FC236}">
                <a16:creationId xmlns:a16="http://schemas.microsoft.com/office/drawing/2014/main" id="{8D41795A-00E9-438B-8D6F-CAEEE1395A14}"/>
              </a:ext>
            </a:extLst>
          </p:cNvPr>
          <p:cNvSpPr>
            <a:spLocks noGrp="1"/>
          </p:cNvSpPr>
          <p:nvPr>
            <p:ph type="sldNum" sz="quarter" idx="11"/>
          </p:nvPr>
        </p:nvSpPr>
        <p:spPr/>
        <p:txBody>
          <a:bodyPr/>
          <a:lstStyle/>
          <a:p>
            <a:fld id="{D32BAE6A-B452-4007-8177-56DD051636F9}" type="slidenum">
              <a:rPr lang="en-GB" smtClean="0"/>
              <a:pPr/>
              <a:t>‹#›</a:t>
            </a:fld>
            <a:endParaRPr lang="en-GB"/>
          </a:p>
        </p:txBody>
      </p:sp>
    </p:spTree>
    <p:extLst>
      <p:ext uri="{BB962C8B-B14F-4D97-AF65-F5344CB8AC3E}">
        <p14:creationId xmlns:p14="http://schemas.microsoft.com/office/powerpoint/2010/main" val="2964564864"/>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1_Title Only - 2 Line Heading">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b="1" dirty="0" smtClean="0"/>
            </a:lvl1pPr>
          </a:lstStyle>
          <a:p>
            <a:pPr lvl="0"/>
            <a:r>
              <a:rPr lang="en-US"/>
              <a:t>Click to edit Master title style</a:t>
            </a:r>
            <a:endParaRPr lang="en-GB"/>
          </a:p>
        </p:txBody>
      </p:sp>
      <p:sp>
        <p:nvSpPr>
          <p:cNvPr id="16"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endParaRPr lang="en-GB"/>
          </a:p>
        </p:txBody>
      </p:sp>
      <p:sp>
        <p:nvSpPr>
          <p:cNvPr id="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7" name="Slide Number Placeholder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33490401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none" baseline="0" noProof="0" dirty="0" smtClean="0">
                <a:solidFill>
                  <a:schemeClr val="tx1"/>
                </a:solidFill>
                <a:latin typeface="ShellBold" panose="00000800000000000000" pitchFamily="50" charset="0"/>
                <a:ea typeface="+mj-ea"/>
                <a:cs typeface="+mj-cs"/>
              </a:defRPr>
            </a:lvl1pPr>
          </a:lstStyle>
          <a:p>
            <a:pPr lvl="0" algn="l" defTabSz="1219170" rtl="0" eaLnBrk="1" latinLnBrk="0" hangingPunct="1">
              <a:lnSpc>
                <a:spcPct val="95000"/>
              </a:lnSpc>
              <a:spcBef>
                <a:spcPct val="0"/>
              </a:spcBef>
              <a:buNone/>
            </a:pPr>
            <a:r>
              <a:rPr lang="en-GB"/>
              <a:t>Click to edit Master title style</a:t>
            </a:r>
            <a:endParaRPr lang="en-GB" dirty="0"/>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4"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6" name="TextBox 5" descr="CONFIDENTIAL_TAG_0xFFEE">
            <a:extLst>
              <a:ext uri="{FF2B5EF4-FFF2-40B4-BE49-F238E27FC236}">
                <a16:creationId xmlns:a16="http://schemas.microsoft.com/office/drawing/2014/main" id="{126A808C-A10D-4CD0-AEC9-F525CC0E821F}"/>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cSld>
  <p:clrMapOvr>
    <a:masterClrMapping/>
  </p:clrMapOvr>
  <p:transition/>
  <p:hf hdr="0"/>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7B4A71BF-E440-4C47-8527-7D7CFCCC21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A view of a city&#10;&#10;Description automatically generated">
            <a:extLst>
              <a:ext uri="{FF2B5EF4-FFF2-40B4-BE49-F238E27FC236}">
                <a16:creationId xmlns:a16="http://schemas.microsoft.com/office/drawing/2014/main" id="{FEBB0FB8-E1AD-4A92-B76E-FA1BFEF6A6D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6228563" cy="6858000"/>
          </a:xfrm>
          <a:custGeom>
            <a:avLst/>
            <a:gdLst>
              <a:gd name="connsiteX0" fmla="*/ 0 w 6228563"/>
              <a:gd name="connsiteY0" fmla="*/ 0 h 6858000"/>
              <a:gd name="connsiteX1" fmla="*/ 6228563 w 6228563"/>
              <a:gd name="connsiteY1" fmla="*/ 0 h 6858000"/>
              <a:gd name="connsiteX2" fmla="*/ 6228563 w 6228563"/>
              <a:gd name="connsiteY2" fmla="*/ 6858000 h 6858000"/>
              <a:gd name="connsiteX3" fmla="*/ 0 w 622856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28563" h="6858000">
                <a:moveTo>
                  <a:pt x="0" y="0"/>
                </a:moveTo>
                <a:lnTo>
                  <a:pt x="6228563" y="0"/>
                </a:lnTo>
                <a:lnTo>
                  <a:pt x="6228563" y="6858000"/>
                </a:lnTo>
                <a:lnTo>
                  <a:pt x="0" y="6858000"/>
                </a:lnTo>
                <a:close/>
              </a:path>
            </a:pathLst>
          </a:custGeom>
        </p:spPr>
      </p:pic>
      <p:sp>
        <p:nvSpPr>
          <p:cNvPr id="12" name="Rectangle 11">
            <a:extLst>
              <a:ext uri="{FF2B5EF4-FFF2-40B4-BE49-F238E27FC236}">
                <a16:creationId xmlns:a16="http://schemas.microsoft.com/office/drawing/2014/main" id="{A2E87A20-F3A9-9547-A879-BFFCDE609325}"/>
              </a:ext>
            </a:extLst>
          </p:cNvPr>
          <p:cNvSpPr/>
          <p:nvPr userDrawn="1"/>
        </p:nvSpPr>
        <p:spPr>
          <a:xfrm>
            <a:off x="0" y="0"/>
            <a:ext cx="6228563" cy="3019901"/>
          </a:xfrm>
          <a:prstGeom prst="rect">
            <a:avLst/>
          </a:prstGeom>
          <a:gradFill>
            <a:gsLst>
              <a:gs pos="0">
                <a:srgbClr val="000000">
                  <a:alpha val="25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sp>
        <p:nvSpPr>
          <p:cNvPr id="34" name="Rectangle 2"/>
          <p:cNvSpPr>
            <a:spLocks noGrp="1" noChangeArrowheads="1"/>
          </p:cNvSpPr>
          <p:nvPr>
            <p:ph type="title"/>
          </p:nvPr>
        </p:nvSpPr>
        <p:spPr bwMode="auto">
          <a:xfrm>
            <a:off x="508000" y="537235"/>
            <a:ext cx="5183226" cy="230710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sz="3200" cap="none" baseline="0">
                <a:solidFill>
                  <a:schemeClr val="bg1"/>
                </a:solidFill>
                <a:latin typeface="ShellBold" panose="00000800000000000000" pitchFamily="50" charset="0"/>
              </a:defRPr>
            </a:lvl1pPr>
          </a:lstStyle>
          <a:p>
            <a:pPr lvl="0"/>
            <a:r>
              <a:rPr lang="en-GB" noProof="0" dirty="0"/>
              <a:t>Click to edit Master title style</a:t>
            </a:r>
          </a:p>
        </p:txBody>
      </p:sp>
      <p:sp>
        <p:nvSpPr>
          <p:cNvPr id="14" name="Rectangle 6" descr="Rectangle 6">
            <a:extLst>
              <a:ext uri="{FF2B5EF4-FFF2-40B4-BE49-F238E27FC236}">
                <a16:creationId xmlns:a16="http://schemas.microsoft.com/office/drawing/2014/main" id="{146724AA-A56E-DF40-BD29-5C8DF33FF4CE}"/>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Light" panose="00000400000000000000" pitchFamily="50" charset="0"/>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442150723"/>
      </p:ext>
    </p:extLst>
  </p:cSld>
  <p:clrMapOvr>
    <a:masterClrMapping/>
  </p:clrMapOvr>
  <p:transition/>
  <p:hf hdr="0" dt="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C5A464AE-DD7C-CB44-9877-F003031652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a:extLst>
              <a:ext uri="{FF2B5EF4-FFF2-40B4-BE49-F238E27FC236}">
                <a16:creationId xmlns:a16="http://schemas.microsoft.com/office/drawing/2014/main" id="{CB030216-DD4A-F846-9C94-10DEDEE18CFF}"/>
              </a:ext>
            </a:extLst>
          </p:cNvPr>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Light" panose="00000400000000000000" pitchFamily="50" charset="0"/>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465546729"/>
      </p:ext>
    </p:extLst>
  </p:cSld>
  <p:clrMapOvr>
    <a:masterClrMapping/>
  </p:clrMapOvr>
  <p:transition/>
  <p:hf hdr="0" dt="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63A2BE46-1190-D744-8DA2-692786E632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tx1"/>
                </a:solidFill>
                <a:latin typeface="ShellBold" panose="00000800000000000000" pitchFamily="50" charset="0"/>
              </a:defRPr>
            </a:lvl1pPr>
          </a:lstStyle>
          <a:p>
            <a:pPr lvl="0"/>
            <a:r>
              <a:rPr lang="en-GB" noProof="0" dirty="0"/>
              <a:t>Click to edit Master title style</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ShellLight" panose="00000400000000000000" pitchFamily="50" charset="0"/>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2039064298"/>
      </p:ext>
    </p:extLst>
  </p:cSld>
  <p:clrMapOvr>
    <a:masterClrMapping/>
  </p:clrMapOvr>
  <p:transition/>
  <p:hf hdr="0" dt="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40E5AE-739F-4173-A319-C0E36CD353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3" y="430"/>
            <a:ext cx="12190474" cy="6857142"/>
          </a:xfrm>
          <a:prstGeom prst="rect">
            <a:avLst/>
          </a:prstGeom>
        </p:spPr>
      </p:pic>
      <p:sp>
        <p:nvSpPr>
          <p:cNvPr id="28" name="Rectangle 2"/>
          <p:cNvSpPr>
            <a:spLocks noGrp="1" noChangeArrowheads="1"/>
          </p:cNvSpPr>
          <p:nvPr userDrawn="1">
            <p:ph type="ctrTitle"/>
          </p:nvPr>
        </p:nvSpPr>
        <p:spPr>
          <a:xfrm>
            <a:off x="511409" y="2323212"/>
            <a:ext cx="6527748" cy="1325760"/>
          </a:xfrm>
          <a:noFill/>
        </p:spPr>
        <p:txBody>
          <a:bodyPr lIns="0" tIns="0" rIns="0" anchor="ctr" anchorCtr="0"/>
          <a:lstStyle>
            <a:lvl1pPr>
              <a:lnSpc>
                <a:spcPct val="80000"/>
              </a:lnSpc>
              <a:defRPr sz="3800" b="0" kern="1200" cap="all" spc="-110" baseline="0">
                <a:solidFill>
                  <a:schemeClr val="tx1"/>
                </a:solidFill>
                <a:latin typeface="ShellBold" panose="00000800000000000000" pitchFamily="50" charset="0"/>
                <a:cs typeface="Arial" pitchFamily="34" charset="0"/>
              </a:defRPr>
            </a:lvl1pPr>
          </a:lstStyle>
          <a:p>
            <a:r>
              <a:rPr lang="en-GB" dirty="0"/>
              <a:t>Click to edit Master title style</a:t>
            </a:r>
          </a:p>
        </p:txBody>
      </p:sp>
      <p:pic>
        <p:nvPicPr>
          <p:cNvPr id="7" name="Picture 6" descr="A close up of a sign&#10;&#10;Description automatically generated">
            <a:extLst>
              <a:ext uri="{FF2B5EF4-FFF2-40B4-BE49-F238E27FC236}">
                <a16:creationId xmlns:a16="http://schemas.microsoft.com/office/drawing/2014/main" id="{F00FA46C-93B5-4952-B2E6-0D0BFCB3CF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3883" y="402739"/>
            <a:ext cx="793698" cy="735949"/>
          </a:xfrm>
          <a:prstGeom prst="rect">
            <a:avLst/>
          </a:prstGeom>
        </p:spPr>
      </p:pic>
    </p:spTree>
    <p:extLst>
      <p:ext uri="{BB962C8B-B14F-4D97-AF65-F5344CB8AC3E}">
        <p14:creationId xmlns:p14="http://schemas.microsoft.com/office/powerpoint/2010/main" val="3847325672"/>
      </p:ext>
    </p:extLst>
  </p:cSld>
  <p:clrMapOvr>
    <a:masterClrMapping/>
  </p:clrMapOvr>
  <p:transition/>
  <p:hf hdr="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1"/>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000" b="0" kern="1200" cap="all" baseline="0" noProof="0" dirty="0" smtClean="0">
                <a:solidFill>
                  <a:srgbClr val="0097BB"/>
                </a:solidFill>
                <a:latin typeface="ShellBold" panose="00000800000000000000" pitchFamily="50" charset="0"/>
                <a:ea typeface="+mj-ea"/>
                <a:cs typeface="+mj-cs"/>
              </a:defRPr>
            </a:lvl1pPr>
          </a:lstStyle>
          <a:p>
            <a:pPr lvl="0" algn="l" defTabSz="1219113" rtl="0" eaLnBrk="1" latinLnBrk="0" hangingPunct="1">
              <a:lnSpc>
                <a:spcPct val="95000"/>
              </a:lnSpc>
              <a:spcBef>
                <a:spcPct val="0"/>
              </a:spcBef>
              <a:buNone/>
            </a:pPr>
            <a:r>
              <a:rPr lang="en-GB" dirty="0"/>
              <a:t>Click to edit Master title style</a:t>
            </a:r>
          </a:p>
        </p:txBody>
      </p:sp>
      <p:sp>
        <p:nvSpPr>
          <p:cNvPr id="3" name="Holder 4">
            <a:extLst>
              <a:ext uri="{FF2B5EF4-FFF2-40B4-BE49-F238E27FC236}">
                <a16:creationId xmlns:a16="http://schemas.microsoft.com/office/drawing/2014/main" id="{C092A39C-8006-4BA6-B556-0277ACB31ACD}"/>
              </a:ext>
            </a:extLst>
          </p:cNvPr>
          <p:cNvSpPr>
            <a:spLocks noGrp="1"/>
          </p:cNvSpPr>
          <p:nvPr>
            <p:ph type="ftr" sz="quarter" idx="5"/>
          </p:nvPr>
        </p:nvSpPr>
        <p:spPr>
          <a:xfrm>
            <a:off x="4145281" y="6377940"/>
            <a:ext cx="3901439" cy="342900"/>
          </a:xfrm>
          <a:prstGeom prst="rect">
            <a:avLst/>
          </a:prstGeom>
        </p:spPr>
        <p:txBody>
          <a:bodyPr lIns="0" tIns="0" rIns="0" bIns="0"/>
          <a:lstStyle>
            <a:lvl1pPr algn="ctr">
              <a:defRPr sz="970">
                <a:solidFill>
                  <a:schemeClr val="tx1">
                    <a:tint val="75000"/>
                  </a:schemeClr>
                </a:solidFill>
              </a:defRPr>
            </a:lvl1pPr>
          </a:lstStyle>
          <a:p>
            <a:fld id="{1D8BD707-D9CF-40AE-B4C6-C98DA3205C09}" type="datetimeFigureOut">
              <a:rPr lang="en-US" smtClean="0"/>
              <a:pPr/>
              <a:t>5/18/2022</a:t>
            </a:fld>
            <a:endParaRPr lang="en-US" dirty="0"/>
          </a:p>
        </p:txBody>
      </p:sp>
      <p:sp>
        <p:nvSpPr>
          <p:cNvPr id="4" name="Holder 5">
            <a:extLst>
              <a:ext uri="{FF2B5EF4-FFF2-40B4-BE49-F238E27FC236}">
                <a16:creationId xmlns:a16="http://schemas.microsoft.com/office/drawing/2014/main" id="{0F81F539-5574-4E42-9FFA-834045C26BC1}"/>
              </a:ext>
            </a:extLst>
          </p:cNvPr>
          <p:cNvSpPr>
            <a:spLocks noGrp="1"/>
          </p:cNvSpPr>
          <p:nvPr>
            <p:ph type="dt" sz="half" idx="6"/>
          </p:nvPr>
        </p:nvSpPr>
        <p:spPr>
          <a:xfrm>
            <a:off x="609600" y="6377940"/>
            <a:ext cx="2804160" cy="342900"/>
          </a:xfrm>
          <a:prstGeom prst="rect">
            <a:avLst/>
          </a:prstGeom>
        </p:spPr>
        <p:txBody>
          <a:bodyPr lIns="0" tIns="0" rIns="0" bIns="0"/>
          <a:lstStyle>
            <a:lvl1pPr algn="l">
              <a:defRPr sz="970">
                <a:solidFill>
                  <a:schemeClr val="tx1">
                    <a:tint val="75000"/>
                  </a:schemeClr>
                </a:solidFill>
              </a:defRPr>
            </a:lvl1pPr>
          </a:lstStyle>
          <a:p>
            <a:r>
              <a:rPr lang="en-US" dirty="0"/>
              <a:t>Copyright of Shell International B.V</a:t>
            </a:r>
          </a:p>
        </p:txBody>
      </p:sp>
      <p:sp>
        <p:nvSpPr>
          <p:cNvPr id="5" name="Holder 6">
            <a:extLst>
              <a:ext uri="{FF2B5EF4-FFF2-40B4-BE49-F238E27FC236}">
                <a16:creationId xmlns:a16="http://schemas.microsoft.com/office/drawing/2014/main" id="{E89892BE-4DC6-44A0-AE86-95519897872B}"/>
              </a:ext>
            </a:extLst>
          </p:cNvPr>
          <p:cNvSpPr>
            <a:spLocks noGrp="1"/>
          </p:cNvSpPr>
          <p:nvPr>
            <p:ph type="sldNum" sz="quarter" idx="7"/>
          </p:nvPr>
        </p:nvSpPr>
        <p:spPr>
          <a:xfrm>
            <a:off x="8778240" y="6377940"/>
            <a:ext cx="2804160" cy="342900"/>
          </a:xfrm>
          <a:prstGeom prst="rect">
            <a:avLst/>
          </a:prstGeom>
        </p:spPr>
        <p:txBody>
          <a:bodyPr lIns="0" tIns="0" rIns="0" bIns="0"/>
          <a:lstStyle>
            <a:lvl1pPr algn="r">
              <a:defRPr sz="970">
                <a:solidFill>
                  <a:schemeClr val="tx1">
                    <a:tint val="75000"/>
                  </a:schemeClr>
                </a:solidFill>
              </a:defRPr>
            </a:lvl1pPr>
          </a:lstStyle>
          <a:p>
            <a:fld id="{B6F15528-21DE-4FAA-801E-634DDDAF4B2B}" type="slidenum">
              <a:rPr lang="it-IT" smtClean="0"/>
              <a:pPr/>
              <a:t>‹#›</a:t>
            </a:fld>
            <a:endParaRPr lang="it-IT" dirty="0"/>
          </a:p>
        </p:txBody>
      </p:sp>
      <p:sp>
        <p:nvSpPr>
          <p:cNvPr id="11" name="Rectangle 3">
            <a:extLst>
              <a:ext uri="{FF2B5EF4-FFF2-40B4-BE49-F238E27FC236}">
                <a16:creationId xmlns:a16="http://schemas.microsoft.com/office/drawing/2014/main" id="{4FEA2A7E-13E7-4D45-A1C3-A9CE07046677}"/>
              </a:ext>
            </a:extLst>
          </p:cNvPr>
          <p:cNvSpPr>
            <a:spLocks noGrp="1" noChangeArrowheads="1"/>
          </p:cNvSpPr>
          <p:nvPr>
            <p:ph idx="1" hasCustomPrompt="1"/>
          </p:nvPr>
        </p:nvSpPr>
        <p:spPr bwMode="auto">
          <a:xfrm>
            <a:off x="508000" y="1528763"/>
            <a:ext cx="11171238" cy="471891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p:txBody>
      </p:sp>
    </p:spTree>
    <p:extLst>
      <p:ext uri="{BB962C8B-B14F-4D97-AF65-F5344CB8AC3E}">
        <p14:creationId xmlns:p14="http://schemas.microsoft.com/office/powerpoint/2010/main" val="4114959627"/>
      </p:ext>
    </p:extLst>
  </p:cSld>
  <p:clrMapOvr>
    <a:masterClrMapping/>
  </p:clrMapOvr>
  <p:transition/>
  <p:hf hdr="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1" y="712801"/>
            <a:ext cx="3487351"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000" b="0" kern="1200" cap="all" baseline="0" noProof="0" dirty="0" smtClean="0">
                <a:solidFill>
                  <a:srgbClr val="0097BB"/>
                </a:solidFill>
                <a:latin typeface="ShellBold" panose="00000800000000000000" pitchFamily="50" charset="0"/>
                <a:ea typeface="+mj-ea"/>
                <a:cs typeface="+mj-cs"/>
              </a:defRPr>
            </a:lvl1pPr>
          </a:lstStyle>
          <a:p>
            <a:pPr lvl="0" algn="l" defTabSz="1219113" rtl="0" eaLnBrk="1" latinLnBrk="0" hangingPunct="1">
              <a:lnSpc>
                <a:spcPct val="95000"/>
              </a:lnSpc>
              <a:spcBef>
                <a:spcPct val="0"/>
              </a:spcBef>
              <a:buNone/>
            </a:pPr>
            <a:r>
              <a:rPr lang="en-GB" dirty="0"/>
              <a:t>Click to edit Master title style</a:t>
            </a:r>
          </a:p>
        </p:txBody>
      </p:sp>
      <p:pic>
        <p:nvPicPr>
          <p:cNvPr id="4" name="Picture 3" descr="A car parked in a parking lot&#10;&#10;Description automatically generated">
            <a:extLst>
              <a:ext uri="{FF2B5EF4-FFF2-40B4-BE49-F238E27FC236}">
                <a16:creationId xmlns:a16="http://schemas.microsoft.com/office/drawing/2014/main" id="{CD4135A0-FA0B-4765-8BFB-0C4664A3E9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35724" y="5399253"/>
            <a:ext cx="3256277" cy="1467293"/>
          </a:xfrm>
          <a:prstGeom prst="rect">
            <a:avLst/>
          </a:prstGeom>
        </p:spPr>
      </p:pic>
      <p:pic>
        <p:nvPicPr>
          <p:cNvPr id="6" name="Picture 5" descr="A picture containing person, indoor, table, sitting&#10;&#10;Description automatically generated">
            <a:extLst>
              <a:ext uri="{FF2B5EF4-FFF2-40B4-BE49-F238E27FC236}">
                <a16:creationId xmlns:a16="http://schemas.microsoft.com/office/drawing/2014/main" id="{B4C747D2-589A-4532-9B44-4036F6FBA00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2360" y="0"/>
            <a:ext cx="3826667" cy="1985194"/>
          </a:xfrm>
          <a:prstGeom prst="rect">
            <a:avLst/>
          </a:prstGeom>
        </p:spPr>
      </p:pic>
      <p:pic>
        <p:nvPicPr>
          <p:cNvPr id="9" name="Picture 8" descr="A picture containing scene, road, outdoor, train&#10;&#10;Description automatically generated">
            <a:extLst>
              <a:ext uri="{FF2B5EF4-FFF2-40B4-BE49-F238E27FC236}">
                <a16:creationId xmlns:a16="http://schemas.microsoft.com/office/drawing/2014/main" id="{98C6B977-A1D9-4057-84BB-393B8B9EB50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b="-373"/>
          <a:stretch/>
        </p:blipFill>
        <p:spPr>
          <a:xfrm>
            <a:off x="4452360" y="1768988"/>
            <a:ext cx="7739639" cy="3630264"/>
          </a:xfrm>
          <a:prstGeom prst="rect">
            <a:avLst/>
          </a:prstGeom>
        </p:spPr>
      </p:pic>
      <p:pic>
        <p:nvPicPr>
          <p:cNvPr id="10" name="Picture 9" descr="A picture containing outdoor, building, boat, orange&#10;&#10;Description automatically generated">
            <a:extLst>
              <a:ext uri="{FF2B5EF4-FFF2-40B4-BE49-F238E27FC236}">
                <a16:creationId xmlns:a16="http://schemas.microsoft.com/office/drawing/2014/main" id="{66FADE11-C8DB-47D6-85E5-2A83A7A3770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1"/>
          <a:stretch/>
        </p:blipFill>
        <p:spPr>
          <a:xfrm>
            <a:off x="4452361" y="5382777"/>
            <a:ext cx="4483363" cy="1483769"/>
          </a:xfrm>
          <a:prstGeom prst="rect">
            <a:avLst/>
          </a:prstGeom>
        </p:spPr>
      </p:pic>
      <p:pic>
        <p:nvPicPr>
          <p:cNvPr id="11" name="Picture 10" descr="A picture containing outdoor, building, boat, orange&#10;&#10;Description automatically generated">
            <a:extLst>
              <a:ext uri="{FF2B5EF4-FFF2-40B4-BE49-F238E27FC236}">
                <a16:creationId xmlns:a16="http://schemas.microsoft.com/office/drawing/2014/main" id="{2C550E90-17BB-4441-B844-67F28035488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4452361" y="5059023"/>
            <a:ext cx="3445823" cy="480500"/>
          </a:xfrm>
          <a:prstGeom prst="rect">
            <a:avLst/>
          </a:prstGeom>
        </p:spPr>
      </p:pic>
      <p:sp>
        <p:nvSpPr>
          <p:cNvPr id="12" name="Rectangle 11">
            <a:extLst>
              <a:ext uri="{FF2B5EF4-FFF2-40B4-BE49-F238E27FC236}">
                <a16:creationId xmlns:a16="http://schemas.microsoft.com/office/drawing/2014/main" id="{D495540D-E313-4407-A7DF-E0BDE6FF4B67}"/>
              </a:ext>
            </a:extLst>
          </p:cNvPr>
          <p:cNvSpPr/>
          <p:nvPr userDrawn="1"/>
        </p:nvSpPr>
        <p:spPr>
          <a:xfrm>
            <a:off x="8935724" y="5377494"/>
            <a:ext cx="3256277" cy="170267"/>
          </a:xfrm>
          <a:prstGeom prst="rect">
            <a:avLst/>
          </a:prstGeom>
          <a:solidFill>
            <a:srgbClr val="009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sp>
        <p:nvSpPr>
          <p:cNvPr id="17" name="Rectangle 16">
            <a:extLst>
              <a:ext uri="{FF2B5EF4-FFF2-40B4-BE49-F238E27FC236}">
                <a16:creationId xmlns:a16="http://schemas.microsoft.com/office/drawing/2014/main" id="{60F8CBBC-17A5-4D10-9D87-595A3DD0E8BC}"/>
              </a:ext>
            </a:extLst>
          </p:cNvPr>
          <p:cNvSpPr/>
          <p:nvPr userDrawn="1"/>
        </p:nvSpPr>
        <p:spPr>
          <a:xfrm>
            <a:off x="4452361" y="6690221"/>
            <a:ext cx="3445823" cy="176324"/>
          </a:xfrm>
          <a:prstGeom prst="rect">
            <a:avLst/>
          </a:prstGeom>
          <a:solidFill>
            <a:srgbClr val="009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8" name="Picture 17" descr="A tall building in a city&#10;&#10;Description automatically generated">
            <a:extLst>
              <a:ext uri="{FF2B5EF4-FFF2-40B4-BE49-F238E27FC236}">
                <a16:creationId xmlns:a16="http://schemas.microsoft.com/office/drawing/2014/main" id="{43D77B05-13E6-418E-B574-C2772B89F0F9}"/>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279028" y="0"/>
            <a:ext cx="3912973" cy="2251853"/>
          </a:xfrm>
          <a:prstGeom prst="rect">
            <a:avLst/>
          </a:prstGeom>
        </p:spPr>
      </p:pic>
      <p:sp>
        <p:nvSpPr>
          <p:cNvPr id="19" name="Arrow: Right 18">
            <a:extLst>
              <a:ext uri="{FF2B5EF4-FFF2-40B4-BE49-F238E27FC236}">
                <a16:creationId xmlns:a16="http://schemas.microsoft.com/office/drawing/2014/main" id="{F48AF572-F52B-4881-AB98-7D33FC4ACA8F}"/>
              </a:ext>
            </a:extLst>
          </p:cNvPr>
          <p:cNvSpPr/>
          <p:nvPr userDrawn="1"/>
        </p:nvSpPr>
        <p:spPr>
          <a:xfrm>
            <a:off x="4452361" y="1037196"/>
            <a:ext cx="5647079" cy="2424418"/>
          </a:xfrm>
          <a:prstGeom prst="rightArrow">
            <a:avLst>
              <a:gd name="adj1" fmla="val 40311"/>
              <a:gd name="adj2" fmla="val 75260"/>
            </a:avLst>
          </a:prstGeom>
          <a:solidFill>
            <a:srgbClr val="009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0097BB"/>
              </a:solidFill>
            </a:endParaRPr>
          </a:p>
        </p:txBody>
      </p:sp>
    </p:spTree>
    <p:extLst>
      <p:ext uri="{BB962C8B-B14F-4D97-AF65-F5344CB8AC3E}">
        <p14:creationId xmlns:p14="http://schemas.microsoft.com/office/powerpoint/2010/main" val="2248296849"/>
      </p:ext>
    </p:extLst>
  </p:cSld>
  <p:clrMapOvr>
    <a:masterClrMapping/>
  </p:clrMapOvr>
  <p:transition/>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bwMode="auto">
          <a:xfrm>
            <a:off x="3877057"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13" rtl="0" eaLnBrk="1" latinLnBrk="0" hangingPunct="1">
              <a:defRPr lang="en-US" sz="850" kern="1200" smtClean="0">
                <a:solidFill>
                  <a:schemeClr val="tx1"/>
                </a:solidFill>
                <a:latin typeface="+mn-lt"/>
                <a:ea typeface="+mn-ea"/>
                <a:cs typeface="Arial" pitchFamily="34" charset="0"/>
              </a:defRPr>
            </a:lvl1pPr>
          </a:lstStyle>
          <a:p>
            <a:pPr>
              <a:defRPr/>
            </a:pPr>
            <a:r>
              <a:rPr lang="en-GB" noProof="1"/>
              <a:t>February 2020</a:t>
            </a:r>
          </a:p>
        </p:txBody>
      </p:sp>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2"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Copyright of Shell International B.V.</a:t>
            </a:r>
          </a:p>
        </p:txBody>
      </p:sp>
      <p:sp>
        <p:nvSpPr>
          <p:cNvPr id="6" name="TextBox 5" descr="CONFIDENTIAL_TAG_0xFFEE">
            <a:extLst>
              <a:ext uri="{FF2B5EF4-FFF2-40B4-BE49-F238E27FC236}">
                <a16:creationId xmlns:a16="http://schemas.microsoft.com/office/drawing/2014/main" id="{D643C9E7-3053-4B0A-9E07-572DAD3DADDD}"/>
              </a:ext>
            </a:extLst>
          </p:cNvPr>
          <p:cNvSpPr txBox="1"/>
          <p:nvPr userDrawn="1"/>
        </p:nvSpPr>
        <p:spPr>
          <a:xfrm>
            <a:off x="8457822" y="6481428"/>
            <a:ext cx="1079500" cy="169274"/>
          </a:xfrm>
          <a:prstGeom prst="rect">
            <a:avLst/>
          </a:prstGeom>
          <a:noFill/>
          <a:ln>
            <a:noFill/>
          </a:ln>
          <a:effectLst>
            <a:glow>
              <a:srgbClr val="000000"/>
            </a:glow>
          </a:effectLst>
        </p:spPr>
        <p:txBody>
          <a:bodyPr vert="horz" wrap="square" lIns="0" tIns="0" rIns="0" bIns="45717" rtlCol="0">
            <a:sp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2296280004"/>
      </p:ext>
    </p:extLst>
  </p:cSld>
  <p:clrMapOvr>
    <a:masterClrMapping/>
  </p:clrMapOvr>
  <p:transition/>
  <p:hf hdr="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A picture containing grass, nature, mountain, field&#10;&#10;Description automatically generated">
            <a:extLst>
              <a:ext uri="{FF2B5EF4-FFF2-40B4-BE49-F238E27FC236}">
                <a16:creationId xmlns:a16="http://schemas.microsoft.com/office/drawing/2014/main" id="{EEC7C37F-93F1-4F90-8C63-91950FC422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2" name="Arrow: Right 1">
            <a:extLst>
              <a:ext uri="{FF2B5EF4-FFF2-40B4-BE49-F238E27FC236}">
                <a16:creationId xmlns:a16="http://schemas.microsoft.com/office/drawing/2014/main" id="{134D12F4-1CDF-454E-9D69-9F4453223A74}"/>
              </a:ext>
            </a:extLst>
          </p:cNvPr>
          <p:cNvSpPr/>
          <p:nvPr userDrawn="1"/>
        </p:nvSpPr>
        <p:spPr>
          <a:xfrm>
            <a:off x="1" y="1483743"/>
            <a:ext cx="10791644" cy="3864635"/>
          </a:xfrm>
          <a:prstGeom prst="rightArrow">
            <a:avLst>
              <a:gd name="adj1" fmla="val 42411"/>
              <a:gd name="adj2" fmla="val 763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sp>
        <p:nvSpPr>
          <p:cNvPr id="28" name="Rectangle 2"/>
          <p:cNvSpPr>
            <a:spLocks noGrp="1" noChangeArrowheads="1"/>
          </p:cNvSpPr>
          <p:nvPr userDrawn="1">
            <p:ph type="ctrTitle"/>
          </p:nvPr>
        </p:nvSpPr>
        <p:spPr>
          <a:xfrm>
            <a:off x="968609" y="2227962"/>
            <a:ext cx="6527748" cy="1325760"/>
          </a:xfrm>
          <a:noFill/>
        </p:spPr>
        <p:txBody>
          <a:bodyPr lIns="0" tIns="0" rIns="0" anchor="b" anchorCtr="0"/>
          <a:lstStyle>
            <a:lvl1pPr>
              <a:lnSpc>
                <a:spcPct val="80000"/>
              </a:lnSpc>
              <a:defRPr sz="3500" b="0" kern="1200" cap="all" spc="-70" baseline="0">
                <a:solidFill>
                  <a:srgbClr val="009EB4"/>
                </a:solidFill>
                <a:latin typeface="ShellBold" panose="00000800000000000000" pitchFamily="50" charset="0"/>
                <a:cs typeface="Arial" pitchFamily="34" charset="0"/>
              </a:defRPr>
            </a:lvl1pPr>
          </a:lstStyle>
          <a:p>
            <a:r>
              <a:rPr lang="en-GB" dirty="0"/>
              <a:t>Click to edit Master title style</a:t>
            </a:r>
          </a:p>
        </p:txBody>
      </p:sp>
      <p:sp>
        <p:nvSpPr>
          <p:cNvPr id="4" name="Text Placeholder 3">
            <a:extLst>
              <a:ext uri="{FF2B5EF4-FFF2-40B4-BE49-F238E27FC236}">
                <a16:creationId xmlns:a16="http://schemas.microsoft.com/office/drawing/2014/main" id="{70430ABB-A504-4F95-8A20-22DCA5D3248B}"/>
              </a:ext>
            </a:extLst>
          </p:cNvPr>
          <p:cNvSpPr>
            <a:spLocks noGrp="1"/>
          </p:cNvSpPr>
          <p:nvPr>
            <p:ph type="body" sz="quarter" idx="10"/>
          </p:nvPr>
        </p:nvSpPr>
        <p:spPr>
          <a:xfrm>
            <a:off x="958850" y="3554414"/>
            <a:ext cx="6537507" cy="407987"/>
          </a:xfrm>
        </p:spPr>
        <p:txBody>
          <a:bodyPr/>
          <a:lstStyle>
            <a:lvl1pPr>
              <a:lnSpc>
                <a:spcPct val="100000"/>
              </a:lnSpc>
              <a:defRPr sz="1700">
                <a:solidFill>
                  <a:schemeClr val="accent2"/>
                </a:solidFill>
              </a:defRPr>
            </a:lvl1pPr>
          </a:lstStyle>
          <a:p>
            <a:pPr lvl="0"/>
            <a:r>
              <a:rPr lang="en-US" dirty="0"/>
              <a:t>Click to edit Master text styles</a:t>
            </a:r>
            <a:endParaRPr lang="en-GB" dirty="0"/>
          </a:p>
        </p:txBody>
      </p:sp>
      <p:sp>
        <p:nvSpPr>
          <p:cNvPr id="6" name="Text Placeholder 5">
            <a:extLst>
              <a:ext uri="{FF2B5EF4-FFF2-40B4-BE49-F238E27FC236}">
                <a16:creationId xmlns:a16="http://schemas.microsoft.com/office/drawing/2014/main" id="{99272D3B-D4F5-48C6-A5A0-F05347010FE8}"/>
              </a:ext>
            </a:extLst>
          </p:cNvPr>
          <p:cNvSpPr>
            <a:spLocks noGrp="1"/>
          </p:cNvSpPr>
          <p:nvPr>
            <p:ph type="body" sz="quarter" idx="11"/>
          </p:nvPr>
        </p:nvSpPr>
        <p:spPr>
          <a:xfrm>
            <a:off x="958850" y="5895976"/>
            <a:ext cx="10575925" cy="781050"/>
          </a:xfrm>
        </p:spPr>
        <p:txBody>
          <a:bodyPr/>
          <a:lstStyle>
            <a:lvl1pPr>
              <a:lnSpc>
                <a:spcPct val="100000"/>
              </a:lnSpc>
              <a:spcAft>
                <a:spcPts val="300"/>
              </a:spcAft>
              <a:defRPr sz="600"/>
            </a:lvl1pPr>
          </a:lstStyle>
          <a:p>
            <a:pPr lvl="0"/>
            <a:r>
              <a:rPr lang="en-US" dirty="0"/>
              <a:t>Click to edit Master text styles</a:t>
            </a:r>
            <a:endParaRPr lang="en-GB" dirty="0"/>
          </a:p>
        </p:txBody>
      </p:sp>
    </p:spTree>
    <p:extLst>
      <p:ext uri="{BB962C8B-B14F-4D97-AF65-F5344CB8AC3E}">
        <p14:creationId xmlns:p14="http://schemas.microsoft.com/office/powerpoint/2010/main" val="3147202102"/>
      </p:ext>
    </p:extLst>
  </p:cSld>
  <p:clrMapOvr>
    <a:masterClrMapping/>
  </p:clrMapOvr>
  <p:transition/>
  <p:hf hdr="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End Slide (Mandator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50208" y="1257010"/>
            <a:ext cx="4316400" cy="4316400"/>
          </a:xfrm>
          <a:prstGeom prst="rect">
            <a:avLst/>
          </a:prstGeom>
        </p:spPr>
      </p:pic>
    </p:spTree>
    <p:extLst>
      <p:ext uri="{BB962C8B-B14F-4D97-AF65-F5344CB8AC3E}">
        <p14:creationId xmlns:p14="http://schemas.microsoft.com/office/powerpoint/2010/main" val="3500617470"/>
      </p:ext>
    </p:extLst>
  </p:cSld>
  <p:clrMapOvr>
    <a:masterClrMapping/>
  </p:clrMapOvr>
  <p:transition/>
  <p:hf hdr="0"/>
  <p:extLst>
    <p:ext uri="{DCECCB84-F9BA-43D5-87BE-67443E8EF086}">
      <p15:sldGuideLst xmlns:p15="http://schemas.microsoft.com/office/powerpoint/2012/main">
        <p15:guide id="1" orient="horz" pos="216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and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b="0" kern="1200" cap="all" baseline="0" noProof="0" dirty="0" smtClean="0">
                <a:solidFill>
                  <a:schemeClr val="tx1"/>
                </a:solidFill>
                <a:latin typeface="ShellBold" panose="00000800000000000000" pitchFamily="50" charset="0"/>
                <a:ea typeface="+mj-ea"/>
                <a:cs typeface="+mj-cs"/>
              </a:defRPr>
            </a:lvl1pPr>
          </a:lstStyle>
          <a:p>
            <a:pPr lvl="0"/>
            <a:r>
              <a:rPr lang="en-GB" noProof="0"/>
              <a:t>Click to edit Master title style</a:t>
            </a:r>
          </a:p>
        </p:txBody>
      </p:sp>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76400" indent="-176400" defTabSz="357708">
              <a:lnSpc>
                <a:spcPct val="140000"/>
              </a:lnSpc>
              <a:spcBef>
                <a:spcPts val="0"/>
              </a:spcBef>
              <a:defRPr sz="1400"/>
            </a:lvl2pPr>
            <a:lvl3pPr marL="354200" indent="-177800" defTabSz="357708">
              <a:lnSpc>
                <a:spcPct val="140000"/>
              </a:lnSpc>
              <a:spcBef>
                <a:spcPts val="0"/>
              </a:spcBef>
              <a:buClr>
                <a:schemeClr val="tx1"/>
              </a:buClr>
              <a:buSzPct val="75000"/>
              <a:buFont typeface="Wingdings" pitchFamily="2" charset="2"/>
              <a:buChar char=""/>
              <a:defRPr sz="1400"/>
            </a:lvl3pPr>
            <a:lvl4pPr marL="532000" indent="-177800" defTabSz="357708">
              <a:lnSpc>
                <a:spcPct val="140000"/>
              </a:lnSpc>
              <a:spcBef>
                <a:spcPts val="0"/>
              </a:spcBef>
              <a:buClr>
                <a:schemeClr val="tx1"/>
              </a:buClr>
              <a:buSzPct val="75000"/>
              <a:buFont typeface="Wingdings" pitchFamily="2" charset="2"/>
              <a:buChar char=""/>
              <a:defRPr sz="1400"/>
            </a:lvl4pPr>
            <a:lvl5pPr marL="684400" indent="-152400" defTabSz="357708">
              <a:lnSpc>
                <a:spcPct val="140000"/>
              </a:lnSpc>
              <a:spcBef>
                <a:spcPts val="0"/>
              </a:spcBef>
              <a:buClr>
                <a:schemeClr val="tx1"/>
              </a:buClr>
              <a:buSzPct val="75000"/>
              <a:buFont typeface="Wingdings" pitchFamily="2" charset="2"/>
              <a:buChar char=""/>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7" name="TextBox 6"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14906638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ation - Full Screen 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bwMode="auto">
          <a:xfrm>
            <a:off x="0" y="0"/>
            <a:ext cx="12194382" cy="6858000"/>
          </a:xfrm>
          <a:prstGeom prst="rect">
            <a:avLst/>
          </a:prstGeom>
          <a:noFill/>
          <a:ln w="3175" algn="ctr">
            <a:noFill/>
            <a:miter lim="800000"/>
            <a:headEnd/>
            <a:tailEnd/>
          </a:ln>
        </p:spPr>
        <p:txBody>
          <a:bodyPr/>
          <a:lstStyle>
            <a:lvl1pPr>
              <a:defRPr sz="2133"/>
            </a:lvl1pPr>
          </a:lstStyle>
          <a:p>
            <a:r>
              <a:rPr lang="en-GB"/>
              <a:t>Click icon to add picture</a:t>
            </a:r>
            <a:endParaRPr lang="en-GB" dirty="0"/>
          </a:p>
        </p:txBody>
      </p:sp>
      <p:sp>
        <p:nvSpPr>
          <p:cNvPr id="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14"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6"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3" name="Text Placeholder 2" descr="&lt;IGNORE&gt;" title="&lt;IGNORE&gt;"/>
          <p:cNvSpPr>
            <a:spLocks noGrp="1"/>
          </p:cNvSpPr>
          <p:nvPr>
            <p:ph type="body" sz="quarter" idx="13"/>
          </p:nvPr>
        </p:nvSpPr>
        <p:spPr>
          <a:xfrm>
            <a:off x="513179" y="1438480"/>
            <a:ext cx="11166561" cy="2861742"/>
          </a:xfrm>
        </p:spPr>
        <p:txBody>
          <a:bodyPr/>
          <a:lstStyle>
            <a:lvl1pPr>
              <a:lnSpc>
                <a:spcPct val="110000"/>
              </a:lnSpc>
              <a:defRPr lang="en-US" sz="3400" b="0" kern="1200" dirty="0" smtClean="0">
                <a:solidFill>
                  <a:schemeClr val="tx1"/>
                </a:solidFill>
                <a:latin typeface="ShellBold" panose="00000800000000000000" pitchFamily="50" charset="0"/>
                <a:ea typeface="+mn-ea"/>
                <a:cs typeface="+mn-cs"/>
              </a:defRPr>
            </a:lvl1pPr>
          </a:lstStyle>
          <a:p>
            <a:pPr lvl="0"/>
            <a:r>
              <a:rPr lang="en-GB"/>
              <a:t>Click to edit Master text styles</a:t>
            </a:r>
            <a:endParaRPr lang="en-GB" dirty="0"/>
          </a:p>
        </p:txBody>
      </p:sp>
      <p:sp>
        <p:nvSpPr>
          <p:cNvPr id="7" name="TextBox 6" descr="CONFIDENTIAL_TAG_0xFFEE">
            <a:extLst>
              <a:ext uri="{FF2B5EF4-FFF2-40B4-BE49-F238E27FC236}">
                <a16:creationId xmlns:a16="http://schemas.microsoft.com/office/drawing/2014/main" id="{C528311D-7B28-4517-8911-AD2F3F4EA774}"/>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313662350"/>
      </p:ext>
    </p:extLst>
  </p:cSld>
  <p:clrMapOvr>
    <a:masterClrMapping/>
  </p:clrMapOvr>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sp>
        <p:nvSpPr>
          <p:cNvPr id="22" name="Rectangle 21"/>
          <p:cNvSpPr/>
          <p:nvPr userDrawn="1"/>
        </p:nvSpPr>
        <p:spPr bwMode="gray">
          <a:xfrm>
            <a:off x="1" y="4313784"/>
            <a:ext cx="12192000"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endParaRPr>
          </a:p>
        </p:txBody>
      </p:sp>
      <p:sp>
        <p:nvSpPr>
          <p:cNvPr id="23" name="Rectangle 22" descr="&lt;Shell Yellow Bar&gt;" title="&lt;Shell Yellow Bar&gt;"/>
          <p:cNvSpPr/>
          <p:nvPr userDrawn="1"/>
        </p:nvSpPr>
        <p:spPr bwMode="gray">
          <a:xfrm>
            <a:off x="761993"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4" name="Title 1"/>
          <p:cNvSpPr>
            <a:spLocks noGrp="1"/>
          </p:cNvSpPr>
          <p:nvPr>
            <p:ph type="title"/>
          </p:nvPr>
        </p:nvSpPr>
        <p:spPr>
          <a:xfrm>
            <a:off x="763200" y="2636980"/>
            <a:ext cx="5187472" cy="1362075"/>
          </a:xfrm>
          <a:prstGeom prst="rect">
            <a:avLst/>
          </a:prstGeom>
        </p:spPr>
        <p:txBody>
          <a:bodyPr lIns="0" tIns="0" rIns="0" bIns="0"/>
          <a:lstStyle>
            <a:lvl1pPr algn="l">
              <a:defRPr sz="1400" b="0" cap="none" baseline="0">
                <a:solidFill>
                  <a:schemeClr val="tx1"/>
                </a:solidFill>
                <a:latin typeface="ShellBold" panose="00000800000000000000" pitchFamily="50" charset="0"/>
              </a:defRPr>
            </a:lvl1pPr>
          </a:lstStyle>
          <a:p>
            <a:r>
              <a:rPr lang="en-GB"/>
              <a:t>Click to edit Master title style</a:t>
            </a:r>
            <a:endParaRPr lang="en-GB" dirty="0"/>
          </a:p>
        </p:txBody>
      </p:sp>
      <p:sp>
        <p:nvSpPr>
          <p:cNvPr id="25" name="Text Placeholder 2"/>
          <p:cNvSpPr>
            <a:spLocks noGrp="1"/>
          </p:cNvSpPr>
          <p:nvPr>
            <p:ph type="body" idx="1"/>
          </p:nvPr>
        </p:nvSpPr>
        <p:spPr>
          <a:xfrm>
            <a:off x="763200" y="1696947"/>
            <a:ext cx="6375761" cy="821230"/>
          </a:xfrm>
          <a:prstGeom prst="rect">
            <a:avLst/>
          </a:prstGeom>
        </p:spPr>
        <p:txBody>
          <a:bodyPr lIns="0" tIns="0" rIns="0" bIns="0" anchor="t" anchorCtr="0"/>
          <a:lstStyle>
            <a:lvl1pPr marL="0" indent="0">
              <a:lnSpc>
                <a:spcPct val="100000"/>
              </a:lnSpc>
              <a:spcAft>
                <a:spcPts val="0"/>
              </a:spcAft>
              <a:buNone/>
              <a:defRPr sz="2800" b="0" cap="none" baseline="0">
                <a:solidFill>
                  <a:schemeClr val="tx1"/>
                </a:solidFill>
                <a:latin typeface="ShellBold" panose="00000800000000000000" pitchFamily="50"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a:t>Click to edit Master text styles</a:t>
            </a:r>
            <a:endParaRPr lang="en-GB" dirty="0"/>
          </a:p>
        </p:txBody>
      </p:sp>
      <p:sp>
        <p:nvSpPr>
          <p:cNvPr id="2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27" name="Text Box 11" descr="&lt;COMPANY_NAME&gt;"/>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Copyright of Shell Italia</a:t>
            </a:r>
          </a:p>
        </p:txBody>
      </p:sp>
      <p:sp>
        <p:nvSpPr>
          <p:cNvPr id="2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9"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grpSp>
        <p:nvGrpSpPr>
          <p:cNvPr id="31" name="Group 30"/>
          <p:cNvGrpSpPr/>
          <p:nvPr userDrawn="1"/>
        </p:nvGrpSpPr>
        <p:grpSpPr bwMode="gray">
          <a:xfrm>
            <a:off x="6450013" y="2557463"/>
            <a:ext cx="5197475" cy="1917700"/>
            <a:chOff x="6450013" y="2557463"/>
            <a:chExt cx="5197475" cy="1917700"/>
          </a:xfrm>
        </p:grpSpPr>
        <p:sp>
          <p:nvSpPr>
            <p:cNvPr id="32" name="Freeform 6"/>
            <p:cNvSpPr>
              <a:spLocks noEditPoints="1"/>
            </p:cNvSpPr>
            <p:nvPr userDrawn="1"/>
          </p:nvSpPr>
          <p:spPr bwMode="gray">
            <a:xfrm>
              <a:off x="6450013" y="2557463"/>
              <a:ext cx="2005013" cy="1917700"/>
            </a:xfrm>
            <a:custGeom>
              <a:avLst/>
              <a:gdLst>
                <a:gd name="T0" fmla="*/ 274 w 346"/>
                <a:gd name="T1" fmla="*/ 331 h 331"/>
                <a:gd name="T2" fmla="*/ 250 w 346"/>
                <a:gd name="T3" fmla="*/ 302 h 331"/>
                <a:gd name="T4" fmla="*/ 167 w 346"/>
                <a:gd name="T5" fmla="*/ 322 h 331"/>
                <a:gd name="T6" fmla="*/ 0 w 346"/>
                <a:gd name="T7" fmla="*/ 156 h 331"/>
                <a:gd name="T8" fmla="*/ 167 w 346"/>
                <a:gd name="T9" fmla="*/ 0 h 331"/>
                <a:gd name="T10" fmla="*/ 334 w 346"/>
                <a:gd name="T11" fmla="*/ 162 h 331"/>
                <a:gd name="T12" fmla="*/ 295 w 346"/>
                <a:gd name="T13" fmla="*/ 268 h 331"/>
                <a:gd name="T14" fmla="*/ 346 w 346"/>
                <a:gd name="T15" fmla="*/ 320 h 331"/>
                <a:gd name="T16" fmla="*/ 274 w 346"/>
                <a:gd name="T17" fmla="*/ 331 h 331"/>
                <a:gd name="T18" fmla="*/ 238 w 346"/>
                <a:gd name="T19" fmla="*/ 207 h 331"/>
                <a:gd name="T20" fmla="*/ 252 w 346"/>
                <a:gd name="T21" fmla="*/ 162 h 331"/>
                <a:gd name="T22" fmla="*/ 167 w 346"/>
                <a:gd name="T23" fmla="*/ 76 h 331"/>
                <a:gd name="T24" fmla="*/ 82 w 346"/>
                <a:gd name="T25" fmla="*/ 156 h 331"/>
                <a:gd name="T26" fmla="*/ 167 w 346"/>
                <a:gd name="T27" fmla="*/ 246 h 331"/>
                <a:gd name="T28" fmla="*/ 191 w 346"/>
                <a:gd name="T29" fmla="*/ 242 h 331"/>
                <a:gd name="T30" fmla="*/ 143 w 346"/>
                <a:gd name="T31" fmla="*/ 194 h 331"/>
                <a:gd name="T32" fmla="*/ 217 w 346"/>
                <a:gd name="T33" fmla="*/ 185 h 331"/>
                <a:gd name="T34" fmla="*/ 238 w 346"/>
                <a:gd name="T35" fmla="*/ 20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6" h="331">
                  <a:moveTo>
                    <a:pt x="274" y="331"/>
                  </a:moveTo>
                  <a:cubicBezTo>
                    <a:pt x="250" y="302"/>
                    <a:pt x="250" y="302"/>
                    <a:pt x="250" y="302"/>
                  </a:cubicBezTo>
                  <a:cubicBezTo>
                    <a:pt x="227" y="316"/>
                    <a:pt x="199" y="322"/>
                    <a:pt x="167" y="322"/>
                  </a:cubicBezTo>
                  <a:cubicBezTo>
                    <a:pt x="70" y="322"/>
                    <a:pt x="0" y="253"/>
                    <a:pt x="0" y="156"/>
                  </a:cubicBezTo>
                  <a:cubicBezTo>
                    <a:pt x="0" y="64"/>
                    <a:pt x="80" y="0"/>
                    <a:pt x="167" y="0"/>
                  </a:cubicBezTo>
                  <a:cubicBezTo>
                    <a:pt x="261" y="0"/>
                    <a:pt x="334" y="64"/>
                    <a:pt x="334" y="162"/>
                  </a:cubicBezTo>
                  <a:cubicBezTo>
                    <a:pt x="334" y="202"/>
                    <a:pt x="320" y="237"/>
                    <a:pt x="295" y="268"/>
                  </a:cubicBezTo>
                  <a:cubicBezTo>
                    <a:pt x="346" y="320"/>
                    <a:pt x="346" y="320"/>
                    <a:pt x="346" y="320"/>
                  </a:cubicBezTo>
                  <a:lnTo>
                    <a:pt x="274" y="331"/>
                  </a:lnTo>
                  <a:close/>
                  <a:moveTo>
                    <a:pt x="238" y="207"/>
                  </a:moveTo>
                  <a:cubicBezTo>
                    <a:pt x="247" y="194"/>
                    <a:pt x="252" y="178"/>
                    <a:pt x="252" y="162"/>
                  </a:cubicBezTo>
                  <a:cubicBezTo>
                    <a:pt x="252" y="117"/>
                    <a:pt x="215" y="76"/>
                    <a:pt x="167" y="76"/>
                  </a:cubicBezTo>
                  <a:cubicBezTo>
                    <a:pt x="121" y="76"/>
                    <a:pt x="82" y="114"/>
                    <a:pt x="82" y="156"/>
                  </a:cubicBezTo>
                  <a:cubicBezTo>
                    <a:pt x="82" y="208"/>
                    <a:pt x="121" y="246"/>
                    <a:pt x="167" y="246"/>
                  </a:cubicBezTo>
                  <a:cubicBezTo>
                    <a:pt x="175" y="246"/>
                    <a:pt x="183" y="245"/>
                    <a:pt x="191" y="242"/>
                  </a:cubicBezTo>
                  <a:cubicBezTo>
                    <a:pt x="143" y="194"/>
                    <a:pt x="143" y="194"/>
                    <a:pt x="143" y="194"/>
                  </a:cubicBezTo>
                  <a:cubicBezTo>
                    <a:pt x="217" y="185"/>
                    <a:pt x="217" y="185"/>
                    <a:pt x="217" y="185"/>
                  </a:cubicBezTo>
                  <a:lnTo>
                    <a:pt x="238" y="207"/>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7"/>
            <p:cNvSpPr>
              <a:spLocks noEditPoints="1"/>
            </p:cNvSpPr>
            <p:nvPr userDrawn="1"/>
          </p:nvSpPr>
          <p:spPr bwMode="gray">
            <a:xfrm>
              <a:off x="8426451" y="2586038"/>
              <a:ext cx="1441450" cy="1814513"/>
            </a:xfrm>
            <a:custGeom>
              <a:avLst/>
              <a:gdLst>
                <a:gd name="T0" fmla="*/ 190 w 249"/>
                <a:gd name="T1" fmla="*/ 257 h 313"/>
                <a:gd name="T2" fmla="*/ 79 w 249"/>
                <a:gd name="T3" fmla="*/ 313 h 313"/>
                <a:gd name="T4" fmla="*/ 0 w 249"/>
                <a:gd name="T5" fmla="*/ 233 h 313"/>
                <a:gd name="T6" fmla="*/ 92 w 249"/>
                <a:gd name="T7" fmla="*/ 124 h 313"/>
                <a:gd name="T8" fmla="*/ 60 w 249"/>
                <a:gd name="T9" fmla="*/ 58 h 313"/>
                <a:gd name="T10" fmla="*/ 119 w 249"/>
                <a:gd name="T11" fmla="*/ 0 h 313"/>
                <a:gd name="T12" fmla="*/ 174 w 249"/>
                <a:gd name="T13" fmla="*/ 56 h 313"/>
                <a:gd name="T14" fmla="*/ 117 w 249"/>
                <a:gd name="T15" fmla="*/ 130 h 313"/>
                <a:gd name="T16" fmla="*/ 192 w 249"/>
                <a:gd name="T17" fmla="*/ 232 h 313"/>
                <a:gd name="T18" fmla="*/ 230 w 249"/>
                <a:gd name="T19" fmla="*/ 190 h 313"/>
                <a:gd name="T20" fmla="*/ 245 w 249"/>
                <a:gd name="T21" fmla="*/ 198 h 313"/>
                <a:gd name="T22" fmla="*/ 203 w 249"/>
                <a:gd name="T23" fmla="*/ 246 h 313"/>
                <a:gd name="T24" fmla="*/ 249 w 249"/>
                <a:gd name="T25" fmla="*/ 307 h 313"/>
                <a:gd name="T26" fmla="*/ 228 w 249"/>
                <a:gd name="T27" fmla="*/ 307 h 313"/>
                <a:gd name="T28" fmla="*/ 190 w 249"/>
                <a:gd name="T29" fmla="*/ 257 h 313"/>
                <a:gd name="T30" fmla="*/ 84 w 249"/>
                <a:gd name="T31" fmla="*/ 152 h 313"/>
                <a:gd name="T32" fmla="*/ 19 w 249"/>
                <a:gd name="T33" fmla="*/ 231 h 313"/>
                <a:gd name="T34" fmla="*/ 79 w 249"/>
                <a:gd name="T35" fmla="*/ 295 h 313"/>
                <a:gd name="T36" fmla="*/ 179 w 249"/>
                <a:gd name="T37" fmla="*/ 242 h 313"/>
                <a:gd name="T38" fmla="*/ 103 w 249"/>
                <a:gd name="T39" fmla="*/ 139 h 313"/>
                <a:gd name="T40" fmla="*/ 84 w 249"/>
                <a:gd name="T41" fmla="*/ 152 h 313"/>
                <a:gd name="T42" fmla="*/ 79 w 249"/>
                <a:gd name="T43" fmla="*/ 60 h 313"/>
                <a:gd name="T44" fmla="*/ 106 w 249"/>
                <a:gd name="T45" fmla="*/ 115 h 313"/>
                <a:gd name="T46" fmla="*/ 154 w 249"/>
                <a:gd name="T47" fmla="*/ 55 h 313"/>
                <a:gd name="T48" fmla="*/ 118 w 249"/>
                <a:gd name="T49" fmla="*/ 18 h 313"/>
                <a:gd name="T50" fmla="*/ 79 w 249"/>
                <a:gd name="T51"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13">
                  <a:moveTo>
                    <a:pt x="190" y="257"/>
                  </a:moveTo>
                  <a:cubicBezTo>
                    <a:pt x="156" y="285"/>
                    <a:pt x="118" y="313"/>
                    <a:pt x="79" y="313"/>
                  </a:cubicBezTo>
                  <a:cubicBezTo>
                    <a:pt x="34" y="313"/>
                    <a:pt x="0" y="277"/>
                    <a:pt x="0" y="233"/>
                  </a:cubicBezTo>
                  <a:cubicBezTo>
                    <a:pt x="0" y="181"/>
                    <a:pt x="50" y="150"/>
                    <a:pt x="92" y="124"/>
                  </a:cubicBezTo>
                  <a:cubicBezTo>
                    <a:pt x="78" y="104"/>
                    <a:pt x="60" y="84"/>
                    <a:pt x="60" y="58"/>
                  </a:cubicBezTo>
                  <a:cubicBezTo>
                    <a:pt x="60" y="26"/>
                    <a:pt x="87" y="0"/>
                    <a:pt x="119" y="0"/>
                  </a:cubicBezTo>
                  <a:cubicBezTo>
                    <a:pt x="150" y="0"/>
                    <a:pt x="174" y="25"/>
                    <a:pt x="174" y="56"/>
                  </a:cubicBezTo>
                  <a:cubicBezTo>
                    <a:pt x="174" y="90"/>
                    <a:pt x="146" y="110"/>
                    <a:pt x="117" y="130"/>
                  </a:cubicBezTo>
                  <a:cubicBezTo>
                    <a:pt x="192" y="232"/>
                    <a:pt x="192" y="232"/>
                    <a:pt x="192" y="232"/>
                  </a:cubicBezTo>
                  <a:cubicBezTo>
                    <a:pt x="230" y="190"/>
                    <a:pt x="230" y="190"/>
                    <a:pt x="230" y="190"/>
                  </a:cubicBezTo>
                  <a:cubicBezTo>
                    <a:pt x="245" y="198"/>
                    <a:pt x="245" y="198"/>
                    <a:pt x="245" y="198"/>
                  </a:cubicBezTo>
                  <a:cubicBezTo>
                    <a:pt x="203" y="246"/>
                    <a:pt x="203" y="246"/>
                    <a:pt x="203" y="246"/>
                  </a:cubicBezTo>
                  <a:cubicBezTo>
                    <a:pt x="249" y="307"/>
                    <a:pt x="249" y="307"/>
                    <a:pt x="249" y="307"/>
                  </a:cubicBezTo>
                  <a:cubicBezTo>
                    <a:pt x="228" y="307"/>
                    <a:pt x="228" y="307"/>
                    <a:pt x="228" y="307"/>
                  </a:cubicBezTo>
                  <a:lnTo>
                    <a:pt x="190" y="257"/>
                  </a:lnTo>
                  <a:close/>
                  <a:moveTo>
                    <a:pt x="84" y="152"/>
                  </a:moveTo>
                  <a:cubicBezTo>
                    <a:pt x="55" y="170"/>
                    <a:pt x="19" y="193"/>
                    <a:pt x="19" y="231"/>
                  </a:cubicBezTo>
                  <a:cubicBezTo>
                    <a:pt x="19" y="265"/>
                    <a:pt x="44" y="295"/>
                    <a:pt x="79" y="295"/>
                  </a:cubicBezTo>
                  <a:cubicBezTo>
                    <a:pt x="114" y="295"/>
                    <a:pt x="151" y="265"/>
                    <a:pt x="179" y="242"/>
                  </a:cubicBezTo>
                  <a:cubicBezTo>
                    <a:pt x="103" y="139"/>
                    <a:pt x="103" y="139"/>
                    <a:pt x="103" y="139"/>
                  </a:cubicBezTo>
                  <a:lnTo>
                    <a:pt x="84" y="152"/>
                  </a:lnTo>
                  <a:close/>
                  <a:moveTo>
                    <a:pt x="79" y="60"/>
                  </a:moveTo>
                  <a:cubicBezTo>
                    <a:pt x="79" y="81"/>
                    <a:pt x="95" y="97"/>
                    <a:pt x="106" y="115"/>
                  </a:cubicBezTo>
                  <a:cubicBezTo>
                    <a:pt x="127" y="99"/>
                    <a:pt x="154" y="86"/>
                    <a:pt x="154" y="55"/>
                  </a:cubicBezTo>
                  <a:cubicBezTo>
                    <a:pt x="154" y="35"/>
                    <a:pt x="138" y="18"/>
                    <a:pt x="118" y="18"/>
                  </a:cubicBezTo>
                  <a:cubicBezTo>
                    <a:pt x="96" y="18"/>
                    <a:pt x="79" y="39"/>
                    <a:pt x="79" y="6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8"/>
            <p:cNvSpPr>
              <a:spLocks noEditPoints="1"/>
            </p:cNvSpPr>
            <p:nvPr userDrawn="1"/>
          </p:nvSpPr>
          <p:spPr bwMode="gray">
            <a:xfrm>
              <a:off x="9821863" y="2614613"/>
              <a:ext cx="1825625" cy="1751013"/>
            </a:xfrm>
            <a:custGeom>
              <a:avLst/>
              <a:gdLst>
                <a:gd name="T0" fmla="*/ 380 w 1150"/>
                <a:gd name="T1" fmla="*/ 913 h 1103"/>
                <a:gd name="T2" fmla="*/ 303 w 1150"/>
                <a:gd name="T3" fmla="*/ 1103 h 1103"/>
                <a:gd name="T4" fmla="*/ 0 w 1150"/>
                <a:gd name="T5" fmla="*/ 1103 h 1103"/>
                <a:gd name="T6" fmla="*/ 424 w 1150"/>
                <a:gd name="T7" fmla="*/ 0 h 1103"/>
                <a:gd name="T8" fmla="*/ 734 w 1150"/>
                <a:gd name="T9" fmla="*/ 0 h 1103"/>
                <a:gd name="T10" fmla="*/ 1150 w 1150"/>
                <a:gd name="T11" fmla="*/ 1103 h 1103"/>
                <a:gd name="T12" fmla="*/ 843 w 1150"/>
                <a:gd name="T13" fmla="*/ 1103 h 1103"/>
                <a:gd name="T14" fmla="*/ 774 w 1150"/>
                <a:gd name="T15" fmla="*/ 913 h 1103"/>
                <a:gd name="T16" fmla="*/ 380 w 1150"/>
                <a:gd name="T17" fmla="*/ 913 h 1103"/>
                <a:gd name="T18" fmla="*/ 581 w 1150"/>
                <a:gd name="T19" fmla="*/ 344 h 1103"/>
                <a:gd name="T20" fmla="*/ 577 w 1150"/>
                <a:gd name="T21" fmla="*/ 344 h 1103"/>
                <a:gd name="T22" fmla="*/ 456 w 1150"/>
                <a:gd name="T23" fmla="*/ 694 h 1103"/>
                <a:gd name="T24" fmla="*/ 697 w 1150"/>
                <a:gd name="T25" fmla="*/ 694 h 1103"/>
                <a:gd name="T26" fmla="*/ 581 w 1150"/>
                <a:gd name="T27" fmla="*/ 344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0" h="1103">
                  <a:moveTo>
                    <a:pt x="380" y="913"/>
                  </a:moveTo>
                  <a:lnTo>
                    <a:pt x="303" y="1103"/>
                  </a:lnTo>
                  <a:lnTo>
                    <a:pt x="0" y="1103"/>
                  </a:lnTo>
                  <a:lnTo>
                    <a:pt x="424" y="0"/>
                  </a:lnTo>
                  <a:lnTo>
                    <a:pt x="734" y="0"/>
                  </a:lnTo>
                  <a:lnTo>
                    <a:pt x="1150" y="1103"/>
                  </a:lnTo>
                  <a:lnTo>
                    <a:pt x="843" y="1103"/>
                  </a:lnTo>
                  <a:lnTo>
                    <a:pt x="774" y="913"/>
                  </a:lnTo>
                  <a:lnTo>
                    <a:pt x="380" y="913"/>
                  </a:lnTo>
                  <a:close/>
                  <a:moveTo>
                    <a:pt x="581" y="344"/>
                  </a:moveTo>
                  <a:lnTo>
                    <a:pt x="577" y="344"/>
                  </a:lnTo>
                  <a:lnTo>
                    <a:pt x="456" y="694"/>
                  </a:lnTo>
                  <a:lnTo>
                    <a:pt x="697" y="694"/>
                  </a:lnTo>
                  <a:lnTo>
                    <a:pt x="581" y="34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transition/>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2"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Copyright of Shell Italia</a:t>
            </a:r>
          </a:p>
        </p:txBody>
      </p:sp>
      <p:sp>
        <p:nvSpPr>
          <p:cNvPr id="6" name="TextBox 5" descr="CONFIDENTIAL_TAG_0xFFEE">
            <a:extLst>
              <a:ext uri="{FF2B5EF4-FFF2-40B4-BE49-F238E27FC236}">
                <a16:creationId xmlns:a16="http://schemas.microsoft.com/office/drawing/2014/main" id="{64C699CB-B659-40BA-8988-BBA3580E0F66}"/>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cSld>
  <p:clrMapOvr>
    <a:masterClrMapping/>
  </p:clrMapOvr>
  <p:transition/>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Mandator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50208" y="1257010"/>
            <a:ext cx="4316400" cy="4316400"/>
          </a:xfrm>
          <a:prstGeom prst="rect">
            <a:avLst/>
          </a:prstGeom>
        </p:spPr>
      </p:pic>
    </p:spTree>
  </p:cSld>
  <p:clrMapOvr>
    <a:masterClrMapping/>
  </p:clrMapOvr>
  <p:transition/>
  <p:hf hdr="0"/>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Centre">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9C855089-857D-144B-BCAC-5653DD6055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1458496" y="2993235"/>
            <a:ext cx="9275008" cy="549313"/>
          </a:xfrm>
        </p:spPr>
        <p:txBody>
          <a:bodyPr wrap="square" tIns="36000" anchor="b">
            <a:spAutoFit/>
          </a:bodyPr>
          <a:lstStyle>
            <a:lvl1pPr algn="ct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4160770" y="4895709"/>
            <a:ext cx="3870461" cy="221018"/>
          </a:xfrm>
        </p:spPr>
        <p:txBody>
          <a:bodyPr lIns="0"/>
          <a:lstStyle>
            <a:lvl1pPr algn="ct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3085727" y="4452848"/>
            <a:ext cx="6020547" cy="313350"/>
          </a:xfrm>
        </p:spPr>
        <p:txBody>
          <a:bodyPr wrap="square" tIns="36000" anchor="t">
            <a:spAutoFit/>
          </a:bodyPr>
          <a:lstStyle>
            <a:lvl1pPr algn="ct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26934" y="1230496"/>
            <a:ext cx="1738132" cy="1738130"/>
          </a:xfrm>
          <a:prstGeom prst="rect">
            <a:avLst/>
          </a:prstGeom>
        </p:spPr>
      </p:pic>
      <p:sp>
        <p:nvSpPr>
          <p:cNvPr id="7" name="Text Placeholder 5">
            <a:extLst>
              <a:ext uri="{FF2B5EF4-FFF2-40B4-BE49-F238E27FC236}">
                <a16:creationId xmlns:a16="http://schemas.microsoft.com/office/drawing/2014/main" id="{E14E5C9B-676C-B745-B77A-83F6AE373178}"/>
              </a:ext>
            </a:extLst>
          </p:cNvPr>
          <p:cNvSpPr>
            <a:spLocks noGrp="1"/>
          </p:cNvSpPr>
          <p:nvPr>
            <p:ph type="body" sz="quarter" idx="15" hasCustomPrompt="1"/>
          </p:nvPr>
        </p:nvSpPr>
        <p:spPr>
          <a:xfrm>
            <a:off x="1458496" y="3558515"/>
            <a:ext cx="9275008" cy="405683"/>
          </a:xfrm>
        </p:spPr>
        <p:txBody>
          <a:bodyPr wrap="square" tIns="36000" anchor="t">
            <a:spAutoFit/>
          </a:bodyPr>
          <a:lstStyle>
            <a:lvl1pPr algn="ct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 TITLE</a:t>
            </a:r>
            <a:endParaRPr lang="nl-NL" dirty="0"/>
          </a:p>
        </p:txBody>
      </p:sp>
      <p:sp>
        <p:nvSpPr>
          <p:cNvPr id="12" name="TextBox 11" descr="CONFIDENTIAL_TAG_0xFFEE">
            <a:extLst>
              <a:ext uri="{FF2B5EF4-FFF2-40B4-BE49-F238E27FC236}">
                <a16:creationId xmlns:a16="http://schemas.microsoft.com/office/drawing/2014/main" id="{F1688D22-D1CB-344E-A34C-0780ABBF21AD}"/>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1913034"/>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Centre-al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5B5CA56-D050-D547-826D-1133DCD546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1458496" y="2993235"/>
            <a:ext cx="9275008" cy="549313"/>
          </a:xfrm>
        </p:spPr>
        <p:txBody>
          <a:bodyPr wrap="square" tIns="36000" anchor="b">
            <a:spAutoFit/>
          </a:bodyPr>
          <a:lstStyle>
            <a:lvl1pPr algn="ct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4160770" y="4895709"/>
            <a:ext cx="3870461" cy="221018"/>
          </a:xfrm>
        </p:spPr>
        <p:txBody>
          <a:bodyPr lIns="0"/>
          <a:lstStyle>
            <a:lvl1pPr algn="ct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3085727" y="4452848"/>
            <a:ext cx="6020547" cy="313350"/>
          </a:xfrm>
        </p:spPr>
        <p:txBody>
          <a:bodyPr wrap="square" tIns="36000" anchor="t">
            <a:spAutoFit/>
          </a:bodyPr>
          <a:lstStyle>
            <a:lvl1pPr algn="ct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26934" y="1230496"/>
            <a:ext cx="1738132" cy="1738130"/>
          </a:xfrm>
          <a:prstGeom prst="rect">
            <a:avLst/>
          </a:prstGeom>
        </p:spPr>
      </p:pic>
      <p:sp>
        <p:nvSpPr>
          <p:cNvPr id="7" name="Text Placeholder 5">
            <a:extLst>
              <a:ext uri="{FF2B5EF4-FFF2-40B4-BE49-F238E27FC236}">
                <a16:creationId xmlns:a16="http://schemas.microsoft.com/office/drawing/2014/main" id="{E14E5C9B-676C-B745-B77A-83F6AE373178}"/>
              </a:ext>
            </a:extLst>
          </p:cNvPr>
          <p:cNvSpPr>
            <a:spLocks noGrp="1"/>
          </p:cNvSpPr>
          <p:nvPr>
            <p:ph type="body" sz="quarter" idx="15" hasCustomPrompt="1"/>
          </p:nvPr>
        </p:nvSpPr>
        <p:spPr>
          <a:xfrm>
            <a:off x="1458496" y="3558515"/>
            <a:ext cx="9275008" cy="405683"/>
          </a:xfrm>
        </p:spPr>
        <p:txBody>
          <a:bodyPr wrap="square" tIns="36000" anchor="t">
            <a:spAutoFit/>
          </a:bodyPr>
          <a:lstStyle>
            <a:lvl1pPr algn="ct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 TITLE</a:t>
            </a:r>
            <a:endParaRPr lang="nl-NL" dirty="0"/>
          </a:p>
        </p:txBody>
      </p:sp>
      <p:sp>
        <p:nvSpPr>
          <p:cNvPr id="12" name="TextBox 11" descr="CONFIDENTIAL_TAG_0xFFEE">
            <a:extLst>
              <a:ext uri="{FF2B5EF4-FFF2-40B4-BE49-F238E27FC236}">
                <a16:creationId xmlns:a16="http://schemas.microsoft.com/office/drawing/2014/main" id="{F1688D22-D1CB-344E-A34C-0780ABBF21AD}"/>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690451213"/>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2">
    <p:spTree>
      <p:nvGrpSpPr>
        <p:cNvPr id="1" name=""/>
        <p:cNvGrpSpPr/>
        <p:nvPr/>
      </p:nvGrpSpPr>
      <p:grpSpPr>
        <a:xfrm>
          <a:off x="0" y="0"/>
          <a:ext cx="0" cy="0"/>
          <a:chOff x="0" y="0"/>
          <a:chExt cx="0" cy="0"/>
        </a:xfrm>
      </p:grpSpPr>
      <p:sp>
        <p:nvSpPr>
          <p:cNvPr id="19" name="Rectangle 18"/>
          <p:cNvSpPr/>
          <p:nvPr userDrawn="1"/>
        </p:nvSpPr>
        <p:spPr bwMode="gray">
          <a:xfrm>
            <a:off x="0" y="4313786"/>
            <a:ext cx="12191999" cy="25442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bg1"/>
              </a:solidFill>
            </a:endParaRPr>
          </a:p>
        </p:txBody>
      </p:sp>
      <p:sp>
        <p:nvSpPr>
          <p:cNvPr id="20" name="Rectangle 2"/>
          <p:cNvSpPr>
            <a:spLocks noGrp="1" noChangeArrowheads="1"/>
          </p:cNvSpPr>
          <p:nvPr>
            <p:ph type="ctrTitle"/>
          </p:nvPr>
        </p:nvSpPr>
        <p:spPr>
          <a:xfrm>
            <a:off x="1779490" y="950400"/>
            <a:ext cx="9899747" cy="918000"/>
          </a:xfrm>
          <a:noFill/>
        </p:spPr>
        <p:txBody>
          <a:bodyPr lIns="0" tIns="0" rIns="0" anchor="ctr" anchorCtr="0"/>
          <a:lstStyle>
            <a:lvl1pPr>
              <a:lnSpc>
                <a:spcPct val="110000"/>
              </a:lnSpc>
              <a:defRPr sz="2800" b="0" kern="1200" cap="none" spc="0" baseline="0">
                <a:solidFill>
                  <a:schemeClr val="tx1"/>
                </a:solidFill>
                <a:latin typeface="ShellBold" panose="00000800000000000000" pitchFamily="50" charset="0"/>
                <a:cs typeface="Arial" pitchFamily="34" charset="0"/>
              </a:defRPr>
            </a:lvl1pPr>
          </a:lstStyle>
          <a:p>
            <a:r>
              <a:rPr lang="en-GB"/>
              <a:t>Click to edit Master title style</a:t>
            </a:r>
            <a:endParaRPr lang="en-GB" dirty="0"/>
          </a:p>
        </p:txBody>
      </p:sp>
      <p:sp>
        <p:nvSpPr>
          <p:cNvPr id="21" name="Rectangle 3"/>
          <p:cNvSpPr>
            <a:spLocks noGrp="1" noChangeArrowheads="1"/>
          </p:cNvSpPr>
          <p:nvPr>
            <p:ph type="subTitle" idx="1"/>
          </p:nvPr>
        </p:nvSpPr>
        <p:spPr>
          <a:xfrm>
            <a:off x="1779490" y="3310197"/>
            <a:ext cx="4831323" cy="749808"/>
          </a:xfrm>
        </p:spPr>
        <p:txBody>
          <a:bodyPr anchor="b" anchorCtr="0"/>
          <a:lstStyle>
            <a:lvl1pPr marL="0" indent="0">
              <a:lnSpc>
                <a:spcPct val="100000"/>
              </a:lnSpc>
              <a:spcBef>
                <a:spcPct val="0"/>
              </a:spcBef>
              <a:spcAft>
                <a:spcPts val="0"/>
              </a:spcAft>
              <a:buFont typeface="Wingdings" pitchFamily="2" charset="2"/>
              <a:buNone/>
              <a:defRPr sz="1800" baseline="0">
                <a:solidFill>
                  <a:schemeClr val="tx1"/>
                </a:solidFill>
                <a:latin typeface="+mn-lt"/>
                <a:cs typeface="Arial" pitchFamily="34" charset="0"/>
              </a:defRPr>
            </a:lvl1pPr>
          </a:lstStyle>
          <a:p>
            <a:r>
              <a:rPr lang="en-GB"/>
              <a:t>Click to edit Master subtitle style</a:t>
            </a:r>
            <a:endParaRPr lang="en-GB" dirty="0"/>
          </a:p>
        </p:txBody>
      </p:sp>
      <p:sp>
        <p:nvSpPr>
          <p:cNvPr id="22" name="Text Placeholder 31"/>
          <p:cNvSpPr>
            <a:spLocks noGrp="1"/>
          </p:cNvSpPr>
          <p:nvPr>
            <p:ph type="body" sz="quarter" idx="10" hasCustomPrompt="1"/>
          </p:nvPr>
        </p:nvSpPr>
        <p:spPr>
          <a:xfrm>
            <a:off x="1779490" y="4588235"/>
            <a:ext cx="4870924" cy="237600"/>
          </a:xfrm>
        </p:spPr>
        <p:txBody>
          <a:bodyPr anchor="t" anchorCtr="0"/>
          <a:lstStyle>
            <a:lvl1pPr>
              <a:lnSpc>
                <a:spcPct val="100000"/>
              </a:lnSpc>
              <a:buNone/>
              <a:defRPr sz="1400">
                <a:solidFill>
                  <a:schemeClr val="tx1"/>
                </a:solidFill>
                <a:latin typeface="ShellBold" panose="00000800000000000000" pitchFamily="50" charset="0"/>
              </a:defRPr>
            </a:lvl1pPr>
          </a:lstStyle>
          <a:p>
            <a:pPr lvl="0"/>
            <a:r>
              <a:rPr lang="en-GB" dirty="0"/>
              <a:t>Click to insert Author’s Name</a:t>
            </a:r>
          </a:p>
        </p:txBody>
      </p:sp>
      <p:sp>
        <p:nvSpPr>
          <p:cNvPr id="23" name="Text Placeholder 31"/>
          <p:cNvSpPr>
            <a:spLocks noGrp="1"/>
          </p:cNvSpPr>
          <p:nvPr>
            <p:ph type="body" sz="quarter" idx="11" hasCustomPrompt="1"/>
          </p:nvPr>
        </p:nvSpPr>
        <p:spPr>
          <a:xfrm>
            <a:off x="1779490" y="4840063"/>
            <a:ext cx="4870924" cy="489785"/>
          </a:xfrm>
        </p:spPr>
        <p:txBody>
          <a:bodyPr anchor="t" anchorCtr="0"/>
          <a:lstStyle>
            <a:lvl1pPr>
              <a:lnSpc>
                <a:spcPct val="100000"/>
              </a:lnSpc>
              <a:buNone/>
              <a:defRPr sz="1400">
                <a:solidFill>
                  <a:schemeClr val="tx1"/>
                </a:solidFill>
                <a:latin typeface="+mn-lt"/>
              </a:defRPr>
            </a:lvl1pPr>
          </a:lstStyle>
          <a:p>
            <a:pPr lvl="0"/>
            <a:r>
              <a:rPr lang="en-GB" dirty="0"/>
              <a:t>Click to insert Role in Organisation</a:t>
            </a:r>
          </a:p>
        </p:txBody>
      </p:sp>
      <p:sp>
        <p:nvSpPr>
          <p:cNvPr id="30" name="Text Box 11" descr="&lt;COMPANY_NAME&gt;"/>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Copyright of Shell Italia</a:t>
            </a:r>
          </a:p>
        </p:txBody>
      </p:sp>
      <p:sp>
        <p:nvSpPr>
          <p:cNvPr id="3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36" name="Rectangle 35" descr="&lt;Shell Yellow Bar&gt;" title="&lt;Shell Yellow Bar&gt;"/>
          <p:cNvSpPr/>
          <p:nvPr userDrawn="1"/>
        </p:nvSpPr>
        <p:spPr bwMode="gray">
          <a:xfrm>
            <a:off x="1778011" y="76199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pic>
        <p:nvPicPr>
          <p:cNvPr id="37" name="Picture 36" descr="PECT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00" y="645968"/>
            <a:ext cx="1524000" cy="1524000"/>
          </a:xfrm>
          <a:prstGeom prst="rect">
            <a:avLst/>
          </a:prstGeom>
        </p:spPr>
      </p:pic>
      <p:sp>
        <p:nvSpPr>
          <p:cNvPr id="3" name="Picture Placeholder 2"/>
          <p:cNvSpPr>
            <a:spLocks noGrp="1"/>
          </p:cNvSpPr>
          <p:nvPr userDrawn="1">
            <p:ph type="pic" sz="quarter" idx="12"/>
          </p:nvPr>
        </p:nvSpPr>
        <p:spPr>
          <a:xfrm>
            <a:off x="6848418" y="2795384"/>
            <a:ext cx="4830819" cy="3049484"/>
          </a:xfrm>
        </p:spPr>
        <p:txBody>
          <a:bodyPr/>
          <a:lstStyle>
            <a:lvl1pPr>
              <a:defRPr sz="2133"/>
            </a:lvl1pPr>
          </a:lstStyle>
          <a:p>
            <a:r>
              <a:rPr lang="en-GB"/>
              <a:t>Click icon to add picture</a:t>
            </a:r>
            <a:endParaRPr lang="en-GB" dirty="0"/>
          </a:p>
        </p:txBody>
      </p:sp>
      <p:sp>
        <p:nvSpPr>
          <p:cNvPr id="112"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113"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4" name="TextBox 13" descr="CONFIDENTIAL_TAG_0xFFEE">
            <a:extLst>
              <a:ext uri="{FF2B5EF4-FFF2-40B4-BE49-F238E27FC236}">
                <a16:creationId xmlns:a16="http://schemas.microsoft.com/office/drawing/2014/main" id="{9EBADB1E-F248-4691-8E4D-79324C7328B1}"/>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370520605"/>
      </p:ext>
    </p:extLst>
  </p:cSld>
  <p:clrMapOvr>
    <a:masterClrMapping/>
  </p:clrMapOvr>
  <p:transition/>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AB315A-D727-214B-BFE0-1C34DED30C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39" y="0"/>
            <a:ext cx="12175521"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Tree>
    <p:extLst>
      <p:ext uri="{BB962C8B-B14F-4D97-AF65-F5344CB8AC3E}">
        <p14:creationId xmlns:p14="http://schemas.microsoft.com/office/powerpoint/2010/main" val="2951235051"/>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418534EA-9DBF-2049-9EF8-7174C415B2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14655"/>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10" name="TextBox 9" descr="CONFIDENTIAL_TAG_0xFFEE">
            <a:extLst>
              <a:ext uri="{FF2B5EF4-FFF2-40B4-BE49-F238E27FC236}">
                <a16:creationId xmlns:a16="http://schemas.microsoft.com/office/drawing/2014/main" id="{CBB0D723-66BC-4B48-918B-F8D41AD75F1E}"/>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758553882"/>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A7535C9-DE7E-904D-B45F-46E458EABC49}"/>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3966756" y="0"/>
            <a:ext cx="8225244"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10" name="TextBox 9" descr="CONFIDENTIAL_TAG_0xFFEE">
            <a:extLst>
              <a:ext uri="{FF2B5EF4-FFF2-40B4-BE49-F238E27FC236}">
                <a16:creationId xmlns:a16="http://schemas.microsoft.com/office/drawing/2014/main" id="{8C8A22FA-58F2-AE44-B130-6A2E61AC01E9}"/>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490577057"/>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2DE7DFD2-A514-5E46-88A5-CBDAE20FB210}"/>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3286753" y="0"/>
            <a:ext cx="8905248"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Tree>
    <p:extLst>
      <p:ext uri="{BB962C8B-B14F-4D97-AF65-F5344CB8AC3E}">
        <p14:creationId xmlns:p14="http://schemas.microsoft.com/office/powerpoint/2010/main" val="275860056"/>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6">
    <p:spTree>
      <p:nvGrpSpPr>
        <p:cNvPr id="1" name=""/>
        <p:cNvGrpSpPr/>
        <p:nvPr/>
      </p:nvGrpSpPr>
      <p:grpSpPr>
        <a:xfrm>
          <a:off x="0" y="0"/>
          <a:ext cx="0" cy="0"/>
          <a:chOff x="0" y="0"/>
          <a:chExt cx="0" cy="0"/>
        </a:xfrm>
      </p:grpSpPr>
      <p:pic>
        <p:nvPicPr>
          <p:cNvPr id="11" name="Picture 10" descr="A picture containing toy&#10;&#10;Description automatically generated">
            <a:extLst>
              <a:ext uri="{FF2B5EF4-FFF2-40B4-BE49-F238E27FC236}">
                <a16:creationId xmlns:a16="http://schemas.microsoft.com/office/drawing/2014/main" id="{0D3B407E-DE8A-E340-8B88-B6F14E1E95F3}"/>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1"/>
          <a:stretch/>
        </p:blipFill>
        <p:spPr>
          <a:xfrm>
            <a:off x="3827160" y="0"/>
            <a:ext cx="8364840"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9" name="TextBox 8" descr="CONFIDENTIAL_TAG_0xFFEE">
            <a:extLst>
              <a:ext uri="{FF2B5EF4-FFF2-40B4-BE49-F238E27FC236}">
                <a16:creationId xmlns:a16="http://schemas.microsoft.com/office/drawing/2014/main" id="{6CF5824C-04EE-2A44-A733-4DEE4AD2273A}"/>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1632842847"/>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5">
    <p:spTree>
      <p:nvGrpSpPr>
        <p:cNvPr id="1" name=""/>
        <p:cNvGrpSpPr/>
        <p:nvPr/>
      </p:nvGrpSpPr>
      <p:grpSpPr>
        <a:xfrm>
          <a:off x="0" y="0"/>
          <a:ext cx="0" cy="0"/>
          <a:chOff x="0" y="0"/>
          <a:chExt cx="0" cy="0"/>
        </a:xfrm>
      </p:grpSpPr>
      <p:pic>
        <p:nvPicPr>
          <p:cNvPr id="6" name="Picture 5" descr="A picture containing indoor, table, cup, food&#10;&#10;Description automatically generated">
            <a:extLst>
              <a:ext uri="{FF2B5EF4-FFF2-40B4-BE49-F238E27FC236}">
                <a16:creationId xmlns:a16="http://schemas.microsoft.com/office/drawing/2014/main" id="{D3A21446-B59E-1544-9DC0-130547F64F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4827" y="-5453"/>
            <a:ext cx="7387173" cy="6863453"/>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9" name="TextBox 8" descr="CONFIDENTIAL_TAG_0xFFEE">
            <a:extLst>
              <a:ext uri="{FF2B5EF4-FFF2-40B4-BE49-F238E27FC236}">
                <a16:creationId xmlns:a16="http://schemas.microsoft.com/office/drawing/2014/main" id="{6CF5824C-04EE-2A44-A733-4DEE4AD2273A}"/>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882975520"/>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7">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F16E714A-7C12-C54A-9F6A-83252A3FF0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97173" y="0"/>
            <a:ext cx="6300068" cy="6300068"/>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
        <p:nvSpPr>
          <p:cNvPr id="9" name="TextBox 8" descr="CONFIDENTIAL_TAG_0xFFEE">
            <a:extLst>
              <a:ext uri="{FF2B5EF4-FFF2-40B4-BE49-F238E27FC236}">
                <a16:creationId xmlns:a16="http://schemas.microsoft.com/office/drawing/2014/main" id="{6CF5824C-04EE-2A44-A733-4DEE4AD2273A}"/>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3161578592"/>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Fade A">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C0B641D9-5755-044F-8454-D9F775B53B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7" name="Text Box 11" descr="&lt;COMPANY_NAME&gt;&#10;">
            <a:extLst>
              <a:ext uri="{FF2B5EF4-FFF2-40B4-BE49-F238E27FC236}">
                <a16:creationId xmlns:a16="http://schemas.microsoft.com/office/drawing/2014/main" id="{11AEF0FA-E613-4701-BC42-8BE8E66A3D53}"/>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Tree>
    <p:extLst>
      <p:ext uri="{BB962C8B-B14F-4D97-AF65-F5344CB8AC3E}">
        <p14:creationId xmlns:p14="http://schemas.microsoft.com/office/powerpoint/2010/main" val="332158484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Double Content - Fade A">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608514BA-BE3E-944D-B613-31701C2B53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10" name="TextBox 9" descr="CONFIDENTIAL_TAG_0xFFEE">
            <a:extLst>
              <a:ext uri="{FF2B5EF4-FFF2-40B4-BE49-F238E27FC236}">
                <a16:creationId xmlns:a16="http://schemas.microsoft.com/office/drawing/2014/main" id="{572A3E8C-CC79-8443-A76B-00A52147C07E}"/>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
        <p:nvSpPr>
          <p:cNvPr id="9" name="Content Placeholder 9">
            <a:extLst>
              <a:ext uri="{FF2B5EF4-FFF2-40B4-BE49-F238E27FC236}">
                <a16:creationId xmlns:a16="http://schemas.microsoft.com/office/drawing/2014/main" id="{27E49DD8-B9A5-6443-AEE1-BA4ECE082986}"/>
              </a:ext>
            </a:extLst>
          </p:cNvPr>
          <p:cNvSpPr>
            <a:spLocks noGrp="1"/>
          </p:cNvSpPr>
          <p:nvPr>
            <p:ph sz="quarter" idx="12"/>
          </p:nvPr>
        </p:nvSpPr>
        <p:spPr>
          <a:xfrm>
            <a:off x="6278516"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260410868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 Fade A">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D2598873-D84C-7B45-80A8-23AABA5A90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6" name="Text Box 11" descr="&lt;COMPANY_NAME&gt;&#10;">
            <a:extLst>
              <a:ext uri="{FF2B5EF4-FFF2-40B4-BE49-F238E27FC236}">
                <a16:creationId xmlns:a16="http://schemas.microsoft.com/office/drawing/2014/main" id="{3A45BAA3-DBDB-5343-8FBD-12C1973CC602}"/>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8" name="TextBox 7" descr="CONFIDENTIAL_TAG_0xFFEE">
            <a:extLst>
              <a:ext uri="{FF2B5EF4-FFF2-40B4-BE49-F238E27FC236}">
                <a16:creationId xmlns:a16="http://schemas.microsoft.com/office/drawing/2014/main" id="{CB207B55-0BDF-1243-B6E8-CBA861545F6B}"/>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30130312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3">
    <p:spTree>
      <p:nvGrpSpPr>
        <p:cNvPr id="1" name=""/>
        <p:cNvGrpSpPr/>
        <p:nvPr/>
      </p:nvGrpSpPr>
      <p:grpSpPr>
        <a:xfrm>
          <a:off x="0" y="0"/>
          <a:ext cx="0" cy="0"/>
          <a:chOff x="0" y="0"/>
          <a:chExt cx="0" cy="0"/>
        </a:xfrm>
      </p:grpSpPr>
      <p:grpSp>
        <p:nvGrpSpPr>
          <p:cNvPr id="2" name="Group 1"/>
          <p:cNvGrpSpPr/>
          <p:nvPr userDrawn="1"/>
        </p:nvGrpSpPr>
        <p:grpSpPr bwMode="gray">
          <a:xfrm>
            <a:off x="744114" y="3556002"/>
            <a:ext cx="6875879" cy="2803523"/>
            <a:chOff x="744114" y="3556002"/>
            <a:chExt cx="6875879" cy="2803523"/>
          </a:xfrm>
        </p:grpSpPr>
        <p:sp>
          <p:nvSpPr>
            <p:cNvPr id="113" name="Rectangle 112"/>
            <p:cNvSpPr/>
            <p:nvPr userDrawn="1"/>
          </p:nvSpPr>
          <p:spPr bwMode="gray">
            <a:xfrm>
              <a:off x="761993" y="3556002"/>
              <a:ext cx="6858000" cy="2803523"/>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0" name="Rectangle 109" descr="&lt;Shell Yellow Bar&gt;" title="&lt;Shell Yellow Bar&gt;"/>
            <p:cNvSpPr/>
            <p:nvPr userDrawn="1"/>
          </p:nvSpPr>
          <p:spPr bwMode="gray">
            <a:xfrm>
              <a:off x="2175500"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pic>
          <p:nvPicPr>
            <p:cNvPr id="111" name="Picture 110" descr="PECT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744114" y="3678108"/>
              <a:ext cx="1465237" cy="1465237"/>
            </a:xfrm>
            <a:prstGeom prst="rect">
              <a:avLst/>
            </a:prstGeom>
          </p:spPr>
        </p:pic>
      </p:grpSp>
      <p:sp>
        <p:nvSpPr>
          <p:cNvPr id="3" name="Picture Placeholder 2"/>
          <p:cNvSpPr>
            <a:spLocks noGrp="1"/>
          </p:cNvSpPr>
          <p:nvPr>
            <p:ph type="pic" sz="quarter" idx="12"/>
          </p:nvPr>
        </p:nvSpPr>
        <p:spPr bwMode="auto">
          <a:xfrm>
            <a:off x="0" y="1"/>
            <a:ext cx="12194723" cy="4866892"/>
          </a:xfrm>
          <a:custGeom>
            <a:avLst/>
            <a:gdLst>
              <a:gd name="connsiteX0" fmla="*/ 0 w 12192000"/>
              <a:gd name="connsiteY0" fmla="*/ 0 h 4854636"/>
              <a:gd name="connsiteX1" fmla="*/ 12192000 w 12192000"/>
              <a:gd name="connsiteY1" fmla="*/ 0 h 4854636"/>
              <a:gd name="connsiteX2" fmla="*/ 12192000 w 12192000"/>
              <a:gd name="connsiteY2" fmla="*/ 4854636 h 4854636"/>
              <a:gd name="connsiteX3" fmla="*/ 0 w 12192000"/>
              <a:gd name="connsiteY3" fmla="*/ 4854636 h 4854636"/>
              <a:gd name="connsiteX4" fmla="*/ 0 w 12192000"/>
              <a:gd name="connsiteY4" fmla="*/ 0 h 4854636"/>
              <a:gd name="connsiteX0" fmla="*/ 0 w 12192000"/>
              <a:gd name="connsiteY0" fmla="*/ 0 h 4854636"/>
              <a:gd name="connsiteX1" fmla="*/ 12192000 w 12192000"/>
              <a:gd name="connsiteY1" fmla="*/ 0 h 4854636"/>
              <a:gd name="connsiteX2" fmla="*/ 12192000 w 12192000"/>
              <a:gd name="connsiteY2" fmla="*/ 4854636 h 4854636"/>
              <a:gd name="connsiteX3" fmla="*/ 592282 w 12192000"/>
              <a:gd name="connsiteY3" fmla="*/ 4842164 h 4854636"/>
              <a:gd name="connsiteX4" fmla="*/ 0 w 12192000"/>
              <a:gd name="connsiteY4" fmla="*/ 4854636 h 4854636"/>
              <a:gd name="connsiteX5" fmla="*/ 0 w 12192000"/>
              <a:gd name="connsiteY5" fmla="*/ 0 h 4854636"/>
              <a:gd name="connsiteX0" fmla="*/ 0 w 12192000"/>
              <a:gd name="connsiteY0" fmla="*/ 0 h 4888026"/>
              <a:gd name="connsiteX1" fmla="*/ 12192000 w 12192000"/>
              <a:gd name="connsiteY1" fmla="*/ 0 h 4888026"/>
              <a:gd name="connsiteX2" fmla="*/ 12192000 w 12192000"/>
              <a:gd name="connsiteY2" fmla="*/ 4854636 h 4888026"/>
              <a:gd name="connsiteX3" fmla="*/ 592282 w 12192000"/>
              <a:gd name="connsiteY3" fmla="*/ 4842164 h 4888026"/>
              <a:gd name="connsiteX4" fmla="*/ 0 w 12192000"/>
              <a:gd name="connsiteY4" fmla="*/ 4854636 h 4888026"/>
              <a:gd name="connsiteX5" fmla="*/ 0 w 12192000"/>
              <a:gd name="connsiteY5" fmla="*/ 0 h 4888026"/>
              <a:gd name="connsiteX0" fmla="*/ 0 w 12192000"/>
              <a:gd name="connsiteY0" fmla="*/ 0 h 4888026"/>
              <a:gd name="connsiteX1" fmla="*/ 12192000 w 12192000"/>
              <a:gd name="connsiteY1" fmla="*/ 0 h 4888026"/>
              <a:gd name="connsiteX2" fmla="*/ 12192000 w 12192000"/>
              <a:gd name="connsiteY2" fmla="*/ 4854636 h 4888026"/>
              <a:gd name="connsiteX3" fmla="*/ 841664 w 12192000"/>
              <a:gd name="connsiteY3" fmla="*/ 2909455 h 4888026"/>
              <a:gd name="connsiteX4" fmla="*/ 592282 w 12192000"/>
              <a:gd name="connsiteY4" fmla="*/ 4842164 h 4888026"/>
              <a:gd name="connsiteX5" fmla="*/ 0 w 12192000"/>
              <a:gd name="connsiteY5" fmla="*/ 4854636 h 4888026"/>
              <a:gd name="connsiteX6" fmla="*/ 0 w 12192000"/>
              <a:gd name="connsiteY6" fmla="*/ 0 h 4888026"/>
              <a:gd name="connsiteX0" fmla="*/ 0 w 12192000"/>
              <a:gd name="connsiteY0" fmla="*/ 0 h 4982265"/>
              <a:gd name="connsiteX1" fmla="*/ 12192000 w 12192000"/>
              <a:gd name="connsiteY1" fmla="*/ 0 h 4982265"/>
              <a:gd name="connsiteX2" fmla="*/ 12192000 w 12192000"/>
              <a:gd name="connsiteY2" fmla="*/ 4854636 h 4982265"/>
              <a:gd name="connsiteX3" fmla="*/ 7606145 w 12192000"/>
              <a:gd name="connsiteY3" fmla="*/ 3543300 h 4982265"/>
              <a:gd name="connsiteX4" fmla="*/ 841664 w 12192000"/>
              <a:gd name="connsiteY4" fmla="*/ 2909455 h 4982265"/>
              <a:gd name="connsiteX5" fmla="*/ 592282 w 12192000"/>
              <a:gd name="connsiteY5" fmla="*/ 4842164 h 4982265"/>
              <a:gd name="connsiteX6" fmla="*/ 0 w 12192000"/>
              <a:gd name="connsiteY6" fmla="*/ 4854636 h 4982265"/>
              <a:gd name="connsiteX7" fmla="*/ 0 w 12192000"/>
              <a:gd name="connsiteY7" fmla="*/ 0 h 4982265"/>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592282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61702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6071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48146 w 12192000"/>
              <a:gd name="connsiteY5" fmla="*/ 3564082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7795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872233 w 12194382"/>
              <a:gd name="connsiteY6" fmla="*/ 4872048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45920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82443"/>
              <a:gd name="connsiteX1" fmla="*/ 12194382 w 12194382"/>
              <a:gd name="connsiteY1" fmla="*/ 0 h 5182443"/>
              <a:gd name="connsiteX2" fmla="*/ 12194382 w 12194382"/>
              <a:gd name="connsiteY2" fmla="*/ 4854636 h 5182443"/>
              <a:gd name="connsiteX3" fmla="*/ 7623248 w 12194382"/>
              <a:gd name="connsiteY3" fmla="*/ 4843680 h 5182443"/>
              <a:gd name="connsiteX4" fmla="*/ 7620433 w 12194382"/>
              <a:gd name="connsiteY4" fmla="*/ 3543300 h 5182443"/>
              <a:gd name="connsiteX5" fmla="*/ 762115 w 12194382"/>
              <a:gd name="connsiteY5" fmla="*/ 3547023 h 5182443"/>
              <a:gd name="connsiteX6" fmla="*/ 762695 w 12194382"/>
              <a:gd name="connsiteY6" fmla="*/ 4850671 h 5182443"/>
              <a:gd name="connsiteX7" fmla="*/ 0 w 12194382"/>
              <a:gd name="connsiteY7" fmla="*/ 4847509 h 5182443"/>
              <a:gd name="connsiteX8" fmla="*/ 2382 w 12194382"/>
              <a:gd name="connsiteY8" fmla="*/ 0 h 5182443"/>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382 w 12194723"/>
              <a:gd name="connsiteY8" fmla="*/ 0 h 485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4723" h="4854829">
                <a:moveTo>
                  <a:pt x="2382" y="0"/>
                </a:moveTo>
                <a:lnTo>
                  <a:pt x="12194382" y="0"/>
                </a:lnTo>
                <a:cubicBezTo>
                  <a:pt x="12194382" y="1618212"/>
                  <a:pt x="12195150" y="4852730"/>
                  <a:pt x="12194382" y="4854636"/>
                </a:cubicBezTo>
                <a:cubicBezTo>
                  <a:pt x="12193614" y="4856542"/>
                  <a:pt x="7623176" y="4843704"/>
                  <a:pt x="7623248" y="4843680"/>
                </a:cubicBezTo>
                <a:cubicBezTo>
                  <a:pt x="7623320" y="4843656"/>
                  <a:pt x="7618248" y="3540554"/>
                  <a:pt x="7620433" y="3543300"/>
                </a:cubicBezTo>
                <a:cubicBezTo>
                  <a:pt x="7622618" y="3546046"/>
                  <a:pt x="3048221" y="3545782"/>
                  <a:pt x="762115" y="3547023"/>
                </a:cubicBezTo>
                <a:cubicBezTo>
                  <a:pt x="760398" y="3777370"/>
                  <a:pt x="763508" y="4852455"/>
                  <a:pt x="762695" y="4850671"/>
                </a:cubicBezTo>
                <a:cubicBezTo>
                  <a:pt x="761882" y="4848887"/>
                  <a:pt x="254232" y="4848563"/>
                  <a:pt x="0" y="4847509"/>
                </a:cubicBezTo>
                <a:lnTo>
                  <a:pt x="2382" y="0"/>
                </a:lnTo>
                <a:close/>
              </a:path>
            </a:pathLst>
          </a:custGeom>
          <a:noFill/>
          <a:ln w="9525" algn="ctr">
            <a:noFill/>
            <a:miter lim="800000"/>
            <a:headEnd/>
            <a:tailEnd/>
          </a:ln>
        </p:spPr>
        <p:txBody>
          <a:bodyPr/>
          <a:lstStyle>
            <a:lvl1pPr>
              <a:defRPr sz="2133"/>
            </a:lvl1pPr>
          </a:lstStyle>
          <a:p>
            <a:r>
              <a:rPr lang="en-GB"/>
              <a:t>Click icon to add picture</a:t>
            </a:r>
            <a:endParaRPr lang="en-GB" dirty="0"/>
          </a:p>
        </p:txBody>
      </p:sp>
      <p:sp>
        <p:nvSpPr>
          <p:cNvPr id="106" name="Text Box 11" descr="&lt;COMPANY_NAME&gt;"/>
          <p:cNvSpPr txBox="1">
            <a:spLocks noChangeArrowheads="1"/>
          </p:cNvSpPr>
          <p:nvPr userDrawn="1"/>
        </p:nvSpPr>
        <p:spPr bwMode="auto">
          <a:xfrm>
            <a:off x="760379" y="6462713"/>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Copyright of Shell Italia</a:t>
            </a:r>
          </a:p>
        </p:txBody>
      </p:sp>
      <p:sp>
        <p:nvSpPr>
          <p:cNvPr id="10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02" name="Rectangle 2"/>
          <p:cNvSpPr>
            <a:spLocks noGrp="1" noChangeArrowheads="1"/>
          </p:cNvSpPr>
          <p:nvPr>
            <p:ph type="ctrTitle"/>
          </p:nvPr>
        </p:nvSpPr>
        <p:spPr>
          <a:xfrm>
            <a:off x="2175500" y="4003696"/>
            <a:ext cx="5179738" cy="834301"/>
          </a:xfrm>
          <a:noFill/>
        </p:spPr>
        <p:txBody>
          <a:bodyPr lIns="0" tIns="0" rIns="0" anchor="ctr" anchorCtr="0"/>
          <a:lstStyle>
            <a:lvl1pPr>
              <a:lnSpc>
                <a:spcPct val="100000"/>
              </a:lnSpc>
              <a:defRPr sz="2400" b="0" kern="1200" cap="none" spc="0" baseline="0">
                <a:solidFill>
                  <a:schemeClr val="tx1"/>
                </a:solidFill>
                <a:latin typeface="ShellBold" panose="00000800000000000000" pitchFamily="50" charset="0"/>
                <a:cs typeface="Arial" pitchFamily="34" charset="0"/>
              </a:defRPr>
            </a:lvl1pPr>
          </a:lstStyle>
          <a:p>
            <a:r>
              <a:rPr lang="en-GB"/>
              <a:t>Click to edit Master title style</a:t>
            </a:r>
            <a:endParaRPr lang="en-GB" dirty="0"/>
          </a:p>
        </p:txBody>
      </p:sp>
      <p:sp>
        <p:nvSpPr>
          <p:cNvPr id="103" name="Rectangle 3"/>
          <p:cNvSpPr>
            <a:spLocks noGrp="1" noChangeArrowheads="1"/>
          </p:cNvSpPr>
          <p:nvPr>
            <p:ph type="subTitle" idx="1"/>
          </p:nvPr>
        </p:nvSpPr>
        <p:spPr>
          <a:xfrm>
            <a:off x="2175500" y="5120640"/>
            <a:ext cx="5179738" cy="372439"/>
          </a:xfrm>
        </p:spPr>
        <p:txBody>
          <a:bodyPr anchor="b" anchorCtr="0"/>
          <a:lstStyle>
            <a:lvl1pPr marL="0" indent="0">
              <a:lnSpc>
                <a:spcPct val="90000"/>
              </a:lnSpc>
              <a:spcBef>
                <a:spcPct val="0"/>
              </a:spcBef>
              <a:spcAft>
                <a:spcPts val="0"/>
              </a:spcAft>
              <a:buFont typeface="Wingdings" pitchFamily="2" charset="2"/>
              <a:buNone/>
              <a:defRPr sz="1400" baseline="0">
                <a:solidFill>
                  <a:schemeClr val="tx1"/>
                </a:solidFill>
                <a:latin typeface="+mn-lt"/>
                <a:cs typeface="Arial" pitchFamily="34" charset="0"/>
              </a:defRPr>
            </a:lvl1pPr>
          </a:lstStyle>
          <a:p>
            <a:r>
              <a:rPr lang="en-GB"/>
              <a:t>Click to edit Master subtitle style</a:t>
            </a:r>
            <a:endParaRPr lang="en-GB" dirty="0"/>
          </a:p>
        </p:txBody>
      </p:sp>
      <p:sp>
        <p:nvSpPr>
          <p:cNvPr id="104" name="Text Placeholder 31"/>
          <p:cNvSpPr>
            <a:spLocks noGrp="1"/>
          </p:cNvSpPr>
          <p:nvPr>
            <p:ph type="body" sz="quarter" idx="10" hasCustomPrompt="1"/>
          </p:nvPr>
        </p:nvSpPr>
        <p:spPr>
          <a:xfrm>
            <a:off x="2175500" y="5666465"/>
            <a:ext cx="5187731" cy="237600"/>
          </a:xfrm>
        </p:spPr>
        <p:txBody>
          <a:bodyPr anchor="t" anchorCtr="0"/>
          <a:lstStyle>
            <a:lvl1pPr>
              <a:lnSpc>
                <a:spcPct val="100000"/>
              </a:lnSpc>
              <a:buNone/>
              <a:defRPr sz="1400">
                <a:solidFill>
                  <a:schemeClr val="tx1"/>
                </a:solidFill>
                <a:latin typeface="ShellBold" panose="00000800000000000000" pitchFamily="50" charset="0"/>
              </a:defRPr>
            </a:lvl1pPr>
          </a:lstStyle>
          <a:p>
            <a:pPr lvl="0"/>
            <a:r>
              <a:rPr lang="en-GB" dirty="0"/>
              <a:t>Click to insert Author’s Name</a:t>
            </a:r>
          </a:p>
        </p:txBody>
      </p:sp>
      <p:sp>
        <p:nvSpPr>
          <p:cNvPr id="105" name="Text Placeholder 31"/>
          <p:cNvSpPr>
            <a:spLocks noGrp="1"/>
          </p:cNvSpPr>
          <p:nvPr>
            <p:ph type="body" sz="quarter" idx="11" hasCustomPrompt="1"/>
          </p:nvPr>
        </p:nvSpPr>
        <p:spPr>
          <a:xfrm>
            <a:off x="2175500" y="5923869"/>
            <a:ext cx="5187731" cy="237600"/>
          </a:xfrm>
        </p:spPr>
        <p:txBody>
          <a:bodyPr anchor="t" anchorCtr="0"/>
          <a:lstStyle>
            <a:lvl1pPr>
              <a:lnSpc>
                <a:spcPct val="100000"/>
              </a:lnSpc>
              <a:buNone/>
              <a:defRPr sz="1400">
                <a:solidFill>
                  <a:schemeClr val="tx1"/>
                </a:solidFill>
                <a:latin typeface="+mn-lt"/>
              </a:defRPr>
            </a:lvl1pPr>
          </a:lstStyle>
          <a:p>
            <a:pPr lvl="0"/>
            <a:r>
              <a:rPr lang="en-GB" noProof="1"/>
              <a:t>Click to insert Role in Organisation</a:t>
            </a:r>
          </a:p>
        </p:txBody>
      </p:sp>
      <p:sp>
        <p:nvSpPr>
          <p:cNvPr id="9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8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5" name="TextBox 14" descr="CONFIDENTIAL_TAG_0xFFEE">
            <a:extLst>
              <a:ext uri="{FF2B5EF4-FFF2-40B4-BE49-F238E27FC236}">
                <a16:creationId xmlns:a16="http://schemas.microsoft.com/office/drawing/2014/main" id="{E93FCF43-E404-4FAD-B563-8D2944977121}"/>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755712602"/>
      </p:ext>
    </p:extLst>
  </p:cSld>
  <p:clrMapOvr>
    <a:masterClrMapping/>
  </p:clrMapOvr>
  <p:transition/>
  <p:hf hdr="0"/>
  <p:extLst>
    <p:ext uri="{DCECCB84-F9BA-43D5-87BE-67443E8EF086}">
      <p15:sldGuideLst xmlns:p15="http://schemas.microsoft.com/office/powerpoint/2012/main">
        <p15:guide id="1" orient="horz" pos="3058" userDrawn="1">
          <p15:clr>
            <a:srgbClr val="FBAE40"/>
          </p15:clr>
        </p15:guide>
        <p15:guide id="2" orient="horz" pos="2235" userDrawn="1">
          <p15:clr>
            <a:srgbClr val="FBAE40"/>
          </p15:clr>
        </p15:guide>
        <p15:guide id="3" orient="horz" pos="2562" userDrawn="1">
          <p15:clr>
            <a:srgbClr val="FBAE40"/>
          </p15:clr>
        </p15:guide>
        <p15:guide id="4" orient="horz" pos="299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Fade B">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889F524-86A4-5A48-AB0C-C444056064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7" name="Text Box 11" descr="&lt;COMPANY_NAME&gt;&#10;">
            <a:extLst>
              <a:ext uri="{FF2B5EF4-FFF2-40B4-BE49-F238E27FC236}">
                <a16:creationId xmlns:a16="http://schemas.microsoft.com/office/drawing/2014/main" id="{BDF11994-1FFF-427C-AD5C-46957A821701}"/>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Tree>
    <p:extLst>
      <p:ext uri="{BB962C8B-B14F-4D97-AF65-F5344CB8AC3E}">
        <p14:creationId xmlns:p14="http://schemas.microsoft.com/office/powerpoint/2010/main" val="25036683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Double Content - Fade B">
    <p:spTree>
      <p:nvGrpSpPr>
        <p:cNvPr id="1" name=""/>
        <p:cNvGrpSpPr/>
        <p:nvPr/>
      </p:nvGrpSpPr>
      <p:grpSpPr>
        <a:xfrm>
          <a:off x="0" y="0"/>
          <a:ext cx="0" cy="0"/>
          <a:chOff x="0" y="0"/>
          <a:chExt cx="0" cy="0"/>
        </a:xfrm>
      </p:grpSpPr>
      <p:pic>
        <p:nvPicPr>
          <p:cNvPr id="15" name="Picture 14" descr="A close up of a logo&#10;&#10;Description automatically generated">
            <a:extLst>
              <a:ext uri="{FF2B5EF4-FFF2-40B4-BE49-F238E27FC236}">
                <a16:creationId xmlns:a16="http://schemas.microsoft.com/office/drawing/2014/main" id="{7785FB7C-CC9C-BE4D-AA29-7590A96F36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10" name="TextBox 9" descr="CONFIDENTIAL_TAG_0xFFEE">
            <a:extLst>
              <a:ext uri="{FF2B5EF4-FFF2-40B4-BE49-F238E27FC236}">
                <a16:creationId xmlns:a16="http://schemas.microsoft.com/office/drawing/2014/main" id="{572A3E8C-CC79-8443-A76B-00A52147C07E}"/>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
        <p:nvSpPr>
          <p:cNvPr id="9" name="Content Placeholder 9">
            <a:extLst>
              <a:ext uri="{FF2B5EF4-FFF2-40B4-BE49-F238E27FC236}">
                <a16:creationId xmlns:a16="http://schemas.microsoft.com/office/drawing/2014/main" id="{27E49DD8-B9A5-6443-AEE1-BA4ECE082986}"/>
              </a:ext>
            </a:extLst>
          </p:cNvPr>
          <p:cNvSpPr>
            <a:spLocks noGrp="1"/>
          </p:cNvSpPr>
          <p:nvPr>
            <p:ph sz="quarter" idx="12"/>
          </p:nvPr>
        </p:nvSpPr>
        <p:spPr>
          <a:xfrm>
            <a:off x="6278516"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387508542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 Fade B">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1A965F04-D5B4-064C-B267-E743B79E80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6" name="Text Box 11" descr="&lt;COMPANY_NAME&gt;&#10;">
            <a:extLst>
              <a:ext uri="{FF2B5EF4-FFF2-40B4-BE49-F238E27FC236}">
                <a16:creationId xmlns:a16="http://schemas.microsoft.com/office/drawing/2014/main" id="{3A45BAA3-DBDB-5343-8FBD-12C1973CC602}"/>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8" name="TextBox 7" descr="CONFIDENTIAL_TAG_0xFFEE">
            <a:extLst>
              <a:ext uri="{FF2B5EF4-FFF2-40B4-BE49-F238E27FC236}">
                <a16:creationId xmlns:a16="http://schemas.microsoft.com/office/drawing/2014/main" id="{CB207B55-0BDF-1243-B6E8-CBA861545F6B}"/>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300392933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Fade C">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311B6022-7977-4B41-AD65-5B9E50F84B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14" name="TextBox 13" descr="CONFIDENTIAL_TAG_0xFFEE">
            <a:extLst>
              <a:ext uri="{FF2B5EF4-FFF2-40B4-BE49-F238E27FC236}">
                <a16:creationId xmlns:a16="http://schemas.microsoft.com/office/drawing/2014/main" id="{E5C743D0-3553-5E4E-8F9B-DB9A9E781503}"/>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153703718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Double Content - Fade C">
    <p:spTree>
      <p:nvGrpSpPr>
        <p:cNvPr id="1" name=""/>
        <p:cNvGrpSpPr/>
        <p:nvPr/>
      </p:nvGrpSpPr>
      <p:grpSpPr>
        <a:xfrm>
          <a:off x="0" y="0"/>
          <a:ext cx="0" cy="0"/>
          <a:chOff x="0" y="0"/>
          <a:chExt cx="0" cy="0"/>
        </a:xfrm>
      </p:grpSpPr>
      <p:pic>
        <p:nvPicPr>
          <p:cNvPr id="13" name="Picture 12" descr="A picture containing background pattern&#10;&#10;Description automatically generated">
            <a:extLst>
              <a:ext uri="{FF2B5EF4-FFF2-40B4-BE49-F238E27FC236}">
                <a16:creationId xmlns:a16="http://schemas.microsoft.com/office/drawing/2014/main" id="{B92C149C-49C3-624E-B7F5-17F25C5A4A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10" name="TextBox 9" descr="CONFIDENTIAL_TAG_0xFFEE">
            <a:extLst>
              <a:ext uri="{FF2B5EF4-FFF2-40B4-BE49-F238E27FC236}">
                <a16:creationId xmlns:a16="http://schemas.microsoft.com/office/drawing/2014/main" id="{572A3E8C-CC79-8443-A76B-00A52147C07E}"/>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
        <p:nvSpPr>
          <p:cNvPr id="9" name="Content Placeholder 9">
            <a:extLst>
              <a:ext uri="{FF2B5EF4-FFF2-40B4-BE49-F238E27FC236}">
                <a16:creationId xmlns:a16="http://schemas.microsoft.com/office/drawing/2014/main" id="{27E49DD8-B9A5-6443-AEE1-BA4ECE082986}"/>
              </a:ext>
            </a:extLst>
          </p:cNvPr>
          <p:cNvSpPr>
            <a:spLocks noGrp="1"/>
          </p:cNvSpPr>
          <p:nvPr>
            <p:ph sz="quarter" idx="12"/>
          </p:nvPr>
        </p:nvSpPr>
        <p:spPr>
          <a:xfrm>
            <a:off x="6278516"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111992254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 Fade C">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8D55CC97-63A7-0441-BC85-5C976867C2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6" name="Text Box 11" descr="&lt;COMPANY_NAME&gt;&#10;">
            <a:extLst>
              <a:ext uri="{FF2B5EF4-FFF2-40B4-BE49-F238E27FC236}">
                <a16:creationId xmlns:a16="http://schemas.microsoft.com/office/drawing/2014/main" id="{3A45BAA3-DBDB-5343-8FBD-12C1973CC602}"/>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8" name="TextBox 7" descr="CONFIDENTIAL_TAG_0xFFEE">
            <a:extLst>
              <a:ext uri="{FF2B5EF4-FFF2-40B4-BE49-F238E27FC236}">
                <a16:creationId xmlns:a16="http://schemas.microsoft.com/office/drawing/2014/main" id="{CB207B55-0BDF-1243-B6E8-CBA861545F6B}"/>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11102289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Fade 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id="{4B599F02-C7DE-EB4A-A96A-8B426005EB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14" name="TextBox 13" descr="CONFIDENTIAL_TAG_0xFFEE">
            <a:extLst>
              <a:ext uri="{FF2B5EF4-FFF2-40B4-BE49-F238E27FC236}">
                <a16:creationId xmlns:a16="http://schemas.microsoft.com/office/drawing/2014/main" id="{E5C743D0-3553-5E4E-8F9B-DB9A9E781503}"/>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105128054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Double Content - Fade D">
    <p:spTree>
      <p:nvGrpSpPr>
        <p:cNvPr id="1" name=""/>
        <p:cNvGrpSpPr/>
        <p:nvPr/>
      </p:nvGrpSpPr>
      <p:grpSpPr>
        <a:xfrm>
          <a:off x="0" y="0"/>
          <a:ext cx="0" cy="0"/>
          <a:chOff x="0" y="0"/>
          <a:chExt cx="0" cy="0"/>
        </a:xfrm>
      </p:grpSpPr>
      <p:pic>
        <p:nvPicPr>
          <p:cNvPr id="15" name="Picture 14" descr="A picture containing table&#10;&#10;Description automatically generated">
            <a:extLst>
              <a:ext uri="{FF2B5EF4-FFF2-40B4-BE49-F238E27FC236}">
                <a16:creationId xmlns:a16="http://schemas.microsoft.com/office/drawing/2014/main" id="{CF04A646-6CBA-0344-AE8B-34EB88370E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10" name="TextBox 9" descr="CONFIDENTIAL_TAG_0xFFEE">
            <a:extLst>
              <a:ext uri="{FF2B5EF4-FFF2-40B4-BE49-F238E27FC236}">
                <a16:creationId xmlns:a16="http://schemas.microsoft.com/office/drawing/2014/main" id="{572A3E8C-CC79-8443-A76B-00A52147C07E}"/>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
        <p:nvSpPr>
          <p:cNvPr id="9" name="Content Placeholder 9">
            <a:extLst>
              <a:ext uri="{FF2B5EF4-FFF2-40B4-BE49-F238E27FC236}">
                <a16:creationId xmlns:a16="http://schemas.microsoft.com/office/drawing/2014/main" id="{27E49DD8-B9A5-6443-AEE1-BA4ECE082986}"/>
              </a:ext>
            </a:extLst>
          </p:cNvPr>
          <p:cNvSpPr>
            <a:spLocks noGrp="1"/>
          </p:cNvSpPr>
          <p:nvPr>
            <p:ph sz="quarter" idx="12"/>
          </p:nvPr>
        </p:nvSpPr>
        <p:spPr>
          <a:xfrm>
            <a:off x="6278516"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234034607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 Fade 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id="{0AB3602F-797D-804C-A86D-94753854CA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6" name="Text Box 11" descr="&lt;COMPANY_NAME&gt;&#10;">
            <a:extLst>
              <a:ext uri="{FF2B5EF4-FFF2-40B4-BE49-F238E27FC236}">
                <a16:creationId xmlns:a16="http://schemas.microsoft.com/office/drawing/2014/main" id="{3A45BAA3-DBDB-5343-8FBD-12C1973CC602}"/>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8" name="TextBox 7" descr="CONFIDENTIAL_TAG_0xFFEE">
            <a:extLst>
              <a:ext uri="{FF2B5EF4-FFF2-40B4-BE49-F238E27FC236}">
                <a16:creationId xmlns:a16="http://schemas.microsoft.com/office/drawing/2014/main" id="{CB207B55-0BDF-1243-B6E8-CBA861545F6B}"/>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167396043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Bold">
    <p:spTree>
      <p:nvGrpSpPr>
        <p:cNvPr id="1" name=""/>
        <p:cNvGrpSpPr/>
        <p:nvPr/>
      </p:nvGrpSpPr>
      <p:grpSpPr>
        <a:xfrm>
          <a:off x="0" y="0"/>
          <a:ext cx="0" cy="0"/>
          <a:chOff x="0" y="0"/>
          <a:chExt cx="0" cy="0"/>
        </a:xfrm>
      </p:grpSpPr>
      <p:pic>
        <p:nvPicPr>
          <p:cNvPr id="6" name="Picture 5" descr="A picture containing toy, drawing, game, table&#10;&#10;Description automatically generated">
            <a:extLst>
              <a:ext uri="{FF2B5EF4-FFF2-40B4-BE49-F238E27FC236}">
                <a16:creationId xmlns:a16="http://schemas.microsoft.com/office/drawing/2014/main" id="{20488403-1D1F-A64F-A576-B77630F93E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10" name="TextBox 9" descr="CONFIDENTIAL_TAG_0xFFEE">
            <a:extLst>
              <a:ext uri="{FF2B5EF4-FFF2-40B4-BE49-F238E27FC236}">
                <a16:creationId xmlns:a16="http://schemas.microsoft.com/office/drawing/2014/main" id="{572A3E8C-CC79-8443-A76B-00A52147C07E}"/>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5382838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bwMode="auto">
          <a:xfrm>
            <a:off x="0" y="0"/>
            <a:ext cx="12194723" cy="6857999"/>
          </a:xfrm>
          <a:custGeom>
            <a:avLst/>
            <a:gdLst>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63913 w 12194723"/>
              <a:gd name="connsiteY5" fmla="*/ 763913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63913 w 12194723"/>
              <a:gd name="connsiteY9" fmla="*/ 763913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97906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3336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18431 w 12194723"/>
              <a:gd name="connsiteY7" fmla="*/ 6359075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753155 w 12194723"/>
              <a:gd name="connsiteY9" fmla="*/ 35609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4723" h="6857999">
                <a:moveTo>
                  <a:pt x="0" y="0"/>
                </a:moveTo>
                <a:lnTo>
                  <a:pt x="12194723" y="0"/>
                </a:lnTo>
                <a:lnTo>
                  <a:pt x="12194723" y="6857999"/>
                </a:lnTo>
                <a:lnTo>
                  <a:pt x="0" y="6857999"/>
                </a:lnTo>
                <a:lnTo>
                  <a:pt x="0" y="0"/>
                </a:lnTo>
                <a:close/>
                <a:moveTo>
                  <a:pt x="753155" y="3560901"/>
                </a:moveTo>
                <a:lnTo>
                  <a:pt x="763913" y="6359075"/>
                </a:lnTo>
                <a:lnTo>
                  <a:pt x="7622163" y="6355342"/>
                </a:lnTo>
                <a:cubicBezTo>
                  <a:pt x="7618577" y="5510947"/>
                  <a:pt x="7626189" y="4405296"/>
                  <a:pt x="7622603" y="3560901"/>
                </a:cubicBezTo>
                <a:lnTo>
                  <a:pt x="753155" y="3560901"/>
                </a:lnTo>
                <a:close/>
              </a:path>
            </a:pathLst>
          </a:custGeom>
          <a:noFill/>
          <a:ln w="9525" algn="ctr">
            <a:noFill/>
            <a:miter lim="800000"/>
            <a:headEnd/>
            <a:tailEnd/>
          </a:ln>
        </p:spPr>
        <p:txBody>
          <a:bodyPr/>
          <a:lstStyle>
            <a:lvl1pPr>
              <a:defRPr sz="2133"/>
            </a:lvl1pPr>
          </a:lstStyle>
          <a:p>
            <a:r>
              <a:rPr lang="en-GB"/>
              <a:t>Click icon to add picture</a:t>
            </a:r>
            <a:endParaRPr lang="en-GB" dirty="0"/>
          </a:p>
        </p:txBody>
      </p:sp>
      <p:grpSp>
        <p:nvGrpSpPr>
          <p:cNvPr id="2" name="Group 1"/>
          <p:cNvGrpSpPr/>
          <p:nvPr userDrawn="1"/>
        </p:nvGrpSpPr>
        <p:grpSpPr bwMode="gray">
          <a:xfrm>
            <a:off x="744114" y="3556002"/>
            <a:ext cx="6875879" cy="2803523"/>
            <a:chOff x="744114" y="3556002"/>
            <a:chExt cx="6875879" cy="2803523"/>
          </a:xfrm>
        </p:grpSpPr>
        <p:sp>
          <p:nvSpPr>
            <p:cNvPr id="113" name="Rectangle 112"/>
            <p:cNvSpPr/>
            <p:nvPr userDrawn="1"/>
          </p:nvSpPr>
          <p:spPr bwMode="gray">
            <a:xfrm>
              <a:off x="761993" y="3556002"/>
              <a:ext cx="6858000" cy="2803523"/>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0" name="Rectangle 109" descr="&lt;Shell Yellow Bar&gt;" title="&lt;Shell Yellow Bar&gt;"/>
            <p:cNvSpPr/>
            <p:nvPr userDrawn="1"/>
          </p:nvSpPr>
          <p:spPr bwMode="gray">
            <a:xfrm>
              <a:off x="2175500"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pic>
          <p:nvPicPr>
            <p:cNvPr id="111" name="Picture 110" descr="PECT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744114" y="3678108"/>
              <a:ext cx="1465237" cy="1465237"/>
            </a:xfrm>
            <a:prstGeom prst="rect">
              <a:avLst/>
            </a:prstGeom>
          </p:spPr>
        </p:pic>
      </p:grpSp>
      <p:sp>
        <p:nvSpPr>
          <p:cNvPr id="106" name="Text Box 11" descr="&lt;COMPANY_NAME&gt;"/>
          <p:cNvSpPr txBox="1">
            <a:spLocks noChangeArrowheads="1"/>
          </p:cNvSpPr>
          <p:nvPr userDrawn="1"/>
        </p:nvSpPr>
        <p:spPr bwMode="auto">
          <a:xfrm>
            <a:off x="760379" y="6462713"/>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Copyright of Shell Italia</a:t>
            </a:r>
          </a:p>
        </p:txBody>
      </p:sp>
      <p:sp>
        <p:nvSpPr>
          <p:cNvPr id="10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02" name="Rectangle 2"/>
          <p:cNvSpPr>
            <a:spLocks noGrp="1" noChangeArrowheads="1"/>
          </p:cNvSpPr>
          <p:nvPr>
            <p:ph type="ctrTitle"/>
          </p:nvPr>
        </p:nvSpPr>
        <p:spPr>
          <a:xfrm>
            <a:off x="2175500" y="4003200"/>
            <a:ext cx="5179738" cy="835200"/>
          </a:xfrm>
          <a:noFill/>
        </p:spPr>
        <p:txBody>
          <a:bodyPr lIns="0" tIns="0" rIns="0" anchor="ctr" anchorCtr="0"/>
          <a:lstStyle>
            <a:lvl1pPr>
              <a:lnSpc>
                <a:spcPct val="100000"/>
              </a:lnSpc>
              <a:defRPr sz="2400" b="0" kern="1200" cap="none" spc="0" baseline="0">
                <a:solidFill>
                  <a:schemeClr val="tx1"/>
                </a:solidFill>
                <a:latin typeface="ShellBold" panose="00000800000000000000" pitchFamily="50" charset="0"/>
                <a:cs typeface="Arial" pitchFamily="34" charset="0"/>
              </a:defRPr>
            </a:lvl1pPr>
          </a:lstStyle>
          <a:p>
            <a:r>
              <a:rPr lang="en-GB"/>
              <a:t>Click to edit Master title style</a:t>
            </a:r>
            <a:endParaRPr lang="en-GB" dirty="0"/>
          </a:p>
        </p:txBody>
      </p:sp>
      <p:sp>
        <p:nvSpPr>
          <p:cNvPr id="103" name="Rectangle 3"/>
          <p:cNvSpPr>
            <a:spLocks noGrp="1" noChangeArrowheads="1"/>
          </p:cNvSpPr>
          <p:nvPr>
            <p:ph type="subTitle" idx="1"/>
          </p:nvPr>
        </p:nvSpPr>
        <p:spPr>
          <a:xfrm>
            <a:off x="2175500" y="5120640"/>
            <a:ext cx="5179738" cy="372439"/>
          </a:xfrm>
        </p:spPr>
        <p:txBody>
          <a:bodyPr anchor="b" anchorCtr="0"/>
          <a:lstStyle>
            <a:lvl1pPr marL="0" indent="0">
              <a:lnSpc>
                <a:spcPct val="90000"/>
              </a:lnSpc>
              <a:spcBef>
                <a:spcPct val="0"/>
              </a:spcBef>
              <a:spcAft>
                <a:spcPts val="0"/>
              </a:spcAft>
              <a:buFont typeface="Wingdings" pitchFamily="2" charset="2"/>
              <a:buNone/>
              <a:defRPr sz="1400" baseline="0">
                <a:solidFill>
                  <a:schemeClr val="tx1"/>
                </a:solidFill>
                <a:latin typeface="+mn-lt"/>
                <a:cs typeface="Arial" pitchFamily="34" charset="0"/>
              </a:defRPr>
            </a:lvl1pPr>
          </a:lstStyle>
          <a:p>
            <a:r>
              <a:rPr lang="en-GB"/>
              <a:t>Click to edit Master subtitle style</a:t>
            </a:r>
            <a:endParaRPr lang="en-GB" dirty="0"/>
          </a:p>
        </p:txBody>
      </p:sp>
      <p:sp>
        <p:nvSpPr>
          <p:cNvPr id="104" name="Text Placeholder 31"/>
          <p:cNvSpPr>
            <a:spLocks noGrp="1"/>
          </p:cNvSpPr>
          <p:nvPr>
            <p:ph type="body" sz="quarter" idx="10" hasCustomPrompt="1"/>
          </p:nvPr>
        </p:nvSpPr>
        <p:spPr>
          <a:xfrm>
            <a:off x="2175500" y="5666465"/>
            <a:ext cx="5187731" cy="237600"/>
          </a:xfrm>
        </p:spPr>
        <p:txBody>
          <a:bodyPr anchor="t" anchorCtr="0"/>
          <a:lstStyle>
            <a:lvl1pPr>
              <a:lnSpc>
                <a:spcPct val="100000"/>
              </a:lnSpc>
              <a:buNone/>
              <a:defRPr sz="1400">
                <a:solidFill>
                  <a:schemeClr val="tx1"/>
                </a:solidFill>
                <a:latin typeface="ShellBold" panose="00000800000000000000" pitchFamily="50" charset="0"/>
              </a:defRPr>
            </a:lvl1pPr>
          </a:lstStyle>
          <a:p>
            <a:pPr lvl="0"/>
            <a:r>
              <a:rPr lang="en-GB" dirty="0"/>
              <a:t>Click to insert Author’s Name</a:t>
            </a:r>
          </a:p>
        </p:txBody>
      </p:sp>
      <p:sp>
        <p:nvSpPr>
          <p:cNvPr id="105" name="Text Placeholder 31"/>
          <p:cNvSpPr>
            <a:spLocks noGrp="1"/>
          </p:cNvSpPr>
          <p:nvPr>
            <p:ph type="body" sz="quarter" idx="11" hasCustomPrompt="1"/>
          </p:nvPr>
        </p:nvSpPr>
        <p:spPr>
          <a:xfrm>
            <a:off x="2175500" y="5923869"/>
            <a:ext cx="5187731" cy="237600"/>
          </a:xfrm>
        </p:spPr>
        <p:txBody>
          <a:bodyPr anchor="t" anchorCtr="0"/>
          <a:lstStyle>
            <a:lvl1pPr>
              <a:lnSpc>
                <a:spcPct val="100000"/>
              </a:lnSpc>
              <a:buNone/>
              <a:defRPr sz="1400">
                <a:solidFill>
                  <a:schemeClr val="tx1"/>
                </a:solidFill>
                <a:latin typeface="+mn-lt"/>
              </a:defRPr>
            </a:lvl1pPr>
          </a:lstStyle>
          <a:p>
            <a:pPr lvl="0"/>
            <a:r>
              <a:rPr lang="en-GB" noProof="1"/>
              <a:t>Click to insert Role in Organisation</a:t>
            </a:r>
          </a:p>
        </p:txBody>
      </p:sp>
      <p:sp>
        <p:nvSpPr>
          <p:cNvPr id="9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8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5" name="TextBox 14" descr="CONFIDENTIAL_TAG_0xFFEE">
            <a:extLst>
              <a:ext uri="{FF2B5EF4-FFF2-40B4-BE49-F238E27FC236}">
                <a16:creationId xmlns:a16="http://schemas.microsoft.com/office/drawing/2014/main" id="{4397C171-7BB6-4F13-9B6B-660B4C389F3F}"/>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2590869577"/>
      </p:ext>
    </p:extLst>
  </p:cSld>
  <p:clrMapOvr>
    <a:masterClrMapping/>
  </p:clrMapOvr>
  <p:transition/>
  <p:hf hdr="0"/>
  <p:extLst>
    <p:ext uri="{DCECCB84-F9BA-43D5-87BE-67443E8EF086}">
      <p15:sldGuideLst xmlns:p15="http://schemas.microsoft.com/office/powerpoint/2012/main">
        <p15:guide id="1" orient="horz" pos="3058">
          <p15:clr>
            <a:srgbClr val="FBAE40"/>
          </p15:clr>
        </p15:guide>
        <p15:guide id="2" orient="horz" pos="223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Double Content - Bold">
    <p:spTree>
      <p:nvGrpSpPr>
        <p:cNvPr id="1" name=""/>
        <p:cNvGrpSpPr/>
        <p:nvPr/>
      </p:nvGrpSpPr>
      <p:grpSpPr>
        <a:xfrm>
          <a:off x="0" y="0"/>
          <a:ext cx="0" cy="0"/>
          <a:chOff x="0" y="0"/>
          <a:chExt cx="0" cy="0"/>
        </a:xfrm>
      </p:grpSpPr>
      <p:pic>
        <p:nvPicPr>
          <p:cNvPr id="15" name="Picture 14" descr="A picture containing toy, drawing, game, table&#10;&#10;Description automatically generated">
            <a:extLst>
              <a:ext uri="{FF2B5EF4-FFF2-40B4-BE49-F238E27FC236}">
                <a16:creationId xmlns:a16="http://schemas.microsoft.com/office/drawing/2014/main" id="{62F94B77-6D2B-364C-A945-6B0E62410E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10" name="TextBox 9" descr="CONFIDENTIAL_TAG_0xFFEE">
            <a:extLst>
              <a:ext uri="{FF2B5EF4-FFF2-40B4-BE49-F238E27FC236}">
                <a16:creationId xmlns:a16="http://schemas.microsoft.com/office/drawing/2014/main" id="{572A3E8C-CC79-8443-A76B-00A52147C07E}"/>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
        <p:nvSpPr>
          <p:cNvPr id="9" name="Content Placeholder 9">
            <a:extLst>
              <a:ext uri="{FF2B5EF4-FFF2-40B4-BE49-F238E27FC236}">
                <a16:creationId xmlns:a16="http://schemas.microsoft.com/office/drawing/2014/main" id="{27E49DD8-B9A5-6443-AEE1-BA4ECE082986}"/>
              </a:ext>
            </a:extLst>
          </p:cNvPr>
          <p:cNvSpPr>
            <a:spLocks noGrp="1"/>
          </p:cNvSpPr>
          <p:nvPr>
            <p:ph sz="quarter" idx="12"/>
          </p:nvPr>
        </p:nvSpPr>
        <p:spPr>
          <a:xfrm>
            <a:off x="6278516"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4213858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 Bold">
    <p:spTree>
      <p:nvGrpSpPr>
        <p:cNvPr id="1" name=""/>
        <p:cNvGrpSpPr/>
        <p:nvPr/>
      </p:nvGrpSpPr>
      <p:grpSpPr>
        <a:xfrm>
          <a:off x="0" y="0"/>
          <a:ext cx="0" cy="0"/>
          <a:chOff x="0" y="0"/>
          <a:chExt cx="0" cy="0"/>
        </a:xfrm>
      </p:grpSpPr>
      <p:pic>
        <p:nvPicPr>
          <p:cNvPr id="10" name="Picture 9" descr="A picture containing toy, drawing, game, table&#10;&#10;Description automatically generated">
            <a:extLst>
              <a:ext uri="{FF2B5EF4-FFF2-40B4-BE49-F238E27FC236}">
                <a16:creationId xmlns:a16="http://schemas.microsoft.com/office/drawing/2014/main" id="{95BE8608-7339-994A-9D89-1A8344F262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6" name="Text Box 11" descr="&lt;COMPANY_NAME&gt;&#10;">
            <a:extLst>
              <a:ext uri="{FF2B5EF4-FFF2-40B4-BE49-F238E27FC236}">
                <a16:creationId xmlns:a16="http://schemas.microsoft.com/office/drawing/2014/main" id="{3A45BAA3-DBDB-5343-8FBD-12C1973CC602}"/>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7" name="TextBox 6" descr="CONFIDENTIAL_TAG_0xFFEE">
            <a:extLst>
              <a:ext uri="{FF2B5EF4-FFF2-40B4-BE49-F238E27FC236}">
                <a16:creationId xmlns:a16="http://schemas.microsoft.com/office/drawing/2014/main" id="{3EB62D6B-EB53-2745-B617-6416F7F5CEC7}"/>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10842049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 Fade A">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C27B6C47-C43B-6C4C-88BF-F5988C7D31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5" name="TextBox 4" descr="CONFIDENTIAL_TAG_0xFFEE">
            <a:extLst>
              <a:ext uri="{FF2B5EF4-FFF2-40B4-BE49-F238E27FC236}">
                <a16:creationId xmlns:a16="http://schemas.microsoft.com/office/drawing/2014/main" id="{0FA15B5D-32D3-9E49-8B17-2294245D8D71}"/>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07170441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 Fade B">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A7DFB59-D742-A84F-8E56-03DA8C21BE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Tree>
    <p:extLst>
      <p:ext uri="{BB962C8B-B14F-4D97-AF65-F5344CB8AC3E}">
        <p14:creationId xmlns:p14="http://schemas.microsoft.com/office/powerpoint/2010/main" val="405675227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 Fade C">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91AE8801-EE18-744A-BFE2-67B003ECE3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5" name="TextBox 4" descr="CONFIDENTIAL_TAG_0xFFEE">
            <a:extLst>
              <a:ext uri="{FF2B5EF4-FFF2-40B4-BE49-F238E27FC236}">
                <a16:creationId xmlns:a16="http://schemas.microsoft.com/office/drawing/2014/main" id="{0FA15B5D-32D3-9E49-8B17-2294245D8D71}"/>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305738776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 Fade D">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EFA33DF2-27DE-AF45-8A92-B565CD5618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5" name="TextBox 4" descr="CONFIDENTIAL_TAG_0xFFEE">
            <a:extLst>
              <a:ext uri="{FF2B5EF4-FFF2-40B4-BE49-F238E27FC236}">
                <a16:creationId xmlns:a16="http://schemas.microsoft.com/office/drawing/2014/main" id="{0FA15B5D-32D3-9E49-8B17-2294245D8D71}"/>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121186242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 Bold">
    <p:spTree>
      <p:nvGrpSpPr>
        <p:cNvPr id="1" name=""/>
        <p:cNvGrpSpPr/>
        <p:nvPr/>
      </p:nvGrpSpPr>
      <p:grpSpPr>
        <a:xfrm>
          <a:off x="0" y="0"/>
          <a:ext cx="0" cy="0"/>
          <a:chOff x="0" y="0"/>
          <a:chExt cx="0" cy="0"/>
        </a:xfrm>
      </p:grpSpPr>
      <p:pic>
        <p:nvPicPr>
          <p:cNvPr id="12" name="Picture 11" descr="A picture containing toy, drawing, game, table&#10;&#10;Description automatically generated">
            <a:extLst>
              <a:ext uri="{FF2B5EF4-FFF2-40B4-BE49-F238E27FC236}">
                <a16:creationId xmlns:a16="http://schemas.microsoft.com/office/drawing/2014/main" id="{43151B00-1397-9343-98A3-459A57A772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5" name="TextBox 4" descr="CONFIDENTIAL_TAG_0xFFEE">
            <a:extLst>
              <a:ext uri="{FF2B5EF4-FFF2-40B4-BE49-F238E27FC236}">
                <a16:creationId xmlns:a16="http://schemas.microsoft.com/office/drawing/2014/main" id="{0FA15B5D-32D3-9E49-8B17-2294245D8D71}"/>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74986862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 Bold2">
    <p:spTree>
      <p:nvGrpSpPr>
        <p:cNvPr id="1" name=""/>
        <p:cNvGrpSpPr/>
        <p:nvPr/>
      </p:nvGrpSpPr>
      <p:grpSpPr>
        <a:xfrm>
          <a:off x="0" y="0"/>
          <a:ext cx="0" cy="0"/>
          <a:chOff x="0" y="0"/>
          <a:chExt cx="0" cy="0"/>
        </a:xfrm>
      </p:grpSpPr>
      <p:pic>
        <p:nvPicPr>
          <p:cNvPr id="8" name="Picture 7" descr="A picture containing bubble chart&#10;&#10;Description automatically generated">
            <a:extLst>
              <a:ext uri="{FF2B5EF4-FFF2-40B4-BE49-F238E27FC236}">
                <a16:creationId xmlns:a16="http://schemas.microsoft.com/office/drawing/2014/main" id="{62D62D47-2F27-AB4E-8C88-E953FF5AD8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5" name="TextBox 4" descr="CONFIDENTIAL_TAG_0xFFEE">
            <a:extLst>
              <a:ext uri="{FF2B5EF4-FFF2-40B4-BE49-F238E27FC236}">
                <a16:creationId xmlns:a16="http://schemas.microsoft.com/office/drawing/2014/main" id="{0FA15B5D-32D3-9E49-8B17-2294245D8D71}"/>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554719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mpty slide-grey">
    <p:bg>
      <p:bgPr>
        <a:solidFill>
          <a:srgbClr val="F1F1F1"/>
        </a:solidFill>
        <a:effectLst/>
      </p:bgPr>
    </p:bg>
    <p:spTree>
      <p:nvGrpSpPr>
        <p:cNvPr id="1" name=""/>
        <p:cNvGrpSpPr/>
        <p:nvPr/>
      </p:nvGrpSpPr>
      <p:grpSpPr>
        <a:xfrm>
          <a:off x="0" y="0"/>
          <a:ext cx="0" cy="0"/>
          <a:chOff x="0" y="0"/>
          <a:chExt cx="0" cy="0"/>
        </a:xfrm>
      </p:grpSpPr>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4" name="TextBox 3" descr="CONFIDENTIAL_TAG_0xFFEE">
            <a:extLst>
              <a:ext uri="{FF2B5EF4-FFF2-40B4-BE49-F238E27FC236}">
                <a16:creationId xmlns:a16="http://schemas.microsoft.com/office/drawing/2014/main" id="{4CAF28D1-1AF9-4B41-82D5-5842DBC94B1C}"/>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319054600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grey background">
    <p:bg>
      <p:bgPr>
        <a:solidFill>
          <a:srgbClr val="F1F1F1"/>
        </a:solidFill>
        <a:effectLst/>
      </p:bgPr>
    </p:bg>
    <p:spTree>
      <p:nvGrpSpPr>
        <p:cNvPr id="1" name=""/>
        <p:cNvGrpSpPr/>
        <p:nvPr/>
      </p:nvGrpSpPr>
      <p:grpSpPr>
        <a:xfrm>
          <a:off x="0" y="0"/>
          <a:ext cx="0" cy="0"/>
          <a:chOff x="0" y="0"/>
          <a:chExt cx="0" cy="0"/>
        </a:xfrm>
      </p:grpSpPr>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6" name="TextBox 5" descr="CONFIDENTIAL_TAG_0xFFEE">
            <a:extLst>
              <a:ext uri="{FF2B5EF4-FFF2-40B4-BE49-F238E27FC236}">
                <a16:creationId xmlns:a16="http://schemas.microsoft.com/office/drawing/2014/main" id="{8E2C5343-2DC4-2C46-B524-9C52BB74090F}"/>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7259072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ShellBold" panose="00000800000000000000" pitchFamily="50" charset="0"/>
              </a:defRPr>
            </a:lvl1pPr>
          </a:lstStyle>
          <a:p>
            <a:pPr lvl="0"/>
            <a:r>
              <a:rPr lang="en-GB" noProof="0"/>
              <a:t>Click to edit Master title style</a:t>
            </a:r>
            <a:endParaRPr lang="en-GB" noProof="0" dirty="0"/>
          </a:p>
        </p:txBody>
      </p:sp>
      <p:sp>
        <p:nvSpPr>
          <p:cNvPr id="10" name="Content Placeholder 9"/>
          <p:cNvSpPr>
            <a:spLocks noGrp="1"/>
          </p:cNvSpPr>
          <p:nvPr>
            <p:ph sz="quarter" idx="11"/>
          </p:nvPr>
        </p:nvSpPr>
        <p:spPr>
          <a:xfrm>
            <a:off x="508000" y="1528763"/>
            <a:ext cx="11171238" cy="4830761"/>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tx1"/>
              </a:buClr>
              <a:buSzPct val="75000"/>
              <a:buFont typeface="Wingdings" pitchFamily="2" charset="2"/>
              <a:buChar char=""/>
              <a:defRPr sz="1800"/>
            </a:lvl3pPr>
            <a:lvl4pPr marL="687600" indent="-228600" defTabSz="357708">
              <a:lnSpc>
                <a:spcPct val="140000"/>
              </a:lnSpc>
              <a:spcBef>
                <a:spcPts val="0"/>
              </a:spcBef>
              <a:buClr>
                <a:schemeClr val="tx1"/>
              </a:buClr>
              <a:buSzPct val="75000"/>
              <a:buFont typeface="Wingdings" pitchFamily="2" charset="2"/>
              <a:buChar char=""/>
              <a:defRPr sz="1800"/>
            </a:lvl4pPr>
            <a:lvl5pPr marL="890800" indent="-203200" defTabSz="357708">
              <a:lnSpc>
                <a:spcPct val="140000"/>
              </a:lnSpc>
              <a:spcBef>
                <a:spcPts val="0"/>
              </a:spcBef>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7" name="TextBox 6" descr="CONFIDENTIAL_TAG_0xFFEE">
            <a:extLst>
              <a:ext uri="{FF2B5EF4-FFF2-40B4-BE49-F238E27FC236}">
                <a16:creationId xmlns:a16="http://schemas.microsoft.com/office/drawing/2014/main" id="{499108FF-35EA-47D2-A93D-9309E1CFBA1A}"/>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cSld>
  <p:clrMapOvr>
    <a:masterClrMapping/>
  </p:clrMapOvr>
  <p:transition/>
  <p:hf hdr="0"/>
  <p:extLst>
    <p:ext uri="{DCECCB84-F9BA-43D5-87BE-67443E8EF086}">
      <p15:sldGuideLst xmlns:p15="http://schemas.microsoft.com/office/powerpoint/2012/main">
        <p15:guide id="1" orient="horz" pos="2160" userDrawn="1">
          <p15:clr>
            <a:srgbClr val="FBAE40"/>
          </p15:clr>
        </p15:guide>
        <p15:guide id="2" orient="horz" pos="81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mpty slide-white">
    <p:bg>
      <p:bgPr>
        <a:solidFill>
          <a:schemeClr val="bg1"/>
        </a:solidFill>
        <a:effectLst/>
      </p:bgPr>
    </p:bg>
    <p:spTree>
      <p:nvGrpSpPr>
        <p:cNvPr id="1" name=""/>
        <p:cNvGrpSpPr/>
        <p:nvPr/>
      </p:nvGrpSpPr>
      <p:grpSpPr>
        <a:xfrm>
          <a:off x="0" y="0"/>
          <a:ext cx="0" cy="0"/>
          <a:chOff x="0" y="0"/>
          <a:chExt cx="0" cy="0"/>
        </a:xfrm>
      </p:grpSpPr>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4" name="TextBox 3" descr="CONFIDENTIAL_TAG_0xFFEE">
            <a:extLst>
              <a:ext uri="{FF2B5EF4-FFF2-40B4-BE49-F238E27FC236}">
                <a16:creationId xmlns:a16="http://schemas.microsoft.com/office/drawing/2014/main" id="{4CAF28D1-1AF9-4B41-82D5-5842DBC94B1C}"/>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373790634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 white background">
    <p:bg>
      <p:bgPr>
        <a:solidFill>
          <a:schemeClr val="bg1"/>
        </a:solidFill>
        <a:effectLst/>
      </p:bgPr>
    </p:bg>
    <p:spTree>
      <p:nvGrpSpPr>
        <p:cNvPr id="1" name=""/>
        <p:cNvGrpSpPr/>
        <p:nvPr/>
      </p:nvGrpSpPr>
      <p:grpSpPr>
        <a:xfrm>
          <a:off x="0" y="0"/>
          <a:ext cx="0" cy="0"/>
          <a:chOff x="0" y="0"/>
          <a:chExt cx="0" cy="0"/>
        </a:xfrm>
      </p:grpSpPr>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6" name="TextBox 5" descr="CONFIDENTIAL_TAG_0xFFEE">
            <a:extLst>
              <a:ext uri="{FF2B5EF4-FFF2-40B4-BE49-F238E27FC236}">
                <a16:creationId xmlns:a16="http://schemas.microsoft.com/office/drawing/2014/main" id="{8E2C5343-2DC4-2C46-B524-9C52BB74090F}"/>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84758160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Full Screen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32F9FF-CC16-6A4D-AADD-D1BEB173548E}"/>
              </a:ext>
            </a:extLst>
          </p:cNvPr>
          <p:cNvSpPr>
            <a:spLocks noGrp="1"/>
          </p:cNvSpPr>
          <p:nvPr>
            <p:ph type="pic" sz="quarter" idx="12" hasCustomPrompt="1"/>
          </p:nvPr>
        </p:nvSpPr>
        <p:spPr>
          <a:xfrm>
            <a:off x="0" y="0"/>
            <a:ext cx="12191999" cy="6858000"/>
          </a:xfrm>
        </p:spPr>
        <p:txBody>
          <a:bodyPr anchor="t"/>
          <a:lstStyle>
            <a:lvl1pPr algn="ctr">
              <a:defRPr/>
            </a:lvl1pPr>
          </a:lstStyle>
          <a:p>
            <a:r>
              <a:rPr lang="en-US" dirty="0"/>
              <a:t>Click centre icon to insert image</a:t>
            </a:r>
          </a:p>
        </p:txBody>
      </p:sp>
      <p:sp>
        <p:nvSpPr>
          <p:cNvPr id="11" name="Content Placeholder 9"/>
          <p:cNvSpPr>
            <a:spLocks noGrp="1"/>
          </p:cNvSpPr>
          <p:nvPr>
            <p:ph sz="quarter" idx="11"/>
          </p:nvPr>
        </p:nvSpPr>
        <p:spPr>
          <a:xfrm>
            <a:off x="508000"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dirty="0"/>
              <a:t>Click to edit Master text styles</a:t>
            </a:r>
          </a:p>
          <a:p>
            <a:pPr marL="180975" marR="0" lvl="1"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Second level</a:t>
            </a:r>
          </a:p>
          <a:p>
            <a:pPr marL="361950" marR="0" lvl="2"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Third level</a:t>
            </a:r>
          </a:p>
          <a:p>
            <a:pPr marL="534988" marR="0" lvl="3"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Fourth level</a:t>
            </a:r>
          </a:p>
          <a:p>
            <a:pPr marL="715963" marR="0" lvl="4"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a:pPr>
            <a:r>
              <a:rPr kumimoji="0" lang="en-US"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6" name="TextBox 5" descr="CONFIDENTIAL_TAG_0xFFEE">
            <a:extLst>
              <a:ext uri="{FF2B5EF4-FFF2-40B4-BE49-F238E27FC236}">
                <a16:creationId xmlns:a16="http://schemas.microsoft.com/office/drawing/2014/main" id="{8E2C5343-2DC4-2C46-B524-9C52BB74090F}"/>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411366325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P Framework 1">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801A04B-DB3F-2C43-9934-7F138659B2A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29" name="Straight Connector 28">
            <a:extLst>
              <a:ext uri="{FF2B5EF4-FFF2-40B4-BE49-F238E27FC236}">
                <a16:creationId xmlns:a16="http://schemas.microsoft.com/office/drawing/2014/main" id="{6943E996-5E25-DE4D-B4EA-BB0C5649AE43}"/>
              </a:ext>
            </a:extLst>
          </p:cNvPr>
          <p:cNvCxnSpPr>
            <a:cxnSpLocks/>
          </p:cNvCxnSpPr>
          <p:nvPr userDrawn="1"/>
        </p:nvCxnSpPr>
        <p:spPr>
          <a:xfrm>
            <a:off x="6492777" y="1692778"/>
            <a:ext cx="1474718" cy="1474719"/>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49A6220-C0F6-604E-8F0C-51F6BE465780}"/>
              </a:ext>
            </a:extLst>
          </p:cNvPr>
          <p:cNvCxnSpPr>
            <a:cxnSpLocks/>
          </p:cNvCxnSpPr>
          <p:nvPr userDrawn="1"/>
        </p:nvCxnSpPr>
        <p:spPr>
          <a:xfrm flipV="1">
            <a:off x="6686816" y="4045226"/>
            <a:ext cx="923133" cy="923135"/>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1" name="Picture 30" descr="Shell_jan2013_PECTEN_RGB.png">
            <a:extLst>
              <a:ext uri="{FF2B5EF4-FFF2-40B4-BE49-F238E27FC236}">
                <a16:creationId xmlns:a16="http://schemas.microsoft.com/office/drawing/2014/main" id="{41F18531-D683-0E4A-832C-E25CBB07E8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89344" cy="1289778"/>
          </a:xfrm>
          <a:prstGeom prst="rect">
            <a:avLst/>
          </a:prstGeom>
        </p:spPr>
      </p:pic>
      <p:sp>
        <p:nvSpPr>
          <p:cNvPr id="32" name="TextBox 31">
            <a:extLst>
              <a:ext uri="{FF2B5EF4-FFF2-40B4-BE49-F238E27FC236}">
                <a16:creationId xmlns:a16="http://schemas.microsoft.com/office/drawing/2014/main" id="{393E06A7-D0BE-C140-9ABB-188DEEAB32CC}"/>
              </a:ext>
            </a:extLst>
          </p:cNvPr>
          <p:cNvSpPr txBox="1"/>
          <p:nvPr userDrawn="1"/>
        </p:nvSpPr>
        <p:spPr>
          <a:xfrm>
            <a:off x="8933551" y="3275219"/>
            <a:ext cx="3258449" cy="307562"/>
          </a:xfrm>
          <a:prstGeom prst="rect">
            <a:avLst/>
          </a:prstGeom>
          <a:noFill/>
        </p:spPr>
        <p:txBody>
          <a:bodyPr wrap="square" lIns="72000" tIns="45614" rIns="91231" bIns="45614" rtlCol="0" anchor="ctr">
            <a:spAutoFit/>
          </a:bodyPr>
          <a:lstStyle/>
          <a:p>
            <a:r>
              <a:rPr lang="en-US" sz="1400" kern="100" spc="180" dirty="0">
                <a:solidFill>
                  <a:srgbClr val="595959"/>
                </a:solidFill>
                <a:latin typeface="ShellLight"/>
                <a:cs typeface="ShellLight"/>
              </a:rPr>
              <a:t>POWERING </a:t>
            </a:r>
            <a:r>
              <a:rPr lang="en-US" sz="1400" kern="100" spc="180" dirty="0">
                <a:solidFill>
                  <a:srgbClr val="595959"/>
                </a:solidFill>
                <a:latin typeface="ShellBold"/>
                <a:cs typeface="ShellBold"/>
              </a:rPr>
              <a:t>LIVES</a:t>
            </a:r>
            <a:endParaRPr lang="en-US" sz="1400" kern="100" dirty="0">
              <a:solidFill>
                <a:srgbClr val="595959"/>
              </a:solidFill>
              <a:latin typeface="ShellBook"/>
              <a:cs typeface="ShellBook"/>
            </a:endParaRPr>
          </a:p>
        </p:txBody>
      </p:sp>
      <p:sp>
        <p:nvSpPr>
          <p:cNvPr id="33" name="TextBox 32">
            <a:extLst>
              <a:ext uri="{FF2B5EF4-FFF2-40B4-BE49-F238E27FC236}">
                <a16:creationId xmlns:a16="http://schemas.microsoft.com/office/drawing/2014/main" id="{7685A29B-545D-DE40-B0BA-564EECCBC592}"/>
              </a:ext>
            </a:extLst>
          </p:cNvPr>
          <p:cNvSpPr txBox="1"/>
          <p:nvPr userDrawn="1"/>
        </p:nvSpPr>
        <p:spPr>
          <a:xfrm>
            <a:off x="6860832" y="993342"/>
            <a:ext cx="3098800" cy="523006"/>
          </a:xfrm>
          <a:prstGeom prst="rect">
            <a:avLst/>
          </a:prstGeom>
          <a:noFill/>
        </p:spPr>
        <p:txBody>
          <a:bodyPr wrap="square" lIns="90000" tIns="45614" rIns="72000" bIns="45614" rtlCol="0" anchor="ctr">
            <a:spAutoFit/>
          </a:bodyPr>
          <a:lstStyle/>
          <a:p>
            <a:r>
              <a:rPr lang="en-US" sz="1400" kern="100" spc="150" dirty="0">
                <a:solidFill>
                  <a:srgbClr val="595959"/>
                </a:solidFill>
                <a:latin typeface="ShellLight"/>
                <a:cs typeface="ShellLight"/>
              </a:rPr>
              <a:t>GENERATING</a:t>
            </a:r>
            <a:r>
              <a:rPr lang="en-US" sz="1400" kern="100" spc="150" dirty="0">
                <a:solidFill>
                  <a:srgbClr val="595959"/>
                </a:solidFill>
                <a:latin typeface="ShellBook"/>
                <a:cs typeface="ShellBook"/>
              </a:rPr>
              <a:t> </a:t>
            </a:r>
            <a:br>
              <a:rPr lang="en-US" sz="1400" kern="100" spc="150" dirty="0">
                <a:solidFill>
                  <a:srgbClr val="595959"/>
                </a:solidFill>
                <a:latin typeface="ShellBook"/>
                <a:cs typeface="ShellBook"/>
              </a:rPr>
            </a:br>
            <a:r>
              <a:rPr lang="en-US" sz="1400" kern="100" spc="200" dirty="0">
                <a:solidFill>
                  <a:srgbClr val="595959"/>
                </a:solidFill>
                <a:latin typeface="ShellBold"/>
                <a:cs typeface="ShellBold"/>
              </a:rPr>
              <a:t>SHAREHOLDER VALUE</a:t>
            </a:r>
          </a:p>
        </p:txBody>
      </p:sp>
      <p:sp>
        <p:nvSpPr>
          <p:cNvPr id="37" name="Title 2">
            <a:extLst>
              <a:ext uri="{FF2B5EF4-FFF2-40B4-BE49-F238E27FC236}">
                <a16:creationId xmlns:a16="http://schemas.microsoft.com/office/drawing/2014/main" id="{CC4328FA-8870-6A40-87C3-750BE24F8F89}"/>
              </a:ext>
            </a:extLst>
          </p:cNvPr>
          <p:cNvSpPr txBox="1">
            <a:spLocks/>
          </p:cNvSpPr>
          <p:nvPr userDrawn="1"/>
        </p:nvSpPr>
        <p:spPr bwMode="auto">
          <a:xfrm>
            <a:off x="363285" y="1187067"/>
            <a:ext cx="4205013" cy="4889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70" rtl="0" eaLnBrk="1" latinLnBrk="0" hangingPunct="1">
              <a:lnSpc>
                <a:spcPct val="100000"/>
              </a:lnSpc>
              <a:spcBef>
                <a:spcPct val="0"/>
              </a:spcBef>
              <a:buNone/>
              <a:defRPr sz="2800" b="0" kern="1200" cap="none" spc="200" baseline="0">
                <a:solidFill>
                  <a:schemeClr val="tx1"/>
                </a:solidFill>
                <a:latin typeface="+mj-lt"/>
                <a:ea typeface="+mj-ea"/>
                <a:cs typeface="+mj-cs"/>
              </a:defRPr>
            </a:lvl1pPr>
          </a:lstStyle>
          <a:p>
            <a:pPr lvl="0" defTabSz="914400">
              <a:spcBef>
                <a:spcPts val="0"/>
              </a:spcBef>
            </a:pPr>
            <a:r>
              <a:rPr lang="en-US" sz="1800" kern="100" dirty="0">
                <a:solidFill>
                  <a:srgbClr val="DD1D21"/>
                </a:solidFill>
                <a:latin typeface="ShellLight" pitchFamily="2" charset="0"/>
                <a:cs typeface="ShellBold"/>
              </a:rPr>
              <a:t>OUR</a:t>
            </a:r>
            <a:r>
              <a:rPr lang="en-US" sz="1800" kern="100" dirty="0">
                <a:solidFill>
                  <a:srgbClr val="DD1D21"/>
                </a:solidFill>
                <a:cs typeface="ShellBold"/>
              </a:rPr>
              <a:t> </a:t>
            </a:r>
            <a:r>
              <a:rPr lang="en-US" sz="1800" kern="100" dirty="0">
                <a:solidFill>
                  <a:srgbClr val="DD1D21"/>
                </a:solidFill>
                <a:latin typeface="ShellBold"/>
                <a:cs typeface="ShellBold"/>
              </a:rPr>
              <a:t>PURPOSE</a:t>
            </a:r>
            <a:endParaRPr lang="en-US" sz="1800" kern="100" dirty="0">
              <a:solidFill>
                <a:srgbClr val="DD1D21"/>
              </a:solidFill>
              <a:cs typeface="ShellBold"/>
            </a:endParaRPr>
          </a:p>
          <a:p>
            <a:pPr lvl="0" defTabSz="914400">
              <a:spcBef>
                <a:spcPts val="0"/>
              </a:spcBef>
            </a:pPr>
            <a:endParaRPr lang="en-US" sz="500" kern="100" spc="0" dirty="0">
              <a:solidFill>
                <a:srgbClr val="DD1D21"/>
              </a:solidFill>
              <a:latin typeface="ShellBook"/>
              <a:ea typeface="+mn-ea"/>
              <a:cs typeface="ShellBook"/>
            </a:endParaRPr>
          </a:p>
          <a:p>
            <a:pPr lvl="0" defTabSz="914400">
              <a:lnSpc>
                <a:spcPct val="110000"/>
              </a:lnSpc>
              <a:spcBef>
                <a:spcPts val="0"/>
              </a:spcBef>
            </a:pPr>
            <a:r>
              <a:rPr lang="en-US" sz="1200" kern="100" spc="0" dirty="0">
                <a:solidFill>
                  <a:srgbClr val="DD1D21"/>
                </a:solidFill>
                <a:latin typeface="ShellBook"/>
                <a:ea typeface="+mn-ea"/>
                <a:cs typeface="ShellBook"/>
              </a:rPr>
              <a:t>To power progress together by providing </a:t>
            </a:r>
            <a:br>
              <a:rPr lang="en-US" sz="1200" kern="100" spc="0" dirty="0">
                <a:solidFill>
                  <a:srgbClr val="DD1D21"/>
                </a:solidFill>
                <a:latin typeface="ShellBook"/>
                <a:ea typeface="+mn-ea"/>
                <a:cs typeface="ShellBook"/>
              </a:rPr>
            </a:br>
            <a:r>
              <a:rPr lang="en-US" sz="1200" kern="100" spc="0" dirty="0">
                <a:solidFill>
                  <a:srgbClr val="DD1D21"/>
                </a:solidFill>
                <a:latin typeface="ShellBook"/>
                <a:ea typeface="+mn-ea"/>
                <a:cs typeface="ShellBook"/>
              </a:rPr>
              <a:t>more and cleaner energy solutions</a:t>
            </a:r>
          </a:p>
          <a:p>
            <a:endParaRPr lang="en-US" sz="2400" kern="100" dirty="0">
              <a:solidFill>
                <a:srgbClr val="DD1D21"/>
              </a:solidFill>
              <a:cs typeface="ShellBold"/>
            </a:endParaRPr>
          </a:p>
        </p:txBody>
      </p:sp>
      <p:sp>
        <p:nvSpPr>
          <p:cNvPr id="38" name="TextBox 37">
            <a:extLst>
              <a:ext uri="{FF2B5EF4-FFF2-40B4-BE49-F238E27FC236}">
                <a16:creationId xmlns:a16="http://schemas.microsoft.com/office/drawing/2014/main" id="{F2064ACC-486A-6D45-8F2E-E0D612F54597}"/>
              </a:ext>
            </a:extLst>
          </p:cNvPr>
          <p:cNvSpPr txBox="1"/>
          <p:nvPr userDrawn="1"/>
        </p:nvSpPr>
        <p:spPr>
          <a:xfrm>
            <a:off x="6999978" y="5338646"/>
            <a:ext cx="2717799" cy="523006"/>
          </a:xfrm>
          <a:prstGeom prst="rect">
            <a:avLst/>
          </a:prstGeom>
          <a:noFill/>
        </p:spPr>
        <p:txBody>
          <a:bodyPr wrap="square" lIns="72000" tIns="45614" rIns="91231" bIns="45614" rtlCol="0" anchor="ctr">
            <a:spAutoFit/>
          </a:bodyPr>
          <a:lstStyle/>
          <a:p>
            <a:r>
              <a:rPr lang="en-US" sz="1400" kern="100" spc="150" dirty="0">
                <a:solidFill>
                  <a:srgbClr val="595959"/>
                </a:solidFill>
                <a:latin typeface="ShellLight"/>
                <a:cs typeface="ShellLight"/>
              </a:rPr>
              <a:t>ACHIEVING </a:t>
            </a:r>
            <a:br>
              <a:rPr lang="en-US" sz="1400" kern="100" spc="150" dirty="0">
                <a:solidFill>
                  <a:srgbClr val="595959"/>
                </a:solidFill>
                <a:latin typeface="ShellLight"/>
                <a:cs typeface="ShellLight"/>
              </a:rPr>
            </a:br>
            <a:r>
              <a:rPr lang="en-US" sz="1400" kern="100" spc="150" dirty="0">
                <a:solidFill>
                  <a:srgbClr val="595959"/>
                </a:solidFill>
                <a:latin typeface="ShellBold" pitchFamily="2" charset="0"/>
                <a:cs typeface="ShellLight"/>
              </a:rPr>
              <a:t>NET-ZERO</a:t>
            </a:r>
            <a:r>
              <a:rPr lang="en-US" sz="1400" kern="100" spc="150" dirty="0">
                <a:solidFill>
                  <a:srgbClr val="595959"/>
                </a:solidFill>
                <a:latin typeface="ShellLight"/>
                <a:cs typeface="ShellLight"/>
              </a:rPr>
              <a:t> </a:t>
            </a:r>
            <a:r>
              <a:rPr lang="en-US" sz="1400" kern="100" spc="200" dirty="0">
                <a:solidFill>
                  <a:srgbClr val="595959"/>
                </a:solidFill>
                <a:latin typeface="ShellBold"/>
                <a:cs typeface="ShellBold"/>
              </a:rPr>
              <a:t>EMISSIONS</a:t>
            </a:r>
          </a:p>
        </p:txBody>
      </p:sp>
      <p:sp>
        <p:nvSpPr>
          <p:cNvPr id="39" name="TextBox 38">
            <a:extLst>
              <a:ext uri="{FF2B5EF4-FFF2-40B4-BE49-F238E27FC236}">
                <a16:creationId xmlns:a16="http://schemas.microsoft.com/office/drawing/2014/main" id="{5BEFF84F-8022-974B-A8FB-0301A10ED067}"/>
              </a:ext>
            </a:extLst>
          </p:cNvPr>
          <p:cNvSpPr txBox="1"/>
          <p:nvPr userDrawn="1"/>
        </p:nvSpPr>
        <p:spPr>
          <a:xfrm>
            <a:off x="387231" y="3275219"/>
            <a:ext cx="2806700" cy="307562"/>
          </a:xfrm>
          <a:prstGeom prst="rect">
            <a:avLst/>
          </a:prstGeom>
          <a:noFill/>
        </p:spPr>
        <p:txBody>
          <a:bodyPr wrap="square" lIns="72000" tIns="45614" rIns="91231" bIns="45614" rtlCol="0" anchor="ctr">
            <a:spAutoFit/>
          </a:bodyPr>
          <a:lstStyle/>
          <a:p>
            <a:pPr algn="r"/>
            <a:r>
              <a:rPr lang="en-US" sz="1400" kern="100" spc="150" dirty="0">
                <a:solidFill>
                  <a:srgbClr val="595959"/>
                </a:solidFill>
                <a:latin typeface="ShellLight"/>
                <a:cs typeface="ShellLight"/>
              </a:rPr>
              <a:t>RESPECTING</a:t>
            </a:r>
            <a:r>
              <a:rPr lang="en-US" sz="1400" kern="100" spc="150" dirty="0">
                <a:solidFill>
                  <a:srgbClr val="595959"/>
                </a:solidFill>
                <a:latin typeface="ShellBook"/>
                <a:cs typeface="ShellBook"/>
              </a:rPr>
              <a:t> </a:t>
            </a:r>
            <a:r>
              <a:rPr lang="en-US" sz="1400" kern="100" spc="200" dirty="0">
                <a:solidFill>
                  <a:srgbClr val="595959"/>
                </a:solidFill>
                <a:latin typeface="ShellBold"/>
                <a:cs typeface="ShellBold"/>
              </a:rPr>
              <a:t>NATURE</a:t>
            </a:r>
          </a:p>
        </p:txBody>
      </p:sp>
      <p:sp>
        <p:nvSpPr>
          <p:cNvPr id="40" name="TextBox 39">
            <a:extLst>
              <a:ext uri="{FF2B5EF4-FFF2-40B4-BE49-F238E27FC236}">
                <a16:creationId xmlns:a16="http://schemas.microsoft.com/office/drawing/2014/main" id="{8A3E774A-F5CE-CA44-B9EB-03002BC73386}"/>
              </a:ext>
            </a:extLst>
          </p:cNvPr>
          <p:cNvSpPr txBox="1"/>
          <p:nvPr userDrawn="1"/>
        </p:nvSpPr>
        <p:spPr>
          <a:xfrm>
            <a:off x="363284" y="5683651"/>
            <a:ext cx="4081615" cy="907834"/>
          </a:xfrm>
          <a:prstGeom prst="rect">
            <a:avLst/>
          </a:prstGeom>
          <a:noFill/>
        </p:spPr>
        <p:txBody>
          <a:bodyPr wrap="square" lIns="0" tIns="0" rIns="91231" bIns="45614" rtlCol="0" anchor="b">
            <a:spAutoFit/>
          </a:bodyPr>
          <a:lstStyle/>
          <a:p>
            <a:r>
              <a:rPr lang="en-US" sz="1400" kern="100" spc="150" dirty="0">
                <a:solidFill>
                  <a:srgbClr val="DD1D21"/>
                </a:solidFill>
                <a:latin typeface="ShellLight"/>
                <a:cs typeface="ShellLight"/>
              </a:rPr>
              <a:t>UNDERPINNED BY </a:t>
            </a:r>
            <a:br>
              <a:rPr lang="en-US" sz="1400" kern="100" spc="150" dirty="0">
                <a:solidFill>
                  <a:srgbClr val="DD1D21"/>
                </a:solidFill>
                <a:latin typeface="ShellLight"/>
                <a:cs typeface="ShellLight"/>
              </a:rPr>
            </a:br>
            <a:r>
              <a:rPr lang="en-US" sz="1400" kern="100" spc="150" dirty="0">
                <a:solidFill>
                  <a:srgbClr val="DD1D21"/>
                </a:solidFill>
                <a:latin typeface="ShellLight"/>
                <a:cs typeface="ShellLight"/>
              </a:rPr>
              <a:t>OUR </a:t>
            </a:r>
            <a:r>
              <a:rPr lang="en-US" sz="1400" kern="100" spc="200" dirty="0">
                <a:solidFill>
                  <a:srgbClr val="DD1D21"/>
                </a:solidFill>
                <a:latin typeface="ShellBold"/>
                <a:cs typeface="ShellBold"/>
              </a:rPr>
              <a:t>CORE VALUES </a:t>
            </a:r>
            <a:br>
              <a:rPr lang="en-US" sz="1400" kern="100" spc="200" dirty="0">
                <a:solidFill>
                  <a:srgbClr val="DD1D21"/>
                </a:solidFill>
                <a:latin typeface="ShellBold"/>
                <a:cs typeface="ShellBold"/>
              </a:rPr>
            </a:br>
            <a:r>
              <a:rPr lang="en-US" sz="1400" kern="100" spc="200" dirty="0">
                <a:solidFill>
                  <a:srgbClr val="DD1D21"/>
                </a:solidFill>
                <a:latin typeface="ShellLight"/>
                <a:cs typeface="ShellLight"/>
              </a:rPr>
              <a:t>AND OUR FOCUS </a:t>
            </a:r>
            <a:br>
              <a:rPr lang="en-US" sz="1400" kern="100" spc="200" dirty="0">
                <a:solidFill>
                  <a:srgbClr val="DD1D21"/>
                </a:solidFill>
                <a:latin typeface="ShellLight"/>
                <a:cs typeface="ShellLight"/>
              </a:rPr>
            </a:br>
            <a:r>
              <a:rPr lang="en-US" sz="1400" kern="100" spc="200" dirty="0">
                <a:solidFill>
                  <a:srgbClr val="DD1D21"/>
                </a:solidFill>
                <a:latin typeface="ShellLight"/>
                <a:cs typeface="ShellLight"/>
              </a:rPr>
              <a:t>ON </a:t>
            </a:r>
            <a:r>
              <a:rPr lang="en-US" sz="1400" kern="100" spc="200" dirty="0">
                <a:solidFill>
                  <a:srgbClr val="DD1D21"/>
                </a:solidFill>
                <a:latin typeface="ShellBold"/>
                <a:cs typeface="ShellBold"/>
              </a:rPr>
              <a:t>SAFETY</a:t>
            </a:r>
          </a:p>
        </p:txBody>
      </p:sp>
      <p:sp>
        <p:nvSpPr>
          <p:cNvPr id="41" name="Title 2">
            <a:extLst>
              <a:ext uri="{FF2B5EF4-FFF2-40B4-BE49-F238E27FC236}">
                <a16:creationId xmlns:a16="http://schemas.microsoft.com/office/drawing/2014/main" id="{0DC13753-4671-2145-8195-A00381908128}"/>
              </a:ext>
            </a:extLst>
          </p:cNvPr>
          <p:cNvSpPr txBox="1">
            <a:spLocks/>
          </p:cNvSpPr>
          <p:nvPr userDrawn="1"/>
        </p:nvSpPr>
        <p:spPr bwMode="auto">
          <a:xfrm>
            <a:off x="4373881" y="2698356"/>
            <a:ext cx="3444239" cy="488950"/>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defTabSz="1219170" rtl="0" eaLnBrk="1" latinLnBrk="0" hangingPunct="1">
              <a:lnSpc>
                <a:spcPct val="100000"/>
              </a:lnSpc>
              <a:spcBef>
                <a:spcPct val="0"/>
              </a:spcBef>
              <a:buNone/>
              <a:defRPr sz="2800" b="0" kern="1200" cap="none" spc="200" baseline="0">
                <a:solidFill>
                  <a:schemeClr val="tx1"/>
                </a:solidFill>
                <a:latin typeface="+mj-lt"/>
                <a:ea typeface="+mj-ea"/>
                <a:cs typeface="+mj-cs"/>
              </a:defRPr>
            </a:lvl1pPr>
          </a:lstStyle>
          <a:p>
            <a:pPr lvl="0" algn="ctr" defTabSz="914400">
              <a:spcBef>
                <a:spcPts val="0"/>
              </a:spcBef>
            </a:pPr>
            <a:r>
              <a:rPr lang="en-US" sz="2200" kern="100" dirty="0">
                <a:solidFill>
                  <a:schemeClr val="accent2"/>
                </a:solidFill>
                <a:latin typeface="ShellLight" pitchFamily="2" charset="0"/>
                <a:cs typeface="ShellBold"/>
              </a:rPr>
              <a:t>POWERING</a:t>
            </a:r>
            <a:r>
              <a:rPr lang="en-US" sz="2200" kern="100" dirty="0">
                <a:solidFill>
                  <a:schemeClr val="accent2"/>
                </a:solidFill>
                <a:cs typeface="ShellBold"/>
              </a:rPr>
              <a:t> </a:t>
            </a:r>
            <a:br>
              <a:rPr lang="en-US" sz="2200" kern="100" dirty="0">
                <a:solidFill>
                  <a:schemeClr val="accent2"/>
                </a:solidFill>
                <a:cs typeface="ShellBold"/>
              </a:rPr>
            </a:br>
            <a:r>
              <a:rPr lang="en-US" sz="2200" kern="100" dirty="0">
                <a:solidFill>
                  <a:schemeClr val="accent2"/>
                </a:solidFill>
                <a:latin typeface="ShellBold"/>
                <a:cs typeface="ShellBold"/>
              </a:rPr>
              <a:t>PROGRESS</a:t>
            </a:r>
          </a:p>
        </p:txBody>
      </p:sp>
      <p:sp>
        <p:nvSpPr>
          <p:cNvPr id="42" name="TextBox 41">
            <a:extLst>
              <a:ext uri="{FF2B5EF4-FFF2-40B4-BE49-F238E27FC236}">
                <a16:creationId xmlns:a16="http://schemas.microsoft.com/office/drawing/2014/main" id="{11CA337E-1335-5248-AC67-D0F9C431FD5A}"/>
              </a:ext>
            </a:extLst>
          </p:cNvPr>
          <p:cNvSpPr txBox="1"/>
          <p:nvPr userDrawn="1"/>
        </p:nvSpPr>
        <p:spPr>
          <a:xfrm>
            <a:off x="6860832" y="1466039"/>
            <a:ext cx="3098800" cy="615693"/>
          </a:xfrm>
          <a:prstGeom prst="rect">
            <a:avLst/>
          </a:prstGeom>
          <a:noFill/>
        </p:spPr>
        <p:txBody>
          <a:bodyPr wrap="square" lIns="91231" tIns="72000" rIns="72000" bIns="45614" rtlCol="0" anchor="t">
            <a:spAutoFit/>
          </a:bodyPr>
          <a:lstStyle/>
          <a:p>
            <a:pPr>
              <a:lnSpc>
                <a:spcPct val="110000"/>
              </a:lnSpc>
            </a:pPr>
            <a:r>
              <a:rPr lang="en-GB" sz="1050" dirty="0">
                <a:latin typeface="ShellBook" panose="00000500000000000000" pitchFamily="50" charset="0"/>
              </a:rPr>
              <a:t>Growing value through a dynamic portfolio </a:t>
            </a:r>
            <a:br>
              <a:rPr lang="en-GB" sz="1050" dirty="0">
                <a:latin typeface="ShellBook" panose="00000500000000000000" pitchFamily="50" charset="0"/>
              </a:rPr>
            </a:br>
            <a:r>
              <a:rPr lang="en-GB" sz="1050" dirty="0">
                <a:latin typeface="ShellBook" panose="00000500000000000000" pitchFamily="50" charset="0"/>
              </a:rPr>
              <a:t>and disciplined capital allocation </a:t>
            </a:r>
          </a:p>
          <a:p>
            <a:pPr lvl="0">
              <a:lnSpc>
                <a:spcPct val="110000"/>
              </a:lnSpc>
            </a:pPr>
            <a:endParaRPr lang="en-US" sz="900" dirty="0">
              <a:solidFill>
                <a:srgbClr val="DD1D21"/>
              </a:solidFill>
              <a:latin typeface="ShellBook"/>
              <a:cs typeface="ShellBook"/>
            </a:endParaRPr>
          </a:p>
        </p:txBody>
      </p:sp>
      <p:sp>
        <p:nvSpPr>
          <p:cNvPr id="43" name="TextBox 42">
            <a:extLst>
              <a:ext uri="{FF2B5EF4-FFF2-40B4-BE49-F238E27FC236}">
                <a16:creationId xmlns:a16="http://schemas.microsoft.com/office/drawing/2014/main" id="{EAC7DD08-DCC1-AF44-88C5-98ED6D7FAC0D}"/>
              </a:ext>
            </a:extLst>
          </p:cNvPr>
          <p:cNvSpPr txBox="1"/>
          <p:nvPr userDrawn="1"/>
        </p:nvSpPr>
        <p:spPr>
          <a:xfrm>
            <a:off x="6999978" y="5824410"/>
            <a:ext cx="3292228" cy="461549"/>
          </a:xfrm>
          <a:prstGeom prst="rect">
            <a:avLst/>
          </a:prstGeom>
          <a:noFill/>
        </p:spPr>
        <p:txBody>
          <a:bodyPr wrap="square" lIns="72000" tIns="72000" rIns="91231" bIns="45614" rtlCol="0" anchor="t">
            <a:spAutoFit/>
          </a:bodyPr>
          <a:lstStyle/>
          <a:p>
            <a:pPr lvl="0" defTabSz="357708">
              <a:lnSpc>
                <a:spcPct val="110000"/>
              </a:lnSpc>
              <a:buClr>
                <a:srgbClr val="DD1D21"/>
              </a:buClr>
              <a:buSzPct val="85000"/>
            </a:pPr>
            <a:r>
              <a:rPr lang="en-GB" sz="1050" kern="100" dirty="0">
                <a:solidFill>
                  <a:srgbClr val="595959"/>
                </a:solidFill>
                <a:latin typeface="ShellBook"/>
              </a:rPr>
              <a:t>Working with our customers and across sectors to accelerate the transition to net-zero emissions</a:t>
            </a:r>
            <a:endParaRPr lang="en-US" sz="1050" kern="100" dirty="0">
              <a:solidFill>
                <a:srgbClr val="595959"/>
              </a:solidFill>
              <a:latin typeface="ShellBook"/>
              <a:cs typeface="ShellBook"/>
            </a:endParaRPr>
          </a:p>
        </p:txBody>
      </p:sp>
      <p:sp>
        <p:nvSpPr>
          <p:cNvPr id="44" name="TextBox 43">
            <a:extLst>
              <a:ext uri="{FF2B5EF4-FFF2-40B4-BE49-F238E27FC236}">
                <a16:creationId xmlns:a16="http://schemas.microsoft.com/office/drawing/2014/main" id="{BE53A6AF-1FFA-114A-97F9-DEC0F9CEBB7B}"/>
              </a:ext>
            </a:extLst>
          </p:cNvPr>
          <p:cNvSpPr txBox="1"/>
          <p:nvPr userDrawn="1"/>
        </p:nvSpPr>
        <p:spPr>
          <a:xfrm>
            <a:off x="8933551" y="3537136"/>
            <a:ext cx="3254151" cy="461549"/>
          </a:xfrm>
          <a:prstGeom prst="rect">
            <a:avLst/>
          </a:prstGeom>
          <a:noFill/>
        </p:spPr>
        <p:txBody>
          <a:bodyPr wrap="square" lIns="72000" tIns="72000" rIns="91231" bIns="45614" rtlCol="0" anchor="t">
            <a:spAutoFit/>
          </a:bodyPr>
          <a:lstStyle/>
          <a:p>
            <a:pPr>
              <a:lnSpc>
                <a:spcPct val="110000"/>
              </a:lnSpc>
            </a:pPr>
            <a:r>
              <a:rPr lang="en-US" sz="1050" kern="100" dirty="0">
                <a:latin typeface="ShellBook"/>
                <a:cs typeface="ShellBook"/>
              </a:rPr>
              <a:t>Powering lives through our products and activities, and by supporting an inclusive society</a:t>
            </a:r>
          </a:p>
        </p:txBody>
      </p:sp>
      <p:sp>
        <p:nvSpPr>
          <p:cNvPr id="45" name="TextBox 44">
            <a:extLst>
              <a:ext uri="{FF2B5EF4-FFF2-40B4-BE49-F238E27FC236}">
                <a16:creationId xmlns:a16="http://schemas.microsoft.com/office/drawing/2014/main" id="{9E448D7E-7922-1B43-B618-39A3F26E8528}"/>
              </a:ext>
            </a:extLst>
          </p:cNvPr>
          <p:cNvSpPr txBox="1"/>
          <p:nvPr userDrawn="1"/>
        </p:nvSpPr>
        <p:spPr>
          <a:xfrm>
            <a:off x="0" y="3537136"/>
            <a:ext cx="3193931" cy="461549"/>
          </a:xfrm>
          <a:prstGeom prst="rect">
            <a:avLst/>
          </a:prstGeom>
          <a:noFill/>
        </p:spPr>
        <p:txBody>
          <a:bodyPr wrap="square" lIns="72000" tIns="72000" rIns="91231" bIns="45614" rtlCol="0" anchor="t">
            <a:spAutoFit/>
          </a:bodyPr>
          <a:lstStyle/>
          <a:p>
            <a:pPr algn="r">
              <a:lnSpc>
                <a:spcPct val="110000"/>
              </a:lnSpc>
            </a:pPr>
            <a:r>
              <a:rPr lang="en-GB" sz="1050" kern="100" dirty="0">
                <a:latin typeface="ShellBook"/>
              </a:rPr>
              <a:t>Protecting the environment, reducing waste and making a positive contribution to biodiversity</a:t>
            </a:r>
          </a:p>
        </p:txBody>
      </p:sp>
      <p:sp>
        <p:nvSpPr>
          <p:cNvPr id="46" name="TextBox 45">
            <a:extLst>
              <a:ext uri="{FF2B5EF4-FFF2-40B4-BE49-F238E27FC236}">
                <a16:creationId xmlns:a16="http://schemas.microsoft.com/office/drawing/2014/main" id="{F2D116B5-105D-894D-B29A-902AB195EB04}"/>
              </a:ext>
            </a:extLst>
          </p:cNvPr>
          <p:cNvSpPr txBox="1"/>
          <p:nvPr userDrawn="1"/>
        </p:nvSpPr>
        <p:spPr>
          <a:xfrm>
            <a:off x="4737101" y="3358234"/>
            <a:ext cx="2717799" cy="713605"/>
          </a:xfrm>
          <a:prstGeom prst="rect">
            <a:avLst/>
          </a:prstGeom>
          <a:noFill/>
        </p:spPr>
        <p:txBody>
          <a:bodyPr wrap="square" lIns="72000" tIns="72000" rIns="91231" bIns="45614" rtlCol="0" anchor="t">
            <a:spAutoFit/>
          </a:bodyPr>
          <a:lstStyle/>
          <a:p>
            <a:pPr lvl="0" algn="ctr">
              <a:lnSpc>
                <a:spcPct val="110000"/>
              </a:lnSpc>
            </a:pPr>
            <a:r>
              <a:rPr lang="en-US" sz="1200" kern="100" dirty="0">
                <a:solidFill>
                  <a:srgbClr val="DD1D21"/>
                </a:solidFill>
                <a:latin typeface="ShellBook"/>
                <a:cs typeface="ShellBook"/>
              </a:rPr>
              <a:t>Our strategy to accelerate the </a:t>
            </a:r>
            <a:br>
              <a:rPr lang="en-US" sz="1200" kern="100" dirty="0">
                <a:solidFill>
                  <a:srgbClr val="DD1D21"/>
                </a:solidFill>
                <a:latin typeface="ShellBook"/>
                <a:cs typeface="ShellBook"/>
              </a:rPr>
            </a:br>
            <a:r>
              <a:rPr lang="en-US" sz="1200" kern="100" dirty="0">
                <a:solidFill>
                  <a:srgbClr val="DD1D21"/>
                </a:solidFill>
                <a:latin typeface="ShellBook"/>
                <a:cs typeface="ShellBook"/>
              </a:rPr>
              <a:t>transition to net-zero emissions, </a:t>
            </a:r>
            <a:br>
              <a:rPr lang="en-US" sz="1200" kern="100" dirty="0">
                <a:solidFill>
                  <a:srgbClr val="DD1D21"/>
                </a:solidFill>
                <a:latin typeface="ShellBook"/>
                <a:cs typeface="ShellBook"/>
              </a:rPr>
            </a:br>
            <a:r>
              <a:rPr lang="en-US" sz="1200" kern="100" dirty="0">
                <a:solidFill>
                  <a:srgbClr val="DD1D21"/>
                </a:solidFill>
                <a:latin typeface="ShellBook"/>
                <a:cs typeface="ShellBook"/>
              </a:rPr>
              <a:t>purposefully and profitably </a:t>
            </a:r>
            <a:endParaRPr lang="en-US" sz="1200" kern="100" dirty="0">
              <a:solidFill>
                <a:srgbClr val="DD1D21"/>
              </a:solidFill>
              <a:cs typeface="ShellBold"/>
            </a:endParaRPr>
          </a:p>
        </p:txBody>
      </p:sp>
      <p:cxnSp>
        <p:nvCxnSpPr>
          <p:cNvPr id="47" name="Straight Connector 46">
            <a:extLst>
              <a:ext uri="{FF2B5EF4-FFF2-40B4-BE49-F238E27FC236}">
                <a16:creationId xmlns:a16="http://schemas.microsoft.com/office/drawing/2014/main" id="{01BBEB91-8561-D94F-B4F5-E098E50BB4A4}"/>
              </a:ext>
            </a:extLst>
          </p:cNvPr>
          <p:cNvCxnSpPr>
            <a:cxnSpLocks/>
          </p:cNvCxnSpPr>
          <p:nvPr userDrawn="1"/>
        </p:nvCxnSpPr>
        <p:spPr>
          <a:xfrm flipH="1">
            <a:off x="4361496" y="1676017"/>
            <a:ext cx="1354491" cy="1354492"/>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03DEE87-9026-9148-9448-5BDC7D97FB13}"/>
              </a:ext>
            </a:extLst>
          </p:cNvPr>
          <p:cNvCxnSpPr>
            <a:cxnSpLocks/>
          </p:cNvCxnSpPr>
          <p:nvPr userDrawn="1"/>
        </p:nvCxnSpPr>
        <p:spPr>
          <a:xfrm flipH="1" flipV="1">
            <a:off x="4361497" y="3825876"/>
            <a:ext cx="1143689" cy="1143689"/>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Tree>
    <p:extLst>
      <p:ext uri="{BB962C8B-B14F-4D97-AF65-F5344CB8AC3E}">
        <p14:creationId xmlns:p14="http://schemas.microsoft.com/office/powerpoint/2010/main" val="300200509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P Framework 2">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165D37D-95BE-1F47-A617-76DC02790EC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descr="CONFIDENTIAL_TAG_0xFFEE">
            <a:extLst>
              <a:ext uri="{FF2B5EF4-FFF2-40B4-BE49-F238E27FC236}">
                <a16:creationId xmlns:a16="http://schemas.microsoft.com/office/drawing/2014/main" id="{4CAF28D1-1AF9-4B41-82D5-5842DBC94B1C}"/>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cxnSp>
        <p:nvCxnSpPr>
          <p:cNvPr id="7" name="Straight Connector 6">
            <a:extLst>
              <a:ext uri="{FF2B5EF4-FFF2-40B4-BE49-F238E27FC236}">
                <a16:creationId xmlns:a16="http://schemas.microsoft.com/office/drawing/2014/main" id="{6BB2C8AB-D49E-DC4D-93C0-72DAAD0CDDE4}"/>
              </a:ext>
            </a:extLst>
          </p:cNvPr>
          <p:cNvCxnSpPr>
            <a:cxnSpLocks/>
          </p:cNvCxnSpPr>
          <p:nvPr userDrawn="1"/>
        </p:nvCxnSpPr>
        <p:spPr>
          <a:xfrm>
            <a:off x="6492777" y="1692778"/>
            <a:ext cx="1474718" cy="1474719"/>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243E87E-B502-7C4E-AA26-6226C4F3953A}"/>
              </a:ext>
            </a:extLst>
          </p:cNvPr>
          <p:cNvCxnSpPr>
            <a:cxnSpLocks/>
          </p:cNvCxnSpPr>
          <p:nvPr userDrawn="1"/>
        </p:nvCxnSpPr>
        <p:spPr>
          <a:xfrm flipV="1">
            <a:off x="6686816" y="4045226"/>
            <a:ext cx="923133" cy="923135"/>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Shell_jan2013_PECTEN_RGB.png">
            <a:extLst>
              <a:ext uri="{FF2B5EF4-FFF2-40B4-BE49-F238E27FC236}">
                <a16:creationId xmlns:a16="http://schemas.microsoft.com/office/drawing/2014/main" id="{D75A6862-A6D7-6842-897E-264B787692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89344" cy="1289778"/>
          </a:xfrm>
          <a:prstGeom prst="rect">
            <a:avLst/>
          </a:prstGeom>
        </p:spPr>
      </p:pic>
      <p:sp>
        <p:nvSpPr>
          <p:cNvPr id="10" name="TextBox 9">
            <a:extLst>
              <a:ext uri="{FF2B5EF4-FFF2-40B4-BE49-F238E27FC236}">
                <a16:creationId xmlns:a16="http://schemas.microsoft.com/office/drawing/2014/main" id="{258A2B2E-85A8-134E-9F18-778E13086874}"/>
              </a:ext>
            </a:extLst>
          </p:cNvPr>
          <p:cNvSpPr txBox="1"/>
          <p:nvPr userDrawn="1"/>
        </p:nvSpPr>
        <p:spPr>
          <a:xfrm>
            <a:off x="8933551" y="3275219"/>
            <a:ext cx="3258449" cy="307562"/>
          </a:xfrm>
          <a:prstGeom prst="rect">
            <a:avLst/>
          </a:prstGeom>
          <a:noFill/>
        </p:spPr>
        <p:txBody>
          <a:bodyPr wrap="square" lIns="72000" tIns="45614" rIns="91231" bIns="45614" rtlCol="0" anchor="ctr">
            <a:spAutoFit/>
          </a:bodyPr>
          <a:lstStyle/>
          <a:p>
            <a:r>
              <a:rPr lang="en-US" sz="1400" kern="100" spc="180" dirty="0">
                <a:solidFill>
                  <a:srgbClr val="595959"/>
                </a:solidFill>
                <a:latin typeface="ShellLight"/>
                <a:cs typeface="ShellLight"/>
              </a:rPr>
              <a:t>POWERING </a:t>
            </a:r>
            <a:r>
              <a:rPr lang="en-US" sz="1400" kern="100" spc="180" dirty="0">
                <a:solidFill>
                  <a:srgbClr val="595959"/>
                </a:solidFill>
                <a:latin typeface="ShellBold"/>
                <a:cs typeface="ShellBold"/>
              </a:rPr>
              <a:t>LIVES</a:t>
            </a:r>
            <a:endParaRPr lang="en-US" sz="1400" kern="100" dirty="0">
              <a:solidFill>
                <a:srgbClr val="595959"/>
              </a:solidFill>
              <a:latin typeface="ShellBook"/>
              <a:cs typeface="ShellBook"/>
            </a:endParaRPr>
          </a:p>
        </p:txBody>
      </p:sp>
      <p:sp>
        <p:nvSpPr>
          <p:cNvPr id="12" name="TextBox 11">
            <a:extLst>
              <a:ext uri="{FF2B5EF4-FFF2-40B4-BE49-F238E27FC236}">
                <a16:creationId xmlns:a16="http://schemas.microsoft.com/office/drawing/2014/main" id="{9C4B2683-2EEC-7342-9D2E-0D520FB80AE6}"/>
              </a:ext>
            </a:extLst>
          </p:cNvPr>
          <p:cNvSpPr txBox="1"/>
          <p:nvPr userDrawn="1"/>
        </p:nvSpPr>
        <p:spPr>
          <a:xfrm>
            <a:off x="6860832" y="993342"/>
            <a:ext cx="3098800" cy="523006"/>
          </a:xfrm>
          <a:prstGeom prst="rect">
            <a:avLst/>
          </a:prstGeom>
          <a:noFill/>
        </p:spPr>
        <p:txBody>
          <a:bodyPr wrap="square" lIns="90000" tIns="45614" rIns="72000" bIns="45614" rtlCol="0" anchor="ctr">
            <a:spAutoFit/>
          </a:bodyPr>
          <a:lstStyle/>
          <a:p>
            <a:r>
              <a:rPr lang="en-US" sz="1400" kern="100" spc="150" dirty="0">
                <a:solidFill>
                  <a:srgbClr val="595959"/>
                </a:solidFill>
                <a:latin typeface="ShellLight"/>
                <a:cs typeface="ShellLight"/>
              </a:rPr>
              <a:t>GENERATING</a:t>
            </a:r>
            <a:r>
              <a:rPr lang="en-US" sz="1400" kern="100" spc="150" dirty="0">
                <a:solidFill>
                  <a:srgbClr val="595959"/>
                </a:solidFill>
                <a:latin typeface="ShellBook"/>
                <a:cs typeface="ShellBook"/>
              </a:rPr>
              <a:t> </a:t>
            </a:r>
            <a:br>
              <a:rPr lang="en-US" sz="1400" kern="100" spc="150" dirty="0">
                <a:solidFill>
                  <a:srgbClr val="595959"/>
                </a:solidFill>
                <a:latin typeface="ShellBook"/>
                <a:cs typeface="ShellBook"/>
              </a:rPr>
            </a:br>
            <a:r>
              <a:rPr lang="en-US" sz="1400" kern="100" spc="200" dirty="0">
                <a:solidFill>
                  <a:srgbClr val="595959"/>
                </a:solidFill>
                <a:latin typeface="ShellBold"/>
                <a:cs typeface="ShellBold"/>
              </a:rPr>
              <a:t>SHAREHOLDER VALUE</a:t>
            </a:r>
          </a:p>
        </p:txBody>
      </p:sp>
      <p:sp>
        <p:nvSpPr>
          <p:cNvPr id="16" name="TextBox 15">
            <a:extLst>
              <a:ext uri="{FF2B5EF4-FFF2-40B4-BE49-F238E27FC236}">
                <a16:creationId xmlns:a16="http://schemas.microsoft.com/office/drawing/2014/main" id="{9E9DE9F0-B608-7D4D-B7CC-CEA5751AB07F}"/>
              </a:ext>
            </a:extLst>
          </p:cNvPr>
          <p:cNvSpPr txBox="1"/>
          <p:nvPr userDrawn="1"/>
        </p:nvSpPr>
        <p:spPr>
          <a:xfrm>
            <a:off x="6999978" y="5338646"/>
            <a:ext cx="2717799" cy="523006"/>
          </a:xfrm>
          <a:prstGeom prst="rect">
            <a:avLst/>
          </a:prstGeom>
          <a:noFill/>
        </p:spPr>
        <p:txBody>
          <a:bodyPr wrap="square" lIns="72000" tIns="45614" rIns="91231" bIns="45614" rtlCol="0" anchor="ctr">
            <a:spAutoFit/>
          </a:bodyPr>
          <a:lstStyle/>
          <a:p>
            <a:r>
              <a:rPr lang="en-US" sz="1400" kern="100" spc="150" dirty="0">
                <a:solidFill>
                  <a:srgbClr val="595959"/>
                </a:solidFill>
                <a:latin typeface="ShellLight"/>
                <a:cs typeface="ShellLight"/>
              </a:rPr>
              <a:t>ACHIEVING </a:t>
            </a:r>
            <a:br>
              <a:rPr lang="en-US" sz="1400" kern="100" spc="150" dirty="0">
                <a:solidFill>
                  <a:srgbClr val="595959"/>
                </a:solidFill>
                <a:latin typeface="ShellLight"/>
                <a:cs typeface="ShellLight"/>
              </a:rPr>
            </a:br>
            <a:r>
              <a:rPr lang="en-US" sz="1400" kern="100" spc="150" dirty="0">
                <a:solidFill>
                  <a:srgbClr val="595959"/>
                </a:solidFill>
                <a:latin typeface="ShellBold" pitchFamily="2" charset="0"/>
                <a:cs typeface="ShellLight"/>
              </a:rPr>
              <a:t>NET-ZERO</a:t>
            </a:r>
            <a:r>
              <a:rPr lang="en-US" sz="1400" kern="100" spc="150" dirty="0">
                <a:solidFill>
                  <a:srgbClr val="595959"/>
                </a:solidFill>
                <a:latin typeface="ShellLight"/>
                <a:cs typeface="ShellLight"/>
              </a:rPr>
              <a:t> </a:t>
            </a:r>
            <a:r>
              <a:rPr lang="en-US" sz="1400" kern="100" spc="200" dirty="0">
                <a:solidFill>
                  <a:srgbClr val="595959"/>
                </a:solidFill>
                <a:latin typeface="ShellBold"/>
                <a:cs typeface="ShellBold"/>
              </a:rPr>
              <a:t>EMISSIONS</a:t>
            </a:r>
          </a:p>
        </p:txBody>
      </p:sp>
      <p:sp>
        <p:nvSpPr>
          <p:cNvPr id="17" name="TextBox 16">
            <a:extLst>
              <a:ext uri="{FF2B5EF4-FFF2-40B4-BE49-F238E27FC236}">
                <a16:creationId xmlns:a16="http://schemas.microsoft.com/office/drawing/2014/main" id="{E63D9AA6-2B9E-094E-8DC6-3A8100DEE87B}"/>
              </a:ext>
            </a:extLst>
          </p:cNvPr>
          <p:cNvSpPr txBox="1"/>
          <p:nvPr userDrawn="1"/>
        </p:nvSpPr>
        <p:spPr>
          <a:xfrm>
            <a:off x="387231" y="3275219"/>
            <a:ext cx="2806700" cy="307562"/>
          </a:xfrm>
          <a:prstGeom prst="rect">
            <a:avLst/>
          </a:prstGeom>
          <a:noFill/>
        </p:spPr>
        <p:txBody>
          <a:bodyPr wrap="square" lIns="72000" tIns="45614" rIns="91231" bIns="45614" rtlCol="0" anchor="ctr">
            <a:spAutoFit/>
          </a:bodyPr>
          <a:lstStyle/>
          <a:p>
            <a:pPr algn="r"/>
            <a:r>
              <a:rPr lang="en-US" sz="1400" kern="100" spc="150" dirty="0">
                <a:solidFill>
                  <a:srgbClr val="595959"/>
                </a:solidFill>
                <a:latin typeface="ShellLight"/>
                <a:cs typeface="ShellLight"/>
              </a:rPr>
              <a:t>RESPECTING</a:t>
            </a:r>
            <a:r>
              <a:rPr lang="en-US" sz="1400" kern="100" spc="150" dirty="0">
                <a:solidFill>
                  <a:srgbClr val="595959"/>
                </a:solidFill>
                <a:latin typeface="ShellBook"/>
                <a:cs typeface="ShellBook"/>
              </a:rPr>
              <a:t> </a:t>
            </a:r>
            <a:r>
              <a:rPr lang="en-US" sz="1400" kern="100" spc="200" dirty="0">
                <a:solidFill>
                  <a:srgbClr val="595959"/>
                </a:solidFill>
                <a:latin typeface="ShellBold"/>
                <a:cs typeface="ShellBold"/>
              </a:rPr>
              <a:t>NATURE</a:t>
            </a:r>
          </a:p>
        </p:txBody>
      </p:sp>
      <p:sp>
        <p:nvSpPr>
          <p:cNvPr id="18" name="TextBox 17">
            <a:extLst>
              <a:ext uri="{FF2B5EF4-FFF2-40B4-BE49-F238E27FC236}">
                <a16:creationId xmlns:a16="http://schemas.microsoft.com/office/drawing/2014/main" id="{7EB0B78C-0F79-E643-91E0-087686099377}"/>
              </a:ext>
            </a:extLst>
          </p:cNvPr>
          <p:cNvSpPr txBox="1"/>
          <p:nvPr userDrawn="1"/>
        </p:nvSpPr>
        <p:spPr>
          <a:xfrm>
            <a:off x="363284" y="5683651"/>
            <a:ext cx="4081615" cy="907834"/>
          </a:xfrm>
          <a:prstGeom prst="rect">
            <a:avLst/>
          </a:prstGeom>
          <a:noFill/>
        </p:spPr>
        <p:txBody>
          <a:bodyPr wrap="square" lIns="0" tIns="0" rIns="91231" bIns="45614" rtlCol="0" anchor="b">
            <a:spAutoFit/>
          </a:bodyPr>
          <a:lstStyle/>
          <a:p>
            <a:r>
              <a:rPr lang="en-US" sz="1400" kern="100" spc="150" dirty="0">
                <a:solidFill>
                  <a:srgbClr val="DD1D21"/>
                </a:solidFill>
                <a:latin typeface="ShellLight"/>
                <a:cs typeface="ShellLight"/>
              </a:rPr>
              <a:t>UNDERPINNED BY </a:t>
            </a:r>
            <a:br>
              <a:rPr lang="en-US" sz="1400" kern="100" spc="150" dirty="0">
                <a:solidFill>
                  <a:srgbClr val="DD1D21"/>
                </a:solidFill>
                <a:latin typeface="ShellLight"/>
                <a:cs typeface="ShellLight"/>
              </a:rPr>
            </a:br>
            <a:r>
              <a:rPr lang="en-US" sz="1400" kern="100" spc="150" dirty="0">
                <a:solidFill>
                  <a:srgbClr val="DD1D21"/>
                </a:solidFill>
                <a:latin typeface="ShellLight"/>
                <a:cs typeface="ShellLight"/>
              </a:rPr>
              <a:t>OUR </a:t>
            </a:r>
            <a:r>
              <a:rPr lang="en-US" sz="1400" kern="100" spc="200" dirty="0">
                <a:solidFill>
                  <a:srgbClr val="DD1D21"/>
                </a:solidFill>
                <a:latin typeface="ShellBold"/>
                <a:cs typeface="ShellBold"/>
              </a:rPr>
              <a:t>CORE VALUES </a:t>
            </a:r>
            <a:br>
              <a:rPr lang="en-US" sz="1400" kern="100" spc="200" dirty="0">
                <a:solidFill>
                  <a:srgbClr val="DD1D21"/>
                </a:solidFill>
                <a:latin typeface="ShellBold"/>
                <a:cs typeface="ShellBold"/>
              </a:rPr>
            </a:br>
            <a:r>
              <a:rPr lang="en-US" sz="1400" kern="100" spc="200" dirty="0">
                <a:solidFill>
                  <a:srgbClr val="DD1D21"/>
                </a:solidFill>
                <a:latin typeface="ShellLight"/>
                <a:cs typeface="ShellLight"/>
              </a:rPr>
              <a:t>AND OUR FOCUS </a:t>
            </a:r>
            <a:br>
              <a:rPr lang="en-US" sz="1400" kern="100" spc="200" dirty="0">
                <a:solidFill>
                  <a:srgbClr val="DD1D21"/>
                </a:solidFill>
                <a:latin typeface="ShellLight"/>
                <a:cs typeface="ShellLight"/>
              </a:rPr>
            </a:br>
            <a:r>
              <a:rPr lang="en-US" sz="1400" kern="100" spc="200" dirty="0">
                <a:solidFill>
                  <a:srgbClr val="DD1D21"/>
                </a:solidFill>
                <a:latin typeface="ShellLight"/>
                <a:cs typeface="ShellLight"/>
              </a:rPr>
              <a:t>ON </a:t>
            </a:r>
            <a:r>
              <a:rPr lang="en-US" sz="1400" kern="100" spc="200" dirty="0">
                <a:solidFill>
                  <a:srgbClr val="DD1D21"/>
                </a:solidFill>
                <a:latin typeface="ShellBold"/>
                <a:cs typeface="ShellBold"/>
              </a:rPr>
              <a:t>SAFETY</a:t>
            </a:r>
          </a:p>
        </p:txBody>
      </p:sp>
      <p:sp>
        <p:nvSpPr>
          <p:cNvPr id="19" name="TextBox 18">
            <a:extLst>
              <a:ext uri="{FF2B5EF4-FFF2-40B4-BE49-F238E27FC236}">
                <a16:creationId xmlns:a16="http://schemas.microsoft.com/office/drawing/2014/main" id="{10A01150-ADF9-5D41-A1E4-46015A11436E}"/>
              </a:ext>
            </a:extLst>
          </p:cNvPr>
          <p:cNvSpPr txBox="1"/>
          <p:nvPr userDrawn="1"/>
        </p:nvSpPr>
        <p:spPr>
          <a:xfrm>
            <a:off x="6860832" y="1466039"/>
            <a:ext cx="3098800" cy="615693"/>
          </a:xfrm>
          <a:prstGeom prst="rect">
            <a:avLst/>
          </a:prstGeom>
          <a:noFill/>
        </p:spPr>
        <p:txBody>
          <a:bodyPr wrap="square" lIns="91231" tIns="72000" rIns="72000" bIns="45614" rtlCol="0" anchor="t">
            <a:spAutoFit/>
          </a:bodyPr>
          <a:lstStyle/>
          <a:p>
            <a:pPr>
              <a:lnSpc>
                <a:spcPct val="110000"/>
              </a:lnSpc>
            </a:pPr>
            <a:r>
              <a:rPr lang="en-GB" sz="1050" dirty="0">
                <a:latin typeface="ShellBook" panose="00000500000000000000" pitchFamily="50" charset="0"/>
              </a:rPr>
              <a:t>Growing value through a dynamic portfolio </a:t>
            </a:r>
            <a:br>
              <a:rPr lang="en-GB" sz="1050" dirty="0">
                <a:latin typeface="ShellBook" panose="00000500000000000000" pitchFamily="50" charset="0"/>
              </a:rPr>
            </a:br>
            <a:r>
              <a:rPr lang="en-GB" sz="1050" dirty="0">
                <a:latin typeface="ShellBook" panose="00000500000000000000" pitchFamily="50" charset="0"/>
              </a:rPr>
              <a:t>and disciplined capital allocation </a:t>
            </a:r>
          </a:p>
          <a:p>
            <a:pPr lvl="0">
              <a:lnSpc>
                <a:spcPct val="110000"/>
              </a:lnSpc>
            </a:pPr>
            <a:endParaRPr lang="en-US" sz="900" dirty="0">
              <a:solidFill>
                <a:srgbClr val="DD1D21"/>
              </a:solidFill>
              <a:latin typeface="ShellBook"/>
              <a:cs typeface="ShellBook"/>
            </a:endParaRPr>
          </a:p>
        </p:txBody>
      </p:sp>
      <p:sp>
        <p:nvSpPr>
          <p:cNvPr id="22" name="TextBox 21">
            <a:extLst>
              <a:ext uri="{FF2B5EF4-FFF2-40B4-BE49-F238E27FC236}">
                <a16:creationId xmlns:a16="http://schemas.microsoft.com/office/drawing/2014/main" id="{AA84D37C-E26D-AA41-A96C-1535559DFDEF}"/>
              </a:ext>
            </a:extLst>
          </p:cNvPr>
          <p:cNvSpPr txBox="1"/>
          <p:nvPr userDrawn="1"/>
        </p:nvSpPr>
        <p:spPr>
          <a:xfrm>
            <a:off x="0" y="3537136"/>
            <a:ext cx="3193931" cy="461549"/>
          </a:xfrm>
          <a:prstGeom prst="rect">
            <a:avLst/>
          </a:prstGeom>
          <a:noFill/>
        </p:spPr>
        <p:txBody>
          <a:bodyPr wrap="square" lIns="72000" tIns="72000" rIns="91231" bIns="45614" rtlCol="0" anchor="t">
            <a:spAutoFit/>
          </a:bodyPr>
          <a:lstStyle/>
          <a:p>
            <a:pPr algn="r">
              <a:lnSpc>
                <a:spcPct val="110000"/>
              </a:lnSpc>
            </a:pPr>
            <a:r>
              <a:rPr lang="en-GB" sz="1050" kern="100" dirty="0">
                <a:latin typeface="ShellBook"/>
              </a:rPr>
              <a:t>Protecting the environment, reducing waste and making a positive contribution to biodiversity</a:t>
            </a:r>
          </a:p>
        </p:txBody>
      </p:sp>
      <p:sp>
        <p:nvSpPr>
          <p:cNvPr id="23" name="TextBox 22">
            <a:extLst>
              <a:ext uri="{FF2B5EF4-FFF2-40B4-BE49-F238E27FC236}">
                <a16:creationId xmlns:a16="http://schemas.microsoft.com/office/drawing/2014/main" id="{12B41818-CA64-F040-8825-FED77E4B82F5}"/>
              </a:ext>
            </a:extLst>
          </p:cNvPr>
          <p:cNvSpPr txBox="1"/>
          <p:nvPr userDrawn="1"/>
        </p:nvSpPr>
        <p:spPr>
          <a:xfrm>
            <a:off x="4737101" y="3358234"/>
            <a:ext cx="2717799" cy="713605"/>
          </a:xfrm>
          <a:prstGeom prst="rect">
            <a:avLst/>
          </a:prstGeom>
          <a:noFill/>
        </p:spPr>
        <p:txBody>
          <a:bodyPr wrap="square" lIns="72000" tIns="72000" rIns="91231" bIns="45614" rtlCol="0" anchor="t">
            <a:spAutoFit/>
          </a:bodyPr>
          <a:lstStyle/>
          <a:p>
            <a:pPr lvl="0" algn="ctr">
              <a:lnSpc>
                <a:spcPct val="110000"/>
              </a:lnSpc>
            </a:pPr>
            <a:r>
              <a:rPr lang="en-US" sz="1200" kern="100" dirty="0">
                <a:solidFill>
                  <a:srgbClr val="DD1D21"/>
                </a:solidFill>
                <a:latin typeface="ShellBook"/>
                <a:cs typeface="ShellBook"/>
              </a:rPr>
              <a:t>Our strategy to accelerate the </a:t>
            </a:r>
            <a:br>
              <a:rPr lang="en-US" sz="1200" kern="100" dirty="0">
                <a:solidFill>
                  <a:srgbClr val="DD1D21"/>
                </a:solidFill>
                <a:latin typeface="ShellBook"/>
                <a:cs typeface="ShellBook"/>
              </a:rPr>
            </a:br>
            <a:r>
              <a:rPr lang="en-US" sz="1200" kern="100" dirty="0">
                <a:solidFill>
                  <a:srgbClr val="DD1D21"/>
                </a:solidFill>
                <a:latin typeface="ShellBook"/>
                <a:cs typeface="ShellBook"/>
              </a:rPr>
              <a:t>transition to net-zero emissions, </a:t>
            </a:r>
            <a:br>
              <a:rPr lang="en-US" sz="1200" kern="100" dirty="0">
                <a:solidFill>
                  <a:srgbClr val="DD1D21"/>
                </a:solidFill>
                <a:latin typeface="ShellBook"/>
                <a:cs typeface="ShellBook"/>
              </a:rPr>
            </a:br>
            <a:r>
              <a:rPr lang="en-US" sz="1200" kern="100" dirty="0">
                <a:solidFill>
                  <a:srgbClr val="DD1D21"/>
                </a:solidFill>
                <a:latin typeface="ShellBook"/>
                <a:cs typeface="ShellBook"/>
              </a:rPr>
              <a:t>purposefully and profitably </a:t>
            </a:r>
            <a:endParaRPr lang="en-US" sz="1200" kern="100" dirty="0">
              <a:solidFill>
                <a:srgbClr val="DD1D21"/>
              </a:solidFill>
              <a:cs typeface="ShellBold"/>
            </a:endParaRPr>
          </a:p>
        </p:txBody>
      </p:sp>
      <p:cxnSp>
        <p:nvCxnSpPr>
          <p:cNvPr id="24" name="Straight Connector 23">
            <a:extLst>
              <a:ext uri="{FF2B5EF4-FFF2-40B4-BE49-F238E27FC236}">
                <a16:creationId xmlns:a16="http://schemas.microsoft.com/office/drawing/2014/main" id="{EA7307B2-B272-7E45-A9B6-2A82A988DC11}"/>
              </a:ext>
            </a:extLst>
          </p:cNvPr>
          <p:cNvCxnSpPr>
            <a:cxnSpLocks/>
          </p:cNvCxnSpPr>
          <p:nvPr userDrawn="1"/>
        </p:nvCxnSpPr>
        <p:spPr>
          <a:xfrm flipH="1">
            <a:off x="4361496" y="1676017"/>
            <a:ext cx="1354491" cy="1354492"/>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7758B8-259F-1942-B56A-4BB0676C111B}"/>
              </a:ext>
            </a:extLst>
          </p:cNvPr>
          <p:cNvCxnSpPr>
            <a:cxnSpLocks/>
          </p:cNvCxnSpPr>
          <p:nvPr userDrawn="1"/>
        </p:nvCxnSpPr>
        <p:spPr>
          <a:xfrm flipH="1" flipV="1">
            <a:off x="4361497" y="3825876"/>
            <a:ext cx="1143689" cy="1143689"/>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90EF0C0E-AECA-E944-A328-6A4F528C121D}"/>
              </a:ext>
            </a:extLst>
          </p:cNvPr>
          <p:cNvSpPr txBox="1">
            <a:spLocks/>
          </p:cNvSpPr>
          <p:nvPr userDrawn="1"/>
        </p:nvSpPr>
        <p:spPr bwMode="auto">
          <a:xfrm>
            <a:off x="363285" y="1187067"/>
            <a:ext cx="4205013" cy="4889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70" rtl="0" eaLnBrk="1" latinLnBrk="0" hangingPunct="1">
              <a:lnSpc>
                <a:spcPct val="100000"/>
              </a:lnSpc>
              <a:spcBef>
                <a:spcPct val="0"/>
              </a:spcBef>
              <a:buNone/>
              <a:defRPr sz="2800" b="0" kern="1200" cap="none" spc="200" baseline="0">
                <a:solidFill>
                  <a:schemeClr val="tx1"/>
                </a:solidFill>
                <a:latin typeface="+mj-lt"/>
                <a:ea typeface="+mj-ea"/>
                <a:cs typeface="+mj-cs"/>
              </a:defRPr>
            </a:lvl1pPr>
          </a:lstStyle>
          <a:p>
            <a:pPr lvl="0" defTabSz="914400">
              <a:spcBef>
                <a:spcPts val="0"/>
              </a:spcBef>
            </a:pPr>
            <a:r>
              <a:rPr lang="en-US" sz="1800" kern="100" dirty="0">
                <a:solidFill>
                  <a:srgbClr val="DD1D21"/>
                </a:solidFill>
                <a:latin typeface="ShellBold"/>
                <a:cs typeface="ShellBold"/>
              </a:rPr>
              <a:t>THE SHELL INVESTMENT CASE</a:t>
            </a:r>
            <a:endParaRPr lang="en-US" sz="1800" kern="100" dirty="0">
              <a:solidFill>
                <a:srgbClr val="DD1D21"/>
              </a:solidFill>
              <a:cs typeface="ShellBold"/>
            </a:endParaRPr>
          </a:p>
        </p:txBody>
      </p:sp>
      <p:sp>
        <p:nvSpPr>
          <p:cNvPr id="27" name="Title 2">
            <a:extLst>
              <a:ext uri="{FF2B5EF4-FFF2-40B4-BE49-F238E27FC236}">
                <a16:creationId xmlns:a16="http://schemas.microsoft.com/office/drawing/2014/main" id="{E38FA1BE-9825-9D4E-B996-3AF03D36AF72}"/>
              </a:ext>
            </a:extLst>
          </p:cNvPr>
          <p:cNvSpPr txBox="1">
            <a:spLocks/>
          </p:cNvSpPr>
          <p:nvPr userDrawn="1"/>
        </p:nvSpPr>
        <p:spPr bwMode="auto">
          <a:xfrm>
            <a:off x="4373881" y="2698356"/>
            <a:ext cx="3444239" cy="488950"/>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defTabSz="1219170" rtl="0" eaLnBrk="1" latinLnBrk="0" hangingPunct="1">
              <a:lnSpc>
                <a:spcPct val="100000"/>
              </a:lnSpc>
              <a:spcBef>
                <a:spcPct val="0"/>
              </a:spcBef>
              <a:buNone/>
              <a:defRPr sz="2800" b="0" kern="1200" cap="none" spc="200" baseline="0">
                <a:solidFill>
                  <a:schemeClr val="tx1"/>
                </a:solidFill>
                <a:latin typeface="+mj-lt"/>
                <a:ea typeface="+mj-ea"/>
                <a:cs typeface="+mj-cs"/>
              </a:defRPr>
            </a:lvl1pPr>
          </a:lstStyle>
          <a:p>
            <a:pPr lvl="0" algn="ctr" defTabSz="914400">
              <a:spcBef>
                <a:spcPts val="0"/>
              </a:spcBef>
            </a:pPr>
            <a:r>
              <a:rPr lang="en-US" sz="2200" kern="100" dirty="0">
                <a:solidFill>
                  <a:schemeClr val="accent2"/>
                </a:solidFill>
                <a:latin typeface="ShellLight" pitchFamily="2" charset="0"/>
                <a:cs typeface="ShellBold"/>
              </a:rPr>
              <a:t>POWERING</a:t>
            </a:r>
            <a:r>
              <a:rPr lang="en-US" sz="2200" kern="100" dirty="0">
                <a:solidFill>
                  <a:schemeClr val="accent2"/>
                </a:solidFill>
                <a:cs typeface="ShellBold"/>
              </a:rPr>
              <a:t> </a:t>
            </a:r>
            <a:br>
              <a:rPr lang="en-US" sz="2200" kern="100" dirty="0">
                <a:solidFill>
                  <a:schemeClr val="accent2"/>
                </a:solidFill>
                <a:cs typeface="ShellBold"/>
              </a:rPr>
            </a:br>
            <a:r>
              <a:rPr lang="en-US" sz="2200" kern="100" dirty="0">
                <a:solidFill>
                  <a:schemeClr val="accent2"/>
                </a:solidFill>
                <a:latin typeface="ShellBold"/>
                <a:cs typeface="ShellBold"/>
              </a:rPr>
              <a:t>PROGRESS</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28" name="TextBox 27">
            <a:extLst>
              <a:ext uri="{FF2B5EF4-FFF2-40B4-BE49-F238E27FC236}">
                <a16:creationId xmlns:a16="http://schemas.microsoft.com/office/drawing/2014/main" id="{54DAF227-B255-EE46-81EA-EDAF17624009}"/>
              </a:ext>
            </a:extLst>
          </p:cNvPr>
          <p:cNvSpPr txBox="1"/>
          <p:nvPr userDrawn="1"/>
        </p:nvSpPr>
        <p:spPr>
          <a:xfrm>
            <a:off x="6999978" y="5824410"/>
            <a:ext cx="3292228" cy="461549"/>
          </a:xfrm>
          <a:prstGeom prst="rect">
            <a:avLst/>
          </a:prstGeom>
          <a:noFill/>
        </p:spPr>
        <p:txBody>
          <a:bodyPr wrap="square" lIns="72000" tIns="72000" rIns="91231" bIns="45614" rtlCol="0" anchor="t">
            <a:spAutoFit/>
          </a:bodyPr>
          <a:lstStyle/>
          <a:p>
            <a:pPr lvl="0" defTabSz="357708">
              <a:lnSpc>
                <a:spcPct val="110000"/>
              </a:lnSpc>
              <a:buClr>
                <a:srgbClr val="DD1D21"/>
              </a:buClr>
              <a:buSzPct val="85000"/>
            </a:pPr>
            <a:r>
              <a:rPr lang="en-GB" sz="1050" kern="100" dirty="0">
                <a:solidFill>
                  <a:srgbClr val="595959"/>
                </a:solidFill>
                <a:latin typeface="ShellBook"/>
              </a:rPr>
              <a:t>Working with our customers and across sectors to accelerate the transition to net-zero emissions</a:t>
            </a:r>
            <a:endParaRPr lang="en-US" sz="1050" kern="100" dirty="0">
              <a:solidFill>
                <a:srgbClr val="595959"/>
              </a:solidFill>
              <a:latin typeface="ShellBook"/>
              <a:cs typeface="ShellBook"/>
            </a:endParaRPr>
          </a:p>
        </p:txBody>
      </p:sp>
      <p:sp>
        <p:nvSpPr>
          <p:cNvPr id="29" name="TextBox 28">
            <a:extLst>
              <a:ext uri="{FF2B5EF4-FFF2-40B4-BE49-F238E27FC236}">
                <a16:creationId xmlns:a16="http://schemas.microsoft.com/office/drawing/2014/main" id="{7DF832D3-CD90-EE4D-90DB-E6420850D637}"/>
              </a:ext>
            </a:extLst>
          </p:cNvPr>
          <p:cNvSpPr txBox="1"/>
          <p:nvPr userDrawn="1"/>
        </p:nvSpPr>
        <p:spPr>
          <a:xfrm>
            <a:off x="8933551" y="3537136"/>
            <a:ext cx="3254151" cy="461549"/>
          </a:xfrm>
          <a:prstGeom prst="rect">
            <a:avLst/>
          </a:prstGeom>
          <a:noFill/>
        </p:spPr>
        <p:txBody>
          <a:bodyPr wrap="square" lIns="72000" tIns="72000" rIns="91231" bIns="45614" rtlCol="0" anchor="t">
            <a:spAutoFit/>
          </a:bodyPr>
          <a:lstStyle/>
          <a:p>
            <a:pPr>
              <a:lnSpc>
                <a:spcPct val="110000"/>
              </a:lnSpc>
            </a:pPr>
            <a:r>
              <a:rPr lang="en-US" sz="1050" kern="100" dirty="0">
                <a:latin typeface="ShellBook"/>
                <a:cs typeface="ShellBook"/>
              </a:rPr>
              <a:t>Powering lives through our products and activities, and by supporting an inclusive society</a:t>
            </a:r>
          </a:p>
        </p:txBody>
      </p:sp>
    </p:spTree>
    <p:extLst>
      <p:ext uri="{BB962C8B-B14F-4D97-AF65-F5344CB8AC3E}">
        <p14:creationId xmlns:p14="http://schemas.microsoft.com/office/powerpoint/2010/main" val="148384306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PP Framework 2">
    <p:bg>
      <p:bgPr>
        <a:solidFill>
          <a:schemeClr val="bg1"/>
        </a:solidFill>
        <a:effectLst/>
      </p:bgPr>
    </p:bg>
    <p:spTree>
      <p:nvGrpSpPr>
        <p:cNvPr id="1" name=""/>
        <p:cNvGrpSpPr/>
        <p:nvPr/>
      </p:nvGrpSpPr>
      <p:grpSpPr>
        <a:xfrm>
          <a:off x="0" y="0"/>
          <a:ext cx="0" cy="0"/>
          <a:chOff x="0" y="0"/>
          <a:chExt cx="0" cy="0"/>
        </a:xfrm>
      </p:grpSpPr>
      <p:pic>
        <p:nvPicPr>
          <p:cNvPr id="31" name="Google Shape;126;p11">
            <a:extLst>
              <a:ext uri="{FF2B5EF4-FFF2-40B4-BE49-F238E27FC236}">
                <a16:creationId xmlns:a16="http://schemas.microsoft.com/office/drawing/2014/main" id="{C7D90129-767D-F440-835A-CCA8E41F958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660"/>
          </a:xfrm>
          <a:prstGeom prst="rect">
            <a:avLst/>
          </a:prstGeom>
          <a:noFill/>
          <a:ln>
            <a:noFill/>
          </a:ln>
        </p:spPr>
      </p:pic>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4" name="TextBox 3" descr="CONFIDENTIAL_TAG_0xFFEE">
            <a:extLst>
              <a:ext uri="{FF2B5EF4-FFF2-40B4-BE49-F238E27FC236}">
                <a16:creationId xmlns:a16="http://schemas.microsoft.com/office/drawing/2014/main" id="{4CAF28D1-1AF9-4B41-82D5-5842DBC94B1C}"/>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pic>
        <p:nvPicPr>
          <p:cNvPr id="41" name="Google Shape;120;p10">
            <a:extLst>
              <a:ext uri="{FF2B5EF4-FFF2-40B4-BE49-F238E27FC236}">
                <a16:creationId xmlns:a16="http://schemas.microsoft.com/office/drawing/2014/main" id="{DD06C89E-4158-2847-9722-C27C49A8B931}"/>
              </a:ext>
            </a:extLst>
          </p:cNvPr>
          <p:cNvPicPr preferRelativeResize="0"/>
          <p:nvPr userDrawn="1"/>
        </p:nvPicPr>
        <p:blipFill>
          <a:blip r:embed="rId3" cstate="email">
            <a:alphaModFix/>
            <a:extLst>
              <a:ext uri="{28A0092B-C50C-407E-A947-70E740481C1C}">
                <a14:useLocalDpi xmlns:a14="http://schemas.microsoft.com/office/drawing/2010/main"/>
              </a:ext>
            </a:extLst>
          </a:blip>
          <a:stretch>
            <a:fillRect/>
          </a:stretch>
        </p:blipFill>
        <p:spPr>
          <a:xfrm>
            <a:off x="1031090" y="3055147"/>
            <a:ext cx="10129301" cy="908805"/>
          </a:xfrm>
          <a:prstGeom prst="rect">
            <a:avLst/>
          </a:prstGeom>
          <a:noFill/>
          <a:ln>
            <a:noFill/>
          </a:ln>
        </p:spPr>
      </p:pic>
      <p:sp>
        <p:nvSpPr>
          <p:cNvPr id="42" name="Google Shape;121;p10">
            <a:extLst>
              <a:ext uri="{FF2B5EF4-FFF2-40B4-BE49-F238E27FC236}">
                <a16:creationId xmlns:a16="http://schemas.microsoft.com/office/drawing/2014/main" id="{D82928FA-C204-6C43-B329-182819B72BE2}"/>
              </a:ext>
            </a:extLst>
          </p:cNvPr>
          <p:cNvSpPr txBox="1"/>
          <p:nvPr userDrawn="1"/>
        </p:nvSpPr>
        <p:spPr>
          <a:xfrm>
            <a:off x="159" y="4246833"/>
            <a:ext cx="12191484" cy="1371859"/>
          </a:xfrm>
          <a:prstGeom prst="rect">
            <a:avLst/>
          </a:prstGeom>
          <a:noFill/>
          <a:ln>
            <a:noFill/>
          </a:ln>
        </p:spPr>
        <p:txBody>
          <a:bodyPr spcFirstLastPara="1" wrap="square" lIns="96754" tIns="96754" rIns="96754" bIns="96754" anchor="t" anchorCtr="0">
            <a:noAutofit/>
          </a:bodyPr>
          <a:lstStyle/>
          <a:p>
            <a:pPr lvl="0" algn="ctr"/>
            <a:r>
              <a:rPr lang="en-GB" sz="1270" dirty="0">
                <a:solidFill>
                  <a:schemeClr val="dk1"/>
                </a:solidFill>
                <a:latin typeface="ShellMedium" pitchFamily="2" charset="0"/>
                <a:ea typeface="Roboto"/>
                <a:cs typeface="Roboto"/>
                <a:sym typeface="Roboto"/>
              </a:rPr>
              <a:t>Powering Progress sets out Shell's strategy, enabling us to talk about our goals </a:t>
            </a:r>
            <a:br>
              <a:rPr lang="en-GB" sz="1270" dirty="0">
                <a:solidFill>
                  <a:schemeClr val="dk1"/>
                </a:solidFill>
                <a:latin typeface="ShellMedium" pitchFamily="2" charset="0"/>
                <a:ea typeface="Roboto"/>
                <a:cs typeface="Roboto"/>
                <a:sym typeface="Roboto"/>
              </a:rPr>
            </a:br>
            <a:r>
              <a:rPr lang="en-GB" sz="1270" dirty="0">
                <a:solidFill>
                  <a:schemeClr val="dk1"/>
                </a:solidFill>
                <a:latin typeface="ShellMedium" pitchFamily="2" charset="0"/>
                <a:ea typeface="Roboto"/>
                <a:cs typeface="Roboto"/>
                <a:sym typeface="Roboto"/>
              </a:rPr>
              <a:t>and future in a powerful, cohesive, creative way.</a:t>
            </a:r>
          </a:p>
          <a:p>
            <a:pPr lvl="0" algn="ctr"/>
            <a:br>
              <a:rPr lang="en-GB" sz="1270" dirty="0">
                <a:solidFill>
                  <a:schemeClr val="dk1"/>
                </a:solidFill>
                <a:latin typeface="ShellMedium" pitchFamily="2" charset="0"/>
                <a:ea typeface="Roboto"/>
                <a:cs typeface="Roboto"/>
                <a:sym typeface="Roboto"/>
              </a:rPr>
            </a:br>
            <a:r>
              <a:rPr lang="en-GB" sz="1270" dirty="0">
                <a:solidFill>
                  <a:schemeClr val="dk1"/>
                </a:solidFill>
                <a:latin typeface="ShellBook" pitchFamily="2" charset="0"/>
                <a:ea typeface="Roboto"/>
                <a:cs typeface="Roboto"/>
                <a:sym typeface="Roboto"/>
              </a:rPr>
              <a:t>This toolkit is designed to help create communications for a wide set of stakeholders, customers </a:t>
            </a:r>
            <a:br>
              <a:rPr lang="en-GB" sz="1270" dirty="0">
                <a:solidFill>
                  <a:schemeClr val="dk1"/>
                </a:solidFill>
                <a:latin typeface="ShellBook" pitchFamily="2" charset="0"/>
                <a:ea typeface="Roboto"/>
                <a:cs typeface="Roboto"/>
                <a:sym typeface="Roboto"/>
              </a:rPr>
            </a:br>
            <a:r>
              <a:rPr lang="en-GB" sz="1270" dirty="0">
                <a:solidFill>
                  <a:schemeClr val="dk1"/>
                </a:solidFill>
                <a:latin typeface="ShellBook" pitchFamily="2" charset="0"/>
                <a:ea typeface="Roboto"/>
                <a:cs typeface="Roboto"/>
                <a:sym typeface="Roboto"/>
              </a:rPr>
              <a:t>and staff so that they can better understand and be inspired by Shell's strategy and actions.</a:t>
            </a:r>
          </a:p>
          <a:p>
            <a:pPr lvl="0" algn="ctr"/>
            <a:br>
              <a:rPr lang="en-GB" sz="1270" dirty="0">
                <a:solidFill>
                  <a:schemeClr val="dk1"/>
                </a:solidFill>
                <a:latin typeface="ShellBook" pitchFamily="2" charset="0"/>
                <a:ea typeface="Roboto"/>
                <a:cs typeface="Roboto"/>
                <a:sym typeface="Roboto"/>
              </a:rPr>
            </a:br>
            <a:endParaRPr sz="1270" b="1" dirty="0">
              <a:solidFill>
                <a:schemeClr val="dk1"/>
              </a:solidFill>
              <a:latin typeface="ShellBook" pitchFamily="2" charset="0"/>
              <a:ea typeface="Roboto"/>
              <a:cs typeface="Roboto"/>
              <a:sym typeface="Roboto"/>
            </a:endParaRPr>
          </a:p>
        </p:txBody>
      </p:sp>
      <p:sp>
        <p:nvSpPr>
          <p:cNvPr id="47" name="Google Shape;127;p11">
            <a:extLst>
              <a:ext uri="{FF2B5EF4-FFF2-40B4-BE49-F238E27FC236}">
                <a16:creationId xmlns:a16="http://schemas.microsoft.com/office/drawing/2014/main" id="{006B4FF8-9B5E-884B-9943-AD7019809705}"/>
              </a:ext>
            </a:extLst>
          </p:cNvPr>
          <p:cNvSpPr txBox="1"/>
          <p:nvPr userDrawn="1"/>
        </p:nvSpPr>
        <p:spPr>
          <a:xfrm>
            <a:off x="517078" y="525663"/>
            <a:ext cx="3791107" cy="1371859"/>
          </a:xfrm>
          <a:prstGeom prst="rect">
            <a:avLst/>
          </a:prstGeom>
          <a:noFill/>
          <a:ln>
            <a:noFill/>
          </a:ln>
        </p:spPr>
        <p:txBody>
          <a:bodyPr spcFirstLastPara="1" wrap="square" lIns="0" tIns="0" rIns="0" bIns="96754" anchor="t" anchorCtr="0">
            <a:noAutofit/>
          </a:bodyPr>
          <a:lstStyle/>
          <a:p>
            <a:r>
              <a:rPr lang="en-GB" sz="1111" dirty="0">
                <a:solidFill>
                  <a:schemeClr val="dk1"/>
                </a:solidFill>
                <a:latin typeface="ShellBold" pitchFamily="2" charset="0"/>
                <a:ea typeface="Roboto"/>
                <a:cs typeface="Roboto"/>
                <a:sym typeface="Roboto"/>
              </a:rPr>
              <a:t>WHAT IS IT?</a:t>
            </a:r>
          </a:p>
          <a:p>
            <a:endParaRPr lang="en-GB" sz="1111" b="1" dirty="0">
              <a:solidFill>
                <a:schemeClr val="dk1"/>
              </a:solidFill>
              <a:latin typeface="ShellBold" pitchFamily="2" charset="0"/>
              <a:ea typeface="Roboto"/>
              <a:cs typeface="Roboto"/>
              <a:sym typeface="Roboto"/>
            </a:endParaRPr>
          </a:p>
          <a:p>
            <a:endParaRPr lang="en-GB" sz="1111" dirty="0">
              <a:solidFill>
                <a:schemeClr val="dk1"/>
              </a:solidFill>
              <a:latin typeface="ShellBold" pitchFamily="2" charset="0"/>
              <a:ea typeface="Roboto"/>
              <a:cs typeface="Roboto"/>
              <a:sym typeface="Roboto"/>
            </a:endParaRPr>
          </a:p>
        </p:txBody>
      </p:sp>
      <p:cxnSp>
        <p:nvCxnSpPr>
          <p:cNvPr id="49" name="Google Shape;128;p11">
            <a:extLst>
              <a:ext uri="{FF2B5EF4-FFF2-40B4-BE49-F238E27FC236}">
                <a16:creationId xmlns:a16="http://schemas.microsoft.com/office/drawing/2014/main" id="{249CE7BA-2E3E-A64A-9F8D-F576202BC195}"/>
              </a:ext>
            </a:extLst>
          </p:cNvPr>
          <p:cNvCxnSpPr/>
          <p:nvPr userDrawn="1"/>
        </p:nvCxnSpPr>
        <p:spPr>
          <a:xfrm>
            <a:off x="517078" y="445021"/>
            <a:ext cx="20700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26652877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PP Framework 2">
    <p:bg>
      <p:bgPr>
        <a:solidFill>
          <a:schemeClr val="bg1"/>
        </a:solidFill>
        <a:effectLst/>
      </p:bgPr>
    </p:bg>
    <p:spTree>
      <p:nvGrpSpPr>
        <p:cNvPr id="1" name=""/>
        <p:cNvGrpSpPr/>
        <p:nvPr/>
      </p:nvGrpSpPr>
      <p:grpSpPr>
        <a:xfrm>
          <a:off x="0" y="0"/>
          <a:ext cx="0" cy="0"/>
          <a:chOff x="0" y="0"/>
          <a:chExt cx="0" cy="0"/>
        </a:xfrm>
      </p:grpSpPr>
      <p:pic>
        <p:nvPicPr>
          <p:cNvPr id="31" name="Google Shape;126;p11">
            <a:extLst>
              <a:ext uri="{FF2B5EF4-FFF2-40B4-BE49-F238E27FC236}">
                <a16:creationId xmlns:a16="http://schemas.microsoft.com/office/drawing/2014/main" id="{C7D90129-767D-F440-835A-CCA8E41F958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660"/>
          </a:xfrm>
          <a:prstGeom prst="rect">
            <a:avLst/>
          </a:prstGeom>
          <a:noFill/>
          <a:ln>
            <a:noFill/>
          </a:ln>
        </p:spPr>
      </p:pic>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4" name="TextBox 3" descr="CONFIDENTIAL_TAG_0xFFEE">
            <a:extLst>
              <a:ext uri="{FF2B5EF4-FFF2-40B4-BE49-F238E27FC236}">
                <a16:creationId xmlns:a16="http://schemas.microsoft.com/office/drawing/2014/main" id="{4CAF28D1-1AF9-4B41-82D5-5842DBC94B1C}"/>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9" name="Google Shape;129;p11">
            <a:extLst>
              <a:ext uri="{FF2B5EF4-FFF2-40B4-BE49-F238E27FC236}">
                <a16:creationId xmlns:a16="http://schemas.microsoft.com/office/drawing/2014/main" id="{D693A1E9-D5CB-4942-9331-FE94ED916099}"/>
              </a:ext>
            </a:extLst>
          </p:cNvPr>
          <p:cNvSpPr txBox="1"/>
          <p:nvPr userDrawn="1"/>
        </p:nvSpPr>
        <p:spPr>
          <a:xfrm>
            <a:off x="563499" y="4179976"/>
            <a:ext cx="2920559" cy="1371859"/>
          </a:xfrm>
          <a:prstGeom prst="rect">
            <a:avLst/>
          </a:prstGeom>
          <a:noFill/>
          <a:ln>
            <a:noFill/>
          </a:ln>
        </p:spPr>
        <p:txBody>
          <a:bodyPr spcFirstLastPara="1" wrap="square" lIns="0" tIns="0" rIns="0" bIns="96754" anchor="t" anchorCtr="0">
            <a:noAutofit/>
          </a:bodyPr>
          <a:lstStyle/>
          <a:p>
            <a:pPr algn="ctr"/>
            <a:r>
              <a:rPr lang="en" sz="1270" dirty="0">
                <a:solidFill>
                  <a:schemeClr val="accent2"/>
                </a:solidFill>
                <a:latin typeface="ShellBold" pitchFamily="2" charset="0"/>
                <a:ea typeface="Roboto"/>
                <a:cs typeface="Roboto"/>
                <a:sym typeface="Roboto"/>
              </a:rPr>
              <a:t>1. Provide consistency and cohesion across our strategy</a:t>
            </a:r>
            <a:endParaRPr sz="1270" dirty="0">
              <a:solidFill>
                <a:schemeClr val="accent2"/>
              </a:solidFill>
              <a:latin typeface="ShellBold" pitchFamily="2" charset="0"/>
              <a:ea typeface="Roboto"/>
              <a:cs typeface="Roboto"/>
              <a:sym typeface="Roboto"/>
            </a:endParaRPr>
          </a:p>
          <a:p>
            <a:pPr algn="ctr"/>
            <a:endParaRPr sz="1270" dirty="0">
              <a:solidFill>
                <a:schemeClr val="dk1"/>
              </a:solidFill>
              <a:latin typeface="ShellBook" pitchFamily="2" charset="0"/>
              <a:ea typeface="Roboto"/>
              <a:cs typeface="Roboto"/>
              <a:sym typeface="Roboto"/>
            </a:endParaRPr>
          </a:p>
          <a:p>
            <a:pPr algn="ctr"/>
            <a:r>
              <a:rPr lang="en" sz="1058" dirty="0">
                <a:solidFill>
                  <a:schemeClr val="dk1"/>
                </a:solidFill>
                <a:latin typeface="ShellBook" pitchFamily="2" charset="0"/>
                <a:ea typeface="Roboto"/>
                <a:cs typeface="Roboto"/>
                <a:sym typeface="Roboto"/>
              </a:rPr>
              <a:t>Driving greater impact and cut-through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in a crowded media environment.</a:t>
            </a:r>
            <a:endParaRPr sz="1058" dirty="0">
              <a:solidFill>
                <a:schemeClr val="dk1"/>
              </a:solidFill>
              <a:latin typeface="ShellBook" pitchFamily="2" charset="0"/>
              <a:ea typeface="Roboto"/>
              <a:cs typeface="Roboto"/>
              <a:sym typeface="Roboto"/>
            </a:endParaRPr>
          </a:p>
          <a:p>
            <a:pPr algn="ctr"/>
            <a:endParaRPr sz="1270" dirty="0">
              <a:solidFill>
                <a:schemeClr val="dk1"/>
              </a:solidFill>
              <a:latin typeface="ShellBook" pitchFamily="2" charset="0"/>
              <a:ea typeface="Roboto"/>
              <a:cs typeface="Roboto"/>
              <a:sym typeface="Roboto"/>
            </a:endParaRPr>
          </a:p>
          <a:p>
            <a:endParaRPr sz="1905" dirty="0">
              <a:solidFill>
                <a:schemeClr val="dk1"/>
              </a:solidFill>
              <a:latin typeface="ShellBook" pitchFamily="2" charset="0"/>
              <a:ea typeface="Roboto"/>
              <a:cs typeface="Roboto"/>
              <a:sym typeface="Roboto"/>
            </a:endParaRPr>
          </a:p>
        </p:txBody>
      </p:sp>
      <p:sp>
        <p:nvSpPr>
          <p:cNvPr id="10" name="Google Shape;130;p11">
            <a:extLst>
              <a:ext uri="{FF2B5EF4-FFF2-40B4-BE49-F238E27FC236}">
                <a16:creationId xmlns:a16="http://schemas.microsoft.com/office/drawing/2014/main" id="{BDE81211-E084-C342-9157-582E5F4C6940}"/>
              </a:ext>
            </a:extLst>
          </p:cNvPr>
          <p:cNvSpPr txBox="1"/>
          <p:nvPr userDrawn="1"/>
        </p:nvSpPr>
        <p:spPr>
          <a:xfrm>
            <a:off x="8778173" y="4129336"/>
            <a:ext cx="2768483" cy="1371859"/>
          </a:xfrm>
          <a:prstGeom prst="rect">
            <a:avLst/>
          </a:prstGeom>
          <a:noFill/>
          <a:ln>
            <a:noFill/>
          </a:ln>
        </p:spPr>
        <p:txBody>
          <a:bodyPr spcFirstLastPara="1" wrap="square" lIns="0" tIns="0" rIns="0" bIns="96754" anchor="t" anchorCtr="0">
            <a:noAutofit/>
          </a:bodyPr>
          <a:lstStyle/>
          <a:p>
            <a:pPr algn="ctr"/>
            <a:r>
              <a:rPr lang="en" sz="1270" dirty="0">
                <a:solidFill>
                  <a:schemeClr val="accent2"/>
                </a:solidFill>
                <a:latin typeface="ShellBold" pitchFamily="2" charset="0"/>
                <a:ea typeface="Roboto"/>
                <a:cs typeface="Roboto"/>
                <a:sym typeface="Roboto"/>
              </a:rPr>
              <a:t>3. Drive efficiency, </a:t>
            </a:r>
            <a:br>
              <a:rPr lang="en" sz="1270" dirty="0">
                <a:solidFill>
                  <a:schemeClr val="accent2"/>
                </a:solidFill>
                <a:latin typeface="ShellBold" pitchFamily="2" charset="0"/>
                <a:ea typeface="Roboto"/>
                <a:cs typeface="Roboto"/>
                <a:sym typeface="Roboto"/>
              </a:rPr>
            </a:br>
            <a:r>
              <a:rPr lang="en" sz="1270" dirty="0">
                <a:solidFill>
                  <a:schemeClr val="accent2"/>
                </a:solidFill>
                <a:latin typeface="ShellBold" pitchFamily="2" charset="0"/>
                <a:ea typeface="Roboto"/>
                <a:cs typeface="Roboto"/>
                <a:sym typeface="Roboto"/>
              </a:rPr>
              <a:t>maintain creative flexibility</a:t>
            </a:r>
            <a:endParaRPr sz="1270" dirty="0">
              <a:solidFill>
                <a:schemeClr val="accent2"/>
              </a:solidFill>
              <a:latin typeface="ShellBold" pitchFamily="2" charset="0"/>
              <a:ea typeface="Roboto"/>
              <a:cs typeface="Roboto"/>
              <a:sym typeface="Roboto"/>
            </a:endParaRPr>
          </a:p>
          <a:p>
            <a:pPr algn="ctr"/>
            <a:endParaRPr sz="1270" dirty="0">
              <a:solidFill>
                <a:schemeClr val="dk1"/>
              </a:solidFill>
              <a:latin typeface="ShellBook" pitchFamily="2" charset="0"/>
              <a:ea typeface="Roboto"/>
              <a:cs typeface="Roboto"/>
              <a:sym typeface="Roboto"/>
            </a:endParaRPr>
          </a:p>
          <a:p>
            <a:pPr algn="ctr"/>
            <a:r>
              <a:rPr lang="en" sz="1058" dirty="0">
                <a:solidFill>
                  <a:schemeClr val="dk1"/>
                </a:solidFill>
                <a:latin typeface="ShellBook" pitchFamily="2" charset="0"/>
                <a:ea typeface="Roboto"/>
                <a:cs typeface="Roboto"/>
                <a:sym typeface="Roboto"/>
              </a:rPr>
              <a:t>A dynamic suite of assets that can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be tailored to suit different needs.</a:t>
            </a:r>
            <a:endParaRPr sz="1058" dirty="0">
              <a:solidFill>
                <a:schemeClr val="dk1"/>
              </a:solidFill>
              <a:latin typeface="ShellBook" pitchFamily="2" charset="0"/>
              <a:ea typeface="Roboto"/>
              <a:cs typeface="Roboto"/>
              <a:sym typeface="Roboto"/>
            </a:endParaRPr>
          </a:p>
        </p:txBody>
      </p:sp>
      <p:sp>
        <p:nvSpPr>
          <p:cNvPr id="12" name="Google Shape;131;p11">
            <a:extLst>
              <a:ext uri="{FF2B5EF4-FFF2-40B4-BE49-F238E27FC236}">
                <a16:creationId xmlns:a16="http://schemas.microsoft.com/office/drawing/2014/main" id="{D65BBDC0-FBBA-F743-96BC-D56580D29896}"/>
              </a:ext>
            </a:extLst>
          </p:cNvPr>
          <p:cNvSpPr txBox="1"/>
          <p:nvPr userDrawn="1"/>
        </p:nvSpPr>
        <p:spPr>
          <a:xfrm>
            <a:off x="4564028" y="4179976"/>
            <a:ext cx="3063428" cy="1371859"/>
          </a:xfrm>
          <a:prstGeom prst="rect">
            <a:avLst/>
          </a:prstGeom>
          <a:noFill/>
          <a:ln>
            <a:noFill/>
          </a:ln>
        </p:spPr>
        <p:txBody>
          <a:bodyPr spcFirstLastPara="1" wrap="square" lIns="0" tIns="0" rIns="0" bIns="96754" anchor="t" anchorCtr="0">
            <a:noAutofit/>
          </a:bodyPr>
          <a:lstStyle/>
          <a:p>
            <a:pPr algn="ctr"/>
            <a:r>
              <a:rPr lang="en" sz="1270" dirty="0">
                <a:solidFill>
                  <a:schemeClr val="accent2"/>
                </a:solidFill>
                <a:latin typeface="ShellBold" pitchFamily="2" charset="0"/>
                <a:ea typeface="Roboto"/>
                <a:cs typeface="Roboto"/>
                <a:sym typeface="Roboto"/>
              </a:rPr>
              <a:t>2. Show Shell as a trusted leader </a:t>
            </a:r>
            <a:br>
              <a:rPr lang="en" sz="1270" dirty="0">
                <a:solidFill>
                  <a:schemeClr val="accent2"/>
                </a:solidFill>
                <a:latin typeface="ShellBold" pitchFamily="2" charset="0"/>
                <a:ea typeface="Roboto"/>
                <a:cs typeface="Roboto"/>
                <a:sym typeface="Roboto"/>
              </a:rPr>
            </a:br>
            <a:r>
              <a:rPr lang="en" sz="1270" dirty="0">
                <a:solidFill>
                  <a:schemeClr val="accent2"/>
                </a:solidFill>
                <a:latin typeface="ShellBold" pitchFamily="2" charset="0"/>
                <a:ea typeface="Roboto"/>
                <a:cs typeface="Roboto"/>
                <a:sym typeface="Roboto"/>
              </a:rPr>
              <a:t>of the energy transition</a:t>
            </a:r>
            <a:endParaRPr sz="1270" dirty="0">
              <a:solidFill>
                <a:schemeClr val="accent2"/>
              </a:solidFill>
              <a:latin typeface="ShellBold" pitchFamily="2" charset="0"/>
              <a:ea typeface="Roboto"/>
              <a:cs typeface="Roboto"/>
              <a:sym typeface="Roboto"/>
            </a:endParaRPr>
          </a:p>
          <a:p>
            <a:pPr algn="ctr"/>
            <a:endParaRPr sz="1270" dirty="0">
              <a:solidFill>
                <a:schemeClr val="dk1"/>
              </a:solidFill>
              <a:latin typeface="ShellBook" pitchFamily="2" charset="0"/>
              <a:ea typeface="Roboto"/>
              <a:cs typeface="Roboto"/>
              <a:sym typeface="Roboto"/>
            </a:endParaRPr>
          </a:p>
          <a:p>
            <a:pPr algn="ctr"/>
            <a:r>
              <a:rPr lang="en" sz="1058" dirty="0">
                <a:solidFill>
                  <a:schemeClr val="dk1"/>
                </a:solidFill>
                <a:latin typeface="ShellBook" pitchFamily="2" charset="0"/>
                <a:ea typeface="Roboto"/>
                <a:cs typeface="Roboto"/>
                <a:sym typeface="Roboto"/>
              </a:rPr>
              <a:t>Communicating with authenticity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and a </a:t>
            </a:r>
            <a:r>
              <a:rPr lang="en-GB" sz="1058" dirty="0">
                <a:solidFill>
                  <a:schemeClr val="dk1"/>
                </a:solidFill>
                <a:latin typeface="ShellBook" pitchFamily="2" charset="0"/>
                <a:ea typeface="Roboto"/>
                <a:cs typeface="Roboto"/>
                <a:sym typeface="Roboto"/>
              </a:rPr>
              <a:t>customer-focused </a:t>
            </a:r>
            <a:r>
              <a:rPr lang="en" sz="1058" dirty="0">
                <a:solidFill>
                  <a:schemeClr val="dk1"/>
                </a:solidFill>
                <a:latin typeface="ShellBook" pitchFamily="2" charset="0"/>
                <a:ea typeface="Roboto"/>
                <a:cs typeface="Roboto"/>
                <a:sym typeface="Roboto"/>
              </a:rPr>
              <a:t>lens. </a:t>
            </a:r>
            <a:endParaRPr sz="1058" dirty="0">
              <a:solidFill>
                <a:schemeClr val="dk1"/>
              </a:solidFill>
              <a:latin typeface="ShellBook" pitchFamily="2" charset="0"/>
              <a:ea typeface="Roboto"/>
              <a:cs typeface="Roboto"/>
              <a:sym typeface="Roboto"/>
            </a:endParaRPr>
          </a:p>
        </p:txBody>
      </p:sp>
      <p:sp>
        <p:nvSpPr>
          <p:cNvPr id="13" name="Google Shape;132;p11">
            <a:extLst>
              <a:ext uri="{FF2B5EF4-FFF2-40B4-BE49-F238E27FC236}">
                <a16:creationId xmlns:a16="http://schemas.microsoft.com/office/drawing/2014/main" id="{28C83DBC-4C32-DF4E-896F-CB6741A5CAAE}"/>
              </a:ext>
            </a:extLst>
          </p:cNvPr>
          <p:cNvSpPr txBox="1"/>
          <p:nvPr userDrawn="1"/>
        </p:nvSpPr>
        <p:spPr>
          <a:xfrm>
            <a:off x="-159" y="1053526"/>
            <a:ext cx="12191484" cy="1236610"/>
          </a:xfrm>
          <a:prstGeom prst="rect">
            <a:avLst/>
          </a:prstGeom>
          <a:noFill/>
          <a:ln>
            <a:noFill/>
          </a:ln>
        </p:spPr>
        <p:txBody>
          <a:bodyPr spcFirstLastPara="1" wrap="square" lIns="0" tIns="0" rIns="0" bIns="96754" anchor="t" anchorCtr="0">
            <a:noAutofit/>
          </a:bodyPr>
          <a:lstStyle/>
          <a:p>
            <a:pPr algn="ctr"/>
            <a:r>
              <a:rPr lang="en" sz="1270" dirty="0">
                <a:solidFill>
                  <a:schemeClr val="dk1"/>
                </a:solidFill>
                <a:latin typeface="ShellMedium" pitchFamily="2" charset="0"/>
                <a:ea typeface="Roboto"/>
                <a:cs typeface="Roboto"/>
                <a:sym typeface="Roboto"/>
              </a:rPr>
              <a:t>While we are proud of what we have accomplished when it comes to demonstrating </a:t>
            </a:r>
            <a:br>
              <a:rPr lang="en" sz="1270" dirty="0">
                <a:solidFill>
                  <a:schemeClr val="dk1"/>
                </a:solidFill>
                <a:latin typeface="ShellMedium" pitchFamily="2" charset="0"/>
                <a:ea typeface="Roboto"/>
                <a:cs typeface="Roboto"/>
                <a:sym typeface="Roboto"/>
              </a:rPr>
            </a:br>
            <a:r>
              <a:rPr lang="en" sz="1270" dirty="0">
                <a:solidFill>
                  <a:schemeClr val="dk1"/>
                </a:solidFill>
                <a:latin typeface="ShellMedium" pitchFamily="2" charset="0"/>
                <a:ea typeface="Roboto"/>
                <a:cs typeface="Roboto"/>
                <a:sym typeface="Roboto"/>
              </a:rPr>
              <a:t>our commitment to the energy transition in the last few years, we need to do more. </a:t>
            </a:r>
            <a:endParaRPr sz="1270" dirty="0">
              <a:solidFill>
                <a:schemeClr val="dk1"/>
              </a:solidFill>
              <a:latin typeface="ShellMedium" pitchFamily="2" charset="0"/>
              <a:ea typeface="Roboto"/>
              <a:cs typeface="Roboto"/>
              <a:sym typeface="Roboto"/>
            </a:endParaRPr>
          </a:p>
          <a:p>
            <a:endParaRPr sz="1270" b="1" dirty="0">
              <a:solidFill>
                <a:schemeClr val="dk1"/>
              </a:solidFill>
              <a:latin typeface="ShellBook" pitchFamily="2" charset="0"/>
              <a:ea typeface="Roboto"/>
              <a:cs typeface="Roboto"/>
              <a:sym typeface="Roboto"/>
            </a:endParaRPr>
          </a:p>
          <a:p>
            <a:pPr algn="ctr"/>
            <a:r>
              <a:rPr lang="en" sz="1270" dirty="0">
                <a:solidFill>
                  <a:schemeClr val="dk1"/>
                </a:solidFill>
                <a:latin typeface="ShellBook" pitchFamily="2" charset="0"/>
                <a:ea typeface="Roboto"/>
                <a:cs typeface="Roboto"/>
                <a:sym typeface="Roboto"/>
              </a:rPr>
              <a:t>Building on hundreds of strong examples and proof-points across the world, we want all our </a:t>
            </a:r>
            <a:br>
              <a:rPr lang="en" sz="1270" dirty="0">
                <a:solidFill>
                  <a:schemeClr val="dk1"/>
                </a:solidFill>
                <a:latin typeface="ShellBook" pitchFamily="2" charset="0"/>
                <a:ea typeface="Roboto"/>
                <a:cs typeface="Roboto"/>
                <a:sym typeface="Roboto"/>
              </a:rPr>
            </a:br>
            <a:r>
              <a:rPr lang="en" sz="1270" dirty="0">
                <a:solidFill>
                  <a:schemeClr val="dk1"/>
                </a:solidFill>
                <a:latin typeface="ShellBook" pitchFamily="2" charset="0"/>
                <a:ea typeface="Roboto"/>
                <a:cs typeface="Roboto"/>
                <a:sym typeface="Roboto"/>
              </a:rPr>
              <a:t>target audiences to have a visceral and positive emotional reaction to Shell’s plans.</a:t>
            </a:r>
            <a:endParaRPr sz="1270" dirty="0">
              <a:solidFill>
                <a:schemeClr val="dk1"/>
              </a:solidFill>
              <a:latin typeface="ShellBook" pitchFamily="2" charset="0"/>
              <a:ea typeface="Roboto"/>
              <a:cs typeface="Roboto"/>
              <a:sym typeface="Roboto"/>
            </a:endParaRPr>
          </a:p>
        </p:txBody>
      </p:sp>
      <p:pic>
        <p:nvPicPr>
          <p:cNvPr id="14" name="Google Shape;133;p11">
            <a:extLst>
              <a:ext uri="{FF2B5EF4-FFF2-40B4-BE49-F238E27FC236}">
                <a16:creationId xmlns:a16="http://schemas.microsoft.com/office/drawing/2014/main" id="{F0D78D86-27FA-464B-8065-1C6AC690FE2E}"/>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1365846" y="2765467"/>
            <a:ext cx="1315788" cy="901080"/>
          </a:xfrm>
          <a:prstGeom prst="rect">
            <a:avLst/>
          </a:prstGeom>
          <a:noFill/>
          <a:ln>
            <a:noFill/>
          </a:ln>
        </p:spPr>
      </p:pic>
      <p:pic>
        <p:nvPicPr>
          <p:cNvPr id="15" name="Google Shape;134;p11">
            <a:extLst>
              <a:ext uri="{FF2B5EF4-FFF2-40B4-BE49-F238E27FC236}">
                <a16:creationId xmlns:a16="http://schemas.microsoft.com/office/drawing/2014/main" id="{A99D70D5-7055-9E4D-B4D2-0F367D6D7493}"/>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l="-11470" r="-11470"/>
          <a:stretch/>
        </p:blipFill>
        <p:spPr>
          <a:xfrm>
            <a:off x="5377614" y="2724326"/>
            <a:ext cx="1435939" cy="983362"/>
          </a:xfrm>
          <a:prstGeom prst="rect">
            <a:avLst/>
          </a:prstGeom>
          <a:noFill/>
          <a:ln>
            <a:noFill/>
          </a:ln>
        </p:spPr>
      </p:pic>
      <p:pic>
        <p:nvPicPr>
          <p:cNvPr id="16" name="Google Shape;135;p11">
            <a:extLst>
              <a:ext uri="{FF2B5EF4-FFF2-40B4-BE49-F238E27FC236}">
                <a16:creationId xmlns:a16="http://schemas.microsoft.com/office/drawing/2014/main" id="{E170C19F-337C-F64E-8724-80B83EA3E841}"/>
              </a:ext>
            </a:extLst>
          </p:cNvPr>
          <p:cNvPicPr preferRelativeResize="0"/>
          <p:nvPr userDrawn="1"/>
        </p:nvPicPr>
        <p:blipFill rotWithShape="1">
          <a:blip r:embed="rId5" cstate="email">
            <a:alphaModFix/>
            <a:extLst>
              <a:ext uri="{28A0092B-C50C-407E-A947-70E740481C1C}">
                <a14:useLocalDpi xmlns:a14="http://schemas.microsoft.com/office/drawing/2010/main"/>
              </a:ext>
            </a:extLst>
          </a:blip>
          <a:srcRect/>
          <a:stretch/>
        </p:blipFill>
        <p:spPr>
          <a:xfrm>
            <a:off x="9589713" y="2638313"/>
            <a:ext cx="1155429" cy="1155387"/>
          </a:xfrm>
          <a:prstGeom prst="rect">
            <a:avLst/>
          </a:prstGeom>
          <a:noFill/>
          <a:ln>
            <a:noFill/>
          </a:ln>
        </p:spPr>
      </p:pic>
      <p:cxnSp>
        <p:nvCxnSpPr>
          <p:cNvPr id="17" name="Google Shape;137;p11">
            <a:extLst>
              <a:ext uri="{FF2B5EF4-FFF2-40B4-BE49-F238E27FC236}">
                <a16:creationId xmlns:a16="http://schemas.microsoft.com/office/drawing/2014/main" id="{5B5425DE-FEC1-814B-9FC9-59F3BDE382FE}"/>
              </a:ext>
            </a:extLst>
          </p:cNvPr>
          <p:cNvCxnSpPr/>
          <p:nvPr userDrawn="1"/>
        </p:nvCxnSpPr>
        <p:spPr>
          <a:xfrm>
            <a:off x="4049435" y="2556799"/>
            <a:ext cx="0" cy="2795152"/>
          </a:xfrm>
          <a:prstGeom prst="straightConnector1">
            <a:avLst/>
          </a:prstGeom>
          <a:noFill/>
          <a:ln w="38100" cap="flat" cmpd="sng">
            <a:solidFill>
              <a:schemeClr val="accent1"/>
            </a:solidFill>
            <a:prstDash val="solid"/>
            <a:round/>
            <a:headEnd type="none" w="med" len="med"/>
            <a:tailEnd type="none" w="med" len="med"/>
          </a:ln>
        </p:spPr>
      </p:cxnSp>
      <p:cxnSp>
        <p:nvCxnSpPr>
          <p:cNvPr id="18" name="Google Shape;138;p11">
            <a:extLst>
              <a:ext uri="{FF2B5EF4-FFF2-40B4-BE49-F238E27FC236}">
                <a16:creationId xmlns:a16="http://schemas.microsoft.com/office/drawing/2014/main" id="{F904F24D-95A8-9444-B6FE-FAD95F896863}"/>
              </a:ext>
            </a:extLst>
          </p:cNvPr>
          <p:cNvCxnSpPr/>
          <p:nvPr userDrawn="1"/>
        </p:nvCxnSpPr>
        <p:spPr>
          <a:xfrm>
            <a:off x="8120380" y="2556799"/>
            <a:ext cx="0" cy="2795152"/>
          </a:xfrm>
          <a:prstGeom prst="straightConnector1">
            <a:avLst/>
          </a:prstGeom>
          <a:noFill/>
          <a:ln w="38100" cap="flat" cmpd="sng">
            <a:solidFill>
              <a:schemeClr val="accent1"/>
            </a:solidFill>
            <a:prstDash val="solid"/>
            <a:round/>
            <a:headEnd type="none" w="med" len="med"/>
            <a:tailEnd type="none" w="med" len="med"/>
          </a:ln>
        </p:spPr>
      </p:cxnSp>
      <p:sp>
        <p:nvSpPr>
          <p:cNvPr id="19" name="Google Shape;127;p11">
            <a:extLst>
              <a:ext uri="{FF2B5EF4-FFF2-40B4-BE49-F238E27FC236}">
                <a16:creationId xmlns:a16="http://schemas.microsoft.com/office/drawing/2014/main" id="{EFCC5391-E679-FF4D-BCE2-8F11394FC231}"/>
              </a:ext>
            </a:extLst>
          </p:cNvPr>
          <p:cNvSpPr txBox="1"/>
          <p:nvPr userDrawn="1"/>
        </p:nvSpPr>
        <p:spPr>
          <a:xfrm>
            <a:off x="517078" y="525663"/>
            <a:ext cx="3791107" cy="1371859"/>
          </a:xfrm>
          <a:prstGeom prst="rect">
            <a:avLst/>
          </a:prstGeom>
          <a:noFill/>
          <a:ln>
            <a:noFill/>
          </a:ln>
        </p:spPr>
        <p:txBody>
          <a:bodyPr spcFirstLastPara="1" wrap="square" lIns="0" tIns="0" rIns="0" bIns="96754" anchor="t" anchorCtr="0">
            <a:noAutofit/>
          </a:bodyPr>
          <a:lstStyle/>
          <a:p>
            <a:r>
              <a:rPr lang="en-GB" sz="1111" dirty="0">
                <a:solidFill>
                  <a:schemeClr val="dk1"/>
                </a:solidFill>
                <a:latin typeface="ShellBold" pitchFamily="2" charset="0"/>
                <a:ea typeface="Roboto"/>
                <a:cs typeface="Roboto"/>
                <a:sym typeface="Roboto"/>
              </a:rPr>
              <a:t>WHY IS IT NEEDED?</a:t>
            </a:r>
          </a:p>
          <a:p>
            <a:endParaRPr lang="en-GB" sz="1111" b="1" dirty="0">
              <a:solidFill>
                <a:schemeClr val="dk1"/>
              </a:solidFill>
              <a:latin typeface="ShellBold" pitchFamily="2" charset="0"/>
              <a:ea typeface="Roboto"/>
              <a:cs typeface="Roboto"/>
              <a:sym typeface="Roboto"/>
            </a:endParaRPr>
          </a:p>
          <a:p>
            <a:endParaRPr lang="en-GB" sz="1111" dirty="0">
              <a:solidFill>
                <a:schemeClr val="dk1"/>
              </a:solidFill>
              <a:latin typeface="ShellBold" pitchFamily="2" charset="0"/>
              <a:ea typeface="Roboto"/>
              <a:cs typeface="Roboto"/>
              <a:sym typeface="Roboto"/>
            </a:endParaRPr>
          </a:p>
        </p:txBody>
      </p:sp>
      <p:cxnSp>
        <p:nvCxnSpPr>
          <p:cNvPr id="21" name="Google Shape;128;p11">
            <a:extLst>
              <a:ext uri="{FF2B5EF4-FFF2-40B4-BE49-F238E27FC236}">
                <a16:creationId xmlns:a16="http://schemas.microsoft.com/office/drawing/2014/main" id="{A60552B6-0A70-AA4A-A2C7-36A14F035A70}"/>
              </a:ext>
            </a:extLst>
          </p:cNvPr>
          <p:cNvCxnSpPr/>
          <p:nvPr userDrawn="1"/>
        </p:nvCxnSpPr>
        <p:spPr>
          <a:xfrm>
            <a:off x="517078" y="445021"/>
            <a:ext cx="20700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2024683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_PP Framework 2">
    <p:bg>
      <p:bgPr>
        <a:solidFill>
          <a:schemeClr val="bg1"/>
        </a:solidFill>
        <a:effectLst/>
      </p:bgPr>
    </p:bg>
    <p:spTree>
      <p:nvGrpSpPr>
        <p:cNvPr id="1" name=""/>
        <p:cNvGrpSpPr/>
        <p:nvPr/>
      </p:nvGrpSpPr>
      <p:grpSpPr>
        <a:xfrm>
          <a:off x="0" y="0"/>
          <a:ext cx="0" cy="0"/>
          <a:chOff x="0" y="0"/>
          <a:chExt cx="0" cy="0"/>
        </a:xfrm>
      </p:grpSpPr>
      <p:pic>
        <p:nvPicPr>
          <p:cNvPr id="31" name="Google Shape;126;p11">
            <a:extLst>
              <a:ext uri="{FF2B5EF4-FFF2-40B4-BE49-F238E27FC236}">
                <a16:creationId xmlns:a16="http://schemas.microsoft.com/office/drawing/2014/main" id="{C7D90129-767D-F440-835A-CCA8E41F958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660"/>
          </a:xfrm>
          <a:prstGeom prst="rect">
            <a:avLst/>
          </a:prstGeom>
          <a:noFill/>
          <a:ln>
            <a:noFill/>
          </a:ln>
        </p:spPr>
      </p:pic>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4" name="TextBox 3" descr="CONFIDENTIAL_TAG_0xFFEE">
            <a:extLst>
              <a:ext uri="{FF2B5EF4-FFF2-40B4-BE49-F238E27FC236}">
                <a16:creationId xmlns:a16="http://schemas.microsoft.com/office/drawing/2014/main" id="{4CAF28D1-1AF9-4B41-82D5-5842DBC94B1C}"/>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9" name="Google Shape;127;p11">
            <a:extLst>
              <a:ext uri="{FF2B5EF4-FFF2-40B4-BE49-F238E27FC236}">
                <a16:creationId xmlns:a16="http://schemas.microsoft.com/office/drawing/2014/main" id="{EFCC5391-E679-FF4D-BCE2-8F11394FC231}"/>
              </a:ext>
            </a:extLst>
          </p:cNvPr>
          <p:cNvSpPr txBox="1"/>
          <p:nvPr userDrawn="1"/>
        </p:nvSpPr>
        <p:spPr>
          <a:xfrm>
            <a:off x="517078" y="525663"/>
            <a:ext cx="3791107" cy="1371859"/>
          </a:xfrm>
          <a:prstGeom prst="rect">
            <a:avLst/>
          </a:prstGeom>
          <a:noFill/>
          <a:ln>
            <a:noFill/>
          </a:ln>
        </p:spPr>
        <p:txBody>
          <a:bodyPr spcFirstLastPara="1" wrap="square" lIns="0" tIns="0" rIns="0" bIns="96754" anchor="t" anchorCtr="0">
            <a:noAutofit/>
          </a:bodyPr>
          <a:lstStyle/>
          <a:p>
            <a:r>
              <a:rPr lang="en-GB" sz="1111" dirty="0">
                <a:solidFill>
                  <a:schemeClr val="dk1"/>
                </a:solidFill>
                <a:latin typeface="ShellBold" pitchFamily="2" charset="0"/>
                <a:ea typeface="Roboto"/>
                <a:cs typeface="Roboto"/>
                <a:sym typeface="Roboto"/>
              </a:rPr>
              <a:t>WHEN SHOULD IT BE USED?</a:t>
            </a:r>
          </a:p>
          <a:p>
            <a:endParaRPr lang="en-GB" sz="1111" b="1" dirty="0">
              <a:solidFill>
                <a:schemeClr val="dk1"/>
              </a:solidFill>
              <a:latin typeface="ShellBold" pitchFamily="2" charset="0"/>
              <a:ea typeface="Roboto"/>
              <a:cs typeface="Roboto"/>
              <a:sym typeface="Roboto"/>
            </a:endParaRPr>
          </a:p>
          <a:p>
            <a:endParaRPr lang="en-GB" sz="1111" dirty="0">
              <a:solidFill>
                <a:schemeClr val="dk1"/>
              </a:solidFill>
              <a:latin typeface="ShellBold" pitchFamily="2" charset="0"/>
              <a:ea typeface="Roboto"/>
              <a:cs typeface="Roboto"/>
              <a:sym typeface="Roboto"/>
            </a:endParaRPr>
          </a:p>
        </p:txBody>
      </p:sp>
      <p:cxnSp>
        <p:nvCxnSpPr>
          <p:cNvPr id="20" name="Google Shape;128;p11">
            <a:extLst>
              <a:ext uri="{FF2B5EF4-FFF2-40B4-BE49-F238E27FC236}">
                <a16:creationId xmlns:a16="http://schemas.microsoft.com/office/drawing/2014/main" id="{98C60147-609B-9B45-A12D-C22674ABE664}"/>
              </a:ext>
            </a:extLst>
          </p:cNvPr>
          <p:cNvCxnSpPr/>
          <p:nvPr userDrawn="1"/>
        </p:nvCxnSpPr>
        <p:spPr>
          <a:xfrm>
            <a:off x="517078" y="445021"/>
            <a:ext cx="2070000" cy="0"/>
          </a:xfrm>
          <a:prstGeom prst="straightConnector1">
            <a:avLst/>
          </a:prstGeom>
          <a:noFill/>
          <a:ln w="9525" cap="flat" cmpd="sng">
            <a:solidFill>
              <a:schemeClr val="dk1"/>
            </a:solidFill>
            <a:prstDash val="solid"/>
            <a:round/>
            <a:headEnd type="none" w="med" len="med"/>
            <a:tailEnd type="none" w="med" len="med"/>
          </a:ln>
        </p:spPr>
      </p:cxnSp>
      <p:sp>
        <p:nvSpPr>
          <p:cNvPr id="21" name="Google Shape;147;p12">
            <a:extLst>
              <a:ext uri="{FF2B5EF4-FFF2-40B4-BE49-F238E27FC236}">
                <a16:creationId xmlns:a16="http://schemas.microsoft.com/office/drawing/2014/main" id="{D06E8B73-6752-0047-B526-A7DE230105FC}"/>
              </a:ext>
            </a:extLst>
          </p:cNvPr>
          <p:cNvSpPr txBox="1"/>
          <p:nvPr userDrawn="1"/>
        </p:nvSpPr>
        <p:spPr>
          <a:xfrm>
            <a:off x="3048612" y="4315338"/>
            <a:ext cx="3045966" cy="702598"/>
          </a:xfrm>
          <a:prstGeom prst="rect">
            <a:avLst/>
          </a:prstGeom>
          <a:noFill/>
          <a:ln>
            <a:noFill/>
          </a:ln>
        </p:spPr>
        <p:txBody>
          <a:bodyPr spcFirstLastPara="1" wrap="square" lIns="0" tIns="0" rIns="0" bIns="0" anchor="t" anchorCtr="0">
            <a:noAutofit/>
          </a:bodyPr>
          <a:lstStyle/>
          <a:p>
            <a:pPr algn="ctr">
              <a:lnSpc>
                <a:spcPct val="110000"/>
              </a:lnSpc>
            </a:pPr>
            <a:r>
              <a:rPr lang="en" sz="1058" i="1" dirty="0">
                <a:solidFill>
                  <a:srgbClr val="A6A6A6"/>
                </a:solidFill>
                <a:latin typeface="ShellBook" pitchFamily="2" charset="0"/>
                <a:ea typeface="Roboto"/>
                <a:cs typeface="Roboto"/>
                <a:sym typeface="Roboto"/>
              </a:rPr>
              <a:t>Example</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In the UK, Shell Energy provides only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renewable energy to subscribers.</a:t>
            </a:r>
            <a:endParaRPr sz="1058" dirty="0">
              <a:solidFill>
                <a:schemeClr val="dk1"/>
              </a:solidFill>
              <a:latin typeface="ShellBook" pitchFamily="2" charset="0"/>
              <a:ea typeface="Roboto Light"/>
              <a:cs typeface="Roboto Light"/>
              <a:sym typeface="Roboto Light"/>
            </a:endParaRPr>
          </a:p>
        </p:txBody>
      </p:sp>
      <p:sp>
        <p:nvSpPr>
          <p:cNvPr id="22" name="Google Shape;148;p12">
            <a:extLst>
              <a:ext uri="{FF2B5EF4-FFF2-40B4-BE49-F238E27FC236}">
                <a16:creationId xmlns:a16="http://schemas.microsoft.com/office/drawing/2014/main" id="{CE6C9668-0F6D-DB4E-B88C-DED72B5AB41A}"/>
              </a:ext>
            </a:extLst>
          </p:cNvPr>
          <p:cNvSpPr txBox="1"/>
          <p:nvPr userDrawn="1"/>
        </p:nvSpPr>
        <p:spPr>
          <a:xfrm>
            <a:off x="9142924" y="4315338"/>
            <a:ext cx="3045966" cy="702598"/>
          </a:xfrm>
          <a:prstGeom prst="rect">
            <a:avLst/>
          </a:prstGeom>
          <a:noFill/>
          <a:ln>
            <a:noFill/>
          </a:ln>
        </p:spPr>
        <p:txBody>
          <a:bodyPr spcFirstLastPara="1" wrap="square" lIns="0" tIns="0" rIns="0" bIns="0" anchor="t" anchorCtr="0">
            <a:noAutofit/>
          </a:bodyPr>
          <a:lstStyle/>
          <a:p>
            <a:pPr algn="ctr">
              <a:lnSpc>
                <a:spcPct val="110000"/>
              </a:lnSpc>
            </a:pPr>
            <a:r>
              <a:rPr lang="en" sz="1058" i="1" dirty="0">
                <a:solidFill>
                  <a:srgbClr val="A6A6A6"/>
                </a:solidFill>
                <a:latin typeface="ShellBook" pitchFamily="2" charset="0"/>
                <a:ea typeface="Roboto"/>
                <a:cs typeface="Roboto"/>
                <a:sym typeface="Roboto"/>
              </a:rPr>
              <a:t>Example</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Retail proof point on how all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our packaging is to be made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from recycled plastic.</a:t>
            </a:r>
            <a:endParaRPr sz="1058" dirty="0">
              <a:solidFill>
                <a:schemeClr val="dk1"/>
              </a:solidFill>
              <a:latin typeface="ShellBook" pitchFamily="2" charset="0"/>
              <a:ea typeface="Roboto Light"/>
              <a:cs typeface="Roboto Light"/>
              <a:sym typeface="Roboto Light"/>
            </a:endParaRPr>
          </a:p>
          <a:p>
            <a:pPr algn="ctr">
              <a:lnSpc>
                <a:spcPct val="110000"/>
              </a:lnSpc>
            </a:pPr>
            <a:endParaRPr sz="1058" dirty="0">
              <a:solidFill>
                <a:schemeClr val="dk1"/>
              </a:solidFill>
              <a:latin typeface="ShellBook" pitchFamily="2" charset="0"/>
              <a:ea typeface="Roboto"/>
              <a:cs typeface="Roboto"/>
              <a:sym typeface="Roboto"/>
            </a:endParaRPr>
          </a:p>
        </p:txBody>
      </p:sp>
      <p:sp>
        <p:nvSpPr>
          <p:cNvPr id="23" name="Google Shape;149;p12">
            <a:extLst>
              <a:ext uri="{FF2B5EF4-FFF2-40B4-BE49-F238E27FC236}">
                <a16:creationId xmlns:a16="http://schemas.microsoft.com/office/drawing/2014/main" id="{8B9A51B6-D268-184B-A9AD-C9B74899384B}"/>
              </a:ext>
            </a:extLst>
          </p:cNvPr>
          <p:cNvSpPr txBox="1"/>
          <p:nvPr userDrawn="1"/>
        </p:nvSpPr>
        <p:spPr>
          <a:xfrm>
            <a:off x="6096906" y="4315338"/>
            <a:ext cx="3045966" cy="702598"/>
          </a:xfrm>
          <a:prstGeom prst="rect">
            <a:avLst/>
          </a:prstGeom>
          <a:noFill/>
          <a:ln>
            <a:noFill/>
          </a:ln>
        </p:spPr>
        <p:txBody>
          <a:bodyPr spcFirstLastPara="1" wrap="square" lIns="0" tIns="0" rIns="0" bIns="0" anchor="t" anchorCtr="0">
            <a:noAutofit/>
          </a:bodyPr>
          <a:lstStyle/>
          <a:p>
            <a:pPr algn="ctr">
              <a:lnSpc>
                <a:spcPct val="110000"/>
              </a:lnSpc>
            </a:pPr>
            <a:r>
              <a:rPr lang="en" sz="1058" i="1" dirty="0">
                <a:solidFill>
                  <a:srgbClr val="A6A6A6"/>
                </a:solidFill>
                <a:latin typeface="ShellBook" pitchFamily="2" charset="0"/>
                <a:ea typeface="Roboto"/>
                <a:cs typeface="Roboto"/>
                <a:sym typeface="Roboto"/>
              </a:rPr>
              <a:t>Example</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Access to energy proof point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or diversity and inclusion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communication.</a:t>
            </a:r>
            <a:endParaRPr sz="1058" dirty="0">
              <a:solidFill>
                <a:schemeClr val="dk1"/>
              </a:solidFill>
              <a:latin typeface="ShellBook" pitchFamily="2" charset="0"/>
              <a:ea typeface="Roboto Light"/>
              <a:cs typeface="Roboto Light"/>
              <a:sym typeface="Roboto Light"/>
            </a:endParaRPr>
          </a:p>
          <a:p>
            <a:pPr algn="ctr">
              <a:lnSpc>
                <a:spcPct val="110000"/>
              </a:lnSpc>
            </a:pPr>
            <a:endParaRPr sz="1058" dirty="0">
              <a:solidFill>
                <a:schemeClr val="dk1"/>
              </a:solidFill>
              <a:latin typeface="ShellBook" pitchFamily="2" charset="0"/>
              <a:ea typeface="Roboto"/>
              <a:cs typeface="Roboto"/>
              <a:sym typeface="Roboto"/>
            </a:endParaRPr>
          </a:p>
        </p:txBody>
      </p:sp>
      <p:sp>
        <p:nvSpPr>
          <p:cNvPr id="24" name="Google Shape;150;p12">
            <a:extLst>
              <a:ext uri="{FF2B5EF4-FFF2-40B4-BE49-F238E27FC236}">
                <a16:creationId xmlns:a16="http://schemas.microsoft.com/office/drawing/2014/main" id="{A548CBA6-5355-AF42-A2AE-9996654CF196}"/>
              </a:ext>
            </a:extLst>
          </p:cNvPr>
          <p:cNvSpPr txBox="1"/>
          <p:nvPr userDrawn="1"/>
        </p:nvSpPr>
        <p:spPr>
          <a:xfrm>
            <a:off x="1481" y="4315338"/>
            <a:ext cx="3045966" cy="702598"/>
          </a:xfrm>
          <a:prstGeom prst="rect">
            <a:avLst/>
          </a:prstGeom>
          <a:noFill/>
          <a:ln>
            <a:noFill/>
          </a:ln>
        </p:spPr>
        <p:txBody>
          <a:bodyPr spcFirstLastPara="1" wrap="square" lIns="0" tIns="0" rIns="0" bIns="0" anchor="t" anchorCtr="0">
            <a:noAutofit/>
          </a:bodyPr>
          <a:lstStyle/>
          <a:p>
            <a:pPr algn="ctr">
              <a:lnSpc>
                <a:spcPct val="110000"/>
              </a:lnSpc>
            </a:pPr>
            <a:r>
              <a:rPr lang="en" sz="1058" i="1" dirty="0">
                <a:solidFill>
                  <a:srgbClr val="A6A6A6"/>
                </a:solidFill>
                <a:latin typeface="ShellBook" pitchFamily="2" charset="0"/>
                <a:ea typeface="Roboto"/>
                <a:cs typeface="Roboto"/>
                <a:sym typeface="Roboto"/>
              </a:rPr>
              <a:t>Example</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Tax transparency report or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investor relations presentation.</a:t>
            </a:r>
            <a:endParaRPr sz="1058" dirty="0">
              <a:solidFill>
                <a:schemeClr val="dk1"/>
              </a:solidFill>
              <a:latin typeface="ShellBook" pitchFamily="2" charset="0"/>
              <a:ea typeface="Roboto"/>
              <a:cs typeface="Roboto"/>
              <a:sym typeface="Roboto"/>
            </a:endParaRPr>
          </a:p>
        </p:txBody>
      </p:sp>
      <p:sp>
        <p:nvSpPr>
          <p:cNvPr id="25" name="Google Shape;151;p12">
            <a:extLst>
              <a:ext uri="{FF2B5EF4-FFF2-40B4-BE49-F238E27FC236}">
                <a16:creationId xmlns:a16="http://schemas.microsoft.com/office/drawing/2014/main" id="{96B22B1C-596D-A242-AD64-CA9649682A97}"/>
              </a:ext>
            </a:extLst>
          </p:cNvPr>
          <p:cNvSpPr txBox="1"/>
          <p:nvPr userDrawn="1"/>
        </p:nvSpPr>
        <p:spPr>
          <a:xfrm>
            <a:off x="-159" y="1053526"/>
            <a:ext cx="12191484" cy="1236610"/>
          </a:xfrm>
          <a:prstGeom prst="rect">
            <a:avLst/>
          </a:prstGeom>
          <a:noFill/>
          <a:ln>
            <a:noFill/>
          </a:ln>
        </p:spPr>
        <p:txBody>
          <a:bodyPr spcFirstLastPara="1" wrap="square" lIns="0" tIns="0" rIns="0" bIns="96754" anchor="t" anchorCtr="0">
            <a:noAutofit/>
          </a:bodyPr>
          <a:lstStyle/>
          <a:p>
            <a:pPr lvl="0" algn="ctr"/>
            <a:r>
              <a:rPr lang="en" sz="1270" dirty="0">
                <a:solidFill>
                  <a:schemeClr val="dk1"/>
                </a:solidFill>
                <a:latin typeface="ShellMedium" pitchFamily="2" charset="0"/>
                <a:ea typeface="Roboto"/>
                <a:cs typeface="Roboto"/>
                <a:sym typeface="Roboto"/>
              </a:rPr>
              <a:t>The Powering Progress design system should only be used in strategic communications </a:t>
            </a:r>
            <a:br>
              <a:rPr lang="en" sz="1270" dirty="0">
                <a:solidFill>
                  <a:schemeClr val="dk1"/>
                </a:solidFill>
                <a:latin typeface="ShellMedium" pitchFamily="2" charset="0"/>
                <a:ea typeface="Roboto"/>
                <a:cs typeface="Roboto"/>
                <a:sym typeface="Roboto"/>
              </a:rPr>
            </a:br>
            <a:r>
              <a:rPr lang="en-GB" sz="1270" dirty="0">
                <a:solidFill>
                  <a:schemeClr val="dk1"/>
                </a:solidFill>
                <a:latin typeface="ShellMedium" pitchFamily="2" charset="0"/>
                <a:ea typeface="Roboto"/>
                <a:cs typeface="Roboto"/>
                <a:sym typeface="Roboto"/>
              </a:rPr>
              <a:t>when you have followed the golden rule and asked yourself two key questions (p4).</a:t>
            </a:r>
          </a:p>
          <a:p>
            <a:pPr algn="ctr"/>
            <a:endParaRPr sz="1270" b="1" dirty="0">
              <a:solidFill>
                <a:schemeClr val="dk1"/>
              </a:solidFill>
              <a:latin typeface="ShellBook" pitchFamily="2" charset="0"/>
              <a:ea typeface="Roboto"/>
              <a:cs typeface="Roboto"/>
              <a:sym typeface="Roboto"/>
            </a:endParaRPr>
          </a:p>
          <a:p>
            <a:pPr algn="ctr"/>
            <a:r>
              <a:rPr lang="en" sz="1270" dirty="0">
                <a:solidFill>
                  <a:schemeClr val="dk1"/>
                </a:solidFill>
                <a:latin typeface="ShellBook" pitchFamily="2" charset="0"/>
                <a:ea typeface="Roboto"/>
                <a:cs typeface="Roboto"/>
                <a:sym typeface="Roboto"/>
              </a:rPr>
              <a:t>It is </a:t>
            </a:r>
            <a:r>
              <a:rPr lang="en" sz="1270" u="sng" dirty="0">
                <a:solidFill>
                  <a:schemeClr val="dk1"/>
                </a:solidFill>
                <a:latin typeface="ShellBook" pitchFamily="2" charset="0"/>
                <a:ea typeface="Roboto"/>
                <a:cs typeface="Roboto"/>
                <a:sym typeface="Roboto"/>
              </a:rPr>
              <a:t>not</a:t>
            </a:r>
            <a:r>
              <a:rPr lang="en" sz="1270" dirty="0">
                <a:solidFill>
                  <a:schemeClr val="dk1"/>
                </a:solidFill>
                <a:latin typeface="ShellBook" pitchFamily="2" charset="0"/>
                <a:ea typeface="Roboto"/>
                <a:cs typeface="Roboto"/>
                <a:sym typeface="Roboto"/>
              </a:rPr>
              <a:t> required for all Shell communications </a:t>
            </a:r>
            <a:r>
              <a:rPr lang="en" sz="1270" i="1" dirty="0">
                <a:solidFill>
                  <a:schemeClr val="dk1"/>
                </a:solidFill>
                <a:latin typeface="ShellBook" pitchFamily="2" charset="0"/>
                <a:ea typeface="Roboto"/>
                <a:cs typeface="Roboto"/>
                <a:sym typeface="Roboto"/>
              </a:rPr>
              <a:t>(e.g. a Shell V-Power fuel promotion, or a deli by Shell offer). </a:t>
            </a:r>
            <a:br>
              <a:rPr lang="en" sz="1270" dirty="0">
                <a:solidFill>
                  <a:schemeClr val="dk1"/>
                </a:solidFill>
                <a:latin typeface="ShellBook" pitchFamily="2" charset="0"/>
                <a:ea typeface="Roboto"/>
                <a:cs typeface="Roboto"/>
                <a:sym typeface="Roboto"/>
              </a:rPr>
            </a:br>
            <a:endParaRPr sz="1270" dirty="0">
              <a:solidFill>
                <a:schemeClr val="dk1"/>
              </a:solidFill>
              <a:latin typeface="ShellBook" pitchFamily="2" charset="0"/>
              <a:ea typeface="Roboto"/>
              <a:cs typeface="Roboto"/>
              <a:sym typeface="Roboto"/>
            </a:endParaRPr>
          </a:p>
          <a:p>
            <a:pPr algn="ctr"/>
            <a:r>
              <a:rPr lang="en" sz="1270" b="1" dirty="0">
                <a:solidFill>
                  <a:schemeClr val="accent2"/>
                </a:solidFill>
                <a:latin typeface="ShellBook" pitchFamily="2" charset="0"/>
                <a:ea typeface="Roboto"/>
                <a:cs typeface="Roboto"/>
                <a:sym typeface="Roboto"/>
              </a:rPr>
              <a:t>Example communications in line with our four goals are:</a:t>
            </a:r>
            <a:endParaRPr sz="1270" b="1" dirty="0">
              <a:solidFill>
                <a:schemeClr val="accent2"/>
              </a:solidFill>
              <a:latin typeface="ShellBook" pitchFamily="2" charset="0"/>
              <a:ea typeface="Roboto"/>
              <a:cs typeface="Roboto"/>
              <a:sym typeface="Roboto"/>
            </a:endParaRPr>
          </a:p>
        </p:txBody>
      </p:sp>
      <p:sp>
        <p:nvSpPr>
          <p:cNvPr id="26" name="Google Shape;155;p12">
            <a:extLst>
              <a:ext uri="{FF2B5EF4-FFF2-40B4-BE49-F238E27FC236}">
                <a16:creationId xmlns:a16="http://schemas.microsoft.com/office/drawing/2014/main" id="{A1B5957B-2212-0942-AC39-77A0D047CA1B}"/>
              </a:ext>
            </a:extLst>
          </p:cNvPr>
          <p:cNvSpPr txBox="1"/>
          <p:nvPr userDrawn="1"/>
        </p:nvSpPr>
        <p:spPr>
          <a:xfrm>
            <a:off x="-159" y="5401823"/>
            <a:ext cx="12191484" cy="1044213"/>
          </a:xfrm>
          <a:prstGeom prst="rect">
            <a:avLst/>
          </a:prstGeom>
          <a:noFill/>
          <a:ln>
            <a:noFill/>
          </a:ln>
        </p:spPr>
        <p:txBody>
          <a:bodyPr spcFirstLastPara="1" wrap="square" lIns="0" tIns="0" rIns="0" bIns="96754" anchor="t" anchorCtr="0">
            <a:noAutofit/>
          </a:bodyPr>
          <a:lstStyle/>
          <a:p>
            <a:pPr algn="ctr"/>
            <a:r>
              <a:rPr lang="en" sz="1058" dirty="0">
                <a:solidFill>
                  <a:schemeClr val="dk1"/>
                </a:solidFill>
                <a:latin typeface="ShellBook" pitchFamily="2" charset="0"/>
                <a:ea typeface="Roboto"/>
                <a:cs typeface="Roboto"/>
                <a:sym typeface="Roboto"/>
              </a:rPr>
              <a:t>If unsure please contact the support teams listed at the end of this document at your creative briefing stage.</a:t>
            </a:r>
            <a:endParaRPr sz="1058" dirty="0">
              <a:solidFill>
                <a:schemeClr val="dk1"/>
              </a:solidFill>
              <a:latin typeface="ShellBook" pitchFamily="2" charset="0"/>
              <a:ea typeface="Roboto"/>
              <a:cs typeface="Roboto"/>
              <a:sym typeface="Roboto"/>
            </a:endParaRPr>
          </a:p>
          <a:p>
            <a:endParaRPr sz="1270" b="1" dirty="0">
              <a:solidFill>
                <a:schemeClr val="dk1"/>
              </a:solidFill>
              <a:latin typeface="ShellBook" pitchFamily="2" charset="0"/>
              <a:ea typeface="Roboto"/>
              <a:cs typeface="Roboto"/>
              <a:sym typeface="Roboto"/>
            </a:endParaRPr>
          </a:p>
        </p:txBody>
      </p:sp>
      <p:cxnSp>
        <p:nvCxnSpPr>
          <p:cNvPr id="27" name="Google Shape;67;p15">
            <a:extLst>
              <a:ext uri="{FF2B5EF4-FFF2-40B4-BE49-F238E27FC236}">
                <a16:creationId xmlns:a16="http://schemas.microsoft.com/office/drawing/2014/main" id="{2C47A799-BC35-2D45-8005-0BCA181159C3}"/>
              </a:ext>
            </a:extLst>
          </p:cNvPr>
          <p:cNvCxnSpPr/>
          <p:nvPr userDrawn="1"/>
        </p:nvCxnSpPr>
        <p:spPr>
          <a:xfrm>
            <a:off x="3046072" y="2620376"/>
            <a:ext cx="0" cy="2398928"/>
          </a:xfrm>
          <a:prstGeom prst="straightConnector1">
            <a:avLst/>
          </a:prstGeom>
          <a:noFill/>
          <a:ln w="38100" cap="flat" cmpd="sng">
            <a:solidFill>
              <a:schemeClr val="accent1"/>
            </a:solidFill>
            <a:prstDash val="solid"/>
            <a:round/>
            <a:headEnd type="none" w="med" len="med"/>
            <a:tailEnd type="none" w="med" len="med"/>
          </a:ln>
        </p:spPr>
      </p:cxnSp>
      <p:cxnSp>
        <p:nvCxnSpPr>
          <p:cNvPr id="28" name="Google Shape;68;p15">
            <a:extLst>
              <a:ext uri="{FF2B5EF4-FFF2-40B4-BE49-F238E27FC236}">
                <a16:creationId xmlns:a16="http://schemas.microsoft.com/office/drawing/2014/main" id="{2992B623-190F-C743-BBD2-1BDD625CC79D}"/>
              </a:ext>
            </a:extLst>
          </p:cNvPr>
          <p:cNvCxnSpPr/>
          <p:nvPr userDrawn="1"/>
        </p:nvCxnSpPr>
        <p:spPr>
          <a:xfrm>
            <a:off x="6095742" y="2620376"/>
            <a:ext cx="0" cy="2398928"/>
          </a:xfrm>
          <a:prstGeom prst="straightConnector1">
            <a:avLst/>
          </a:prstGeom>
          <a:noFill/>
          <a:ln w="38100" cap="flat" cmpd="sng">
            <a:solidFill>
              <a:schemeClr val="accent1"/>
            </a:solidFill>
            <a:prstDash val="solid"/>
            <a:round/>
            <a:headEnd type="none" w="med" len="med"/>
            <a:tailEnd type="none" w="med" len="med"/>
          </a:ln>
        </p:spPr>
      </p:cxnSp>
      <p:cxnSp>
        <p:nvCxnSpPr>
          <p:cNvPr id="29" name="Google Shape;69;p15">
            <a:extLst>
              <a:ext uri="{FF2B5EF4-FFF2-40B4-BE49-F238E27FC236}">
                <a16:creationId xmlns:a16="http://schemas.microsoft.com/office/drawing/2014/main" id="{C04C0CF8-4B50-A848-8550-CD51E586AF4C}"/>
              </a:ext>
            </a:extLst>
          </p:cNvPr>
          <p:cNvCxnSpPr/>
          <p:nvPr userDrawn="1"/>
        </p:nvCxnSpPr>
        <p:spPr>
          <a:xfrm>
            <a:off x="9142898" y="2620376"/>
            <a:ext cx="0" cy="2398928"/>
          </a:xfrm>
          <a:prstGeom prst="straightConnector1">
            <a:avLst/>
          </a:prstGeom>
          <a:noFill/>
          <a:ln w="38100" cap="flat" cmpd="sng">
            <a:solidFill>
              <a:schemeClr val="accent1"/>
            </a:solidFill>
            <a:prstDash val="solid"/>
            <a:round/>
            <a:headEnd type="none" w="med" len="med"/>
            <a:tailEnd type="none" w="med" len="med"/>
          </a:ln>
        </p:spPr>
      </p:cxnSp>
      <p:pic>
        <p:nvPicPr>
          <p:cNvPr id="30" name="Google Shape;71;p15">
            <a:extLst>
              <a:ext uri="{FF2B5EF4-FFF2-40B4-BE49-F238E27FC236}">
                <a16:creationId xmlns:a16="http://schemas.microsoft.com/office/drawing/2014/main" id="{A5F26A54-8E28-824B-A3F1-9DAA1B6BD5C3}"/>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6801319" y="3475711"/>
            <a:ext cx="1637119" cy="521689"/>
          </a:xfrm>
          <a:prstGeom prst="rect">
            <a:avLst/>
          </a:prstGeom>
          <a:noFill/>
          <a:ln>
            <a:noFill/>
          </a:ln>
        </p:spPr>
      </p:pic>
      <p:pic>
        <p:nvPicPr>
          <p:cNvPr id="32" name="Google Shape;72;p15">
            <a:extLst>
              <a:ext uri="{FF2B5EF4-FFF2-40B4-BE49-F238E27FC236}">
                <a16:creationId xmlns:a16="http://schemas.microsoft.com/office/drawing/2014/main" id="{FF294AF3-AF66-1C43-B648-EDA8AE12BE4D}"/>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a:off x="3710198" y="3475711"/>
            <a:ext cx="1722794" cy="764746"/>
          </a:xfrm>
          <a:prstGeom prst="rect">
            <a:avLst/>
          </a:prstGeom>
          <a:noFill/>
          <a:ln>
            <a:noFill/>
          </a:ln>
        </p:spPr>
      </p:pic>
      <p:pic>
        <p:nvPicPr>
          <p:cNvPr id="33" name="Google Shape;73;p15">
            <a:extLst>
              <a:ext uri="{FF2B5EF4-FFF2-40B4-BE49-F238E27FC236}">
                <a16:creationId xmlns:a16="http://schemas.microsoft.com/office/drawing/2014/main" id="{551501D2-C0B4-1848-83C6-B69B5AD9522C}"/>
              </a:ext>
            </a:extLst>
          </p:cNvPr>
          <p:cNvPicPr preferRelativeResize="0"/>
          <p:nvPr userDrawn="1"/>
        </p:nvPicPr>
        <p:blipFill rotWithShape="1">
          <a:blip r:embed="rId5" cstate="email">
            <a:alphaModFix/>
            <a:extLst>
              <a:ext uri="{28A0092B-C50C-407E-A947-70E740481C1C}">
                <a14:useLocalDpi xmlns:a14="http://schemas.microsoft.com/office/drawing/2010/main"/>
              </a:ext>
            </a:extLst>
          </a:blip>
          <a:srcRect/>
          <a:stretch/>
        </p:blipFill>
        <p:spPr>
          <a:xfrm>
            <a:off x="9804524" y="3510035"/>
            <a:ext cx="1722765" cy="476648"/>
          </a:xfrm>
          <a:prstGeom prst="rect">
            <a:avLst/>
          </a:prstGeom>
          <a:noFill/>
          <a:ln>
            <a:noFill/>
          </a:ln>
        </p:spPr>
      </p:pic>
      <p:pic>
        <p:nvPicPr>
          <p:cNvPr id="34" name="Google Shape;74;p15">
            <a:extLst>
              <a:ext uri="{FF2B5EF4-FFF2-40B4-BE49-F238E27FC236}">
                <a16:creationId xmlns:a16="http://schemas.microsoft.com/office/drawing/2014/main" id="{AB7432FB-FB98-8E41-ADF3-71A00C005AED}"/>
              </a:ext>
            </a:extLst>
          </p:cNvPr>
          <p:cNvPicPr preferRelativeResize="0"/>
          <p:nvPr userDrawn="1"/>
        </p:nvPicPr>
        <p:blipFill rotWithShape="1">
          <a:blip r:embed="rId6" cstate="email">
            <a:alphaModFix/>
            <a:extLst>
              <a:ext uri="{28A0092B-C50C-407E-A947-70E740481C1C}">
                <a14:useLocalDpi xmlns:a14="http://schemas.microsoft.com/office/drawing/2010/main"/>
              </a:ext>
            </a:extLst>
          </a:blip>
          <a:srcRect/>
          <a:stretch/>
        </p:blipFill>
        <p:spPr>
          <a:xfrm>
            <a:off x="427098" y="3510034"/>
            <a:ext cx="2194732" cy="719706"/>
          </a:xfrm>
          <a:prstGeom prst="rect">
            <a:avLst/>
          </a:prstGeom>
          <a:noFill/>
          <a:ln>
            <a:noFill/>
          </a:ln>
        </p:spPr>
      </p:pic>
      <p:pic>
        <p:nvPicPr>
          <p:cNvPr id="35" name="Google Shape;75;p15">
            <a:extLst>
              <a:ext uri="{FF2B5EF4-FFF2-40B4-BE49-F238E27FC236}">
                <a16:creationId xmlns:a16="http://schemas.microsoft.com/office/drawing/2014/main" id="{4DF33A1B-F554-D846-984B-560AFA1A2D2E}"/>
              </a:ext>
            </a:extLst>
          </p:cNvPr>
          <p:cNvPicPr preferRelativeResize="0"/>
          <p:nvPr userDrawn="1"/>
        </p:nvPicPr>
        <p:blipFill rotWithShape="1">
          <a:blip r:embed="rId7" cstate="email">
            <a:alphaModFix/>
            <a:extLst>
              <a:ext uri="{28A0092B-C50C-407E-A947-70E740481C1C}">
                <a14:useLocalDpi xmlns:a14="http://schemas.microsoft.com/office/drawing/2010/main"/>
              </a:ext>
            </a:extLst>
          </a:blip>
          <a:srcRect l="-9269" r="-9269"/>
          <a:stretch/>
        </p:blipFill>
        <p:spPr>
          <a:xfrm>
            <a:off x="7125620" y="2620378"/>
            <a:ext cx="988517" cy="829473"/>
          </a:xfrm>
          <a:prstGeom prst="rect">
            <a:avLst/>
          </a:prstGeom>
          <a:noFill/>
          <a:ln>
            <a:noFill/>
          </a:ln>
        </p:spPr>
      </p:pic>
      <p:pic>
        <p:nvPicPr>
          <p:cNvPr id="36" name="Google Shape;76;p15">
            <a:extLst>
              <a:ext uri="{FF2B5EF4-FFF2-40B4-BE49-F238E27FC236}">
                <a16:creationId xmlns:a16="http://schemas.microsoft.com/office/drawing/2014/main" id="{17A52554-C5E6-454F-BCF6-8CD68737D4F9}"/>
              </a:ext>
            </a:extLst>
          </p:cNvPr>
          <p:cNvPicPr preferRelativeResize="0"/>
          <p:nvPr userDrawn="1"/>
        </p:nvPicPr>
        <p:blipFill rotWithShape="1">
          <a:blip r:embed="rId8" cstate="email">
            <a:alphaModFix/>
            <a:extLst>
              <a:ext uri="{28A0092B-C50C-407E-A947-70E740481C1C}">
                <a14:useLocalDpi xmlns:a14="http://schemas.microsoft.com/office/drawing/2010/main"/>
              </a:ext>
            </a:extLst>
          </a:blip>
          <a:srcRect/>
          <a:stretch/>
        </p:blipFill>
        <p:spPr>
          <a:xfrm>
            <a:off x="4189537" y="2620378"/>
            <a:ext cx="764115" cy="764729"/>
          </a:xfrm>
          <a:prstGeom prst="rect">
            <a:avLst/>
          </a:prstGeom>
          <a:noFill/>
          <a:ln>
            <a:noFill/>
          </a:ln>
        </p:spPr>
      </p:pic>
      <p:pic>
        <p:nvPicPr>
          <p:cNvPr id="37" name="Google Shape;77;p15">
            <a:extLst>
              <a:ext uri="{FF2B5EF4-FFF2-40B4-BE49-F238E27FC236}">
                <a16:creationId xmlns:a16="http://schemas.microsoft.com/office/drawing/2014/main" id="{EB641272-EEA7-DE4A-922A-82F792B5D47F}"/>
              </a:ext>
            </a:extLst>
          </p:cNvPr>
          <p:cNvPicPr preferRelativeResize="0"/>
          <p:nvPr userDrawn="1"/>
        </p:nvPicPr>
        <p:blipFill rotWithShape="1">
          <a:blip r:embed="rId9" cstate="email">
            <a:alphaModFix/>
            <a:extLst>
              <a:ext uri="{28A0092B-C50C-407E-A947-70E740481C1C}">
                <a14:useLocalDpi xmlns:a14="http://schemas.microsoft.com/office/drawing/2010/main"/>
              </a:ext>
            </a:extLst>
          </a:blip>
          <a:srcRect l="-8005" r="-8017"/>
          <a:stretch/>
        </p:blipFill>
        <p:spPr>
          <a:xfrm>
            <a:off x="1079418" y="2620377"/>
            <a:ext cx="890092" cy="764724"/>
          </a:xfrm>
          <a:prstGeom prst="rect">
            <a:avLst/>
          </a:prstGeom>
          <a:noFill/>
          <a:ln>
            <a:noFill/>
          </a:ln>
        </p:spPr>
      </p:pic>
      <p:pic>
        <p:nvPicPr>
          <p:cNvPr id="38" name="Google Shape;78;p15">
            <a:extLst>
              <a:ext uri="{FF2B5EF4-FFF2-40B4-BE49-F238E27FC236}">
                <a16:creationId xmlns:a16="http://schemas.microsoft.com/office/drawing/2014/main" id="{C9D1B669-44A5-B642-9A8D-D6F3EF6903A7}"/>
              </a:ext>
            </a:extLst>
          </p:cNvPr>
          <p:cNvPicPr preferRelativeResize="0"/>
          <p:nvPr userDrawn="1"/>
        </p:nvPicPr>
        <p:blipFill rotWithShape="1">
          <a:blip r:embed="rId10" cstate="email">
            <a:alphaModFix/>
            <a:extLst>
              <a:ext uri="{28A0092B-C50C-407E-A947-70E740481C1C}">
                <a14:useLocalDpi xmlns:a14="http://schemas.microsoft.com/office/drawing/2010/main"/>
              </a:ext>
            </a:extLst>
          </a:blip>
          <a:srcRect/>
          <a:stretch/>
        </p:blipFill>
        <p:spPr>
          <a:xfrm>
            <a:off x="10138015" y="2620378"/>
            <a:ext cx="1055783" cy="870760"/>
          </a:xfrm>
          <a:prstGeom prst="rect">
            <a:avLst/>
          </a:prstGeom>
          <a:noFill/>
          <a:ln>
            <a:noFill/>
          </a:ln>
        </p:spPr>
      </p:pic>
    </p:spTree>
    <p:extLst>
      <p:ext uri="{BB962C8B-B14F-4D97-AF65-F5344CB8AC3E}">
        <p14:creationId xmlns:p14="http://schemas.microsoft.com/office/powerpoint/2010/main" val="282043661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4_PP Framework 2">
    <p:bg>
      <p:bgPr>
        <a:solidFill>
          <a:srgbClr val="F1F1F1"/>
        </a:solidFill>
        <a:effectLst/>
      </p:bgPr>
    </p:bg>
    <p:spTree>
      <p:nvGrpSpPr>
        <p:cNvPr id="1" name=""/>
        <p:cNvGrpSpPr/>
        <p:nvPr/>
      </p:nvGrpSpPr>
      <p:grpSpPr>
        <a:xfrm>
          <a:off x="0" y="0"/>
          <a:ext cx="0" cy="0"/>
          <a:chOff x="0" y="0"/>
          <a:chExt cx="0" cy="0"/>
        </a:xfrm>
      </p:grpSpPr>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4" name="TextBox 3" descr="CONFIDENTIAL_TAG_0xFFEE">
            <a:extLst>
              <a:ext uri="{FF2B5EF4-FFF2-40B4-BE49-F238E27FC236}">
                <a16:creationId xmlns:a16="http://schemas.microsoft.com/office/drawing/2014/main" id="{4CAF28D1-1AF9-4B41-82D5-5842DBC94B1C}"/>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9" name="Google Shape;127;p11">
            <a:extLst>
              <a:ext uri="{FF2B5EF4-FFF2-40B4-BE49-F238E27FC236}">
                <a16:creationId xmlns:a16="http://schemas.microsoft.com/office/drawing/2014/main" id="{EFCC5391-E679-FF4D-BCE2-8F11394FC231}"/>
              </a:ext>
            </a:extLst>
          </p:cNvPr>
          <p:cNvSpPr txBox="1"/>
          <p:nvPr userDrawn="1"/>
        </p:nvSpPr>
        <p:spPr>
          <a:xfrm>
            <a:off x="517078" y="525663"/>
            <a:ext cx="3791107" cy="1371859"/>
          </a:xfrm>
          <a:prstGeom prst="rect">
            <a:avLst/>
          </a:prstGeom>
          <a:noFill/>
          <a:ln>
            <a:noFill/>
          </a:ln>
        </p:spPr>
        <p:txBody>
          <a:bodyPr spcFirstLastPara="1" wrap="square" lIns="0" tIns="0" rIns="0" bIns="96754" anchor="t" anchorCtr="0">
            <a:noAutofit/>
          </a:bodyPr>
          <a:lstStyle/>
          <a:p>
            <a:r>
              <a:rPr lang="en-GB" sz="1111" dirty="0">
                <a:solidFill>
                  <a:schemeClr val="dk1"/>
                </a:solidFill>
                <a:latin typeface="ShellBold" pitchFamily="2" charset="0"/>
                <a:ea typeface="Roboto"/>
                <a:cs typeface="Roboto"/>
                <a:sym typeface="Roboto"/>
              </a:rPr>
              <a:t>MULTI-CHANNEL APPROACH</a:t>
            </a:r>
          </a:p>
          <a:p>
            <a:endParaRPr lang="en-GB" sz="1111" b="1" dirty="0">
              <a:solidFill>
                <a:schemeClr val="dk1"/>
              </a:solidFill>
              <a:latin typeface="ShellBold" pitchFamily="2" charset="0"/>
              <a:ea typeface="Roboto"/>
              <a:cs typeface="Roboto"/>
              <a:sym typeface="Roboto"/>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GB" sz="1200" dirty="0">
                <a:solidFill>
                  <a:schemeClr val="dk1"/>
                </a:solidFill>
                <a:latin typeface="ShellMedium" pitchFamily="2" charset="0"/>
                <a:ea typeface="Roboto"/>
                <a:cs typeface="Roboto"/>
                <a:sym typeface="Roboto"/>
              </a:rPr>
              <a:t>The use of the design system elements </a:t>
            </a:r>
            <a:br>
              <a:rPr lang="en-GB" sz="1200" dirty="0">
                <a:solidFill>
                  <a:schemeClr val="dk1"/>
                </a:solidFill>
                <a:latin typeface="ShellMedium" pitchFamily="2" charset="0"/>
                <a:ea typeface="Roboto"/>
                <a:cs typeface="Roboto"/>
                <a:sym typeface="Roboto"/>
              </a:rPr>
            </a:br>
            <a:r>
              <a:rPr lang="en-GB" sz="1200" dirty="0">
                <a:solidFill>
                  <a:schemeClr val="dk1"/>
                </a:solidFill>
                <a:latin typeface="ShellMedium" pitchFamily="2" charset="0"/>
                <a:ea typeface="Roboto"/>
                <a:cs typeface="Roboto"/>
                <a:sym typeface="Roboto"/>
              </a:rPr>
              <a:t>can be tailored to different channels. </a:t>
            </a:r>
            <a:br>
              <a:rPr lang="en-GB" sz="1200" dirty="0">
                <a:solidFill>
                  <a:schemeClr val="dk1"/>
                </a:solidFill>
                <a:latin typeface="ShellBook" pitchFamily="2" charset="0"/>
                <a:ea typeface="Roboto"/>
                <a:cs typeface="Roboto"/>
                <a:sym typeface="Roboto"/>
              </a:rPr>
            </a:br>
            <a:r>
              <a:rPr lang="en-GB" sz="1200" dirty="0">
                <a:solidFill>
                  <a:schemeClr val="dk1"/>
                </a:solidFill>
                <a:latin typeface="ShellBook" pitchFamily="2" charset="0"/>
                <a:ea typeface="Roboto"/>
                <a:cs typeface="Roboto"/>
                <a:sym typeface="Roboto"/>
              </a:rPr>
              <a:t>They combine to create a distinctive </a:t>
            </a:r>
            <a:br>
              <a:rPr lang="en-GB" sz="1200" dirty="0">
                <a:solidFill>
                  <a:schemeClr val="dk1"/>
                </a:solidFill>
                <a:latin typeface="ShellBook" pitchFamily="2" charset="0"/>
                <a:ea typeface="Roboto"/>
                <a:cs typeface="Roboto"/>
                <a:sym typeface="Roboto"/>
              </a:rPr>
            </a:br>
            <a:r>
              <a:rPr lang="en-GB" sz="1200" dirty="0">
                <a:solidFill>
                  <a:schemeClr val="dk1"/>
                </a:solidFill>
                <a:latin typeface="ShellBook" pitchFamily="2" charset="0"/>
                <a:ea typeface="Roboto"/>
                <a:cs typeface="Roboto"/>
                <a:sym typeface="Roboto"/>
              </a:rPr>
              <a:t>tone across social, online, film, print, </a:t>
            </a:r>
            <a:br>
              <a:rPr lang="en-GB" sz="1200" dirty="0">
                <a:solidFill>
                  <a:schemeClr val="dk1"/>
                </a:solidFill>
                <a:latin typeface="ShellBook" pitchFamily="2" charset="0"/>
                <a:ea typeface="Roboto"/>
                <a:cs typeface="Roboto"/>
                <a:sym typeface="Roboto"/>
              </a:rPr>
            </a:br>
            <a:r>
              <a:rPr lang="en-GB" sz="1200" dirty="0">
                <a:solidFill>
                  <a:schemeClr val="dk1"/>
                </a:solidFill>
                <a:latin typeface="ShellBook" pitchFamily="2" charset="0"/>
                <a:ea typeface="Roboto"/>
                <a:cs typeface="Roboto"/>
                <a:sym typeface="Roboto"/>
              </a:rPr>
              <a:t>large-format and events. </a:t>
            </a:r>
          </a:p>
          <a:p>
            <a:endParaRPr lang="en-GB" sz="1111" b="1" dirty="0">
              <a:solidFill>
                <a:schemeClr val="dk1"/>
              </a:solidFill>
              <a:latin typeface="ShellBold" pitchFamily="2" charset="0"/>
              <a:ea typeface="Roboto"/>
              <a:cs typeface="Roboto"/>
              <a:sym typeface="Roboto"/>
            </a:endParaRPr>
          </a:p>
          <a:p>
            <a:endParaRPr lang="en-GB" sz="1111" dirty="0">
              <a:solidFill>
                <a:schemeClr val="dk1"/>
              </a:solidFill>
              <a:latin typeface="ShellBold" pitchFamily="2" charset="0"/>
              <a:ea typeface="Roboto"/>
              <a:cs typeface="Roboto"/>
              <a:sym typeface="Roboto"/>
            </a:endParaRPr>
          </a:p>
        </p:txBody>
      </p:sp>
      <p:cxnSp>
        <p:nvCxnSpPr>
          <p:cNvPr id="20" name="Google Shape;128;p11">
            <a:extLst>
              <a:ext uri="{FF2B5EF4-FFF2-40B4-BE49-F238E27FC236}">
                <a16:creationId xmlns:a16="http://schemas.microsoft.com/office/drawing/2014/main" id="{98C60147-609B-9B45-A12D-C22674ABE664}"/>
              </a:ext>
            </a:extLst>
          </p:cNvPr>
          <p:cNvCxnSpPr/>
          <p:nvPr userDrawn="1"/>
        </p:nvCxnSpPr>
        <p:spPr>
          <a:xfrm>
            <a:off x="517078" y="445021"/>
            <a:ext cx="2070000" cy="0"/>
          </a:xfrm>
          <a:prstGeom prst="straightConnector1">
            <a:avLst/>
          </a:prstGeom>
          <a:noFill/>
          <a:ln w="9525" cap="flat" cmpd="sng">
            <a:solidFill>
              <a:schemeClr val="dk1"/>
            </a:solidFill>
            <a:prstDash val="solid"/>
            <a:round/>
            <a:headEnd type="none" w="med" len="med"/>
            <a:tailEnd type="none" w="med" len="med"/>
          </a:ln>
        </p:spPr>
      </p:cxnSp>
      <p:pic>
        <p:nvPicPr>
          <p:cNvPr id="40" name="Google Shape;58;p15">
            <a:extLst>
              <a:ext uri="{FF2B5EF4-FFF2-40B4-BE49-F238E27FC236}">
                <a16:creationId xmlns:a16="http://schemas.microsoft.com/office/drawing/2014/main" id="{BE5F13DF-97F5-EB48-ACA9-82F63D9D587E}"/>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8129507" y="53"/>
            <a:ext cx="4059594" cy="2283954"/>
          </a:xfrm>
          <a:prstGeom prst="rect">
            <a:avLst/>
          </a:prstGeom>
          <a:noFill/>
          <a:ln>
            <a:noFill/>
          </a:ln>
        </p:spPr>
      </p:pic>
      <p:pic>
        <p:nvPicPr>
          <p:cNvPr id="41" name="Google Shape;59;p15">
            <a:extLst>
              <a:ext uri="{FF2B5EF4-FFF2-40B4-BE49-F238E27FC236}">
                <a16:creationId xmlns:a16="http://schemas.microsoft.com/office/drawing/2014/main" id="{87A5A283-5E21-3B42-9821-F70A485134E7}"/>
              </a:ext>
            </a:extLst>
          </p:cNvPr>
          <p:cNvPicPr preferRelativeResize="0"/>
          <p:nvPr userDrawn="1"/>
        </p:nvPicPr>
        <p:blipFill>
          <a:blip r:embed="rId3" cstate="email">
            <a:extLst>
              <a:ext uri="{28A0092B-C50C-407E-A947-70E740481C1C}">
                <a14:useLocalDpi xmlns:a14="http://schemas.microsoft.com/office/drawing/2010/main"/>
              </a:ext>
            </a:extLst>
          </a:blip>
          <a:srcRect/>
          <a:stretch/>
        </p:blipFill>
        <p:spPr>
          <a:xfrm>
            <a:off x="4065962" y="80"/>
            <a:ext cx="4059561" cy="2283503"/>
          </a:xfrm>
          <a:prstGeom prst="rect">
            <a:avLst/>
          </a:prstGeom>
          <a:noFill/>
          <a:ln>
            <a:noFill/>
          </a:ln>
        </p:spPr>
      </p:pic>
      <p:pic>
        <p:nvPicPr>
          <p:cNvPr id="42" name="Google Shape;60;p15">
            <a:extLst>
              <a:ext uri="{FF2B5EF4-FFF2-40B4-BE49-F238E27FC236}">
                <a16:creationId xmlns:a16="http://schemas.microsoft.com/office/drawing/2014/main" id="{8CD50DA6-9728-E540-865C-90E62DEE771C}"/>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a:off x="8119163" y="4566886"/>
            <a:ext cx="4071818" cy="2290875"/>
          </a:xfrm>
          <a:prstGeom prst="rect">
            <a:avLst/>
          </a:prstGeom>
          <a:noFill/>
          <a:ln>
            <a:noFill/>
          </a:ln>
        </p:spPr>
      </p:pic>
      <p:pic>
        <p:nvPicPr>
          <p:cNvPr id="43" name="Google Shape;64;p15">
            <a:extLst>
              <a:ext uri="{FF2B5EF4-FFF2-40B4-BE49-F238E27FC236}">
                <a16:creationId xmlns:a16="http://schemas.microsoft.com/office/drawing/2014/main" id="{080BBD51-E19D-1447-8C3C-BDC27BBCDD14}"/>
              </a:ext>
            </a:extLst>
          </p:cNvPr>
          <p:cNvPicPr preferRelativeResize="0"/>
          <p:nvPr userDrawn="1"/>
        </p:nvPicPr>
        <p:blipFill>
          <a:blip r:embed="rId5" cstate="email">
            <a:extLst>
              <a:ext uri="{28A0092B-C50C-407E-A947-70E740481C1C}">
                <a14:useLocalDpi xmlns:a14="http://schemas.microsoft.com/office/drawing/2010/main"/>
              </a:ext>
            </a:extLst>
          </a:blip>
          <a:srcRect/>
          <a:stretch/>
        </p:blipFill>
        <p:spPr>
          <a:xfrm>
            <a:off x="8131913" y="2283582"/>
            <a:ext cx="4059561" cy="2283503"/>
          </a:xfrm>
          <a:prstGeom prst="rect">
            <a:avLst/>
          </a:prstGeom>
          <a:noFill/>
          <a:ln>
            <a:noFill/>
          </a:ln>
        </p:spPr>
      </p:pic>
      <p:pic>
        <p:nvPicPr>
          <p:cNvPr id="44" name="Google Shape;65;p15">
            <a:extLst>
              <a:ext uri="{FF2B5EF4-FFF2-40B4-BE49-F238E27FC236}">
                <a16:creationId xmlns:a16="http://schemas.microsoft.com/office/drawing/2014/main" id="{7B397E78-F932-CC4B-B72F-47D07B9AB521}"/>
              </a:ext>
            </a:extLst>
          </p:cNvPr>
          <p:cNvPicPr preferRelativeResize="0"/>
          <p:nvPr userDrawn="1"/>
        </p:nvPicPr>
        <p:blipFill>
          <a:blip r:embed="rId6" cstate="email">
            <a:extLst>
              <a:ext uri="{28A0092B-C50C-407E-A947-70E740481C1C}">
                <a14:useLocalDpi xmlns:a14="http://schemas.microsoft.com/office/drawing/2010/main"/>
              </a:ext>
            </a:extLst>
          </a:blip>
          <a:srcRect/>
          <a:stretch/>
        </p:blipFill>
        <p:spPr>
          <a:xfrm>
            <a:off x="9" y="2283582"/>
            <a:ext cx="4059561" cy="2283503"/>
          </a:xfrm>
          <a:prstGeom prst="rect">
            <a:avLst/>
          </a:prstGeom>
          <a:noFill/>
          <a:ln>
            <a:noFill/>
          </a:ln>
        </p:spPr>
      </p:pic>
      <p:pic>
        <p:nvPicPr>
          <p:cNvPr id="45" name="Google Shape;66;p15">
            <a:extLst>
              <a:ext uri="{FF2B5EF4-FFF2-40B4-BE49-F238E27FC236}">
                <a16:creationId xmlns:a16="http://schemas.microsoft.com/office/drawing/2014/main" id="{B66E23C1-E441-E947-A7CA-555F6ED760A7}"/>
              </a:ext>
            </a:extLst>
          </p:cNvPr>
          <p:cNvPicPr preferRelativeResize="0"/>
          <p:nvPr userDrawn="1"/>
        </p:nvPicPr>
        <p:blipFill>
          <a:blip r:embed="rId7" cstate="email">
            <a:extLst>
              <a:ext uri="{28A0092B-C50C-407E-A947-70E740481C1C}">
                <a14:useLocalDpi xmlns:a14="http://schemas.microsoft.com/office/drawing/2010/main"/>
              </a:ext>
            </a:extLst>
          </a:blip>
          <a:srcRect/>
          <a:stretch/>
        </p:blipFill>
        <p:spPr>
          <a:xfrm>
            <a:off x="4059579" y="4567517"/>
            <a:ext cx="4059585" cy="2282677"/>
          </a:xfrm>
          <a:prstGeom prst="rect">
            <a:avLst/>
          </a:prstGeom>
          <a:noFill/>
          <a:ln>
            <a:noFill/>
          </a:ln>
        </p:spPr>
      </p:pic>
      <p:pic>
        <p:nvPicPr>
          <p:cNvPr id="46" name="Google Shape;67;p15">
            <a:extLst>
              <a:ext uri="{FF2B5EF4-FFF2-40B4-BE49-F238E27FC236}">
                <a16:creationId xmlns:a16="http://schemas.microsoft.com/office/drawing/2014/main" id="{75AC13CF-B64B-3345-ABC5-77115D2C2D27}"/>
              </a:ext>
            </a:extLst>
          </p:cNvPr>
          <p:cNvPicPr preferRelativeResize="0"/>
          <p:nvPr userDrawn="1"/>
        </p:nvPicPr>
        <p:blipFill>
          <a:blip r:embed="rId8" cstate="email">
            <a:extLst>
              <a:ext uri="{28A0092B-C50C-407E-A947-70E740481C1C}">
                <a14:useLocalDpi xmlns:a14="http://schemas.microsoft.com/office/drawing/2010/main"/>
              </a:ext>
            </a:extLst>
          </a:blip>
          <a:srcRect/>
          <a:stretch/>
        </p:blipFill>
        <p:spPr>
          <a:xfrm>
            <a:off x="9" y="4567104"/>
            <a:ext cx="4059561" cy="2283503"/>
          </a:xfrm>
          <a:prstGeom prst="rect">
            <a:avLst/>
          </a:prstGeom>
          <a:noFill/>
          <a:ln>
            <a:noFill/>
          </a:ln>
        </p:spPr>
      </p:pic>
      <p:pic>
        <p:nvPicPr>
          <p:cNvPr id="47" name="Google Shape;68;p15">
            <a:extLst>
              <a:ext uri="{FF2B5EF4-FFF2-40B4-BE49-F238E27FC236}">
                <a16:creationId xmlns:a16="http://schemas.microsoft.com/office/drawing/2014/main" id="{137BDC32-979C-AA42-BB4F-C833A8C2F2FF}"/>
              </a:ext>
            </a:extLst>
          </p:cNvPr>
          <p:cNvPicPr preferRelativeResize="0"/>
          <p:nvPr userDrawn="1"/>
        </p:nvPicPr>
        <p:blipFill rotWithShape="1">
          <a:blip r:embed="rId9" cstate="email">
            <a:alphaModFix/>
            <a:extLst>
              <a:ext uri="{28A0092B-C50C-407E-A947-70E740481C1C}">
                <a14:useLocalDpi xmlns:a14="http://schemas.microsoft.com/office/drawing/2010/main"/>
              </a:ext>
            </a:extLst>
          </a:blip>
          <a:srcRect/>
          <a:stretch/>
        </p:blipFill>
        <p:spPr>
          <a:xfrm>
            <a:off x="4060382" y="2283582"/>
            <a:ext cx="4058779" cy="2283498"/>
          </a:xfrm>
          <a:prstGeom prst="rect">
            <a:avLst/>
          </a:prstGeom>
          <a:noFill/>
          <a:ln>
            <a:noFill/>
          </a:ln>
        </p:spPr>
      </p:pic>
    </p:spTree>
    <p:extLst>
      <p:ext uri="{BB962C8B-B14F-4D97-AF65-F5344CB8AC3E}">
        <p14:creationId xmlns:p14="http://schemas.microsoft.com/office/powerpoint/2010/main" val="65339815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5_PP Framework 2">
    <p:bg>
      <p:bgPr>
        <a:solidFill>
          <a:srgbClr val="F1F1F1"/>
        </a:solidFill>
        <a:effectLst/>
      </p:bgPr>
    </p:bg>
    <p:spTree>
      <p:nvGrpSpPr>
        <p:cNvPr id="1" name=""/>
        <p:cNvGrpSpPr/>
        <p:nvPr/>
      </p:nvGrpSpPr>
      <p:grpSpPr>
        <a:xfrm>
          <a:off x="0" y="0"/>
          <a:ext cx="0" cy="0"/>
          <a:chOff x="0" y="0"/>
          <a:chExt cx="0" cy="0"/>
        </a:xfrm>
      </p:grpSpPr>
      <p:pic>
        <p:nvPicPr>
          <p:cNvPr id="15" name="Google Shape;1692;p116">
            <a:extLst>
              <a:ext uri="{FF2B5EF4-FFF2-40B4-BE49-F238E27FC236}">
                <a16:creationId xmlns:a16="http://schemas.microsoft.com/office/drawing/2014/main" id="{7647BD1C-602C-3148-AAD3-CD7DFCDD007D}"/>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53"/>
            <a:ext cx="12191484" cy="6858372"/>
          </a:xfrm>
          <a:prstGeom prst="rect">
            <a:avLst/>
          </a:prstGeom>
          <a:noFill/>
          <a:ln>
            <a:noFill/>
          </a:ln>
        </p:spPr>
      </p:pic>
      <p:pic>
        <p:nvPicPr>
          <p:cNvPr id="18" name="Google Shape;1696;p116">
            <a:hlinkClick r:id="rId3"/>
            <a:extLst>
              <a:ext uri="{FF2B5EF4-FFF2-40B4-BE49-F238E27FC236}">
                <a16:creationId xmlns:a16="http://schemas.microsoft.com/office/drawing/2014/main" id="{A7895E0E-F614-AE44-9BA2-819EDF2DE30B}"/>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rot="10800000">
            <a:off x="9978865" y="2198978"/>
            <a:ext cx="226659" cy="226659"/>
          </a:xfrm>
          <a:prstGeom prst="rect">
            <a:avLst/>
          </a:prstGeom>
          <a:noFill/>
          <a:ln>
            <a:noFill/>
          </a:ln>
        </p:spPr>
      </p:pic>
      <p:sp>
        <p:nvSpPr>
          <p:cNvPr id="21" name="Google Shape;1697;p116">
            <a:extLst>
              <a:ext uri="{FF2B5EF4-FFF2-40B4-BE49-F238E27FC236}">
                <a16:creationId xmlns:a16="http://schemas.microsoft.com/office/drawing/2014/main" id="{5BBDBC82-295D-2B4D-9C07-7CE648D763BA}"/>
              </a:ext>
            </a:extLst>
          </p:cNvPr>
          <p:cNvSpPr txBox="1"/>
          <p:nvPr userDrawn="1"/>
        </p:nvSpPr>
        <p:spPr>
          <a:xfrm>
            <a:off x="1903094" y="976840"/>
            <a:ext cx="8331800" cy="318122"/>
          </a:xfrm>
          <a:prstGeom prst="rect">
            <a:avLst/>
          </a:prstGeom>
          <a:noFill/>
          <a:ln>
            <a:noFill/>
          </a:ln>
        </p:spPr>
        <p:txBody>
          <a:bodyPr spcFirstLastPara="1" wrap="square" lIns="0" tIns="0" rIns="0" bIns="96754" anchor="t" anchorCtr="0">
            <a:noAutofit/>
          </a:bodyPr>
          <a:lstStyle/>
          <a:p>
            <a:pPr algn="ctr"/>
            <a:r>
              <a:rPr lang="en" sz="1270" dirty="0">
                <a:solidFill>
                  <a:schemeClr val="accent2"/>
                </a:solidFill>
                <a:latin typeface="ShellMedium" pitchFamily="2" charset="0"/>
                <a:ea typeface="Roboto"/>
                <a:cs typeface="Roboto"/>
                <a:sym typeface="Roboto"/>
              </a:rPr>
              <a:t>If you have questions regarding the Powering Progress design system guidelines, </a:t>
            </a:r>
            <a:endParaRPr sz="1270" dirty="0">
              <a:solidFill>
                <a:schemeClr val="accent2"/>
              </a:solidFill>
              <a:latin typeface="ShellMedium" pitchFamily="2" charset="0"/>
              <a:ea typeface="Roboto"/>
              <a:cs typeface="Roboto"/>
              <a:sym typeface="Roboto"/>
            </a:endParaRPr>
          </a:p>
          <a:p>
            <a:pPr algn="ctr"/>
            <a:r>
              <a:rPr lang="en" sz="1270" dirty="0">
                <a:solidFill>
                  <a:schemeClr val="accent2"/>
                </a:solidFill>
                <a:latin typeface="ShellMedium" pitchFamily="2" charset="0"/>
                <a:ea typeface="Roboto"/>
                <a:cs typeface="Roboto"/>
                <a:sym typeface="Roboto"/>
              </a:rPr>
              <a:t>please contact:</a:t>
            </a:r>
            <a:endParaRPr sz="1270" dirty="0">
              <a:solidFill>
                <a:schemeClr val="accent2"/>
              </a:solidFill>
              <a:latin typeface="ShellMedium" pitchFamily="2" charset="0"/>
              <a:ea typeface="Roboto"/>
              <a:cs typeface="Roboto"/>
              <a:sym typeface="Roboto"/>
            </a:endParaRPr>
          </a:p>
          <a:p>
            <a:pPr algn="ctr"/>
            <a:endParaRPr sz="1270" dirty="0">
              <a:solidFill>
                <a:schemeClr val="accent2"/>
              </a:solidFill>
              <a:latin typeface="ShellMedium" pitchFamily="2" charset="0"/>
              <a:ea typeface="Roboto"/>
              <a:cs typeface="Roboto"/>
              <a:sym typeface="Roboto"/>
            </a:endParaRPr>
          </a:p>
          <a:p>
            <a:pPr algn="ctr"/>
            <a:r>
              <a:rPr lang="en" sz="1270" dirty="0">
                <a:solidFill>
                  <a:schemeClr val="dk1"/>
                </a:solidFill>
                <a:latin typeface="ShellMedium" pitchFamily="2" charset="0"/>
                <a:ea typeface="Roboto"/>
                <a:cs typeface="Roboto"/>
                <a:sym typeface="Roboto"/>
              </a:rPr>
              <a:t>Becky.Crilly@shell.com </a:t>
            </a:r>
            <a:r>
              <a:rPr lang="en" sz="1270" dirty="0">
                <a:solidFill>
                  <a:schemeClr val="dk1"/>
                </a:solidFill>
                <a:latin typeface="ShellBook" pitchFamily="2" charset="0"/>
                <a:ea typeface="Roboto"/>
                <a:cs typeface="Roboto"/>
                <a:sym typeface="Roboto"/>
              </a:rPr>
              <a:t>or</a:t>
            </a:r>
            <a:r>
              <a:rPr lang="en" sz="1270" dirty="0">
                <a:solidFill>
                  <a:schemeClr val="dk1"/>
                </a:solidFill>
                <a:latin typeface="ShellMedium" pitchFamily="2" charset="0"/>
                <a:ea typeface="Roboto"/>
                <a:cs typeface="Roboto"/>
                <a:sym typeface="Roboto"/>
              </a:rPr>
              <a:t> </a:t>
            </a:r>
            <a:r>
              <a:rPr lang="en" sz="1270" dirty="0" err="1">
                <a:solidFill>
                  <a:schemeClr val="dk1"/>
                </a:solidFill>
                <a:latin typeface="ShellMedium" pitchFamily="2" charset="0"/>
                <a:ea typeface="Roboto"/>
                <a:cs typeface="Roboto"/>
                <a:sym typeface="Roboto"/>
              </a:rPr>
              <a:t>Kaori.Ojeda@shell.com</a:t>
            </a:r>
            <a:endParaRPr sz="1905" dirty="0">
              <a:solidFill>
                <a:schemeClr val="dk1"/>
              </a:solidFill>
              <a:latin typeface="ShellMedium" pitchFamily="2" charset="0"/>
              <a:ea typeface="Roboto"/>
              <a:cs typeface="Roboto"/>
              <a:sym typeface="Roboto"/>
            </a:endParaRPr>
          </a:p>
        </p:txBody>
      </p:sp>
      <p:cxnSp>
        <p:nvCxnSpPr>
          <p:cNvPr id="22" name="Google Shape;1698;p116">
            <a:extLst>
              <a:ext uri="{FF2B5EF4-FFF2-40B4-BE49-F238E27FC236}">
                <a16:creationId xmlns:a16="http://schemas.microsoft.com/office/drawing/2014/main" id="{18C61DF0-7E03-BA49-90B7-D1625EA03027}"/>
              </a:ext>
            </a:extLst>
          </p:cNvPr>
          <p:cNvCxnSpPr/>
          <p:nvPr userDrawn="1"/>
        </p:nvCxnSpPr>
        <p:spPr>
          <a:xfrm>
            <a:off x="1903094" y="2046559"/>
            <a:ext cx="8331800" cy="0"/>
          </a:xfrm>
          <a:prstGeom prst="straightConnector1">
            <a:avLst/>
          </a:prstGeom>
          <a:noFill/>
          <a:ln w="38100" cap="flat" cmpd="sng">
            <a:solidFill>
              <a:schemeClr val="accent1"/>
            </a:solidFill>
            <a:prstDash val="solid"/>
            <a:round/>
            <a:headEnd type="none" w="med" len="med"/>
            <a:tailEnd type="none" w="med" len="med"/>
          </a:ln>
        </p:spPr>
      </p:cxnSp>
      <p:cxnSp>
        <p:nvCxnSpPr>
          <p:cNvPr id="23" name="Google Shape;1699;p116">
            <a:extLst>
              <a:ext uri="{FF2B5EF4-FFF2-40B4-BE49-F238E27FC236}">
                <a16:creationId xmlns:a16="http://schemas.microsoft.com/office/drawing/2014/main" id="{B83DEDAC-161D-AF48-A7C1-5A04C94BE92F}"/>
              </a:ext>
            </a:extLst>
          </p:cNvPr>
          <p:cNvCxnSpPr/>
          <p:nvPr userDrawn="1"/>
        </p:nvCxnSpPr>
        <p:spPr>
          <a:xfrm>
            <a:off x="1903094" y="3147564"/>
            <a:ext cx="8331800" cy="0"/>
          </a:xfrm>
          <a:prstGeom prst="straightConnector1">
            <a:avLst/>
          </a:prstGeom>
          <a:noFill/>
          <a:ln w="19050" cap="flat" cmpd="sng">
            <a:solidFill>
              <a:schemeClr val="accent1"/>
            </a:solidFill>
            <a:prstDash val="solid"/>
            <a:round/>
            <a:headEnd type="none" w="med" len="med"/>
            <a:tailEnd type="none" w="med" len="med"/>
          </a:ln>
        </p:spPr>
      </p:cxnSp>
      <p:sp>
        <p:nvSpPr>
          <p:cNvPr id="24" name="Google Shape;1700;p116">
            <a:extLst>
              <a:ext uri="{FF2B5EF4-FFF2-40B4-BE49-F238E27FC236}">
                <a16:creationId xmlns:a16="http://schemas.microsoft.com/office/drawing/2014/main" id="{2CAC613F-9EC9-3545-9387-F7E4E47938B3}"/>
              </a:ext>
            </a:extLst>
          </p:cNvPr>
          <p:cNvSpPr txBox="1"/>
          <p:nvPr userDrawn="1"/>
        </p:nvSpPr>
        <p:spPr>
          <a:xfrm>
            <a:off x="1903094" y="2220363"/>
            <a:ext cx="1784274" cy="183825"/>
          </a:xfrm>
          <a:prstGeom prst="rect">
            <a:avLst/>
          </a:prstGeom>
          <a:noFill/>
          <a:ln>
            <a:noFill/>
          </a:ln>
        </p:spPr>
        <p:txBody>
          <a:bodyPr spcFirstLastPara="1" wrap="square" lIns="0" tIns="0" rIns="0" bIns="96754" anchor="t" anchorCtr="0">
            <a:noAutofit/>
          </a:bodyPr>
          <a:lstStyle/>
          <a:p>
            <a:r>
              <a:rPr lang="en" sz="1270" dirty="0">
                <a:solidFill>
                  <a:schemeClr val="accent2"/>
                </a:solidFill>
                <a:latin typeface="ShellBold" pitchFamily="2" charset="0"/>
                <a:ea typeface="Roboto"/>
                <a:cs typeface="Roboto"/>
                <a:sym typeface="Roboto"/>
              </a:rPr>
              <a:t>Creative Hub</a:t>
            </a:r>
            <a:endParaRPr sz="1270" dirty="0">
              <a:solidFill>
                <a:schemeClr val="accent2"/>
              </a:solidFill>
              <a:latin typeface="ShellBold" pitchFamily="2" charset="0"/>
              <a:ea typeface="Roboto"/>
              <a:cs typeface="Roboto"/>
              <a:sym typeface="Roboto"/>
            </a:endParaRPr>
          </a:p>
        </p:txBody>
      </p:sp>
      <p:cxnSp>
        <p:nvCxnSpPr>
          <p:cNvPr id="25" name="Google Shape;1701;p116">
            <a:extLst>
              <a:ext uri="{FF2B5EF4-FFF2-40B4-BE49-F238E27FC236}">
                <a16:creationId xmlns:a16="http://schemas.microsoft.com/office/drawing/2014/main" id="{D5469077-07F0-FA40-8C62-6D6FBE56BAE4}"/>
              </a:ext>
            </a:extLst>
          </p:cNvPr>
          <p:cNvCxnSpPr/>
          <p:nvPr userDrawn="1"/>
        </p:nvCxnSpPr>
        <p:spPr>
          <a:xfrm>
            <a:off x="1903094" y="3698067"/>
            <a:ext cx="8331800" cy="0"/>
          </a:xfrm>
          <a:prstGeom prst="straightConnector1">
            <a:avLst/>
          </a:prstGeom>
          <a:noFill/>
          <a:ln w="19050" cap="flat" cmpd="sng">
            <a:solidFill>
              <a:schemeClr val="accent1"/>
            </a:solidFill>
            <a:prstDash val="solid"/>
            <a:round/>
            <a:headEnd type="none" w="med" len="med"/>
            <a:tailEnd type="none" w="med" len="med"/>
          </a:ln>
        </p:spPr>
      </p:cxnSp>
      <p:sp>
        <p:nvSpPr>
          <p:cNvPr id="26" name="Google Shape;1702;p116">
            <a:extLst>
              <a:ext uri="{FF2B5EF4-FFF2-40B4-BE49-F238E27FC236}">
                <a16:creationId xmlns:a16="http://schemas.microsoft.com/office/drawing/2014/main" id="{4DD8C2F0-B479-A44B-AE05-70A41420EB7C}"/>
              </a:ext>
            </a:extLst>
          </p:cNvPr>
          <p:cNvSpPr txBox="1"/>
          <p:nvPr userDrawn="1"/>
        </p:nvSpPr>
        <p:spPr>
          <a:xfrm>
            <a:off x="1903094" y="3343208"/>
            <a:ext cx="1784274" cy="183825"/>
          </a:xfrm>
          <a:prstGeom prst="rect">
            <a:avLst/>
          </a:prstGeom>
          <a:noFill/>
          <a:ln>
            <a:noFill/>
          </a:ln>
        </p:spPr>
        <p:txBody>
          <a:bodyPr spcFirstLastPara="1" wrap="square" lIns="0" tIns="0" rIns="0" bIns="96754" anchor="t" anchorCtr="0">
            <a:noAutofit/>
          </a:bodyPr>
          <a:lstStyle/>
          <a:p>
            <a:r>
              <a:rPr lang="en" sz="1270" dirty="0" err="1">
                <a:solidFill>
                  <a:schemeClr val="accent2"/>
                </a:solidFill>
                <a:latin typeface="ShellBold" pitchFamily="2" charset="0"/>
                <a:ea typeface="Roboto"/>
                <a:cs typeface="Roboto"/>
                <a:sym typeface="Roboto"/>
              </a:rPr>
              <a:t>Digital.shell</a:t>
            </a:r>
            <a:endParaRPr sz="1270" dirty="0">
              <a:solidFill>
                <a:schemeClr val="accent2"/>
              </a:solidFill>
              <a:latin typeface="ShellBold" pitchFamily="2" charset="0"/>
              <a:ea typeface="Roboto"/>
              <a:cs typeface="Roboto"/>
              <a:sym typeface="Roboto"/>
            </a:endParaRPr>
          </a:p>
        </p:txBody>
      </p:sp>
      <p:cxnSp>
        <p:nvCxnSpPr>
          <p:cNvPr id="27" name="Google Shape;1703;p116">
            <a:extLst>
              <a:ext uri="{FF2B5EF4-FFF2-40B4-BE49-F238E27FC236}">
                <a16:creationId xmlns:a16="http://schemas.microsoft.com/office/drawing/2014/main" id="{D61BDA81-7512-2C46-912A-889649B35AC3}"/>
              </a:ext>
            </a:extLst>
          </p:cNvPr>
          <p:cNvCxnSpPr/>
          <p:nvPr userDrawn="1"/>
        </p:nvCxnSpPr>
        <p:spPr>
          <a:xfrm>
            <a:off x="1903094" y="4248569"/>
            <a:ext cx="8331800" cy="0"/>
          </a:xfrm>
          <a:prstGeom prst="straightConnector1">
            <a:avLst/>
          </a:prstGeom>
          <a:noFill/>
          <a:ln w="19050" cap="flat" cmpd="sng">
            <a:solidFill>
              <a:schemeClr val="accent1"/>
            </a:solidFill>
            <a:prstDash val="solid"/>
            <a:round/>
            <a:headEnd type="none" w="med" len="med"/>
            <a:tailEnd type="none" w="med" len="med"/>
          </a:ln>
        </p:spPr>
      </p:cxnSp>
      <p:sp>
        <p:nvSpPr>
          <p:cNvPr id="28" name="Google Shape;1704;p116">
            <a:extLst>
              <a:ext uri="{FF2B5EF4-FFF2-40B4-BE49-F238E27FC236}">
                <a16:creationId xmlns:a16="http://schemas.microsoft.com/office/drawing/2014/main" id="{04369B86-3D29-7948-810E-3F527618FCE3}"/>
              </a:ext>
            </a:extLst>
          </p:cNvPr>
          <p:cNvSpPr txBox="1"/>
          <p:nvPr userDrawn="1"/>
        </p:nvSpPr>
        <p:spPr>
          <a:xfrm>
            <a:off x="1903094" y="3901561"/>
            <a:ext cx="1784274" cy="183825"/>
          </a:xfrm>
          <a:prstGeom prst="rect">
            <a:avLst/>
          </a:prstGeom>
          <a:noFill/>
          <a:ln>
            <a:noFill/>
          </a:ln>
        </p:spPr>
        <p:txBody>
          <a:bodyPr spcFirstLastPara="1" wrap="square" lIns="0" tIns="0" rIns="0" bIns="96754" anchor="t" anchorCtr="0">
            <a:noAutofit/>
          </a:bodyPr>
          <a:lstStyle/>
          <a:p>
            <a:r>
              <a:rPr lang="en" sz="1270" dirty="0">
                <a:solidFill>
                  <a:schemeClr val="accent2"/>
                </a:solidFill>
                <a:latin typeface="ShellBold" pitchFamily="2" charset="0"/>
                <a:ea typeface="Roboto"/>
                <a:cs typeface="Roboto"/>
                <a:sym typeface="Roboto"/>
              </a:rPr>
              <a:t>OneWeb</a:t>
            </a:r>
            <a:endParaRPr sz="1270" dirty="0">
              <a:solidFill>
                <a:schemeClr val="accent2"/>
              </a:solidFill>
              <a:latin typeface="ShellBold" pitchFamily="2" charset="0"/>
              <a:ea typeface="Roboto"/>
              <a:cs typeface="Roboto"/>
              <a:sym typeface="Roboto"/>
            </a:endParaRPr>
          </a:p>
        </p:txBody>
      </p:sp>
      <p:cxnSp>
        <p:nvCxnSpPr>
          <p:cNvPr id="29" name="Google Shape;1705;p116">
            <a:extLst>
              <a:ext uri="{FF2B5EF4-FFF2-40B4-BE49-F238E27FC236}">
                <a16:creationId xmlns:a16="http://schemas.microsoft.com/office/drawing/2014/main" id="{8AC1C46F-63BE-1A4E-AC94-216D08A67025}"/>
              </a:ext>
            </a:extLst>
          </p:cNvPr>
          <p:cNvCxnSpPr/>
          <p:nvPr userDrawn="1"/>
        </p:nvCxnSpPr>
        <p:spPr>
          <a:xfrm>
            <a:off x="1903094" y="4799072"/>
            <a:ext cx="8331800" cy="0"/>
          </a:xfrm>
          <a:prstGeom prst="straightConnector1">
            <a:avLst/>
          </a:prstGeom>
          <a:noFill/>
          <a:ln w="19050" cap="flat" cmpd="sng">
            <a:solidFill>
              <a:schemeClr val="accent1"/>
            </a:solidFill>
            <a:prstDash val="solid"/>
            <a:round/>
            <a:headEnd type="none" w="med" len="med"/>
            <a:tailEnd type="none" w="med" len="med"/>
          </a:ln>
        </p:spPr>
      </p:cxnSp>
      <p:sp>
        <p:nvSpPr>
          <p:cNvPr id="30" name="Google Shape;1706;p116">
            <a:extLst>
              <a:ext uri="{FF2B5EF4-FFF2-40B4-BE49-F238E27FC236}">
                <a16:creationId xmlns:a16="http://schemas.microsoft.com/office/drawing/2014/main" id="{C97FD190-5FFB-254E-966F-5CFE161788EE}"/>
              </a:ext>
            </a:extLst>
          </p:cNvPr>
          <p:cNvSpPr txBox="1"/>
          <p:nvPr userDrawn="1"/>
        </p:nvSpPr>
        <p:spPr>
          <a:xfrm>
            <a:off x="1903094" y="4419593"/>
            <a:ext cx="1784274" cy="183825"/>
          </a:xfrm>
          <a:prstGeom prst="rect">
            <a:avLst/>
          </a:prstGeom>
          <a:noFill/>
          <a:ln>
            <a:noFill/>
          </a:ln>
        </p:spPr>
        <p:txBody>
          <a:bodyPr spcFirstLastPara="1" wrap="square" lIns="0" tIns="0" rIns="0" bIns="96754" anchor="t" anchorCtr="0">
            <a:noAutofit/>
          </a:bodyPr>
          <a:lstStyle/>
          <a:p>
            <a:r>
              <a:rPr lang="en" sz="1270" dirty="0" err="1">
                <a:solidFill>
                  <a:schemeClr val="accent2"/>
                </a:solidFill>
                <a:latin typeface="ShellBold" pitchFamily="2" charset="0"/>
                <a:ea typeface="Roboto"/>
                <a:cs typeface="Roboto"/>
                <a:sym typeface="Roboto"/>
              </a:rPr>
              <a:t>Design.shell</a:t>
            </a:r>
            <a:endParaRPr sz="1270" dirty="0">
              <a:solidFill>
                <a:schemeClr val="accent2"/>
              </a:solidFill>
              <a:latin typeface="ShellBold" pitchFamily="2" charset="0"/>
              <a:ea typeface="Roboto"/>
              <a:cs typeface="Roboto"/>
              <a:sym typeface="Roboto"/>
            </a:endParaRPr>
          </a:p>
        </p:txBody>
      </p:sp>
      <p:cxnSp>
        <p:nvCxnSpPr>
          <p:cNvPr id="31" name="Google Shape;1707;p116">
            <a:extLst>
              <a:ext uri="{FF2B5EF4-FFF2-40B4-BE49-F238E27FC236}">
                <a16:creationId xmlns:a16="http://schemas.microsoft.com/office/drawing/2014/main" id="{D901F616-73B0-6446-905F-72502E31525A}"/>
              </a:ext>
            </a:extLst>
          </p:cNvPr>
          <p:cNvCxnSpPr/>
          <p:nvPr userDrawn="1"/>
        </p:nvCxnSpPr>
        <p:spPr>
          <a:xfrm>
            <a:off x="1903094" y="5349575"/>
            <a:ext cx="8331800" cy="0"/>
          </a:xfrm>
          <a:prstGeom prst="straightConnector1">
            <a:avLst/>
          </a:prstGeom>
          <a:noFill/>
          <a:ln w="19050" cap="flat" cmpd="sng">
            <a:solidFill>
              <a:schemeClr val="accent1"/>
            </a:solidFill>
            <a:prstDash val="solid"/>
            <a:round/>
            <a:headEnd type="none" w="med" len="med"/>
            <a:tailEnd type="none" w="med" len="med"/>
          </a:ln>
        </p:spPr>
      </p:cxnSp>
      <p:sp>
        <p:nvSpPr>
          <p:cNvPr id="32" name="Google Shape;1708;p116">
            <a:extLst>
              <a:ext uri="{FF2B5EF4-FFF2-40B4-BE49-F238E27FC236}">
                <a16:creationId xmlns:a16="http://schemas.microsoft.com/office/drawing/2014/main" id="{9A44B0DC-FC32-4442-BC7C-BE1090A421BA}"/>
              </a:ext>
            </a:extLst>
          </p:cNvPr>
          <p:cNvSpPr txBox="1"/>
          <p:nvPr userDrawn="1"/>
        </p:nvSpPr>
        <p:spPr>
          <a:xfrm>
            <a:off x="1903094" y="4891368"/>
            <a:ext cx="1784274" cy="356855"/>
          </a:xfrm>
          <a:prstGeom prst="rect">
            <a:avLst/>
          </a:prstGeom>
          <a:noFill/>
          <a:ln>
            <a:noFill/>
          </a:ln>
        </p:spPr>
        <p:txBody>
          <a:bodyPr spcFirstLastPara="1" wrap="square" lIns="0" tIns="0" rIns="0" bIns="96754" anchor="t" anchorCtr="0">
            <a:noAutofit/>
          </a:bodyPr>
          <a:lstStyle/>
          <a:p>
            <a:r>
              <a:rPr lang="en" sz="1270" dirty="0">
                <a:solidFill>
                  <a:schemeClr val="accent2"/>
                </a:solidFill>
                <a:latin typeface="ShellBold" pitchFamily="2" charset="0"/>
                <a:ea typeface="Roboto"/>
                <a:cs typeface="Roboto"/>
                <a:sym typeface="Roboto"/>
              </a:rPr>
              <a:t>VI Brand VI Policy for Communications</a:t>
            </a:r>
            <a:endParaRPr sz="1270" dirty="0">
              <a:solidFill>
                <a:schemeClr val="accent2"/>
              </a:solidFill>
              <a:latin typeface="ShellBold" pitchFamily="2" charset="0"/>
              <a:ea typeface="Roboto"/>
              <a:cs typeface="Roboto"/>
              <a:sym typeface="Roboto"/>
            </a:endParaRPr>
          </a:p>
        </p:txBody>
      </p:sp>
      <p:sp>
        <p:nvSpPr>
          <p:cNvPr id="33" name="Google Shape;1709;p116">
            <a:extLst>
              <a:ext uri="{FF2B5EF4-FFF2-40B4-BE49-F238E27FC236}">
                <a16:creationId xmlns:a16="http://schemas.microsoft.com/office/drawing/2014/main" id="{6C416A38-2C93-3748-A2BB-C8925FEA62AD}"/>
              </a:ext>
            </a:extLst>
          </p:cNvPr>
          <p:cNvSpPr txBox="1"/>
          <p:nvPr userDrawn="1"/>
        </p:nvSpPr>
        <p:spPr>
          <a:xfrm>
            <a:off x="4109334" y="2234365"/>
            <a:ext cx="1909047" cy="146996"/>
          </a:xfrm>
          <a:prstGeom prst="rect">
            <a:avLst/>
          </a:prstGeom>
          <a:noFill/>
          <a:ln>
            <a:noFill/>
          </a:ln>
        </p:spPr>
        <p:txBody>
          <a:bodyPr spcFirstLastPara="1" wrap="square" lIns="0" tIns="0" rIns="0" bIns="96754" anchor="t" anchorCtr="0">
            <a:noAutofit/>
          </a:bodyPr>
          <a:lstStyle/>
          <a:p>
            <a:r>
              <a:rPr lang="en" sz="1058" u="sng" dirty="0">
                <a:solidFill>
                  <a:schemeClr val="dk1"/>
                </a:solidFill>
                <a:latin typeface="ShellBook" pitchFamily="2" charset="0"/>
                <a:ea typeface="Roboto"/>
                <a:cs typeface="Roboto"/>
                <a:sym typeface="Roboto"/>
                <a:hlinkClick r:id="rId3">
                  <a:extLst>
                    <a:ext uri="{A12FA001-AC4F-418D-AE19-62706E023703}">
                      <ahyp:hlinkClr xmlns:ahyp="http://schemas.microsoft.com/office/drawing/2018/hyperlinkcolor" val="tx"/>
                    </a:ext>
                  </a:extLst>
                </a:hlinkClick>
              </a:rPr>
              <a:t>https://creativehub.shell.com</a:t>
            </a:r>
            <a:endParaRPr sz="1058" dirty="0">
              <a:solidFill>
                <a:schemeClr val="dk1"/>
              </a:solidFill>
              <a:latin typeface="ShellBook" pitchFamily="2" charset="0"/>
              <a:ea typeface="Roboto"/>
              <a:cs typeface="Roboto"/>
              <a:sym typeface="Roboto"/>
            </a:endParaRPr>
          </a:p>
        </p:txBody>
      </p:sp>
      <p:sp>
        <p:nvSpPr>
          <p:cNvPr id="34" name="Google Shape;1710;p116">
            <a:extLst>
              <a:ext uri="{FF2B5EF4-FFF2-40B4-BE49-F238E27FC236}">
                <a16:creationId xmlns:a16="http://schemas.microsoft.com/office/drawing/2014/main" id="{08C41766-1469-2D43-8F5E-3C91103A4CFB}"/>
              </a:ext>
            </a:extLst>
          </p:cNvPr>
          <p:cNvSpPr txBox="1"/>
          <p:nvPr userDrawn="1"/>
        </p:nvSpPr>
        <p:spPr>
          <a:xfrm>
            <a:off x="4109334" y="3343189"/>
            <a:ext cx="1909047" cy="183825"/>
          </a:xfrm>
          <a:prstGeom prst="rect">
            <a:avLst/>
          </a:prstGeom>
          <a:noFill/>
          <a:ln>
            <a:noFill/>
          </a:ln>
        </p:spPr>
        <p:txBody>
          <a:bodyPr spcFirstLastPara="1" wrap="square" lIns="0" tIns="0" rIns="0" bIns="96754" anchor="t" anchorCtr="0">
            <a:noAutofit/>
          </a:bodyPr>
          <a:lstStyle/>
          <a:p>
            <a:r>
              <a:rPr lang="en" sz="1058" u="sng" dirty="0">
                <a:solidFill>
                  <a:schemeClr val="dk1"/>
                </a:solidFill>
                <a:latin typeface="ShellBook" pitchFamily="2" charset="0"/>
                <a:ea typeface="Roboto"/>
                <a:cs typeface="Roboto"/>
                <a:sym typeface="Roboto"/>
                <a:hlinkClick r:id="rId5">
                  <a:extLst>
                    <a:ext uri="{A12FA001-AC4F-418D-AE19-62706E023703}">
                      <ahyp:hlinkClr xmlns:ahyp="http://schemas.microsoft.com/office/drawing/2018/hyperlinkcolor" val="tx"/>
                    </a:ext>
                  </a:extLst>
                </a:hlinkClick>
              </a:rPr>
              <a:t>https://www.digital.shell</a:t>
            </a:r>
            <a:endParaRPr sz="1058" dirty="0">
              <a:solidFill>
                <a:schemeClr val="dk1"/>
              </a:solidFill>
              <a:latin typeface="ShellBook" pitchFamily="2" charset="0"/>
              <a:ea typeface="Roboto"/>
              <a:cs typeface="Roboto"/>
              <a:sym typeface="Roboto"/>
            </a:endParaRPr>
          </a:p>
        </p:txBody>
      </p:sp>
      <p:sp>
        <p:nvSpPr>
          <p:cNvPr id="35" name="Google Shape;1711;p116">
            <a:hlinkClick r:id="rId6"/>
            <a:extLst>
              <a:ext uri="{FF2B5EF4-FFF2-40B4-BE49-F238E27FC236}">
                <a16:creationId xmlns:a16="http://schemas.microsoft.com/office/drawing/2014/main" id="{F3EB3E40-44A3-A74D-96AE-DCC411BDD293}"/>
              </a:ext>
            </a:extLst>
          </p:cNvPr>
          <p:cNvSpPr txBox="1"/>
          <p:nvPr userDrawn="1"/>
        </p:nvSpPr>
        <p:spPr>
          <a:xfrm>
            <a:off x="4109334" y="4910393"/>
            <a:ext cx="5672840" cy="423988"/>
          </a:xfrm>
          <a:prstGeom prst="rect">
            <a:avLst/>
          </a:prstGeom>
          <a:noFill/>
          <a:ln>
            <a:noFill/>
          </a:ln>
        </p:spPr>
        <p:txBody>
          <a:bodyPr spcFirstLastPara="1" wrap="square" lIns="0" tIns="0" rIns="0" bIns="96754" anchor="t" anchorCtr="0">
            <a:noAutofit/>
          </a:bodyPr>
          <a:lstStyle/>
          <a:p>
            <a:pPr lvl="0"/>
            <a:r>
              <a:rPr lang="en-GB" sz="1058" u="sng" dirty="0">
                <a:solidFill>
                  <a:schemeClr val="dk1"/>
                </a:solidFill>
                <a:latin typeface="ShellBook" pitchFamily="2" charset="0"/>
                <a:ea typeface="Roboto"/>
                <a:cs typeface="Roboto"/>
                <a:sym typeface="Roboto"/>
              </a:rPr>
              <a:t>https://brandcentral.shell.com/en_gb/applying-the-brand/applying-our-brand/</a:t>
            </a:r>
            <a:br>
              <a:rPr lang="en-GB" sz="1058" u="sng" dirty="0">
                <a:solidFill>
                  <a:schemeClr val="dk1"/>
                </a:solidFill>
                <a:latin typeface="ShellBook" pitchFamily="2" charset="0"/>
                <a:ea typeface="Roboto"/>
                <a:cs typeface="Roboto"/>
                <a:sym typeface="Roboto"/>
              </a:rPr>
            </a:br>
            <a:r>
              <a:rPr lang="en-GB" sz="1058" u="sng" dirty="0">
                <a:solidFill>
                  <a:schemeClr val="dk1"/>
                </a:solidFill>
                <a:latin typeface="ShellBook" pitchFamily="2" charset="0"/>
                <a:ea typeface="Roboto"/>
                <a:cs typeface="Roboto"/>
                <a:sym typeface="Roboto"/>
              </a:rPr>
              <a:t>communications-</a:t>
            </a:r>
            <a:r>
              <a:rPr lang="en-GB" sz="1058" u="sng" dirty="0" err="1">
                <a:solidFill>
                  <a:schemeClr val="dk1"/>
                </a:solidFill>
                <a:latin typeface="ShellBook" pitchFamily="2" charset="0"/>
                <a:ea typeface="Roboto"/>
                <a:cs typeface="Roboto"/>
                <a:sym typeface="Roboto"/>
              </a:rPr>
              <a:t>policy.html</a:t>
            </a:r>
            <a:endParaRPr sz="1058" dirty="0">
              <a:solidFill>
                <a:schemeClr val="dk1"/>
              </a:solidFill>
              <a:latin typeface="ShellBook" pitchFamily="2" charset="0"/>
              <a:ea typeface="Roboto"/>
              <a:cs typeface="Roboto"/>
              <a:sym typeface="Roboto"/>
            </a:endParaRPr>
          </a:p>
        </p:txBody>
      </p:sp>
      <p:pic>
        <p:nvPicPr>
          <p:cNvPr id="36" name="Google Shape;1712;p116">
            <a:hlinkClick r:id="rId6"/>
            <a:extLst>
              <a:ext uri="{FF2B5EF4-FFF2-40B4-BE49-F238E27FC236}">
                <a16:creationId xmlns:a16="http://schemas.microsoft.com/office/drawing/2014/main" id="{0A516BD8-9E8D-F843-B5AD-47FBED024CCC}"/>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rot="10800000">
            <a:off x="9978865" y="4956548"/>
            <a:ext cx="226659" cy="226659"/>
          </a:xfrm>
          <a:prstGeom prst="rect">
            <a:avLst/>
          </a:prstGeom>
          <a:noFill/>
          <a:ln>
            <a:noFill/>
          </a:ln>
        </p:spPr>
      </p:pic>
      <p:pic>
        <p:nvPicPr>
          <p:cNvPr id="37" name="Google Shape;1713;p116">
            <a:hlinkClick r:id="rId5"/>
            <a:extLst>
              <a:ext uri="{FF2B5EF4-FFF2-40B4-BE49-F238E27FC236}">
                <a16:creationId xmlns:a16="http://schemas.microsoft.com/office/drawing/2014/main" id="{3A17461E-1269-3B4C-995C-2C28631151B6}"/>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rot="10800000">
            <a:off x="9978865" y="3321810"/>
            <a:ext cx="226659" cy="226659"/>
          </a:xfrm>
          <a:prstGeom prst="rect">
            <a:avLst/>
          </a:prstGeom>
          <a:noFill/>
          <a:ln>
            <a:noFill/>
          </a:ln>
        </p:spPr>
      </p:pic>
      <p:pic>
        <p:nvPicPr>
          <p:cNvPr id="38" name="Google Shape;1714;p116">
            <a:hlinkClick r:id="rId7"/>
            <a:extLst>
              <a:ext uri="{FF2B5EF4-FFF2-40B4-BE49-F238E27FC236}">
                <a16:creationId xmlns:a16="http://schemas.microsoft.com/office/drawing/2014/main" id="{EB3CDF79-6D30-D347-8990-C4D205D0FE79}"/>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rot="10800000">
            <a:off x="9978865" y="3880163"/>
            <a:ext cx="226659" cy="226659"/>
          </a:xfrm>
          <a:prstGeom prst="rect">
            <a:avLst/>
          </a:prstGeom>
          <a:noFill/>
          <a:ln>
            <a:noFill/>
          </a:ln>
        </p:spPr>
      </p:pic>
      <p:pic>
        <p:nvPicPr>
          <p:cNvPr id="39" name="Google Shape;1715;p116">
            <a:hlinkClick r:id="rId8"/>
            <a:extLst>
              <a:ext uri="{FF2B5EF4-FFF2-40B4-BE49-F238E27FC236}">
                <a16:creationId xmlns:a16="http://schemas.microsoft.com/office/drawing/2014/main" id="{8FE166DC-34AA-0A4F-99F1-CD2E43C9CFBE}"/>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rot="10800000">
            <a:off x="9978865" y="4398195"/>
            <a:ext cx="226659" cy="226659"/>
          </a:xfrm>
          <a:prstGeom prst="rect">
            <a:avLst/>
          </a:prstGeom>
          <a:noFill/>
          <a:ln>
            <a:noFill/>
          </a:ln>
        </p:spPr>
      </p:pic>
      <p:sp>
        <p:nvSpPr>
          <p:cNvPr id="48" name="Google Shape;1716;p116">
            <a:extLst>
              <a:ext uri="{FF2B5EF4-FFF2-40B4-BE49-F238E27FC236}">
                <a16:creationId xmlns:a16="http://schemas.microsoft.com/office/drawing/2014/main" id="{12EFC178-F354-5549-BFE6-FD97BBC07896}"/>
              </a:ext>
            </a:extLst>
          </p:cNvPr>
          <p:cNvSpPr txBox="1"/>
          <p:nvPr userDrawn="1"/>
        </p:nvSpPr>
        <p:spPr>
          <a:xfrm>
            <a:off x="6161065" y="3173490"/>
            <a:ext cx="3122480" cy="523218"/>
          </a:xfrm>
          <a:prstGeom prst="rect">
            <a:avLst/>
          </a:prstGeom>
          <a:noFill/>
          <a:ln>
            <a:noFill/>
          </a:ln>
        </p:spPr>
        <p:txBody>
          <a:bodyPr spcFirstLastPara="1" wrap="square" lIns="0" tIns="0" rIns="0" bIns="96754" anchor="t" anchorCtr="0">
            <a:noAutofit/>
          </a:bodyPr>
          <a:lstStyle/>
          <a:p>
            <a:r>
              <a:rPr lang="en" sz="1058" dirty="0">
                <a:solidFill>
                  <a:schemeClr val="dk1"/>
                </a:solidFill>
                <a:latin typeface="ShellBook" pitchFamily="2" charset="0"/>
                <a:ea typeface="Roboto"/>
                <a:cs typeface="Roboto"/>
                <a:sym typeface="Roboto"/>
              </a:rPr>
              <a:t>The Digital &amp; Social Centre of Excellence’s website – useful contacts, channel strategy, best practice for web/social. </a:t>
            </a:r>
            <a:endParaRPr sz="1058" dirty="0">
              <a:solidFill>
                <a:schemeClr val="dk1"/>
              </a:solidFill>
              <a:latin typeface="ShellBook" pitchFamily="2" charset="0"/>
              <a:ea typeface="Roboto"/>
              <a:cs typeface="Roboto"/>
              <a:sym typeface="Roboto"/>
            </a:endParaRPr>
          </a:p>
        </p:txBody>
      </p:sp>
      <p:sp>
        <p:nvSpPr>
          <p:cNvPr id="49" name="Google Shape;1717;p116">
            <a:extLst>
              <a:ext uri="{FF2B5EF4-FFF2-40B4-BE49-F238E27FC236}">
                <a16:creationId xmlns:a16="http://schemas.microsoft.com/office/drawing/2014/main" id="{AF496C63-B29E-6B47-AD23-85A5C3698D1C}"/>
              </a:ext>
            </a:extLst>
          </p:cNvPr>
          <p:cNvSpPr txBox="1"/>
          <p:nvPr userDrawn="1"/>
        </p:nvSpPr>
        <p:spPr>
          <a:xfrm>
            <a:off x="4109334" y="3901568"/>
            <a:ext cx="1909047" cy="183825"/>
          </a:xfrm>
          <a:prstGeom prst="rect">
            <a:avLst/>
          </a:prstGeom>
          <a:noFill/>
          <a:ln>
            <a:noFill/>
          </a:ln>
        </p:spPr>
        <p:txBody>
          <a:bodyPr spcFirstLastPara="1" wrap="square" lIns="0" tIns="0" rIns="0" bIns="96754" anchor="t" anchorCtr="0">
            <a:noAutofit/>
          </a:bodyPr>
          <a:lstStyle/>
          <a:p>
            <a:r>
              <a:rPr lang="en" sz="1058" u="sng" dirty="0">
                <a:solidFill>
                  <a:schemeClr val="dk1"/>
                </a:solidFill>
                <a:latin typeface="ShellBook" pitchFamily="2" charset="0"/>
                <a:ea typeface="Roboto"/>
                <a:cs typeface="Roboto"/>
                <a:sym typeface="Roboto"/>
                <a:hlinkClick r:id="rId7">
                  <a:extLst>
                    <a:ext uri="{A12FA001-AC4F-418D-AE19-62706E023703}">
                      <ahyp:hlinkClr xmlns:ahyp="http://schemas.microsoft.com/office/drawing/2018/hyperlinkcolor" val="tx"/>
                    </a:ext>
                  </a:extLst>
                </a:hlinkClick>
              </a:rPr>
              <a:t>https://oneweb.shell.com</a:t>
            </a:r>
            <a:endParaRPr sz="1058" dirty="0">
              <a:solidFill>
                <a:schemeClr val="dk1"/>
              </a:solidFill>
              <a:latin typeface="ShellBook" pitchFamily="2" charset="0"/>
              <a:ea typeface="Roboto"/>
              <a:cs typeface="Roboto"/>
              <a:sym typeface="Roboto"/>
            </a:endParaRPr>
          </a:p>
        </p:txBody>
      </p:sp>
      <p:sp>
        <p:nvSpPr>
          <p:cNvPr id="50" name="Google Shape;1718;p116">
            <a:extLst>
              <a:ext uri="{FF2B5EF4-FFF2-40B4-BE49-F238E27FC236}">
                <a16:creationId xmlns:a16="http://schemas.microsoft.com/office/drawing/2014/main" id="{88873B76-276E-D14D-8F5B-362327685B6E}"/>
              </a:ext>
            </a:extLst>
          </p:cNvPr>
          <p:cNvSpPr txBox="1"/>
          <p:nvPr userDrawn="1"/>
        </p:nvSpPr>
        <p:spPr>
          <a:xfrm>
            <a:off x="6161065" y="3731869"/>
            <a:ext cx="3487272" cy="523218"/>
          </a:xfrm>
          <a:prstGeom prst="rect">
            <a:avLst/>
          </a:prstGeom>
          <a:noFill/>
          <a:ln>
            <a:noFill/>
          </a:ln>
        </p:spPr>
        <p:txBody>
          <a:bodyPr spcFirstLastPara="1" wrap="square" lIns="0" tIns="0" rIns="0" bIns="96754" anchor="t" anchorCtr="0">
            <a:noAutofit/>
          </a:bodyPr>
          <a:lstStyle/>
          <a:p>
            <a:r>
              <a:rPr lang="en" sz="1058" dirty="0">
                <a:solidFill>
                  <a:schemeClr val="dk1"/>
                </a:solidFill>
                <a:latin typeface="ShellBook" pitchFamily="2" charset="0"/>
                <a:ea typeface="Roboto"/>
                <a:cs typeface="Roboto"/>
                <a:sym typeface="Roboto"/>
              </a:rPr>
              <a:t>Standards, guidelines and processes for web (including accessibility), AEM user guide and component library. Password can be gained from your DSMA focal point.</a:t>
            </a:r>
            <a:endParaRPr sz="1058" dirty="0">
              <a:solidFill>
                <a:schemeClr val="dk1"/>
              </a:solidFill>
              <a:latin typeface="ShellBook" pitchFamily="2" charset="0"/>
              <a:ea typeface="Roboto"/>
              <a:cs typeface="Roboto"/>
              <a:sym typeface="Roboto"/>
            </a:endParaRPr>
          </a:p>
          <a:p>
            <a:endParaRPr sz="1058" dirty="0">
              <a:solidFill>
                <a:schemeClr val="dk1"/>
              </a:solidFill>
              <a:latin typeface="ShellBook" pitchFamily="2" charset="0"/>
              <a:ea typeface="Roboto"/>
              <a:cs typeface="Roboto"/>
              <a:sym typeface="Roboto"/>
            </a:endParaRPr>
          </a:p>
          <a:p>
            <a:endParaRPr sz="1058" dirty="0">
              <a:solidFill>
                <a:schemeClr val="dk1"/>
              </a:solidFill>
              <a:latin typeface="ShellBook" pitchFamily="2" charset="0"/>
              <a:ea typeface="Roboto"/>
              <a:cs typeface="Roboto"/>
              <a:sym typeface="Roboto"/>
            </a:endParaRPr>
          </a:p>
          <a:p>
            <a:endParaRPr sz="1058" dirty="0">
              <a:solidFill>
                <a:schemeClr val="dk1"/>
              </a:solidFill>
              <a:latin typeface="ShellBook" pitchFamily="2" charset="0"/>
              <a:ea typeface="Roboto"/>
              <a:cs typeface="Roboto"/>
              <a:sym typeface="Roboto"/>
            </a:endParaRPr>
          </a:p>
          <a:p>
            <a:endParaRPr sz="1058" dirty="0">
              <a:solidFill>
                <a:schemeClr val="dk1"/>
              </a:solidFill>
              <a:latin typeface="ShellBook" pitchFamily="2" charset="0"/>
              <a:ea typeface="Roboto"/>
              <a:cs typeface="Roboto"/>
              <a:sym typeface="Roboto"/>
            </a:endParaRPr>
          </a:p>
          <a:p>
            <a:endParaRPr sz="1058" dirty="0">
              <a:solidFill>
                <a:schemeClr val="dk1"/>
              </a:solidFill>
              <a:latin typeface="ShellBook" pitchFamily="2" charset="0"/>
              <a:ea typeface="Roboto"/>
              <a:cs typeface="Roboto"/>
              <a:sym typeface="Roboto"/>
            </a:endParaRPr>
          </a:p>
        </p:txBody>
      </p:sp>
      <p:sp>
        <p:nvSpPr>
          <p:cNvPr id="51" name="Google Shape;1719;p116">
            <a:extLst>
              <a:ext uri="{FF2B5EF4-FFF2-40B4-BE49-F238E27FC236}">
                <a16:creationId xmlns:a16="http://schemas.microsoft.com/office/drawing/2014/main" id="{11036FCC-75C7-1848-9D47-C00AEDB217E0}"/>
              </a:ext>
            </a:extLst>
          </p:cNvPr>
          <p:cNvSpPr txBox="1"/>
          <p:nvPr userDrawn="1"/>
        </p:nvSpPr>
        <p:spPr>
          <a:xfrm>
            <a:off x="4109334" y="4419600"/>
            <a:ext cx="1909047" cy="183825"/>
          </a:xfrm>
          <a:prstGeom prst="rect">
            <a:avLst/>
          </a:prstGeom>
          <a:noFill/>
          <a:ln>
            <a:noFill/>
          </a:ln>
        </p:spPr>
        <p:txBody>
          <a:bodyPr spcFirstLastPara="1" wrap="square" lIns="0" tIns="0" rIns="0" bIns="96754" anchor="t" anchorCtr="0">
            <a:noAutofit/>
          </a:bodyPr>
          <a:lstStyle/>
          <a:p>
            <a:r>
              <a:rPr lang="en" sz="1058" u="sng" dirty="0">
                <a:solidFill>
                  <a:schemeClr val="dk1"/>
                </a:solidFill>
                <a:latin typeface="ShellBook" pitchFamily="2" charset="0"/>
                <a:ea typeface="Roboto"/>
                <a:cs typeface="Roboto"/>
                <a:sym typeface="Roboto"/>
                <a:hlinkClick r:id="rId8">
                  <a:extLst>
                    <a:ext uri="{A12FA001-AC4F-418D-AE19-62706E023703}">
                      <ahyp:hlinkClr xmlns:ahyp="http://schemas.microsoft.com/office/drawing/2018/hyperlinkcolor" val="tx"/>
                    </a:ext>
                  </a:extLst>
                </a:hlinkClick>
              </a:rPr>
              <a:t>https://www.design.shell</a:t>
            </a:r>
            <a:endParaRPr sz="1058" dirty="0">
              <a:solidFill>
                <a:schemeClr val="dk1"/>
              </a:solidFill>
              <a:latin typeface="ShellBook" pitchFamily="2" charset="0"/>
              <a:ea typeface="Roboto"/>
              <a:cs typeface="Roboto"/>
              <a:sym typeface="Roboto"/>
            </a:endParaRPr>
          </a:p>
        </p:txBody>
      </p:sp>
      <p:sp>
        <p:nvSpPr>
          <p:cNvPr id="52" name="Google Shape;1720;p116">
            <a:extLst>
              <a:ext uri="{FF2B5EF4-FFF2-40B4-BE49-F238E27FC236}">
                <a16:creationId xmlns:a16="http://schemas.microsoft.com/office/drawing/2014/main" id="{E5BF195A-C595-DA47-8A06-67EF1D810E2B}"/>
              </a:ext>
            </a:extLst>
          </p:cNvPr>
          <p:cNvSpPr txBox="1"/>
          <p:nvPr userDrawn="1"/>
        </p:nvSpPr>
        <p:spPr>
          <a:xfrm>
            <a:off x="6161065" y="4419598"/>
            <a:ext cx="3122480" cy="183825"/>
          </a:xfrm>
          <a:prstGeom prst="rect">
            <a:avLst/>
          </a:prstGeom>
          <a:noFill/>
          <a:ln>
            <a:noFill/>
          </a:ln>
        </p:spPr>
        <p:txBody>
          <a:bodyPr spcFirstLastPara="1" wrap="square" lIns="0" tIns="0" rIns="0" bIns="96754" anchor="t" anchorCtr="0">
            <a:noAutofit/>
          </a:bodyPr>
          <a:lstStyle/>
          <a:p>
            <a:r>
              <a:rPr lang="en" sz="1058" dirty="0">
                <a:solidFill>
                  <a:schemeClr val="dk1"/>
                </a:solidFill>
                <a:latin typeface="ShellBook" pitchFamily="2" charset="0"/>
                <a:ea typeface="Roboto"/>
                <a:cs typeface="Roboto"/>
                <a:sym typeface="Roboto"/>
              </a:rPr>
              <a:t>User Experience (UX) hub</a:t>
            </a:r>
            <a:endParaRPr sz="1058" dirty="0">
              <a:solidFill>
                <a:schemeClr val="dk1"/>
              </a:solidFill>
              <a:latin typeface="ShellBook" pitchFamily="2" charset="0"/>
              <a:ea typeface="Roboto"/>
              <a:cs typeface="Roboto"/>
              <a:sym typeface="Roboto"/>
            </a:endParaRPr>
          </a:p>
        </p:txBody>
      </p:sp>
      <p:sp>
        <p:nvSpPr>
          <p:cNvPr id="53" name="Google Shape;1721;p116">
            <a:extLst>
              <a:ext uri="{FF2B5EF4-FFF2-40B4-BE49-F238E27FC236}">
                <a16:creationId xmlns:a16="http://schemas.microsoft.com/office/drawing/2014/main" id="{9E08CA64-F6CE-9642-AA38-E0E3F1059617}"/>
              </a:ext>
            </a:extLst>
          </p:cNvPr>
          <p:cNvSpPr txBox="1"/>
          <p:nvPr userDrawn="1"/>
        </p:nvSpPr>
        <p:spPr>
          <a:xfrm>
            <a:off x="6161065" y="2112892"/>
            <a:ext cx="3122480" cy="523218"/>
          </a:xfrm>
          <a:prstGeom prst="rect">
            <a:avLst/>
          </a:prstGeom>
          <a:noFill/>
          <a:ln>
            <a:noFill/>
          </a:ln>
        </p:spPr>
        <p:txBody>
          <a:bodyPr spcFirstLastPara="1" wrap="square" lIns="0" tIns="0" rIns="0" bIns="96754" anchor="ctr" anchorCtr="0">
            <a:noAutofit/>
          </a:bodyPr>
          <a:lstStyle/>
          <a:p>
            <a:r>
              <a:rPr lang="en" sz="1058" dirty="0">
                <a:solidFill>
                  <a:schemeClr val="dk1"/>
                </a:solidFill>
                <a:latin typeface="ShellBook" pitchFamily="2" charset="0"/>
                <a:ea typeface="Roboto"/>
                <a:cs typeface="Roboto"/>
                <a:sym typeface="Roboto"/>
              </a:rPr>
              <a:t>Including brand and design assets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and the Shell Image Library</a:t>
            </a:r>
            <a:endParaRPr sz="1058" dirty="0">
              <a:solidFill>
                <a:schemeClr val="dk1"/>
              </a:solidFill>
              <a:latin typeface="ShellBook" pitchFamily="2" charset="0"/>
              <a:ea typeface="Roboto"/>
              <a:cs typeface="Roboto"/>
              <a:sym typeface="Roboto"/>
            </a:endParaRPr>
          </a:p>
        </p:txBody>
      </p:sp>
      <p:cxnSp>
        <p:nvCxnSpPr>
          <p:cNvPr id="54" name="Google Shape;1707;p116">
            <a:extLst>
              <a:ext uri="{FF2B5EF4-FFF2-40B4-BE49-F238E27FC236}">
                <a16:creationId xmlns:a16="http://schemas.microsoft.com/office/drawing/2014/main" id="{F94D406F-059F-F14A-A697-7B56AEB4236C}"/>
              </a:ext>
            </a:extLst>
          </p:cNvPr>
          <p:cNvCxnSpPr/>
          <p:nvPr userDrawn="1"/>
        </p:nvCxnSpPr>
        <p:spPr>
          <a:xfrm>
            <a:off x="1903094" y="5900078"/>
            <a:ext cx="8331800" cy="0"/>
          </a:xfrm>
          <a:prstGeom prst="straightConnector1">
            <a:avLst/>
          </a:prstGeom>
          <a:noFill/>
          <a:ln w="19050" cap="flat" cmpd="sng">
            <a:solidFill>
              <a:schemeClr val="accent1"/>
            </a:solidFill>
            <a:prstDash val="solid"/>
            <a:round/>
            <a:headEnd type="none" w="med" len="med"/>
            <a:tailEnd type="none" w="med" len="med"/>
          </a:ln>
        </p:spPr>
      </p:cxnSp>
      <p:cxnSp>
        <p:nvCxnSpPr>
          <p:cNvPr id="55" name="Google Shape;1699;p116">
            <a:extLst>
              <a:ext uri="{FF2B5EF4-FFF2-40B4-BE49-F238E27FC236}">
                <a16:creationId xmlns:a16="http://schemas.microsoft.com/office/drawing/2014/main" id="{1CC3D944-BB5C-8047-A930-92E7FB1F4E05}"/>
              </a:ext>
            </a:extLst>
          </p:cNvPr>
          <p:cNvCxnSpPr/>
          <p:nvPr userDrawn="1"/>
        </p:nvCxnSpPr>
        <p:spPr>
          <a:xfrm>
            <a:off x="1903094" y="2597061"/>
            <a:ext cx="8331800" cy="0"/>
          </a:xfrm>
          <a:prstGeom prst="straightConnector1">
            <a:avLst/>
          </a:prstGeom>
          <a:noFill/>
          <a:ln w="19050" cap="flat" cmpd="sng">
            <a:solidFill>
              <a:schemeClr val="accent1"/>
            </a:solidFill>
            <a:prstDash val="solid"/>
            <a:round/>
            <a:headEnd type="none" w="med" len="med"/>
            <a:tailEnd type="none" w="med" len="med"/>
          </a:ln>
        </p:spPr>
      </p:cxnSp>
      <p:sp>
        <p:nvSpPr>
          <p:cNvPr id="56" name="Google Shape;1700;p116">
            <a:extLst>
              <a:ext uri="{FF2B5EF4-FFF2-40B4-BE49-F238E27FC236}">
                <a16:creationId xmlns:a16="http://schemas.microsoft.com/office/drawing/2014/main" id="{43201852-2B4E-494C-AAEA-35BE8986805F}"/>
              </a:ext>
            </a:extLst>
          </p:cNvPr>
          <p:cNvSpPr txBox="1"/>
          <p:nvPr userDrawn="1"/>
        </p:nvSpPr>
        <p:spPr>
          <a:xfrm>
            <a:off x="1903094" y="2784855"/>
            <a:ext cx="1784274" cy="183825"/>
          </a:xfrm>
          <a:prstGeom prst="rect">
            <a:avLst/>
          </a:prstGeom>
          <a:noFill/>
          <a:ln>
            <a:noFill/>
          </a:ln>
        </p:spPr>
        <p:txBody>
          <a:bodyPr spcFirstLastPara="1" wrap="square" lIns="0" tIns="0" rIns="0" bIns="96754" anchor="t" anchorCtr="0">
            <a:noAutofit/>
          </a:bodyPr>
          <a:lstStyle/>
          <a:p>
            <a:r>
              <a:rPr lang="en" sz="1270" dirty="0">
                <a:solidFill>
                  <a:schemeClr val="accent2"/>
                </a:solidFill>
                <a:latin typeface="ShellBold" pitchFamily="2" charset="0"/>
                <a:ea typeface="Roboto"/>
                <a:cs typeface="Roboto"/>
                <a:sym typeface="Roboto"/>
              </a:rPr>
              <a:t>Brand Central</a:t>
            </a:r>
            <a:endParaRPr sz="1270" dirty="0">
              <a:solidFill>
                <a:schemeClr val="accent2"/>
              </a:solidFill>
              <a:latin typeface="ShellBold" pitchFamily="2" charset="0"/>
              <a:ea typeface="Roboto"/>
              <a:cs typeface="Roboto"/>
              <a:sym typeface="Roboto"/>
            </a:endParaRPr>
          </a:p>
        </p:txBody>
      </p:sp>
      <p:sp>
        <p:nvSpPr>
          <p:cNvPr id="57" name="Google Shape;1709;p116">
            <a:hlinkClick r:id="rId9"/>
            <a:extLst>
              <a:ext uri="{FF2B5EF4-FFF2-40B4-BE49-F238E27FC236}">
                <a16:creationId xmlns:a16="http://schemas.microsoft.com/office/drawing/2014/main" id="{7064409F-17D4-844A-950B-E28417C305D1}"/>
              </a:ext>
            </a:extLst>
          </p:cNvPr>
          <p:cNvSpPr txBox="1"/>
          <p:nvPr userDrawn="1"/>
        </p:nvSpPr>
        <p:spPr>
          <a:xfrm>
            <a:off x="4109334" y="2718214"/>
            <a:ext cx="1909047" cy="146996"/>
          </a:xfrm>
          <a:prstGeom prst="rect">
            <a:avLst/>
          </a:prstGeom>
          <a:noFill/>
          <a:ln>
            <a:noFill/>
          </a:ln>
        </p:spPr>
        <p:txBody>
          <a:bodyPr spcFirstLastPara="1" wrap="square" lIns="0" tIns="0" rIns="0" bIns="96754" anchor="t" anchorCtr="0">
            <a:noAutofit/>
          </a:bodyPr>
          <a:lstStyle/>
          <a:p>
            <a:pPr lvl="0"/>
            <a:r>
              <a:rPr lang="en-GB" sz="1058" u="sng" dirty="0">
                <a:solidFill>
                  <a:schemeClr val="dk1"/>
                </a:solidFill>
                <a:latin typeface="ShellBook" pitchFamily="2" charset="0"/>
                <a:ea typeface="Roboto"/>
                <a:cs typeface="Roboto"/>
                <a:sym typeface="Roboto"/>
              </a:rPr>
              <a:t>https://www.brandcentral.</a:t>
            </a:r>
            <a:br>
              <a:rPr lang="en-GB" sz="1058" u="sng" dirty="0">
                <a:solidFill>
                  <a:schemeClr val="dk1"/>
                </a:solidFill>
                <a:latin typeface="ShellBook" pitchFamily="2" charset="0"/>
                <a:ea typeface="Roboto"/>
                <a:cs typeface="Roboto"/>
                <a:sym typeface="Roboto"/>
              </a:rPr>
            </a:br>
            <a:r>
              <a:rPr lang="en-GB" sz="1058" u="sng" dirty="0">
                <a:solidFill>
                  <a:schemeClr val="dk1"/>
                </a:solidFill>
                <a:latin typeface="ShellBook" pitchFamily="2" charset="0"/>
                <a:ea typeface="Roboto"/>
                <a:cs typeface="Roboto"/>
                <a:sym typeface="Roboto"/>
              </a:rPr>
              <a:t>shell.com</a:t>
            </a:r>
          </a:p>
          <a:p>
            <a:pPr lvl="0"/>
            <a:br>
              <a:rPr lang="en-GB" sz="1058" u="sng" dirty="0">
                <a:solidFill>
                  <a:schemeClr val="dk1"/>
                </a:solidFill>
                <a:latin typeface="ShellBook" pitchFamily="2" charset="0"/>
                <a:ea typeface="Roboto"/>
                <a:cs typeface="Roboto"/>
                <a:sym typeface="Roboto"/>
              </a:rPr>
            </a:br>
            <a:endParaRPr sz="1058" dirty="0">
              <a:solidFill>
                <a:schemeClr val="dk1"/>
              </a:solidFill>
              <a:latin typeface="ShellBook" pitchFamily="2" charset="0"/>
              <a:ea typeface="Roboto"/>
              <a:cs typeface="Roboto"/>
              <a:sym typeface="Roboto"/>
            </a:endParaRPr>
          </a:p>
        </p:txBody>
      </p:sp>
      <p:sp>
        <p:nvSpPr>
          <p:cNvPr id="58" name="Google Shape;1721;p116">
            <a:extLst>
              <a:ext uri="{FF2B5EF4-FFF2-40B4-BE49-F238E27FC236}">
                <a16:creationId xmlns:a16="http://schemas.microsoft.com/office/drawing/2014/main" id="{BC9C769B-4769-7B49-B386-83AC4BF12B5B}"/>
              </a:ext>
            </a:extLst>
          </p:cNvPr>
          <p:cNvSpPr txBox="1"/>
          <p:nvPr userDrawn="1"/>
        </p:nvSpPr>
        <p:spPr>
          <a:xfrm>
            <a:off x="6161065" y="2677383"/>
            <a:ext cx="3122480" cy="523218"/>
          </a:xfrm>
          <a:prstGeom prst="rect">
            <a:avLst/>
          </a:prstGeom>
          <a:noFill/>
          <a:ln>
            <a:noFill/>
          </a:ln>
        </p:spPr>
        <p:txBody>
          <a:bodyPr spcFirstLastPara="1" wrap="square" lIns="0" tIns="0" rIns="0" bIns="96754" anchor="ctr" anchorCtr="0">
            <a:noAutofit/>
          </a:bodyPr>
          <a:lstStyle/>
          <a:p>
            <a:pPr lvl="0"/>
            <a:r>
              <a:rPr lang="en-GB" sz="1058" dirty="0">
                <a:solidFill>
                  <a:schemeClr val="dk1"/>
                </a:solidFill>
                <a:latin typeface="ShellBook" pitchFamily="2" charset="0"/>
                <a:ea typeface="Roboto"/>
                <a:cs typeface="Roboto"/>
                <a:sym typeface="Roboto"/>
              </a:rPr>
              <a:t>Essential policy information and toolkits</a:t>
            </a:r>
          </a:p>
        </p:txBody>
      </p:sp>
      <p:pic>
        <p:nvPicPr>
          <p:cNvPr id="59" name="Google Shape;1696;p116">
            <a:hlinkClick r:id="rId9"/>
            <a:extLst>
              <a:ext uri="{FF2B5EF4-FFF2-40B4-BE49-F238E27FC236}">
                <a16:creationId xmlns:a16="http://schemas.microsoft.com/office/drawing/2014/main" id="{914A6D5B-E583-DC42-A5E0-5F45A3C69C76}"/>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rot="10800000">
            <a:off x="9978865" y="2763469"/>
            <a:ext cx="226659" cy="226659"/>
          </a:xfrm>
          <a:prstGeom prst="rect">
            <a:avLst/>
          </a:prstGeom>
          <a:noFill/>
          <a:ln>
            <a:noFill/>
          </a:ln>
        </p:spPr>
      </p:pic>
      <p:sp>
        <p:nvSpPr>
          <p:cNvPr id="60" name="Google Shape;1706;p116">
            <a:extLst>
              <a:ext uri="{FF2B5EF4-FFF2-40B4-BE49-F238E27FC236}">
                <a16:creationId xmlns:a16="http://schemas.microsoft.com/office/drawing/2014/main" id="{76D6E5A9-E94C-9842-9C05-1188AE4BBF73}"/>
              </a:ext>
            </a:extLst>
          </p:cNvPr>
          <p:cNvSpPr txBox="1"/>
          <p:nvPr userDrawn="1"/>
        </p:nvSpPr>
        <p:spPr>
          <a:xfrm>
            <a:off x="1903093" y="5535136"/>
            <a:ext cx="2063557" cy="183817"/>
          </a:xfrm>
          <a:prstGeom prst="rect">
            <a:avLst/>
          </a:prstGeom>
          <a:noFill/>
          <a:ln>
            <a:noFill/>
          </a:ln>
        </p:spPr>
        <p:txBody>
          <a:bodyPr spcFirstLastPara="1" wrap="square" lIns="0" tIns="0" rIns="0" bIns="96754" anchor="t" anchorCtr="0">
            <a:noAutofit/>
          </a:bodyPr>
          <a:lstStyle/>
          <a:p>
            <a:r>
              <a:rPr lang="en" sz="1270" dirty="0">
                <a:solidFill>
                  <a:schemeClr val="accent2"/>
                </a:solidFill>
                <a:latin typeface="ShellBold" pitchFamily="2" charset="0"/>
                <a:ea typeface="Roboto"/>
                <a:cs typeface="Roboto"/>
                <a:sym typeface="Roboto"/>
              </a:rPr>
              <a:t>Photographic Services</a:t>
            </a:r>
            <a:endParaRPr sz="1270" dirty="0">
              <a:solidFill>
                <a:schemeClr val="accent2"/>
              </a:solidFill>
              <a:latin typeface="ShellBold" pitchFamily="2" charset="0"/>
              <a:ea typeface="Roboto"/>
              <a:cs typeface="Roboto"/>
              <a:sym typeface="Roboto"/>
            </a:endParaRPr>
          </a:p>
        </p:txBody>
      </p:sp>
      <p:sp>
        <p:nvSpPr>
          <p:cNvPr id="61" name="Google Shape;1719;p116">
            <a:extLst>
              <a:ext uri="{FF2B5EF4-FFF2-40B4-BE49-F238E27FC236}">
                <a16:creationId xmlns:a16="http://schemas.microsoft.com/office/drawing/2014/main" id="{E2198142-A674-2743-947E-D72DCDD1363F}"/>
              </a:ext>
            </a:extLst>
          </p:cNvPr>
          <p:cNvSpPr txBox="1"/>
          <p:nvPr userDrawn="1"/>
        </p:nvSpPr>
        <p:spPr>
          <a:xfrm>
            <a:off x="4109334" y="5535142"/>
            <a:ext cx="1909047" cy="183825"/>
          </a:xfrm>
          <a:prstGeom prst="rect">
            <a:avLst/>
          </a:prstGeom>
          <a:noFill/>
          <a:ln>
            <a:noFill/>
          </a:ln>
        </p:spPr>
        <p:txBody>
          <a:bodyPr spcFirstLastPara="1" wrap="square" lIns="0" tIns="0" rIns="0" bIns="96754" anchor="t" anchorCtr="0">
            <a:noAutofit/>
          </a:bodyPr>
          <a:lstStyle/>
          <a:p>
            <a:pPr lvl="0"/>
            <a:r>
              <a:rPr lang="en-GB" sz="1058" u="sng" dirty="0">
                <a:solidFill>
                  <a:schemeClr val="dk1"/>
                </a:solidFill>
                <a:latin typeface="ShellBook" pitchFamily="2" charset="0"/>
                <a:ea typeface="Roboto"/>
                <a:cs typeface="Roboto"/>
                <a:sym typeface="Roboto"/>
              </a:rPr>
              <a:t>photographicservices@shell.com</a:t>
            </a:r>
          </a:p>
          <a:p>
            <a:pPr lvl="0"/>
            <a:br>
              <a:rPr lang="en-GB" sz="1058" u="sng" dirty="0">
                <a:solidFill>
                  <a:schemeClr val="dk1"/>
                </a:solidFill>
                <a:latin typeface="ShellBook" pitchFamily="2" charset="0"/>
                <a:ea typeface="Roboto"/>
                <a:cs typeface="Roboto"/>
                <a:sym typeface="Roboto"/>
              </a:rPr>
            </a:br>
            <a:endParaRPr sz="1058" dirty="0">
              <a:solidFill>
                <a:schemeClr val="dk1"/>
              </a:solidFill>
              <a:latin typeface="ShellBook" pitchFamily="2" charset="0"/>
              <a:ea typeface="Roboto"/>
              <a:cs typeface="Roboto"/>
              <a:sym typeface="Roboto"/>
            </a:endParaRPr>
          </a:p>
        </p:txBody>
      </p:sp>
      <p:sp>
        <p:nvSpPr>
          <p:cNvPr id="62" name="Google Shape;1720;p116">
            <a:extLst>
              <a:ext uri="{FF2B5EF4-FFF2-40B4-BE49-F238E27FC236}">
                <a16:creationId xmlns:a16="http://schemas.microsoft.com/office/drawing/2014/main" id="{5E4C18B5-7311-414B-AA39-8B7D77C3F545}"/>
              </a:ext>
            </a:extLst>
          </p:cNvPr>
          <p:cNvSpPr txBox="1"/>
          <p:nvPr userDrawn="1"/>
        </p:nvSpPr>
        <p:spPr>
          <a:xfrm>
            <a:off x="6161065" y="5535140"/>
            <a:ext cx="3122480" cy="183825"/>
          </a:xfrm>
          <a:prstGeom prst="rect">
            <a:avLst/>
          </a:prstGeom>
          <a:noFill/>
          <a:ln>
            <a:noFill/>
          </a:ln>
        </p:spPr>
        <p:txBody>
          <a:bodyPr spcFirstLastPara="1" wrap="square" lIns="0" tIns="0" rIns="0" bIns="96754" anchor="t" anchorCtr="0">
            <a:noAutofit/>
          </a:bodyPr>
          <a:lstStyle/>
          <a:p>
            <a:pPr lvl="0"/>
            <a:r>
              <a:rPr lang="en-GB" sz="1058" dirty="0">
                <a:solidFill>
                  <a:schemeClr val="dk1"/>
                </a:solidFill>
                <a:latin typeface="ShellBook" pitchFamily="2" charset="0"/>
                <a:ea typeface="Roboto"/>
                <a:cs typeface="Roboto"/>
                <a:sym typeface="Roboto"/>
              </a:rPr>
              <a:t>Support for sourcing and licensing imagery</a:t>
            </a:r>
          </a:p>
          <a:p>
            <a:pPr lvl="0"/>
            <a:br>
              <a:rPr lang="en-GB" sz="1058" dirty="0">
                <a:solidFill>
                  <a:schemeClr val="dk1"/>
                </a:solidFill>
                <a:latin typeface="ShellBook" pitchFamily="2" charset="0"/>
                <a:ea typeface="Roboto"/>
                <a:cs typeface="Roboto"/>
                <a:sym typeface="Roboto"/>
              </a:rPr>
            </a:br>
            <a:endParaRPr sz="1058" dirty="0">
              <a:solidFill>
                <a:schemeClr val="dk1"/>
              </a:solidFill>
              <a:latin typeface="ShellBook" pitchFamily="2" charset="0"/>
              <a:ea typeface="Roboto"/>
              <a:cs typeface="Roboto"/>
              <a:sym typeface="Roboto"/>
            </a:endParaRPr>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4" name="TextBox 3" descr="CONFIDENTIAL_TAG_0xFFEE">
            <a:extLst>
              <a:ext uri="{FF2B5EF4-FFF2-40B4-BE49-F238E27FC236}">
                <a16:creationId xmlns:a16="http://schemas.microsoft.com/office/drawing/2014/main" id="{4CAF28D1-1AF9-4B41-82D5-5842DBC94B1C}"/>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63" name="Google Shape;127;p11">
            <a:extLst>
              <a:ext uri="{FF2B5EF4-FFF2-40B4-BE49-F238E27FC236}">
                <a16:creationId xmlns:a16="http://schemas.microsoft.com/office/drawing/2014/main" id="{2C28F5D8-6647-6A45-B5E0-555EF0130D32}"/>
              </a:ext>
            </a:extLst>
          </p:cNvPr>
          <p:cNvSpPr txBox="1"/>
          <p:nvPr userDrawn="1"/>
        </p:nvSpPr>
        <p:spPr>
          <a:xfrm>
            <a:off x="517078" y="525663"/>
            <a:ext cx="3791107" cy="1371859"/>
          </a:xfrm>
          <a:prstGeom prst="rect">
            <a:avLst/>
          </a:prstGeom>
          <a:noFill/>
          <a:ln>
            <a:noFill/>
          </a:ln>
        </p:spPr>
        <p:txBody>
          <a:bodyPr spcFirstLastPara="1" wrap="square" lIns="0" tIns="0" rIns="0" bIns="96754" anchor="t" anchorCtr="0">
            <a:noAutofit/>
          </a:bodyPr>
          <a:lstStyle/>
          <a:p>
            <a:r>
              <a:rPr lang="en-GB" sz="1111" dirty="0">
                <a:solidFill>
                  <a:schemeClr val="dk1"/>
                </a:solidFill>
                <a:latin typeface="ShellBold" pitchFamily="2" charset="0"/>
                <a:ea typeface="Roboto"/>
                <a:cs typeface="Roboto"/>
                <a:sym typeface="Roboto"/>
              </a:rPr>
              <a:t>USEFUL CONTACTS/LINKS</a:t>
            </a:r>
          </a:p>
          <a:p>
            <a:endParaRPr lang="en-GB" sz="1111" b="1" dirty="0">
              <a:solidFill>
                <a:schemeClr val="dk1"/>
              </a:solidFill>
              <a:latin typeface="ShellBold" pitchFamily="2" charset="0"/>
              <a:ea typeface="Roboto"/>
              <a:cs typeface="Roboto"/>
              <a:sym typeface="Roboto"/>
            </a:endParaRPr>
          </a:p>
          <a:p>
            <a:endParaRPr lang="en-GB" sz="1111" dirty="0">
              <a:solidFill>
                <a:schemeClr val="dk1"/>
              </a:solidFill>
              <a:latin typeface="ShellBold" pitchFamily="2" charset="0"/>
              <a:ea typeface="Roboto"/>
              <a:cs typeface="Roboto"/>
              <a:sym typeface="Roboto"/>
            </a:endParaRPr>
          </a:p>
        </p:txBody>
      </p:sp>
      <p:cxnSp>
        <p:nvCxnSpPr>
          <p:cNvPr id="64" name="Google Shape;128;p11">
            <a:extLst>
              <a:ext uri="{FF2B5EF4-FFF2-40B4-BE49-F238E27FC236}">
                <a16:creationId xmlns:a16="http://schemas.microsoft.com/office/drawing/2014/main" id="{9E8124C7-76B6-0448-8C5A-B60E5758BD55}"/>
              </a:ext>
            </a:extLst>
          </p:cNvPr>
          <p:cNvCxnSpPr/>
          <p:nvPr userDrawn="1"/>
        </p:nvCxnSpPr>
        <p:spPr>
          <a:xfrm>
            <a:off x="517078" y="445021"/>
            <a:ext cx="20700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57900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Full Screen Image">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bwMode="auto">
          <a:xfrm>
            <a:off x="-2381" y="0"/>
            <a:ext cx="12194382" cy="6858000"/>
          </a:xfrm>
          <a:custGeom>
            <a:avLst/>
            <a:gdLst>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63913 w 12194723"/>
              <a:gd name="connsiteY5" fmla="*/ 763913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63913 w 12194723"/>
              <a:gd name="connsiteY9" fmla="*/ 763913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97906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3336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18431 w 12194723"/>
              <a:gd name="connsiteY7" fmla="*/ 6359075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482698 w 12194723"/>
              <a:gd name="connsiteY5" fmla="*/ 482850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482698 w 12194723"/>
              <a:gd name="connsiteY9" fmla="*/ 48285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7622163 w 12194723"/>
              <a:gd name="connsiteY7" fmla="*/ 6355342 h 6857999"/>
              <a:gd name="connsiteX8" fmla="*/ 7622603 w 12194723"/>
              <a:gd name="connsiteY8" fmla="*/ 3560901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7622163 w 12194723"/>
              <a:gd name="connsiteY7" fmla="*/ 6355342 h 6857999"/>
              <a:gd name="connsiteX8" fmla="*/ 1788474 w 12194723"/>
              <a:gd name="connsiteY8" fmla="*/ 508608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63833 w 12194723"/>
              <a:gd name="connsiteY8" fmla="*/ 5061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96313 w 12194723"/>
              <a:gd name="connsiteY8" fmla="*/ 486123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66332 w 12194723"/>
              <a:gd name="connsiteY8" fmla="*/ 381191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6445 w 12194723"/>
              <a:gd name="connsiteY8" fmla="*/ 558575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6109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36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36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53965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4 w 12194723"/>
              <a:gd name="connsiteY8" fmla="*/ 503609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5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4723" h="6857999">
                <a:moveTo>
                  <a:pt x="0" y="0"/>
                </a:moveTo>
                <a:lnTo>
                  <a:pt x="12194723" y="0"/>
                </a:lnTo>
                <a:lnTo>
                  <a:pt x="12194723" y="6857999"/>
                </a:lnTo>
                <a:lnTo>
                  <a:pt x="0" y="6857999"/>
                </a:lnTo>
                <a:lnTo>
                  <a:pt x="0" y="0"/>
                </a:lnTo>
                <a:close/>
                <a:moveTo>
                  <a:pt x="508891" y="511425"/>
                </a:moveTo>
                <a:cubicBezTo>
                  <a:pt x="509626" y="566329"/>
                  <a:pt x="510362" y="528366"/>
                  <a:pt x="511097" y="583270"/>
                </a:cubicBezTo>
                <a:lnTo>
                  <a:pt x="1774181" y="585272"/>
                </a:lnTo>
                <a:cubicBezTo>
                  <a:pt x="1771177" y="584735"/>
                  <a:pt x="1784691" y="508891"/>
                  <a:pt x="1769076" y="508490"/>
                </a:cubicBezTo>
                <a:cubicBezTo>
                  <a:pt x="1753461" y="508089"/>
                  <a:pt x="928953" y="510447"/>
                  <a:pt x="508891" y="511425"/>
                </a:cubicBezTo>
                <a:close/>
              </a:path>
            </a:pathLst>
          </a:custGeom>
          <a:noFill/>
          <a:ln w="3175" algn="ctr">
            <a:noFill/>
            <a:miter lim="800000"/>
            <a:headEnd/>
            <a:tailEnd/>
          </a:ln>
        </p:spPr>
        <p:txBody>
          <a:bodyPr/>
          <a:lstStyle>
            <a:lvl1pPr>
              <a:defRPr sz="2133"/>
            </a:lvl1pPr>
          </a:lstStyle>
          <a:p>
            <a:r>
              <a:rPr lang="en-GB"/>
              <a:t>Click icon to add picture</a:t>
            </a:r>
            <a:endParaRPr lang="en-GB" dirty="0"/>
          </a:p>
        </p:txBody>
      </p:sp>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ShellBold" panose="00000800000000000000" pitchFamily="50" charset="0"/>
              </a:defRPr>
            </a:lvl1pPr>
          </a:lstStyle>
          <a:p>
            <a:pPr lvl="0"/>
            <a:r>
              <a:rPr lang="en-GB" noProof="0"/>
              <a:t>Click to edit Master title style</a:t>
            </a:r>
            <a:endParaRPr lang="en-GB" noProof="0" dirty="0"/>
          </a:p>
        </p:txBody>
      </p:sp>
      <p:sp>
        <p:nvSpPr>
          <p:cNvPr id="10" name="Content Placeholder 9"/>
          <p:cNvSpPr>
            <a:spLocks noGrp="1"/>
          </p:cNvSpPr>
          <p:nvPr>
            <p:ph sz="quarter" idx="11"/>
          </p:nvPr>
        </p:nvSpPr>
        <p:spPr>
          <a:xfrm>
            <a:off x="508000" y="1528763"/>
            <a:ext cx="5468938" cy="4830761"/>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tx1"/>
              </a:buClr>
              <a:buSzPct val="75000"/>
              <a:buFont typeface="Wingdings" pitchFamily="2" charset="2"/>
              <a:buChar char=""/>
              <a:defRPr sz="1800"/>
            </a:lvl3pPr>
            <a:lvl4pPr marL="687600" indent="-228600" defTabSz="357708">
              <a:lnSpc>
                <a:spcPct val="140000"/>
              </a:lnSpc>
              <a:spcBef>
                <a:spcPts val="0"/>
              </a:spcBef>
              <a:buClr>
                <a:schemeClr val="tx1"/>
              </a:buClr>
              <a:buSzPct val="75000"/>
              <a:buFont typeface="Wingdings" pitchFamily="2" charset="2"/>
              <a:buChar char=""/>
              <a:defRPr sz="1800"/>
            </a:lvl4pPr>
            <a:lvl5pPr marL="890800" indent="-203200" defTabSz="357708">
              <a:lnSpc>
                <a:spcPct val="140000"/>
              </a:lnSpc>
              <a:spcBef>
                <a:spcPts val="0"/>
              </a:spcBef>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9" name="TextBox 8" descr="CONFIDENTIAL_TAG_0xFFEE">
            <a:extLst>
              <a:ext uri="{FF2B5EF4-FFF2-40B4-BE49-F238E27FC236}">
                <a16:creationId xmlns:a16="http://schemas.microsoft.com/office/drawing/2014/main" id="{50826115-5517-4401-8927-D00AC17EB5C7}"/>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94005781"/>
      </p:ext>
    </p:extLst>
  </p:cSld>
  <p:clrMapOvr>
    <a:masterClrMapping/>
  </p:clrMapOvr>
  <p:transition/>
  <p:hf hdr="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7_PP Framework 2">
    <p:bg>
      <p:bgPr>
        <a:solidFill>
          <a:srgbClr val="F1F1F1"/>
        </a:solidFill>
        <a:effectLst/>
      </p:bgPr>
    </p:bg>
    <p:spTree>
      <p:nvGrpSpPr>
        <p:cNvPr id="1" name=""/>
        <p:cNvGrpSpPr/>
        <p:nvPr/>
      </p:nvGrpSpPr>
      <p:grpSpPr>
        <a:xfrm>
          <a:off x="0" y="0"/>
          <a:ext cx="0" cy="0"/>
          <a:chOff x="0" y="0"/>
          <a:chExt cx="0" cy="0"/>
        </a:xfrm>
      </p:grpSpPr>
      <p:pic>
        <p:nvPicPr>
          <p:cNvPr id="178" name="Picture 177" descr="A close up of a logo&#10;&#10;Description automatically generated">
            <a:extLst>
              <a:ext uri="{FF2B5EF4-FFF2-40B4-BE49-F238E27FC236}">
                <a16:creationId xmlns:a16="http://schemas.microsoft.com/office/drawing/2014/main" id="{3DAE25A6-8AB5-A84A-96E5-1C495D7A76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6" name="Rectangle 45">
            <a:extLst>
              <a:ext uri="{FF2B5EF4-FFF2-40B4-BE49-F238E27FC236}">
                <a16:creationId xmlns:a16="http://schemas.microsoft.com/office/drawing/2014/main" id="{21DC967B-6D49-7E4A-A8F9-6F2152432B68}"/>
              </a:ext>
            </a:extLst>
          </p:cNvPr>
          <p:cNvSpPr/>
          <p:nvPr userDrawn="1"/>
        </p:nvSpPr>
        <p:spPr>
          <a:xfrm>
            <a:off x="1001663" y="1723720"/>
            <a:ext cx="3209411" cy="656334"/>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Regularly and thoroughly wash hands with soap and water for 20 seconds+. Only use alcohol-based sanitiser if soap and water is not available.</a:t>
            </a:r>
          </a:p>
        </p:txBody>
      </p:sp>
      <p:sp>
        <p:nvSpPr>
          <p:cNvPr id="47" name="Rectangle 46">
            <a:extLst>
              <a:ext uri="{FF2B5EF4-FFF2-40B4-BE49-F238E27FC236}">
                <a16:creationId xmlns:a16="http://schemas.microsoft.com/office/drawing/2014/main" id="{019F98FF-5FF5-E84A-A983-51782356B698}"/>
              </a:ext>
            </a:extLst>
          </p:cNvPr>
          <p:cNvSpPr/>
          <p:nvPr userDrawn="1"/>
        </p:nvSpPr>
        <p:spPr>
          <a:xfrm>
            <a:off x="1001663" y="2991900"/>
            <a:ext cx="3201514" cy="1042337"/>
          </a:xfrm>
          <a:prstGeom prst="rect">
            <a:avLst/>
          </a:prstGeom>
        </p:spPr>
        <p:txBody>
          <a:bodyPr wrap="square">
            <a:spAutoFit/>
          </a:bodyPr>
          <a:lstStyle/>
          <a:p>
            <a:pPr>
              <a:lnSpc>
                <a:spcPct val="114000"/>
              </a:lnSpc>
            </a:pPr>
            <a:r>
              <a:rPr lang="en-US" sz="1100" dirty="0">
                <a:solidFill>
                  <a:srgbClr val="404040"/>
                </a:solidFill>
                <a:latin typeface="ShellBook" pitchFamily="2" charset="0"/>
              </a:rPr>
              <a:t>Cover your mouth and nose with a tissue when you cough or sneeze. Dispose of the used tissue immediately. If you do not have a tissue available, cover your mouth with the crook of your elbow, to avoid spreading droplets to your hands/ the air.</a:t>
            </a:r>
          </a:p>
        </p:txBody>
      </p:sp>
      <p:sp>
        <p:nvSpPr>
          <p:cNvPr id="72" name="Rectangle 71">
            <a:extLst>
              <a:ext uri="{FF2B5EF4-FFF2-40B4-BE49-F238E27FC236}">
                <a16:creationId xmlns:a16="http://schemas.microsoft.com/office/drawing/2014/main" id="{9C7A1FDC-CEC6-D945-9A0E-990E0734F1A5}"/>
              </a:ext>
            </a:extLst>
          </p:cNvPr>
          <p:cNvSpPr/>
          <p:nvPr userDrawn="1"/>
        </p:nvSpPr>
        <p:spPr>
          <a:xfrm>
            <a:off x="1001663" y="4568476"/>
            <a:ext cx="3598477" cy="270330"/>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Avoid touching your eyes, nose, or mouth.</a:t>
            </a:r>
          </a:p>
        </p:txBody>
      </p:sp>
      <p:sp>
        <p:nvSpPr>
          <p:cNvPr id="81" name="Rectangle 80">
            <a:extLst>
              <a:ext uri="{FF2B5EF4-FFF2-40B4-BE49-F238E27FC236}">
                <a16:creationId xmlns:a16="http://schemas.microsoft.com/office/drawing/2014/main" id="{8B828CC3-0543-E04A-9B9F-D8186CDC0E5F}"/>
              </a:ext>
            </a:extLst>
          </p:cNvPr>
          <p:cNvSpPr/>
          <p:nvPr userDrawn="1"/>
        </p:nvSpPr>
        <p:spPr>
          <a:xfrm>
            <a:off x="6418341" y="1723720"/>
            <a:ext cx="2994886" cy="656334"/>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Maintain at least 1,5 - 2 meters (5 – 6,5  feet) distance (depending on local government </a:t>
            </a:r>
            <a:r>
              <a:rPr lang="en-US" sz="1100" dirty="0">
                <a:solidFill>
                  <a:srgbClr val="404040"/>
                </a:solidFill>
                <a:latin typeface="ShellBook" pitchFamily="2" charset="0"/>
                <a:ea typeface="Shell" charset="0"/>
                <a:cs typeface="Shell" charset="0"/>
              </a:rPr>
              <a:t>guidance</a:t>
            </a: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 between yourself and other people.</a:t>
            </a:r>
          </a:p>
        </p:txBody>
      </p:sp>
      <p:sp>
        <p:nvSpPr>
          <p:cNvPr id="100" name="Rectangle 99">
            <a:extLst>
              <a:ext uri="{FF2B5EF4-FFF2-40B4-BE49-F238E27FC236}">
                <a16:creationId xmlns:a16="http://schemas.microsoft.com/office/drawing/2014/main" id="{C68626F0-4BD4-1240-A1A0-D1D9FF354D3F}"/>
              </a:ext>
            </a:extLst>
          </p:cNvPr>
          <p:cNvSpPr/>
          <p:nvPr userDrawn="1"/>
        </p:nvSpPr>
        <p:spPr>
          <a:xfrm>
            <a:off x="6418341" y="3947635"/>
            <a:ext cx="2935563" cy="849335"/>
          </a:xfrm>
          <a:prstGeom prst="rect">
            <a:avLst/>
          </a:prstGeom>
        </p:spPr>
        <p:txBody>
          <a:bodyPr wrap="square">
            <a:spAutoFit/>
          </a:bodyPr>
          <a:lstStyle/>
          <a:p>
            <a:pPr lvl="0">
              <a:lnSpc>
                <a:spcPct val="114000"/>
              </a:lnSpc>
              <a:defRPr/>
            </a:pP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If you are feeling unwell then please </a:t>
            </a:r>
            <a:r>
              <a:rPr lang="en-US" sz="1100" dirty="0">
                <a:solidFill>
                  <a:srgbClr val="404040"/>
                </a:solidFill>
                <a:latin typeface="ShellBook" pitchFamily="2" charset="0"/>
                <a:ea typeface="Shell" charset="0"/>
                <a:cs typeface="Shell" charset="0"/>
              </a:rPr>
              <a:t>stay home. </a:t>
            </a:r>
            <a:r>
              <a:rPr lang="en-GB" sz="1100" dirty="0">
                <a:solidFill>
                  <a:srgbClr val="404040"/>
                </a:solidFill>
                <a:latin typeface="ShellBook" pitchFamily="2" charset="0"/>
                <a:ea typeface="Shell" charset="0"/>
                <a:cs typeface="Shell" charset="0"/>
              </a:rPr>
              <a:t>If you have a fever, cough and difficulty breathing, seek medical attention via telephone initially.</a:t>
            </a:r>
            <a:endPar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endParaRPr>
          </a:p>
        </p:txBody>
      </p:sp>
      <p:sp>
        <p:nvSpPr>
          <p:cNvPr id="129" name="Rectangle 128">
            <a:extLst>
              <a:ext uri="{FF2B5EF4-FFF2-40B4-BE49-F238E27FC236}">
                <a16:creationId xmlns:a16="http://schemas.microsoft.com/office/drawing/2014/main" id="{3F2A3A90-0248-5F47-A370-8D03C52A1A9B}"/>
              </a:ext>
            </a:extLst>
          </p:cNvPr>
          <p:cNvSpPr/>
          <p:nvPr userDrawn="1"/>
        </p:nvSpPr>
        <p:spPr>
          <a:xfrm>
            <a:off x="6418341" y="2736242"/>
            <a:ext cx="3177818" cy="849335"/>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If you have travelled recently to a country with </a:t>
            </a:r>
            <a:b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b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a COVID-19 outbreak in the last 14 days and </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you have a fever, cough, or breathing difficulties, please follow your local government advice.</a:t>
            </a:r>
          </a:p>
        </p:txBody>
      </p:sp>
      <p:sp>
        <p:nvSpPr>
          <p:cNvPr id="141" name="Rectangle 140">
            <a:extLst>
              <a:ext uri="{FF2B5EF4-FFF2-40B4-BE49-F238E27FC236}">
                <a16:creationId xmlns:a16="http://schemas.microsoft.com/office/drawing/2014/main" id="{CEE4B850-B534-2948-B224-F1E03333E053}"/>
              </a:ext>
            </a:extLst>
          </p:cNvPr>
          <p:cNvSpPr/>
          <p:nvPr userDrawn="1"/>
        </p:nvSpPr>
        <p:spPr>
          <a:xfrm>
            <a:off x="6418341" y="5112902"/>
            <a:ext cx="3059466" cy="463332"/>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04040"/>
                </a:solidFill>
                <a:effectLst/>
                <a:uLnTx/>
                <a:uFillTx/>
                <a:latin typeface="ShellBook" pitchFamily="2" charset="0"/>
              </a:rPr>
              <a:t>Daily updates on the Shell position are posted on the </a:t>
            </a:r>
            <a:r>
              <a:rPr kumimoji="0" lang="en-US" sz="1100" u="none" strike="noStrike" kern="1200" cap="none" spc="0" normalizeH="0" baseline="0" noProof="0" dirty="0">
                <a:ln>
                  <a:noFill/>
                </a:ln>
                <a:solidFill>
                  <a:srgbClr val="0070C0"/>
                </a:solidFill>
                <a:effectLst/>
                <a:uLnTx/>
                <a:uFillTx/>
                <a:latin typeface="ShellBook" pitchFamily="2" charset="0"/>
                <a:hlinkClick r:id="rId3">
                  <a:extLst>
                    <a:ext uri="{A12FA001-AC4F-418D-AE19-62706E023703}">
                      <ahyp:hlinkClr xmlns:ahyp="http://schemas.microsoft.com/office/drawing/2018/hyperlinkcolor" val="tx"/>
                    </a:ext>
                  </a:extLst>
                </a:hlinkClick>
              </a:rPr>
              <a:t>Hub Health Alert</a:t>
            </a:r>
            <a:r>
              <a:rPr kumimoji="0" lang="en-US" sz="1100" u="none" strike="noStrike" kern="1200" cap="none" spc="0" normalizeH="0" baseline="0" noProof="0" dirty="0">
                <a:ln>
                  <a:noFill/>
                </a:ln>
                <a:solidFill>
                  <a:srgbClr val="404040"/>
                </a:solidFill>
                <a:effectLst/>
                <a:uLnTx/>
                <a:uFillTx/>
                <a:latin typeface="ShellBook" pitchFamily="2" charset="0"/>
              </a:rPr>
              <a:t>.</a:t>
            </a:r>
          </a:p>
        </p:txBody>
      </p:sp>
      <p:sp>
        <p:nvSpPr>
          <p:cNvPr id="146" name="Rectangle 145">
            <a:extLst>
              <a:ext uri="{FF2B5EF4-FFF2-40B4-BE49-F238E27FC236}">
                <a16:creationId xmlns:a16="http://schemas.microsoft.com/office/drawing/2014/main" id="{5CA0297D-DEB6-A447-9C25-548C6FB302C9}"/>
              </a:ext>
            </a:extLst>
          </p:cNvPr>
          <p:cNvSpPr/>
          <p:nvPr/>
        </p:nvSpPr>
        <p:spPr>
          <a:xfrm>
            <a:off x="508532" y="1659874"/>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1</a:t>
            </a:r>
          </a:p>
        </p:txBody>
      </p:sp>
      <p:grpSp>
        <p:nvGrpSpPr>
          <p:cNvPr id="65" name="Group 11">
            <a:extLst>
              <a:ext uri="{FF2B5EF4-FFF2-40B4-BE49-F238E27FC236}">
                <a16:creationId xmlns:a16="http://schemas.microsoft.com/office/drawing/2014/main" id="{B8D5635E-06D4-C842-BFDC-2E31BE0CC1A5}"/>
              </a:ext>
            </a:extLst>
          </p:cNvPr>
          <p:cNvGrpSpPr>
            <a:grpSpLocks noChangeAspect="1"/>
          </p:cNvGrpSpPr>
          <p:nvPr userDrawn="1"/>
        </p:nvGrpSpPr>
        <p:grpSpPr bwMode="auto">
          <a:xfrm>
            <a:off x="4475176" y="3188823"/>
            <a:ext cx="554739" cy="543183"/>
            <a:chOff x="3672" y="2659"/>
            <a:chExt cx="384" cy="376"/>
          </a:xfrm>
        </p:grpSpPr>
        <p:sp>
          <p:nvSpPr>
            <p:cNvPr id="66" name="Freeform 12">
              <a:extLst>
                <a:ext uri="{FF2B5EF4-FFF2-40B4-BE49-F238E27FC236}">
                  <a16:creationId xmlns:a16="http://schemas.microsoft.com/office/drawing/2014/main" id="{9C5042EB-0DFA-5447-95E2-0C0ADB126791}"/>
                </a:ext>
              </a:extLst>
            </p:cNvPr>
            <p:cNvSpPr>
              <a:spLocks/>
            </p:cNvSpPr>
            <p:nvPr/>
          </p:nvSpPr>
          <p:spPr bwMode="auto">
            <a:xfrm>
              <a:off x="3754" y="2659"/>
              <a:ext cx="196" cy="204"/>
            </a:xfrm>
            <a:custGeom>
              <a:avLst/>
              <a:gdLst>
                <a:gd name="T0" fmla="*/ 98 w 196"/>
                <a:gd name="T1" fmla="*/ 204 h 204"/>
                <a:gd name="T2" fmla="*/ 98 w 196"/>
                <a:gd name="T3" fmla="*/ 204 h 204"/>
                <a:gd name="T4" fmla="*/ 118 w 196"/>
                <a:gd name="T5" fmla="*/ 202 h 204"/>
                <a:gd name="T6" fmla="*/ 136 w 196"/>
                <a:gd name="T7" fmla="*/ 196 h 204"/>
                <a:gd name="T8" fmla="*/ 154 w 196"/>
                <a:gd name="T9" fmla="*/ 186 h 204"/>
                <a:gd name="T10" fmla="*/ 168 w 196"/>
                <a:gd name="T11" fmla="*/ 174 h 204"/>
                <a:gd name="T12" fmla="*/ 180 w 196"/>
                <a:gd name="T13" fmla="*/ 158 h 204"/>
                <a:gd name="T14" fmla="*/ 188 w 196"/>
                <a:gd name="T15" fmla="*/ 142 h 204"/>
                <a:gd name="T16" fmla="*/ 194 w 196"/>
                <a:gd name="T17" fmla="*/ 122 h 204"/>
                <a:gd name="T18" fmla="*/ 196 w 196"/>
                <a:gd name="T19" fmla="*/ 102 h 204"/>
                <a:gd name="T20" fmla="*/ 196 w 196"/>
                <a:gd name="T21" fmla="*/ 102 h 204"/>
                <a:gd name="T22" fmla="*/ 194 w 196"/>
                <a:gd name="T23" fmla="*/ 80 h 204"/>
                <a:gd name="T24" fmla="*/ 188 w 196"/>
                <a:gd name="T25" fmla="*/ 62 h 204"/>
                <a:gd name="T26" fmla="*/ 180 w 196"/>
                <a:gd name="T27" fmla="*/ 44 h 204"/>
                <a:gd name="T28" fmla="*/ 168 w 196"/>
                <a:gd name="T29" fmla="*/ 30 h 204"/>
                <a:gd name="T30" fmla="*/ 154 w 196"/>
                <a:gd name="T31" fmla="*/ 16 h 204"/>
                <a:gd name="T32" fmla="*/ 136 w 196"/>
                <a:gd name="T33" fmla="*/ 8 h 204"/>
                <a:gd name="T34" fmla="*/ 118 w 196"/>
                <a:gd name="T35" fmla="*/ 2 h 204"/>
                <a:gd name="T36" fmla="*/ 98 w 196"/>
                <a:gd name="T37" fmla="*/ 0 h 204"/>
                <a:gd name="T38" fmla="*/ 98 w 196"/>
                <a:gd name="T39" fmla="*/ 0 h 204"/>
                <a:gd name="T40" fmla="*/ 78 w 196"/>
                <a:gd name="T41" fmla="*/ 2 h 204"/>
                <a:gd name="T42" fmla="*/ 60 w 196"/>
                <a:gd name="T43" fmla="*/ 8 h 204"/>
                <a:gd name="T44" fmla="*/ 42 w 196"/>
                <a:gd name="T45" fmla="*/ 16 h 204"/>
                <a:gd name="T46" fmla="*/ 28 w 196"/>
                <a:gd name="T47" fmla="*/ 30 h 204"/>
                <a:gd name="T48" fmla="*/ 16 w 196"/>
                <a:gd name="T49" fmla="*/ 44 h 204"/>
                <a:gd name="T50" fmla="*/ 6 w 196"/>
                <a:gd name="T51" fmla="*/ 62 h 204"/>
                <a:gd name="T52" fmla="*/ 2 w 196"/>
                <a:gd name="T53" fmla="*/ 80 h 204"/>
                <a:gd name="T54" fmla="*/ 0 w 196"/>
                <a:gd name="T55" fmla="*/ 102 h 204"/>
                <a:gd name="T56" fmla="*/ 0 w 196"/>
                <a:gd name="T57" fmla="*/ 102 h 204"/>
                <a:gd name="T58" fmla="*/ 2 w 196"/>
                <a:gd name="T59" fmla="*/ 122 h 204"/>
                <a:gd name="T60" fmla="*/ 6 w 196"/>
                <a:gd name="T61" fmla="*/ 142 h 204"/>
                <a:gd name="T62" fmla="*/ 16 w 196"/>
                <a:gd name="T63" fmla="*/ 158 h 204"/>
                <a:gd name="T64" fmla="*/ 28 w 196"/>
                <a:gd name="T65" fmla="*/ 174 h 204"/>
                <a:gd name="T66" fmla="*/ 42 w 196"/>
                <a:gd name="T67" fmla="*/ 186 h 204"/>
                <a:gd name="T68" fmla="*/ 60 w 196"/>
                <a:gd name="T69" fmla="*/ 196 h 204"/>
                <a:gd name="T70" fmla="*/ 78 w 196"/>
                <a:gd name="T71" fmla="*/ 202 h 204"/>
                <a:gd name="T72" fmla="*/ 98 w 196"/>
                <a:gd name="T73"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204">
                  <a:moveTo>
                    <a:pt x="98" y="204"/>
                  </a:moveTo>
                  <a:lnTo>
                    <a:pt x="98" y="204"/>
                  </a:lnTo>
                  <a:lnTo>
                    <a:pt x="118" y="202"/>
                  </a:lnTo>
                  <a:lnTo>
                    <a:pt x="136" y="196"/>
                  </a:lnTo>
                  <a:lnTo>
                    <a:pt x="154" y="186"/>
                  </a:lnTo>
                  <a:lnTo>
                    <a:pt x="168" y="174"/>
                  </a:lnTo>
                  <a:lnTo>
                    <a:pt x="180" y="158"/>
                  </a:lnTo>
                  <a:lnTo>
                    <a:pt x="188" y="142"/>
                  </a:lnTo>
                  <a:lnTo>
                    <a:pt x="194" y="122"/>
                  </a:lnTo>
                  <a:lnTo>
                    <a:pt x="196" y="102"/>
                  </a:lnTo>
                  <a:lnTo>
                    <a:pt x="196" y="102"/>
                  </a:lnTo>
                  <a:lnTo>
                    <a:pt x="194" y="80"/>
                  </a:lnTo>
                  <a:lnTo>
                    <a:pt x="188" y="62"/>
                  </a:lnTo>
                  <a:lnTo>
                    <a:pt x="180" y="44"/>
                  </a:lnTo>
                  <a:lnTo>
                    <a:pt x="168" y="30"/>
                  </a:lnTo>
                  <a:lnTo>
                    <a:pt x="154" y="16"/>
                  </a:lnTo>
                  <a:lnTo>
                    <a:pt x="136" y="8"/>
                  </a:lnTo>
                  <a:lnTo>
                    <a:pt x="118" y="2"/>
                  </a:lnTo>
                  <a:lnTo>
                    <a:pt x="98" y="0"/>
                  </a:lnTo>
                  <a:lnTo>
                    <a:pt x="98" y="0"/>
                  </a:lnTo>
                  <a:lnTo>
                    <a:pt x="78" y="2"/>
                  </a:lnTo>
                  <a:lnTo>
                    <a:pt x="60" y="8"/>
                  </a:lnTo>
                  <a:lnTo>
                    <a:pt x="42" y="16"/>
                  </a:lnTo>
                  <a:lnTo>
                    <a:pt x="28" y="30"/>
                  </a:lnTo>
                  <a:lnTo>
                    <a:pt x="16" y="44"/>
                  </a:lnTo>
                  <a:lnTo>
                    <a:pt x="6" y="62"/>
                  </a:lnTo>
                  <a:lnTo>
                    <a:pt x="2" y="80"/>
                  </a:lnTo>
                  <a:lnTo>
                    <a:pt x="0" y="102"/>
                  </a:lnTo>
                  <a:lnTo>
                    <a:pt x="0" y="102"/>
                  </a:lnTo>
                  <a:lnTo>
                    <a:pt x="2" y="122"/>
                  </a:lnTo>
                  <a:lnTo>
                    <a:pt x="6" y="142"/>
                  </a:lnTo>
                  <a:lnTo>
                    <a:pt x="16" y="158"/>
                  </a:lnTo>
                  <a:lnTo>
                    <a:pt x="28" y="174"/>
                  </a:lnTo>
                  <a:lnTo>
                    <a:pt x="42" y="186"/>
                  </a:lnTo>
                  <a:lnTo>
                    <a:pt x="60" y="196"/>
                  </a:lnTo>
                  <a:lnTo>
                    <a:pt x="78" y="202"/>
                  </a:lnTo>
                  <a:lnTo>
                    <a:pt x="98" y="20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67" name="Freeform 13">
              <a:extLst>
                <a:ext uri="{FF2B5EF4-FFF2-40B4-BE49-F238E27FC236}">
                  <a16:creationId xmlns:a16="http://schemas.microsoft.com/office/drawing/2014/main" id="{DB90423C-7055-DA44-8F6E-D07BEEF23568}"/>
                </a:ext>
              </a:extLst>
            </p:cNvPr>
            <p:cNvSpPr>
              <a:spLocks/>
            </p:cNvSpPr>
            <p:nvPr/>
          </p:nvSpPr>
          <p:spPr bwMode="auto">
            <a:xfrm>
              <a:off x="3754" y="2659"/>
              <a:ext cx="196" cy="204"/>
            </a:xfrm>
            <a:custGeom>
              <a:avLst/>
              <a:gdLst>
                <a:gd name="T0" fmla="*/ 98 w 196"/>
                <a:gd name="T1" fmla="*/ 204 h 204"/>
                <a:gd name="T2" fmla="*/ 98 w 196"/>
                <a:gd name="T3" fmla="*/ 204 h 204"/>
                <a:gd name="T4" fmla="*/ 118 w 196"/>
                <a:gd name="T5" fmla="*/ 202 h 204"/>
                <a:gd name="T6" fmla="*/ 136 w 196"/>
                <a:gd name="T7" fmla="*/ 196 h 204"/>
                <a:gd name="T8" fmla="*/ 154 w 196"/>
                <a:gd name="T9" fmla="*/ 186 h 204"/>
                <a:gd name="T10" fmla="*/ 168 w 196"/>
                <a:gd name="T11" fmla="*/ 174 h 204"/>
                <a:gd name="T12" fmla="*/ 180 w 196"/>
                <a:gd name="T13" fmla="*/ 158 h 204"/>
                <a:gd name="T14" fmla="*/ 188 w 196"/>
                <a:gd name="T15" fmla="*/ 142 h 204"/>
                <a:gd name="T16" fmla="*/ 194 w 196"/>
                <a:gd name="T17" fmla="*/ 122 h 204"/>
                <a:gd name="T18" fmla="*/ 196 w 196"/>
                <a:gd name="T19" fmla="*/ 102 h 204"/>
                <a:gd name="T20" fmla="*/ 196 w 196"/>
                <a:gd name="T21" fmla="*/ 102 h 204"/>
                <a:gd name="T22" fmla="*/ 194 w 196"/>
                <a:gd name="T23" fmla="*/ 80 h 204"/>
                <a:gd name="T24" fmla="*/ 188 w 196"/>
                <a:gd name="T25" fmla="*/ 62 h 204"/>
                <a:gd name="T26" fmla="*/ 180 w 196"/>
                <a:gd name="T27" fmla="*/ 44 h 204"/>
                <a:gd name="T28" fmla="*/ 168 w 196"/>
                <a:gd name="T29" fmla="*/ 30 h 204"/>
                <a:gd name="T30" fmla="*/ 154 w 196"/>
                <a:gd name="T31" fmla="*/ 16 h 204"/>
                <a:gd name="T32" fmla="*/ 136 w 196"/>
                <a:gd name="T33" fmla="*/ 8 h 204"/>
                <a:gd name="T34" fmla="*/ 118 w 196"/>
                <a:gd name="T35" fmla="*/ 2 h 204"/>
                <a:gd name="T36" fmla="*/ 98 w 196"/>
                <a:gd name="T37" fmla="*/ 0 h 204"/>
                <a:gd name="T38" fmla="*/ 98 w 196"/>
                <a:gd name="T39" fmla="*/ 0 h 204"/>
                <a:gd name="T40" fmla="*/ 78 w 196"/>
                <a:gd name="T41" fmla="*/ 2 h 204"/>
                <a:gd name="T42" fmla="*/ 60 w 196"/>
                <a:gd name="T43" fmla="*/ 8 h 204"/>
                <a:gd name="T44" fmla="*/ 42 w 196"/>
                <a:gd name="T45" fmla="*/ 16 h 204"/>
                <a:gd name="T46" fmla="*/ 28 w 196"/>
                <a:gd name="T47" fmla="*/ 30 h 204"/>
                <a:gd name="T48" fmla="*/ 16 w 196"/>
                <a:gd name="T49" fmla="*/ 44 h 204"/>
                <a:gd name="T50" fmla="*/ 6 w 196"/>
                <a:gd name="T51" fmla="*/ 62 h 204"/>
                <a:gd name="T52" fmla="*/ 2 w 196"/>
                <a:gd name="T53" fmla="*/ 80 h 204"/>
                <a:gd name="T54" fmla="*/ 0 w 196"/>
                <a:gd name="T55" fmla="*/ 102 h 204"/>
                <a:gd name="T56" fmla="*/ 0 w 196"/>
                <a:gd name="T57" fmla="*/ 102 h 204"/>
                <a:gd name="T58" fmla="*/ 2 w 196"/>
                <a:gd name="T59" fmla="*/ 122 h 204"/>
                <a:gd name="T60" fmla="*/ 6 w 196"/>
                <a:gd name="T61" fmla="*/ 142 h 204"/>
                <a:gd name="T62" fmla="*/ 16 w 196"/>
                <a:gd name="T63" fmla="*/ 158 h 204"/>
                <a:gd name="T64" fmla="*/ 28 w 196"/>
                <a:gd name="T65" fmla="*/ 174 h 204"/>
                <a:gd name="T66" fmla="*/ 42 w 196"/>
                <a:gd name="T67" fmla="*/ 186 h 204"/>
                <a:gd name="T68" fmla="*/ 60 w 196"/>
                <a:gd name="T69" fmla="*/ 196 h 204"/>
                <a:gd name="T70" fmla="*/ 78 w 196"/>
                <a:gd name="T71" fmla="*/ 202 h 204"/>
                <a:gd name="T72" fmla="*/ 98 w 196"/>
                <a:gd name="T73"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204">
                  <a:moveTo>
                    <a:pt x="98" y="204"/>
                  </a:moveTo>
                  <a:lnTo>
                    <a:pt x="98" y="204"/>
                  </a:lnTo>
                  <a:lnTo>
                    <a:pt x="118" y="202"/>
                  </a:lnTo>
                  <a:lnTo>
                    <a:pt x="136" y="196"/>
                  </a:lnTo>
                  <a:lnTo>
                    <a:pt x="154" y="186"/>
                  </a:lnTo>
                  <a:lnTo>
                    <a:pt x="168" y="174"/>
                  </a:lnTo>
                  <a:lnTo>
                    <a:pt x="180" y="158"/>
                  </a:lnTo>
                  <a:lnTo>
                    <a:pt x="188" y="142"/>
                  </a:lnTo>
                  <a:lnTo>
                    <a:pt x="194" y="122"/>
                  </a:lnTo>
                  <a:lnTo>
                    <a:pt x="196" y="102"/>
                  </a:lnTo>
                  <a:lnTo>
                    <a:pt x="196" y="102"/>
                  </a:lnTo>
                  <a:lnTo>
                    <a:pt x="194" y="80"/>
                  </a:lnTo>
                  <a:lnTo>
                    <a:pt x="188" y="62"/>
                  </a:lnTo>
                  <a:lnTo>
                    <a:pt x="180" y="44"/>
                  </a:lnTo>
                  <a:lnTo>
                    <a:pt x="168" y="30"/>
                  </a:lnTo>
                  <a:lnTo>
                    <a:pt x="154" y="16"/>
                  </a:lnTo>
                  <a:lnTo>
                    <a:pt x="136" y="8"/>
                  </a:lnTo>
                  <a:lnTo>
                    <a:pt x="118" y="2"/>
                  </a:lnTo>
                  <a:lnTo>
                    <a:pt x="98" y="0"/>
                  </a:lnTo>
                  <a:lnTo>
                    <a:pt x="98" y="0"/>
                  </a:lnTo>
                  <a:lnTo>
                    <a:pt x="78" y="2"/>
                  </a:lnTo>
                  <a:lnTo>
                    <a:pt x="60" y="8"/>
                  </a:lnTo>
                  <a:lnTo>
                    <a:pt x="42" y="16"/>
                  </a:lnTo>
                  <a:lnTo>
                    <a:pt x="28" y="30"/>
                  </a:lnTo>
                  <a:lnTo>
                    <a:pt x="16" y="44"/>
                  </a:lnTo>
                  <a:lnTo>
                    <a:pt x="6" y="62"/>
                  </a:lnTo>
                  <a:lnTo>
                    <a:pt x="2" y="80"/>
                  </a:lnTo>
                  <a:lnTo>
                    <a:pt x="0" y="102"/>
                  </a:lnTo>
                  <a:lnTo>
                    <a:pt x="0" y="102"/>
                  </a:lnTo>
                  <a:lnTo>
                    <a:pt x="2" y="122"/>
                  </a:lnTo>
                  <a:lnTo>
                    <a:pt x="6" y="142"/>
                  </a:lnTo>
                  <a:lnTo>
                    <a:pt x="16" y="158"/>
                  </a:lnTo>
                  <a:lnTo>
                    <a:pt x="28" y="174"/>
                  </a:lnTo>
                  <a:lnTo>
                    <a:pt x="42" y="186"/>
                  </a:lnTo>
                  <a:lnTo>
                    <a:pt x="60" y="196"/>
                  </a:lnTo>
                  <a:lnTo>
                    <a:pt x="78" y="202"/>
                  </a:lnTo>
                  <a:lnTo>
                    <a:pt x="98"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68" name="Freeform 14">
              <a:extLst>
                <a:ext uri="{FF2B5EF4-FFF2-40B4-BE49-F238E27FC236}">
                  <a16:creationId xmlns:a16="http://schemas.microsoft.com/office/drawing/2014/main" id="{4B4F1719-22C4-254C-B2AD-C32581E29325}"/>
                </a:ext>
              </a:extLst>
            </p:cNvPr>
            <p:cNvSpPr>
              <a:spLocks/>
            </p:cNvSpPr>
            <p:nvPr/>
          </p:nvSpPr>
          <p:spPr bwMode="auto">
            <a:xfrm>
              <a:off x="3718" y="2829"/>
              <a:ext cx="338" cy="206"/>
            </a:xfrm>
            <a:custGeom>
              <a:avLst/>
              <a:gdLst>
                <a:gd name="T0" fmla="*/ 20 w 338"/>
                <a:gd name="T1" fmla="*/ 206 h 206"/>
                <a:gd name="T2" fmla="*/ 20 w 338"/>
                <a:gd name="T3" fmla="*/ 206 h 206"/>
                <a:gd name="T4" fmla="*/ 22 w 338"/>
                <a:gd name="T5" fmla="*/ 198 h 206"/>
                <a:gd name="T6" fmla="*/ 24 w 338"/>
                <a:gd name="T7" fmla="*/ 180 h 206"/>
                <a:gd name="T8" fmla="*/ 24 w 338"/>
                <a:gd name="T9" fmla="*/ 152 h 206"/>
                <a:gd name="T10" fmla="*/ 24 w 338"/>
                <a:gd name="T11" fmla="*/ 136 h 206"/>
                <a:gd name="T12" fmla="*/ 20 w 338"/>
                <a:gd name="T13" fmla="*/ 122 h 206"/>
                <a:gd name="T14" fmla="*/ 20 w 338"/>
                <a:gd name="T15" fmla="*/ 122 h 206"/>
                <a:gd name="T16" fmla="*/ 12 w 338"/>
                <a:gd name="T17" fmla="*/ 92 h 206"/>
                <a:gd name="T18" fmla="*/ 4 w 338"/>
                <a:gd name="T19" fmla="*/ 64 h 206"/>
                <a:gd name="T20" fmla="*/ 0 w 338"/>
                <a:gd name="T21" fmla="*/ 52 h 206"/>
                <a:gd name="T22" fmla="*/ 0 w 338"/>
                <a:gd name="T23" fmla="*/ 42 h 206"/>
                <a:gd name="T24" fmla="*/ 2 w 338"/>
                <a:gd name="T25" fmla="*/ 32 h 206"/>
                <a:gd name="T26" fmla="*/ 6 w 338"/>
                <a:gd name="T27" fmla="*/ 22 h 206"/>
                <a:gd name="T28" fmla="*/ 6 w 338"/>
                <a:gd name="T29" fmla="*/ 22 h 206"/>
                <a:gd name="T30" fmla="*/ 12 w 338"/>
                <a:gd name="T31" fmla="*/ 18 h 206"/>
                <a:gd name="T32" fmla="*/ 20 w 338"/>
                <a:gd name="T33" fmla="*/ 14 h 206"/>
                <a:gd name="T34" fmla="*/ 48 w 338"/>
                <a:gd name="T35" fmla="*/ 8 h 206"/>
                <a:gd name="T36" fmla="*/ 84 w 338"/>
                <a:gd name="T37" fmla="*/ 4 h 206"/>
                <a:gd name="T38" fmla="*/ 126 w 338"/>
                <a:gd name="T39" fmla="*/ 2 h 206"/>
                <a:gd name="T40" fmla="*/ 208 w 338"/>
                <a:gd name="T41" fmla="*/ 0 h 206"/>
                <a:gd name="T42" fmla="*/ 268 w 338"/>
                <a:gd name="T43" fmla="*/ 0 h 206"/>
                <a:gd name="T44" fmla="*/ 268 w 338"/>
                <a:gd name="T45" fmla="*/ 0 h 206"/>
                <a:gd name="T46" fmla="*/ 300 w 338"/>
                <a:gd name="T47" fmla="*/ 0 h 206"/>
                <a:gd name="T48" fmla="*/ 320 w 338"/>
                <a:gd name="T49" fmla="*/ 2 h 206"/>
                <a:gd name="T50" fmla="*/ 326 w 338"/>
                <a:gd name="T51" fmla="*/ 4 h 206"/>
                <a:gd name="T52" fmla="*/ 330 w 338"/>
                <a:gd name="T53" fmla="*/ 6 h 206"/>
                <a:gd name="T54" fmla="*/ 334 w 338"/>
                <a:gd name="T55" fmla="*/ 10 h 206"/>
                <a:gd name="T56" fmla="*/ 336 w 338"/>
                <a:gd name="T57" fmla="*/ 16 h 206"/>
                <a:gd name="T58" fmla="*/ 336 w 338"/>
                <a:gd name="T59" fmla="*/ 16 h 206"/>
                <a:gd name="T60" fmla="*/ 338 w 338"/>
                <a:gd name="T61" fmla="*/ 28 h 206"/>
                <a:gd name="T62" fmla="*/ 338 w 338"/>
                <a:gd name="T63" fmla="*/ 40 h 206"/>
                <a:gd name="T64" fmla="*/ 336 w 338"/>
                <a:gd name="T65" fmla="*/ 44 h 206"/>
                <a:gd name="T66" fmla="*/ 334 w 338"/>
                <a:gd name="T67" fmla="*/ 48 h 206"/>
                <a:gd name="T68" fmla="*/ 330 w 338"/>
                <a:gd name="T69" fmla="*/ 52 h 206"/>
                <a:gd name="T70" fmla="*/ 324 w 338"/>
                <a:gd name="T71" fmla="*/ 56 h 206"/>
                <a:gd name="T72" fmla="*/ 324 w 338"/>
                <a:gd name="T73" fmla="*/ 56 h 206"/>
                <a:gd name="T74" fmla="*/ 284 w 338"/>
                <a:gd name="T75" fmla="*/ 62 h 206"/>
                <a:gd name="T76" fmla="*/ 212 w 338"/>
                <a:gd name="T77" fmla="*/ 70 h 206"/>
                <a:gd name="T78" fmla="*/ 140 w 338"/>
                <a:gd name="T79" fmla="*/ 80 h 206"/>
                <a:gd name="T80" fmla="*/ 114 w 338"/>
                <a:gd name="T81" fmla="*/ 84 h 206"/>
                <a:gd name="T82" fmla="*/ 100 w 338"/>
                <a:gd name="T83" fmla="*/ 88 h 206"/>
                <a:gd name="T84" fmla="*/ 20 w 338"/>
                <a:gd name="T8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 h="206">
                  <a:moveTo>
                    <a:pt x="20" y="206"/>
                  </a:moveTo>
                  <a:lnTo>
                    <a:pt x="20" y="206"/>
                  </a:lnTo>
                  <a:lnTo>
                    <a:pt x="22" y="198"/>
                  </a:lnTo>
                  <a:lnTo>
                    <a:pt x="24" y="180"/>
                  </a:lnTo>
                  <a:lnTo>
                    <a:pt x="24" y="152"/>
                  </a:lnTo>
                  <a:lnTo>
                    <a:pt x="24" y="136"/>
                  </a:lnTo>
                  <a:lnTo>
                    <a:pt x="20" y="122"/>
                  </a:lnTo>
                  <a:lnTo>
                    <a:pt x="20" y="122"/>
                  </a:lnTo>
                  <a:lnTo>
                    <a:pt x="12" y="92"/>
                  </a:lnTo>
                  <a:lnTo>
                    <a:pt x="4" y="64"/>
                  </a:lnTo>
                  <a:lnTo>
                    <a:pt x="0" y="52"/>
                  </a:lnTo>
                  <a:lnTo>
                    <a:pt x="0" y="42"/>
                  </a:lnTo>
                  <a:lnTo>
                    <a:pt x="2" y="32"/>
                  </a:lnTo>
                  <a:lnTo>
                    <a:pt x="6" y="22"/>
                  </a:lnTo>
                  <a:lnTo>
                    <a:pt x="6" y="22"/>
                  </a:lnTo>
                  <a:lnTo>
                    <a:pt x="12" y="18"/>
                  </a:lnTo>
                  <a:lnTo>
                    <a:pt x="20" y="14"/>
                  </a:lnTo>
                  <a:lnTo>
                    <a:pt x="48" y="8"/>
                  </a:lnTo>
                  <a:lnTo>
                    <a:pt x="84" y="4"/>
                  </a:lnTo>
                  <a:lnTo>
                    <a:pt x="126" y="2"/>
                  </a:lnTo>
                  <a:lnTo>
                    <a:pt x="208" y="0"/>
                  </a:lnTo>
                  <a:lnTo>
                    <a:pt x="268" y="0"/>
                  </a:lnTo>
                  <a:lnTo>
                    <a:pt x="268" y="0"/>
                  </a:lnTo>
                  <a:lnTo>
                    <a:pt x="300" y="0"/>
                  </a:lnTo>
                  <a:lnTo>
                    <a:pt x="320" y="2"/>
                  </a:lnTo>
                  <a:lnTo>
                    <a:pt x="326" y="4"/>
                  </a:lnTo>
                  <a:lnTo>
                    <a:pt x="330" y="6"/>
                  </a:lnTo>
                  <a:lnTo>
                    <a:pt x="334" y="10"/>
                  </a:lnTo>
                  <a:lnTo>
                    <a:pt x="336" y="16"/>
                  </a:lnTo>
                  <a:lnTo>
                    <a:pt x="336" y="16"/>
                  </a:lnTo>
                  <a:lnTo>
                    <a:pt x="338" y="28"/>
                  </a:lnTo>
                  <a:lnTo>
                    <a:pt x="338" y="40"/>
                  </a:lnTo>
                  <a:lnTo>
                    <a:pt x="336" y="44"/>
                  </a:lnTo>
                  <a:lnTo>
                    <a:pt x="334" y="48"/>
                  </a:lnTo>
                  <a:lnTo>
                    <a:pt x="330" y="52"/>
                  </a:lnTo>
                  <a:lnTo>
                    <a:pt x="324" y="56"/>
                  </a:lnTo>
                  <a:lnTo>
                    <a:pt x="324" y="56"/>
                  </a:lnTo>
                  <a:lnTo>
                    <a:pt x="284" y="62"/>
                  </a:lnTo>
                  <a:lnTo>
                    <a:pt x="212" y="70"/>
                  </a:lnTo>
                  <a:lnTo>
                    <a:pt x="140" y="80"/>
                  </a:lnTo>
                  <a:lnTo>
                    <a:pt x="114" y="84"/>
                  </a:lnTo>
                  <a:lnTo>
                    <a:pt x="100" y="88"/>
                  </a:lnTo>
                  <a:lnTo>
                    <a:pt x="20" y="20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69" name="Freeform 15">
              <a:extLst>
                <a:ext uri="{FF2B5EF4-FFF2-40B4-BE49-F238E27FC236}">
                  <a16:creationId xmlns:a16="http://schemas.microsoft.com/office/drawing/2014/main" id="{C1C95352-3855-074B-9071-A697CB0F85E5}"/>
                </a:ext>
              </a:extLst>
            </p:cNvPr>
            <p:cNvSpPr>
              <a:spLocks/>
            </p:cNvSpPr>
            <p:nvPr/>
          </p:nvSpPr>
          <p:spPr bwMode="auto">
            <a:xfrm>
              <a:off x="3718" y="2829"/>
              <a:ext cx="338" cy="206"/>
            </a:xfrm>
            <a:custGeom>
              <a:avLst/>
              <a:gdLst>
                <a:gd name="T0" fmla="*/ 20 w 338"/>
                <a:gd name="T1" fmla="*/ 206 h 206"/>
                <a:gd name="T2" fmla="*/ 20 w 338"/>
                <a:gd name="T3" fmla="*/ 206 h 206"/>
                <a:gd name="T4" fmla="*/ 22 w 338"/>
                <a:gd name="T5" fmla="*/ 198 h 206"/>
                <a:gd name="T6" fmla="*/ 24 w 338"/>
                <a:gd name="T7" fmla="*/ 180 h 206"/>
                <a:gd name="T8" fmla="*/ 24 w 338"/>
                <a:gd name="T9" fmla="*/ 152 h 206"/>
                <a:gd name="T10" fmla="*/ 24 w 338"/>
                <a:gd name="T11" fmla="*/ 136 h 206"/>
                <a:gd name="T12" fmla="*/ 20 w 338"/>
                <a:gd name="T13" fmla="*/ 122 h 206"/>
                <a:gd name="T14" fmla="*/ 20 w 338"/>
                <a:gd name="T15" fmla="*/ 122 h 206"/>
                <a:gd name="T16" fmla="*/ 12 w 338"/>
                <a:gd name="T17" fmla="*/ 92 h 206"/>
                <a:gd name="T18" fmla="*/ 4 w 338"/>
                <a:gd name="T19" fmla="*/ 64 h 206"/>
                <a:gd name="T20" fmla="*/ 0 w 338"/>
                <a:gd name="T21" fmla="*/ 52 h 206"/>
                <a:gd name="T22" fmla="*/ 0 w 338"/>
                <a:gd name="T23" fmla="*/ 42 h 206"/>
                <a:gd name="T24" fmla="*/ 2 w 338"/>
                <a:gd name="T25" fmla="*/ 32 h 206"/>
                <a:gd name="T26" fmla="*/ 6 w 338"/>
                <a:gd name="T27" fmla="*/ 22 h 206"/>
                <a:gd name="T28" fmla="*/ 6 w 338"/>
                <a:gd name="T29" fmla="*/ 22 h 206"/>
                <a:gd name="T30" fmla="*/ 12 w 338"/>
                <a:gd name="T31" fmla="*/ 18 h 206"/>
                <a:gd name="T32" fmla="*/ 20 w 338"/>
                <a:gd name="T33" fmla="*/ 14 h 206"/>
                <a:gd name="T34" fmla="*/ 48 w 338"/>
                <a:gd name="T35" fmla="*/ 8 h 206"/>
                <a:gd name="T36" fmla="*/ 84 w 338"/>
                <a:gd name="T37" fmla="*/ 4 h 206"/>
                <a:gd name="T38" fmla="*/ 126 w 338"/>
                <a:gd name="T39" fmla="*/ 2 h 206"/>
                <a:gd name="T40" fmla="*/ 208 w 338"/>
                <a:gd name="T41" fmla="*/ 0 h 206"/>
                <a:gd name="T42" fmla="*/ 268 w 338"/>
                <a:gd name="T43" fmla="*/ 0 h 206"/>
                <a:gd name="T44" fmla="*/ 268 w 338"/>
                <a:gd name="T45" fmla="*/ 0 h 206"/>
                <a:gd name="T46" fmla="*/ 300 w 338"/>
                <a:gd name="T47" fmla="*/ 0 h 206"/>
                <a:gd name="T48" fmla="*/ 320 w 338"/>
                <a:gd name="T49" fmla="*/ 2 h 206"/>
                <a:gd name="T50" fmla="*/ 326 w 338"/>
                <a:gd name="T51" fmla="*/ 4 h 206"/>
                <a:gd name="T52" fmla="*/ 330 w 338"/>
                <a:gd name="T53" fmla="*/ 6 h 206"/>
                <a:gd name="T54" fmla="*/ 334 w 338"/>
                <a:gd name="T55" fmla="*/ 10 h 206"/>
                <a:gd name="T56" fmla="*/ 336 w 338"/>
                <a:gd name="T57" fmla="*/ 16 h 206"/>
                <a:gd name="T58" fmla="*/ 336 w 338"/>
                <a:gd name="T59" fmla="*/ 16 h 206"/>
                <a:gd name="T60" fmla="*/ 338 w 338"/>
                <a:gd name="T61" fmla="*/ 28 h 206"/>
                <a:gd name="T62" fmla="*/ 338 w 338"/>
                <a:gd name="T63" fmla="*/ 40 h 206"/>
                <a:gd name="T64" fmla="*/ 336 w 338"/>
                <a:gd name="T65" fmla="*/ 44 h 206"/>
                <a:gd name="T66" fmla="*/ 334 w 338"/>
                <a:gd name="T67" fmla="*/ 48 h 206"/>
                <a:gd name="T68" fmla="*/ 330 w 338"/>
                <a:gd name="T69" fmla="*/ 52 h 206"/>
                <a:gd name="T70" fmla="*/ 324 w 338"/>
                <a:gd name="T71" fmla="*/ 56 h 206"/>
                <a:gd name="T72" fmla="*/ 324 w 338"/>
                <a:gd name="T73" fmla="*/ 56 h 206"/>
                <a:gd name="T74" fmla="*/ 284 w 338"/>
                <a:gd name="T75" fmla="*/ 62 h 206"/>
                <a:gd name="T76" fmla="*/ 212 w 338"/>
                <a:gd name="T77" fmla="*/ 70 h 206"/>
                <a:gd name="T78" fmla="*/ 140 w 338"/>
                <a:gd name="T79" fmla="*/ 80 h 206"/>
                <a:gd name="T80" fmla="*/ 114 w 338"/>
                <a:gd name="T81" fmla="*/ 84 h 206"/>
                <a:gd name="T82" fmla="*/ 100 w 338"/>
                <a:gd name="T83" fmla="*/ 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 h="206">
                  <a:moveTo>
                    <a:pt x="20" y="206"/>
                  </a:moveTo>
                  <a:lnTo>
                    <a:pt x="20" y="206"/>
                  </a:lnTo>
                  <a:lnTo>
                    <a:pt x="22" y="198"/>
                  </a:lnTo>
                  <a:lnTo>
                    <a:pt x="24" y="180"/>
                  </a:lnTo>
                  <a:lnTo>
                    <a:pt x="24" y="152"/>
                  </a:lnTo>
                  <a:lnTo>
                    <a:pt x="24" y="136"/>
                  </a:lnTo>
                  <a:lnTo>
                    <a:pt x="20" y="122"/>
                  </a:lnTo>
                  <a:lnTo>
                    <a:pt x="20" y="122"/>
                  </a:lnTo>
                  <a:lnTo>
                    <a:pt x="12" y="92"/>
                  </a:lnTo>
                  <a:lnTo>
                    <a:pt x="4" y="64"/>
                  </a:lnTo>
                  <a:lnTo>
                    <a:pt x="0" y="52"/>
                  </a:lnTo>
                  <a:lnTo>
                    <a:pt x="0" y="42"/>
                  </a:lnTo>
                  <a:lnTo>
                    <a:pt x="2" y="32"/>
                  </a:lnTo>
                  <a:lnTo>
                    <a:pt x="6" y="22"/>
                  </a:lnTo>
                  <a:lnTo>
                    <a:pt x="6" y="22"/>
                  </a:lnTo>
                  <a:lnTo>
                    <a:pt x="12" y="18"/>
                  </a:lnTo>
                  <a:lnTo>
                    <a:pt x="20" y="14"/>
                  </a:lnTo>
                  <a:lnTo>
                    <a:pt x="48" y="8"/>
                  </a:lnTo>
                  <a:lnTo>
                    <a:pt x="84" y="4"/>
                  </a:lnTo>
                  <a:lnTo>
                    <a:pt x="126" y="2"/>
                  </a:lnTo>
                  <a:lnTo>
                    <a:pt x="208" y="0"/>
                  </a:lnTo>
                  <a:lnTo>
                    <a:pt x="268" y="0"/>
                  </a:lnTo>
                  <a:lnTo>
                    <a:pt x="268" y="0"/>
                  </a:lnTo>
                  <a:lnTo>
                    <a:pt x="300" y="0"/>
                  </a:lnTo>
                  <a:lnTo>
                    <a:pt x="320" y="2"/>
                  </a:lnTo>
                  <a:lnTo>
                    <a:pt x="326" y="4"/>
                  </a:lnTo>
                  <a:lnTo>
                    <a:pt x="330" y="6"/>
                  </a:lnTo>
                  <a:lnTo>
                    <a:pt x="334" y="10"/>
                  </a:lnTo>
                  <a:lnTo>
                    <a:pt x="336" y="16"/>
                  </a:lnTo>
                  <a:lnTo>
                    <a:pt x="336" y="16"/>
                  </a:lnTo>
                  <a:lnTo>
                    <a:pt x="338" y="28"/>
                  </a:lnTo>
                  <a:lnTo>
                    <a:pt x="338" y="40"/>
                  </a:lnTo>
                  <a:lnTo>
                    <a:pt x="336" y="44"/>
                  </a:lnTo>
                  <a:lnTo>
                    <a:pt x="334" y="48"/>
                  </a:lnTo>
                  <a:lnTo>
                    <a:pt x="330" y="52"/>
                  </a:lnTo>
                  <a:lnTo>
                    <a:pt x="324" y="56"/>
                  </a:lnTo>
                  <a:lnTo>
                    <a:pt x="324" y="56"/>
                  </a:lnTo>
                  <a:lnTo>
                    <a:pt x="284" y="62"/>
                  </a:lnTo>
                  <a:lnTo>
                    <a:pt x="212" y="70"/>
                  </a:lnTo>
                  <a:lnTo>
                    <a:pt x="140" y="80"/>
                  </a:lnTo>
                  <a:lnTo>
                    <a:pt x="114" y="84"/>
                  </a:lnTo>
                  <a:lnTo>
                    <a:pt x="100"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0" name="Freeform 16">
              <a:extLst>
                <a:ext uri="{FF2B5EF4-FFF2-40B4-BE49-F238E27FC236}">
                  <a16:creationId xmlns:a16="http://schemas.microsoft.com/office/drawing/2014/main" id="{2FEA026E-317E-6D44-B2D0-00A121AB8A66}"/>
                </a:ext>
              </a:extLst>
            </p:cNvPr>
            <p:cNvSpPr>
              <a:spLocks/>
            </p:cNvSpPr>
            <p:nvPr/>
          </p:nvSpPr>
          <p:spPr bwMode="auto">
            <a:xfrm>
              <a:off x="3738" y="2897"/>
              <a:ext cx="290" cy="136"/>
            </a:xfrm>
            <a:custGeom>
              <a:avLst/>
              <a:gdLst>
                <a:gd name="T0" fmla="*/ 74 w 290"/>
                <a:gd name="T1" fmla="*/ 24 h 136"/>
                <a:gd name="T2" fmla="*/ 278 w 290"/>
                <a:gd name="T3" fmla="*/ 0 h 136"/>
                <a:gd name="T4" fmla="*/ 278 w 290"/>
                <a:gd name="T5" fmla="*/ 0 h 136"/>
                <a:gd name="T6" fmla="*/ 280 w 290"/>
                <a:gd name="T7" fmla="*/ 14 h 136"/>
                <a:gd name="T8" fmla="*/ 286 w 290"/>
                <a:gd name="T9" fmla="*/ 48 h 136"/>
                <a:gd name="T10" fmla="*/ 288 w 290"/>
                <a:gd name="T11" fmla="*/ 70 h 136"/>
                <a:gd name="T12" fmla="*/ 290 w 290"/>
                <a:gd name="T13" fmla="*/ 92 h 136"/>
                <a:gd name="T14" fmla="*/ 288 w 290"/>
                <a:gd name="T15" fmla="*/ 116 h 136"/>
                <a:gd name="T16" fmla="*/ 284 w 290"/>
                <a:gd name="T17" fmla="*/ 136 h 136"/>
                <a:gd name="T18" fmla="*/ 0 w 290"/>
                <a:gd name="T19" fmla="*/ 136 h 136"/>
                <a:gd name="T20" fmla="*/ 74 w 290"/>
                <a:gd name="T21"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136">
                  <a:moveTo>
                    <a:pt x="74" y="24"/>
                  </a:moveTo>
                  <a:lnTo>
                    <a:pt x="278" y="0"/>
                  </a:lnTo>
                  <a:lnTo>
                    <a:pt x="278" y="0"/>
                  </a:lnTo>
                  <a:lnTo>
                    <a:pt x="280" y="14"/>
                  </a:lnTo>
                  <a:lnTo>
                    <a:pt x="286" y="48"/>
                  </a:lnTo>
                  <a:lnTo>
                    <a:pt x="288" y="70"/>
                  </a:lnTo>
                  <a:lnTo>
                    <a:pt x="290" y="92"/>
                  </a:lnTo>
                  <a:lnTo>
                    <a:pt x="288" y="116"/>
                  </a:lnTo>
                  <a:lnTo>
                    <a:pt x="284" y="136"/>
                  </a:lnTo>
                  <a:lnTo>
                    <a:pt x="0" y="136"/>
                  </a:lnTo>
                  <a:lnTo>
                    <a:pt x="74" y="24"/>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1" name="Freeform 17">
              <a:extLst>
                <a:ext uri="{FF2B5EF4-FFF2-40B4-BE49-F238E27FC236}">
                  <a16:creationId xmlns:a16="http://schemas.microsoft.com/office/drawing/2014/main" id="{540CD280-F985-4E4E-8F15-E4B86E387108}"/>
                </a:ext>
              </a:extLst>
            </p:cNvPr>
            <p:cNvSpPr>
              <a:spLocks/>
            </p:cNvSpPr>
            <p:nvPr/>
          </p:nvSpPr>
          <p:spPr bwMode="auto">
            <a:xfrm>
              <a:off x="3672" y="2775"/>
              <a:ext cx="68" cy="64"/>
            </a:xfrm>
            <a:custGeom>
              <a:avLst/>
              <a:gdLst>
                <a:gd name="T0" fmla="*/ 10 w 68"/>
                <a:gd name="T1" fmla="*/ 52 h 64"/>
                <a:gd name="T2" fmla="*/ 20 w 68"/>
                <a:gd name="T3" fmla="*/ 58 h 64"/>
                <a:gd name="T4" fmla="*/ 24 w 68"/>
                <a:gd name="T5" fmla="*/ 62 h 64"/>
                <a:gd name="T6" fmla="*/ 34 w 68"/>
                <a:gd name="T7" fmla="*/ 62 h 64"/>
                <a:gd name="T8" fmla="*/ 46 w 68"/>
                <a:gd name="T9" fmla="*/ 54 h 64"/>
                <a:gd name="T10" fmla="*/ 36 w 68"/>
                <a:gd name="T11" fmla="*/ 54 h 64"/>
                <a:gd name="T12" fmla="*/ 30 w 68"/>
                <a:gd name="T13" fmla="*/ 58 h 64"/>
                <a:gd name="T14" fmla="*/ 22 w 68"/>
                <a:gd name="T15" fmla="*/ 48 h 64"/>
                <a:gd name="T16" fmla="*/ 12 w 68"/>
                <a:gd name="T17" fmla="*/ 48 h 64"/>
                <a:gd name="T18" fmla="*/ 8 w 68"/>
                <a:gd name="T19" fmla="*/ 40 h 64"/>
                <a:gd name="T20" fmla="*/ 10 w 68"/>
                <a:gd name="T21" fmla="*/ 28 h 64"/>
                <a:gd name="T22" fmla="*/ 18 w 68"/>
                <a:gd name="T23" fmla="*/ 20 h 64"/>
                <a:gd name="T24" fmla="*/ 28 w 68"/>
                <a:gd name="T25" fmla="*/ 20 h 64"/>
                <a:gd name="T26" fmla="*/ 38 w 68"/>
                <a:gd name="T27" fmla="*/ 16 h 64"/>
                <a:gd name="T28" fmla="*/ 46 w 68"/>
                <a:gd name="T29" fmla="*/ 4 h 64"/>
                <a:gd name="T30" fmla="*/ 58 w 68"/>
                <a:gd name="T31" fmla="*/ 14 h 64"/>
                <a:gd name="T32" fmla="*/ 56 w 68"/>
                <a:gd name="T33" fmla="*/ 32 h 64"/>
                <a:gd name="T34" fmla="*/ 44 w 68"/>
                <a:gd name="T35" fmla="*/ 40 h 64"/>
                <a:gd name="T36" fmla="*/ 40 w 68"/>
                <a:gd name="T37" fmla="*/ 34 h 64"/>
                <a:gd name="T38" fmla="*/ 32 w 68"/>
                <a:gd name="T39" fmla="*/ 36 h 64"/>
                <a:gd name="T40" fmla="*/ 38 w 68"/>
                <a:gd name="T41" fmla="*/ 46 h 64"/>
                <a:gd name="T42" fmla="*/ 48 w 68"/>
                <a:gd name="T43" fmla="*/ 52 h 64"/>
                <a:gd name="T44" fmla="*/ 54 w 68"/>
                <a:gd name="T45" fmla="*/ 54 h 64"/>
                <a:gd name="T46" fmla="*/ 46 w 68"/>
                <a:gd name="T47" fmla="*/ 46 h 64"/>
                <a:gd name="T48" fmla="*/ 44 w 68"/>
                <a:gd name="T49" fmla="*/ 40 h 64"/>
                <a:gd name="T50" fmla="*/ 52 w 68"/>
                <a:gd name="T51" fmla="*/ 40 h 64"/>
                <a:gd name="T52" fmla="*/ 62 w 68"/>
                <a:gd name="T53" fmla="*/ 34 h 64"/>
                <a:gd name="T54" fmla="*/ 68 w 68"/>
                <a:gd name="T55" fmla="*/ 22 h 64"/>
                <a:gd name="T56" fmla="*/ 66 w 68"/>
                <a:gd name="T57" fmla="*/ 12 h 64"/>
                <a:gd name="T58" fmla="*/ 58 w 68"/>
                <a:gd name="T59" fmla="*/ 4 h 64"/>
                <a:gd name="T60" fmla="*/ 50 w 68"/>
                <a:gd name="T61" fmla="*/ 0 h 64"/>
                <a:gd name="T62" fmla="*/ 40 w 68"/>
                <a:gd name="T63" fmla="*/ 2 h 64"/>
                <a:gd name="T64" fmla="*/ 36 w 68"/>
                <a:gd name="T65" fmla="*/ 6 h 64"/>
                <a:gd name="T66" fmla="*/ 30 w 68"/>
                <a:gd name="T67" fmla="*/ 14 h 64"/>
                <a:gd name="T68" fmla="*/ 22 w 68"/>
                <a:gd name="T69" fmla="*/ 16 h 64"/>
                <a:gd name="T70" fmla="*/ 8 w 68"/>
                <a:gd name="T71" fmla="*/ 20 h 64"/>
                <a:gd name="T72" fmla="*/ 0 w 68"/>
                <a:gd name="T73"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 h="64">
                  <a:moveTo>
                    <a:pt x="6" y="50"/>
                  </a:moveTo>
                  <a:lnTo>
                    <a:pt x="10" y="52"/>
                  </a:lnTo>
                  <a:lnTo>
                    <a:pt x="14" y="50"/>
                  </a:lnTo>
                  <a:lnTo>
                    <a:pt x="20" y="58"/>
                  </a:lnTo>
                  <a:lnTo>
                    <a:pt x="20" y="60"/>
                  </a:lnTo>
                  <a:lnTo>
                    <a:pt x="24" y="62"/>
                  </a:lnTo>
                  <a:lnTo>
                    <a:pt x="28" y="64"/>
                  </a:lnTo>
                  <a:lnTo>
                    <a:pt x="34" y="62"/>
                  </a:lnTo>
                  <a:lnTo>
                    <a:pt x="40" y="58"/>
                  </a:lnTo>
                  <a:lnTo>
                    <a:pt x="46" y="54"/>
                  </a:lnTo>
                  <a:lnTo>
                    <a:pt x="38" y="54"/>
                  </a:lnTo>
                  <a:lnTo>
                    <a:pt x="36" y="54"/>
                  </a:lnTo>
                  <a:lnTo>
                    <a:pt x="32" y="58"/>
                  </a:lnTo>
                  <a:lnTo>
                    <a:pt x="30" y="58"/>
                  </a:lnTo>
                  <a:lnTo>
                    <a:pt x="28" y="56"/>
                  </a:lnTo>
                  <a:lnTo>
                    <a:pt x="22" y="48"/>
                  </a:lnTo>
                  <a:lnTo>
                    <a:pt x="18" y="48"/>
                  </a:lnTo>
                  <a:lnTo>
                    <a:pt x="12" y="48"/>
                  </a:lnTo>
                  <a:lnTo>
                    <a:pt x="8" y="46"/>
                  </a:lnTo>
                  <a:lnTo>
                    <a:pt x="8" y="40"/>
                  </a:lnTo>
                  <a:lnTo>
                    <a:pt x="8" y="34"/>
                  </a:lnTo>
                  <a:lnTo>
                    <a:pt x="10" y="28"/>
                  </a:lnTo>
                  <a:lnTo>
                    <a:pt x="12" y="20"/>
                  </a:lnTo>
                  <a:lnTo>
                    <a:pt x="18" y="20"/>
                  </a:lnTo>
                  <a:lnTo>
                    <a:pt x="20" y="20"/>
                  </a:lnTo>
                  <a:lnTo>
                    <a:pt x="28" y="20"/>
                  </a:lnTo>
                  <a:lnTo>
                    <a:pt x="34" y="20"/>
                  </a:lnTo>
                  <a:lnTo>
                    <a:pt x="38" y="16"/>
                  </a:lnTo>
                  <a:lnTo>
                    <a:pt x="42" y="6"/>
                  </a:lnTo>
                  <a:lnTo>
                    <a:pt x="46" y="4"/>
                  </a:lnTo>
                  <a:lnTo>
                    <a:pt x="52" y="6"/>
                  </a:lnTo>
                  <a:lnTo>
                    <a:pt x="58" y="14"/>
                  </a:lnTo>
                  <a:lnTo>
                    <a:pt x="60" y="22"/>
                  </a:lnTo>
                  <a:lnTo>
                    <a:pt x="56" y="32"/>
                  </a:lnTo>
                  <a:lnTo>
                    <a:pt x="48" y="38"/>
                  </a:lnTo>
                  <a:lnTo>
                    <a:pt x="44" y="40"/>
                  </a:lnTo>
                  <a:lnTo>
                    <a:pt x="42" y="36"/>
                  </a:lnTo>
                  <a:lnTo>
                    <a:pt x="40" y="34"/>
                  </a:lnTo>
                  <a:lnTo>
                    <a:pt x="38" y="34"/>
                  </a:lnTo>
                  <a:lnTo>
                    <a:pt x="32" y="36"/>
                  </a:lnTo>
                  <a:lnTo>
                    <a:pt x="32" y="40"/>
                  </a:lnTo>
                  <a:lnTo>
                    <a:pt x="38" y="46"/>
                  </a:lnTo>
                  <a:lnTo>
                    <a:pt x="42" y="50"/>
                  </a:lnTo>
                  <a:lnTo>
                    <a:pt x="48" y="52"/>
                  </a:lnTo>
                  <a:lnTo>
                    <a:pt x="54" y="56"/>
                  </a:lnTo>
                  <a:lnTo>
                    <a:pt x="54" y="54"/>
                  </a:lnTo>
                  <a:lnTo>
                    <a:pt x="50" y="50"/>
                  </a:lnTo>
                  <a:lnTo>
                    <a:pt x="46" y="46"/>
                  </a:lnTo>
                  <a:lnTo>
                    <a:pt x="44" y="40"/>
                  </a:lnTo>
                  <a:lnTo>
                    <a:pt x="44" y="40"/>
                  </a:lnTo>
                  <a:lnTo>
                    <a:pt x="48" y="42"/>
                  </a:lnTo>
                  <a:lnTo>
                    <a:pt x="52" y="40"/>
                  </a:lnTo>
                  <a:lnTo>
                    <a:pt x="56" y="38"/>
                  </a:lnTo>
                  <a:lnTo>
                    <a:pt x="62" y="34"/>
                  </a:lnTo>
                  <a:lnTo>
                    <a:pt x="66" y="30"/>
                  </a:lnTo>
                  <a:lnTo>
                    <a:pt x="68" y="22"/>
                  </a:lnTo>
                  <a:lnTo>
                    <a:pt x="68" y="18"/>
                  </a:lnTo>
                  <a:lnTo>
                    <a:pt x="66" y="12"/>
                  </a:lnTo>
                  <a:lnTo>
                    <a:pt x="62" y="8"/>
                  </a:lnTo>
                  <a:lnTo>
                    <a:pt x="58" y="4"/>
                  </a:lnTo>
                  <a:lnTo>
                    <a:pt x="54" y="2"/>
                  </a:lnTo>
                  <a:lnTo>
                    <a:pt x="50" y="0"/>
                  </a:lnTo>
                  <a:lnTo>
                    <a:pt x="44" y="0"/>
                  </a:lnTo>
                  <a:lnTo>
                    <a:pt x="40" y="2"/>
                  </a:lnTo>
                  <a:lnTo>
                    <a:pt x="38" y="4"/>
                  </a:lnTo>
                  <a:lnTo>
                    <a:pt x="36" y="6"/>
                  </a:lnTo>
                  <a:lnTo>
                    <a:pt x="34" y="10"/>
                  </a:lnTo>
                  <a:lnTo>
                    <a:pt x="30" y="14"/>
                  </a:lnTo>
                  <a:lnTo>
                    <a:pt x="26" y="16"/>
                  </a:lnTo>
                  <a:lnTo>
                    <a:pt x="22" y="16"/>
                  </a:lnTo>
                  <a:lnTo>
                    <a:pt x="18" y="16"/>
                  </a:lnTo>
                  <a:lnTo>
                    <a:pt x="8" y="20"/>
                  </a:lnTo>
                  <a:lnTo>
                    <a:pt x="0" y="32"/>
                  </a:lnTo>
                  <a:lnTo>
                    <a:pt x="0" y="42"/>
                  </a:lnTo>
                  <a:lnTo>
                    <a:pt x="6" y="5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grpSp>
      <p:grpSp>
        <p:nvGrpSpPr>
          <p:cNvPr id="73" name="Group 20">
            <a:extLst>
              <a:ext uri="{FF2B5EF4-FFF2-40B4-BE49-F238E27FC236}">
                <a16:creationId xmlns:a16="http://schemas.microsoft.com/office/drawing/2014/main" id="{5E16A62F-23A1-DB42-BA07-BB0215A3F4F9}"/>
              </a:ext>
            </a:extLst>
          </p:cNvPr>
          <p:cNvGrpSpPr>
            <a:grpSpLocks noChangeAspect="1"/>
          </p:cNvGrpSpPr>
          <p:nvPr userDrawn="1"/>
        </p:nvGrpSpPr>
        <p:grpSpPr bwMode="auto">
          <a:xfrm>
            <a:off x="4502534" y="4636317"/>
            <a:ext cx="427612" cy="531626"/>
            <a:chOff x="3716" y="3204"/>
            <a:chExt cx="296" cy="368"/>
          </a:xfrm>
        </p:grpSpPr>
        <p:sp>
          <p:nvSpPr>
            <p:cNvPr id="74" name="Freeform 21">
              <a:extLst>
                <a:ext uri="{FF2B5EF4-FFF2-40B4-BE49-F238E27FC236}">
                  <a16:creationId xmlns:a16="http://schemas.microsoft.com/office/drawing/2014/main" id="{B364ACC8-68A6-6E42-9974-BF22C97723C3}"/>
                </a:ext>
              </a:extLst>
            </p:cNvPr>
            <p:cNvSpPr>
              <a:spLocks/>
            </p:cNvSpPr>
            <p:nvPr/>
          </p:nvSpPr>
          <p:spPr bwMode="auto">
            <a:xfrm>
              <a:off x="3778" y="3204"/>
              <a:ext cx="170" cy="162"/>
            </a:xfrm>
            <a:custGeom>
              <a:avLst/>
              <a:gdLst>
                <a:gd name="T0" fmla="*/ 84 w 170"/>
                <a:gd name="T1" fmla="*/ 0 h 162"/>
                <a:gd name="T2" fmla="*/ 84 w 170"/>
                <a:gd name="T3" fmla="*/ 0 h 162"/>
                <a:gd name="T4" fmla="*/ 68 w 170"/>
                <a:gd name="T5" fmla="*/ 2 h 162"/>
                <a:gd name="T6" fmla="*/ 52 w 170"/>
                <a:gd name="T7" fmla="*/ 6 h 162"/>
                <a:gd name="T8" fmla="*/ 36 w 170"/>
                <a:gd name="T9" fmla="*/ 14 h 162"/>
                <a:gd name="T10" fmla="*/ 24 w 170"/>
                <a:gd name="T11" fmla="*/ 24 h 162"/>
                <a:gd name="T12" fmla="*/ 14 w 170"/>
                <a:gd name="T13" fmla="*/ 36 h 162"/>
                <a:gd name="T14" fmla="*/ 6 w 170"/>
                <a:gd name="T15" fmla="*/ 50 h 162"/>
                <a:gd name="T16" fmla="*/ 0 w 170"/>
                <a:gd name="T17" fmla="*/ 66 h 162"/>
                <a:gd name="T18" fmla="*/ 0 w 170"/>
                <a:gd name="T19" fmla="*/ 84 h 162"/>
                <a:gd name="T20" fmla="*/ 0 w 170"/>
                <a:gd name="T21" fmla="*/ 84 h 162"/>
                <a:gd name="T22" fmla="*/ 0 w 170"/>
                <a:gd name="T23" fmla="*/ 98 h 162"/>
                <a:gd name="T24" fmla="*/ 4 w 170"/>
                <a:gd name="T25" fmla="*/ 110 h 162"/>
                <a:gd name="T26" fmla="*/ 8 w 170"/>
                <a:gd name="T27" fmla="*/ 122 h 162"/>
                <a:gd name="T28" fmla="*/ 16 w 170"/>
                <a:gd name="T29" fmla="*/ 132 h 162"/>
                <a:gd name="T30" fmla="*/ 24 w 170"/>
                <a:gd name="T31" fmla="*/ 142 h 162"/>
                <a:gd name="T32" fmla="*/ 32 w 170"/>
                <a:gd name="T33" fmla="*/ 150 h 162"/>
                <a:gd name="T34" fmla="*/ 44 w 170"/>
                <a:gd name="T35" fmla="*/ 158 h 162"/>
                <a:gd name="T36" fmla="*/ 56 w 170"/>
                <a:gd name="T37" fmla="*/ 162 h 162"/>
                <a:gd name="T38" fmla="*/ 56 w 170"/>
                <a:gd name="T39" fmla="*/ 162 h 162"/>
                <a:gd name="T40" fmla="*/ 56 w 170"/>
                <a:gd name="T41" fmla="*/ 162 h 162"/>
                <a:gd name="T42" fmla="*/ 58 w 170"/>
                <a:gd name="T43" fmla="*/ 160 h 162"/>
                <a:gd name="T44" fmla="*/ 68 w 170"/>
                <a:gd name="T45" fmla="*/ 154 h 162"/>
                <a:gd name="T46" fmla="*/ 74 w 170"/>
                <a:gd name="T47" fmla="*/ 150 h 162"/>
                <a:gd name="T48" fmla="*/ 82 w 170"/>
                <a:gd name="T49" fmla="*/ 150 h 162"/>
                <a:gd name="T50" fmla="*/ 92 w 170"/>
                <a:gd name="T51" fmla="*/ 150 h 162"/>
                <a:gd name="T52" fmla="*/ 102 w 170"/>
                <a:gd name="T53" fmla="*/ 152 h 162"/>
                <a:gd name="T54" fmla="*/ 102 w 170"/>
                <a:gd name="T55" fmla="*/ 152 h 162"/>
                <a:gd name="T56" fmla="*/ 106 w 170"/>
                <a:gd name="T57" fmla="*/ 154 h 162"/>
                <a:gd name="T58" fmla="*/ 114 w 170"/>
                <a:gd name="T59" fmla="*/ 162 h 162"/>
                <a:gd name="T60" fmla="*/ 114 w 170"/>
                <a:gd name="T61" fmla="*/ 162 h 162"/>
                <a:gd name="T62" fmla="*/ 126 w 170"/>
                <a:gd name="T63" fmla="*/ 156 h 162"/>
                <a:gd name="T64" fmla="*/ 136 w 170"/>
                <a:gd name="T65" fmla="*/ 150 h 162"/>
                <a:gd name="T66" fmla="*/ 146 w 170"/>
                <a:gd name="T67" fmla="*/ 142 h 162"/>
                <a:gd name="T68" fmla="*/ 154 w 170"/>
                <a:gd name="T69" fmla="*/ 132 h 162"/>
                <a:gd name="T70" fmla="*/ 160 w 170"/>
                <a:gd name="T71" fmla="*/ 122 h 162"/>
                <a:gd name="T72" fmla="*/ 166 w 170"/>
                <a:gd name="T73" fmla="*/ 110 h 162"/>
                <a:gd name="T74" fmla="*/ 168 w 170"/>
                <a:gd name="T75" fmla="*/ 96 h 162"/>
                <a:gd name="T76" fmla="*/ 170 w 170"/>
                <a:gd name="T77" fmla="*/ 84 h 162"/>
                <a:gd name="T78" fmla="*/ 170 w 170"/>
                <a:gd name="T79" fmla="*/ 84 h 162"/>
                <a:gd name="T80" fmla="*/ 168 w 170"/>
                <a:gd name="T81" fmla="*/ 66 h 162"/>
                <a:gd name="T82" fmla="*/ 162 w 170"/>
                <a:gd name="T83" fmla="*/ 50 h 162"/>
                <a:gd name="T84" fmla="*/ 156 w 170"/>
                <a:gd name="T85" fmla="*/ 36 h 162"/>
                <a:gd name="T86" fmla="*/ 144 w 170"/>
                <a:gd name="T87" fmla="*/ 24 h 162"/>
                <a:gd name="T88" fmla="*/ 132 w 170"/>
                <a:gd name="T89" fmla="*/ 14 h 162"/>
                <a:gd name="T90" fmla="*/ 118 w 170"/>
                <a:gd name="T91" fmla="*/ 6 h 162"/>
                <a:gd name="T92" fmla="*/ 102 w 170"/>
                <a:gd name="T93" fmla="*/ 2 h 162"/>
                <a:gd name="T94" fmla="*/ 84 w 170"/>
                <a:gd name="T9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62">
                  <a:moveTo>
                    <a:pt x="84" y="0"/>
                  </a:moveTo>
                  <a:lnTo>
                    <a:pt x="84" y="0"/>
                  </a:lnTo>
                  <a:lnTo>
                    <a:pt x="68" y="2"/>
                  </a:lnTo>
                  <a:lnTo>
                    <a:pt x="52" y="6"/>
                  </a:lnTo>
                  <a:lnTo>
                    <a:pt x="36" y="14"/>
                  </a:lnTo>
                  <a:lnTo>
                    <a:pt x="24" y="24"/>
                  </a:lnTo>
                  <a:lnTo>
                    <a:pt x="14" y="36"/>
                  </a:lnTo>
                  <a:lnTo>
                    <a:pt x="6" y="50"/>
                  </a:lnTo>
                  <a:lnTo>
                    <a:pt x="0" y="66"/>
                  </a:lnTo>
                  <a:lnTo>
                    <a:pt x="0" y="84"/>
                  </a:lnTo>
                  <a:lnTo>
                    <a:pt x="0" y="84"/>
                  </a:lnTo>
                  <a:lnTo>
                    <a:pt x="0" y="98"/>
                  </a:lnTo>
                  <a:lnTo>
                    <a:pt x="4" y="110"/>
                  </a:lnTo>
                  <a:lnTo>
                    <a:pt x="8" y="122"/>
                  </a:lnTo>
                  <a:lnTo>
                    <a:pt x="16" y="132"/>
                  </a:lnTo>
                  <a:lnTo>
                    <a:pt x="24" y="142"/>
                  </a:lnTo>
                  <a:lnTo>
                    <a:pt x="32" y="150"/>
                  </a:lnTo>
                  <a:lnTo>
                    <a:pt x="44" y="158"/>
                  </a:lnTo>
                  <a:lnTo>
                    <a:pt x="56" y="162"/>
                  </a:lnTo>
                  <a:lnTo>
                    <a:pt x="56" y="162"/>
                  </a:lnTo>
                  <a:lnTo>
                    <a:pt x="56" y="162"/>
                  </a:lnTo>
                  <a:lnTo>
                    <a:pt x="58" y="160"/>
                  </a:lnTo>
                  <a:lnTo>
                    <a:pt x="68" y="154"/>
                  </a:lnTo>
                  <a:lnTo>
                    <a:pt x="74" y="150"/>
                  </a:lnTo>
                  <a:lnTo>
                    <a:pt x="82" y="150"/>
                  </a:lnTo>
                  <a:lnTo>
                    <a:pt x="92" y="150"/>
                  </a:lnTo>
                  <a:lnTo>
                    <a:pt x="102" y="152"/>
                  </a:lnTo>
                  <a:lnTo>
                    <a:pt x="102" y="152"/>
                  </a:lnTo>
                  <a:lnTo>
                    <a:pt x="106" y="154"/>
                  </a:lnTo>
                  <a:lnTo>
                    <a:pt x="114" y="162"/>
                  </a:lnTo>
                  <a:lnTo>
                    <a:pt x="114" y="162"/>
                  </a:lnTo>
                  <a:lnTo>
                    <a:pt x="126" y="156"/>
                  </a:lnTo>
                  <a:lnTo>
                    <a:pt x="136" y="150"/>
                  </a:lnTo>
                  <a:lnTo>
                    <a:pt x="146" y="142"/>
                  </a:lnTo>
                  <a:lnTo>
                    <a:pt x="154" y="132"/>
                  </a:lnTo>
                  <a:lnTo>
                    <a:pt x="160" y="122"/>
                  </a:lnTo>
                  <a:lnTo>
                    <a:pt x="166" y="110"/>
                  </a:lnTo>
                  <a:lnTo>
                    <a:pt x="168" y="96"/>
                  </a:lnTo>
                  <a:lnTo>
                    <a:pt x="170" y="84"/>
                  </a:lnTo>
                  <a:lnTo>
                    <a:pt x="170" y="84"/>
                  </a:lnTo>
                  <a:lnTo>
                    <a:pt x="168" y="66"/>
                  </a:lnTo>
                  <a:lnTo>
                    <a:pt x="162" y="50"/>
                  </a:lnTo>
                  <a:lnTo>
                    <a:pt x="156" y="36"/>
                  </a:lnTo>
                  <a:lnTo>
                    <a:pt x="144" y="24"/>
                  </a:lnTo>
                  <a:lnTo>
                    <a:pt x="132" y="14"/>
                  </a:lnTo>
                  <a:lnTo>
                    <a:pt x="118" y="6"/>
                  </a:lnTo>
                  <a:lnTo>
                    <a:pt x="102" y="2"/>
                  </a:lnTo>
                  <a:lnTo>
                    <a:pt x="84"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5" name="Freeform 22">
              <a:extLst>
                <a:ext uri="{FF2B5EF4-FFF2-40B4-BE49-F238E27FC236}">
                  <a16:creationId xmlns:a16="http://schemas.microsoft.com/office/drawing/2014/main" id="{7761E41A-5D62-BE42-AFC4-A9FB87759805}"/>
                </a:ext>
              </a:extLst>
            </p:cNvPr>
            <p:cNvSpPr>
              <a:spLocks/>
            </p:cNvSpPr>
            <p:nvPr/>
          </p:nvSpPr>
          <p:spPr bwMode="auto">
            <a:xfrm>
              <a:off x="3778" y="3204"/>
              <a:ext cx="170" cy="162"/>
            </a:xfrm>
            <a:custGeom>
              <a:avLst/>
              <a:gdLst>
                <a:gd name="T0" fmla="*/ 84 w 170"/>
                <a:gd name="T1" fmla="*/ 0 h 162"/>
                <a:gd name="T2" fmla="*/ 84 w 170"/>
                <a:gd name="T3" fmla="*/ 0 h 162"/>
                <a:gd name="T4" fmla="*/ 68 w 170"/>
                <a:gd name="T5" fmla="*/ 2 h 162"/>
                <a:gd name="T6" fmla="*/ 52 w 170"/>
                <a:gd name="T7" fmla="*/ 6 h 162"/>
                <a:gd name="T8" fmla="*/ 36 w 170"/>
                <a:gd name="T9" fmla="*/ 14 h 162"/>
                <a:gd name="T10" fmla="*/ 24 w 170"/>
                <a:gd name="T11" fmla="*/ 24 h 162"/>
                <a:gd name="T12" fmla="*/ 14 w 170"/>
                <a:gd name="T13" fmla="*/ 36 h 162"/>
                <a:gd name="T14" fmla="*/ 6 w 170"/>
                <a:gd name="T15" fmla="*/ 50 h 162"/>
                <a:gd name="T16" fmla="*/ 0 w 170"/>
                <a:gd name="T17" fmla="*/ 66 h 162"/>
                <a:gd name="T18" fmla="*/ 0 w 170"/>
                <a:gd name="T19" fmla="*/ 84 h 162"/>
                <a:gd name="T20" fmla="*/ 0 w 170"/>
                <a:gd name="T21" fmla="*/ 84 h 162"/>
                <a:gd name="T22" fmla="*/ 0 w 170"/>
                <a:gd name="T23" fmla="*/ 98 h 162"/>
                <a:gd name="T24" fmla="*/ 4 w 170"/>
                <a:gd name="T25" fmla="*/ 110 h 162"/>
                <a:gd name="T26" fmla="*/ 8 w 170"/>
                <a:gd name="T27" fmla="*/ 122 h 162"/>
                <a:gd name="T28" fmla="*/ 16 w 170"/>
                <a:gd name="T29" fmla="*/ 132 h 162"/>
                <a:gd name="T30" fmla="*/ 24 w 170"/>
                <a:gd name="T31" fmla="*/ 142 h 162"/>
                <a:gd name="T32" fmla="*/ 32 w 170"/>
                <a:gd name="T33" fmla="*/ 150 h 162"/>
                <a:gd name="T34" fmla="*/ 44 w 170"/>
                <a:gd name="T35" fmla="*/ 158 h 162"/>
                <a:gd name="T36" fmla="*/ 56 w 170"/>
                <a:gd name="T37" fmla="*/ 162 h 162"/>
                <a:gd name="T38" fmla="*/ 56 w 170"/>
                <a:gd name="T39" fmla="*/ 162 h 162"/>
                <a:gd name="T40" fmla="*/ 56 w 170"/>
                <a:gd name="T41" fmla="*/ 162 h 162"/>
                <a:gd name="T42" fmla="*/ 58 w 170"/>
                <a:gd name="T43" fmla="*/ 160 h 162"/>
                <a:gd name="T44" fmla="*/ 68 w 170"/>
                <a:gd name="T45" fmla="*/ 154 h 162"/>
                <a:gd name="T46" fmla="*/ 74 w 170"/>
                <a:gd name="T47" fmla="*/ 150 h 162"/>
                <a:gd name="T48" fmla="*/ 82 w 170"/>
                <a:gd name="T49" fmla="*/ 150 h 162"/>
                <a:gd name="T50" fmla="*/ 92 w 170"/>
                <a:gd name="T51" fmla="*/ 150 h 162"/>
                <a:gd name="T52" fmla="*/ 102 w 170"/>
                <a:gd name="T53" fmla="*/ 152 h 162"/>
                <a:gd name="T54" fmla="*/ 102 w 170"/>
                <a:gd name="T55" fmla="*/ 152 h 162"/>
                <a:gd name="T56" fmla="*/ 106 w 170"/>
                <a:gd name="T57" fmla="*/ 154 h 162"/>
                <a:gd name="T58" fmla="*/ 114 w 170"/>
                <a:gd name="T59" fmla="*/ 162 h 162"/>
                <a:gd name="T60" fmla="*/ 114 w 170"/>
                <a:gd name="T61" fmla="*/ 162 h 162"/>
                <a:gd name="T62" fmla="*/ 126 w 170"/>
                <a:gd name="T63" fmla="*/ 156 h 162"/>
                <a:gd name="T64" fmla="*/ 136 w 170"/>
                <a:gd name="T65" fmla="*/ 150 h 162"/>
                <a:gd name="T66" fmla="*/ 146 w 170"/>
                <a:gd name="T67" fmla="*/ 142 h 162"/>
                <a:gd name="T68" fmla="*/ 154 w 170"/>
                <a:gd name="T69" fmla="*/ 132 h 162"/>
                <a:gd name="T70" fmla="*/ 160 w 170"/>
                <a:gd name="T71" fmla="*/ 122 h 162"/>
                <a:gd name="T72" fmla="*/ 166 w 170"/>
                <a:gd name="T73" fmla="*/ 110 h 162"/>
                <a:gd name="T74" fmla="*/ 168 w 170"/>
                <a:gd name="T75" fmla="*/ 96 h 162"/>
                <a:gd name="T76" fmla="*/ 170 w 170"/>
                <a:gd name="T77" fmla="*/ 84 h 162"/>
                <a:gd name="T78" fmla="*/ 170 w 170"/>
                <a:gd name="T79" fmla="*/ 84 h 162"/>
                <a:gd name="T80" fmla="*/ 168 w 170"/>
                <a:gd name="T81" fmla="*/ 66 h 162"/>
                <a:gd name="T82" fmla="*/ 162 w 170"/>
                <a:gd name="T83" fmla="*/ 50 h 162"/>
                <a:gd name="T84" fmla="*/ 156 w 170"/>
                <a:gd name="T85" fmla="*/ 36 h 162"/>
                <a:gd name="T86" fmla="*/ 144 w 170"/>
                <a:gd name="T87" fmla="*/ 24 h 162"/>
                <a:gd name="T88" fmla="*/ 132 w 170"/>
                <a:gd name="T89" fmla="*/ 14 h 162"/>
                <a:gd name="T90" fmla="*/ 118 w 170"/>
                <a:gd name="T91" fmla="*/ 6 h 162"/>
                <a:gd name="T92" fmla="*/ 102 w 170"/>
                <a:gd name="T93" fmla="*/ 2 h 162"/>
                <a:gd name="T94" fmla="*/ 84 w 170"/>
                <a:gd name="T9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62">
                  <a:moveTo>
                    <a:pt x="84" y="0"/>
                  </a:moveTo>
                  <a:lnTo>
                    <a:pt x="84" y="0"/>
                  </a:lnTo>
                  <a:lnTo>
                    <a:pt x="68" y="2"/>
                  </a:lnTo>
                  <a:lnTo>
                    <a:pt x="52" y="6"/>
                  </a:lnTo>
                  <a:lnTo>
                    <a:pt x="36" y="14"/>
                  </a:lnTo>
                  <a:lnTo>
                    <a:pt x="24" y="24"/>
                  </a:lnTo>
                  <a:lnTo>
                    <a:pt x="14" y="36"/>
                  </a:lnTo>
                  <a:lnTo>
                    <a:pt x="6" y="50"/>
                  </a:lnTo>
                  <a:lnTo>
                    <a:pt x="0" y="66"/>
                  </a:lnTo>
                  <a:lnTo>
                    <a:pt x="0" y="84"/>
                  </a:lnTo>
                  <a:lnTo>
                    <a:pt x="0" y="84"/>
                  </a:lnTo>
                  <a:lnTo>
                    <a:pt x="0" y="98"/>
                  </a:lnTo>
                  <a:lnTo>
                    <a:pt x="4" y="110"/>
                  </a:lnTo>
                  <a:lnTo>
                    <a:pt x="8" y="122"/>
                  </a:lnTo>
                  <a:lnTo>
                    <a:pt x="16" y="132"/>
                  </a:lnTo>
                  <a:lnTo>
                    <a:pt x="24" y="142"/>
                  </a:lnTo>
                  <a:lnTo>
                    <a:pt x="32" y="150"/>
                  </a:lnTo>
                  <a:lnTo>
                    <a:pt x="44" y="158"/>
                  </a:lnTo>
                  <a:lnTo>
                    <a:pt x="56" y="162"/>
                  </a:lnTo>
                  <a:lnTo>
                    <a:pt x="56" y="162"/>
                  </a:lnTo>
                  <a:lnTo>
                    <a:pt x="56" y="162"/>
                  </a:lnTo>
                  <a:lnTo>
                    <a:pt x="58" y="160"/>
                  </a:lnTo>
                  <a:lnTo>
                    <a:pt x="68" y="154"/>
                  </a:lnTo>
                  <a:lnTo>
                    <a:pt x="74" y="150"/>
                  </a:lnTo>
                  <a:lnTo>
                    <a:pt x="82" y="150"/>
                  </a:lnTo>
                  <a:lnTo>
                    <a:pt x="92" y="150"/>
                  </a:lnTo>
                  <a:lnTo>
                    <a:pt x="102" y="152"/>
                  </a:lnTo>
                  <a:lnTo>
                    <a:pt x="102" y="152"/>
                  </a:lnTo>
                  <a:lnTo>
                    <a:pt x="106" y="154"/>
                  </a:lnTo>
                  <a:lnTo>
                    <a:pt x="114" y="162"/>
                  </a:lnTo>
                  <a:lnTo>
                    <a:pt x="114" y="162"/>
                  </a:lnTo>
                  <a:lnTo>
                    <a:pt x="126" y="156"/>
                  </a:lnTo>
                  <a:lnTo>
                    <a:pt x="136" y="150"/>
                  </a:lnTo>
                  <a:lnTo>
                    <a:pt x="146" y="142"/>
                  </a:lnTo>
                  <a:lnTo>
                    <a:pt x="154" y="132"/>
                  </a:lnTo>
                  <a:lnTo>
                    <a:pt x="160" y="122"/>
                  </a:lnTo>
                  <a:lnTo>
                    <a:pt x="166" y="110"/>
                  </a:lnTo>
                  <a:lnTo>
                    <a:pt x="168" y="96"/>
                  </a:lnTo>
                  <a:lnTo>
                    <a:pt x="170" y="84"/>
                  </a:lnTo>
                  <a:lnTo>
                    <a:pt x="170" y="84"/>
                  </a:lnTo>
                  <a:lnTo>
                    <a:pt x="168" y="66"/>
                  </a:lnTo>
                  <a:lnTo>
                    <a:pt x="162" y="50"/>
                  </a:lnTo>
                  <a:lnTo>
                    <a:pt x="156" y="36"/>
                  </a:lnTo>
                  <a:lnTo>
                    <a:pt x="144" y="24"/>
                  </a:lnTo>
                  <a:lnTo>
                    <a:pt x="132" y="14"/>
                  </a:lnTo>
                  <a:lnTo>
                    <a:pt x="118" y="6"/>
                  </a:lnTo>
                  <a:lnTo>
                    <a:pt x="102" y="2"/>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6" name="Freeform 23">
              <a:extLst>
                <a:ext uri="{FF2B5EF4-FFF2-40B4-BE49-F238E27FC236}">
                  <a16:creationId xmlns:a16="http://schemas.microsoft.com/office/drawing/2014/main" id="{2D763AF2-D421-BC46-9F3B-FB87A4E258EC}"/>
                </a:ext>
              </a:extLst>
            </p:cNvPr>
            <p:cNvSpPr>
              <a:spLocks/>
            </p:cNvSpPr>
            <p:nvPr/>
          </p:nvSpPr>
          <p:spPr bwMode="auto">
            <a:xfrm>
              <a:off x="3716" y="3364"/>
              <a:ext cx="178" cy="208"/>
            </a:xfrm>
            <a:custGeom>
              <a:avLst/>
              <a:gdLst>
                <a:gd name="T0" fmla="*/ 178 w 178"/>
                <a:gd name="T1" fmla="*/ 26 h 208"/>
                <a:gd name="T2" fmla="*/ 174 w 178"/>
                <a:gd name="T3" fmla="*/ 16 h 208"/>
                <a:gd name="T4" fmla="*/ 166 w 178"/>
                <a:gd name="T5" fmla="*/ 6 h 208"/>
                <a:gd name="T6" fmla="*/ 156 w 178"/>
                <a:gd name="T7" fmla="*/ 0 h 208"/>
                <a:gd name="T8" fmla="*/ 144 w 178"/>
                <a:gd name="T9" fmla="*/ 0 h 208"/>
                <a:gd name="T10" fmla="*/ 134 w 178"/>
                <a:gd name="T11" fmla="*/ 4 h 208"/>
                <a:gd name="T12" fmla="*/ 124 w 178"/>
                <a:gd name="T13" fmla="*/ 10 h 208"/>
                <a:gd name="T14" fmla="*/ 118 w 178"/>
                <a:gd name="T15" fmla="*/ 20 h 208"/>
                <a:gd name="T16" fmla="*/ 106 w 178"/>
                <a:gd name="T17" fmla="*/ 58 h 208"/>
                <a:gd name="T18" fmla="*/ 94 w 178"/>
                <a:gd name="T19" fmla="*/ 90 h 208"/>
                <a:gd name="T20" fmla="*/ 84 w 178"/>
                <a:gd name="T21" fmla="*/ 114 h 208"/>
                <a:gd name="T22" fmla="*/ 74 w 178"/>
                <a:gd name="T23" fmla="*/ 134 h 208"/>
                <a:gd name="T24" fmla="*/ 72 w 178"/>
                <a:gd name="T25" fmla="*/ 136 h 208"/>
                <a:gd name="T26" fmla="*/ 72 w 178"/>
                <a:gd name="T27" fmla="*/ 134 h 208"/>
                <a:gd name="T28" fmla="*/ 70 w 178"/>
                <a:gd name="T29" fmla="*/ 128 h 208"/>
                <a:gd name="T30" fmla="*/ 80 w 178"/>
                <a:gd name="T31" fmla="*/ 104 h 208"/>
                <a:gd name="T32" fmla="*/ 88 w 178"/>
                <a:gd name="T33" fmla="*/ 84 h 208"/>
                <a:gd name="T34" fmla="*/ 98 w 178"/>
                <a:gd name="T35" fmla="*/ 60 h 208"/>
                <a:gd name="T36" fmla="*/ 106 w 178"/>
                <a:gd name="T37" fmla="*/ 32 h 208"/>
                <a:gd name="T38" fmla="*/ 30 w 178"/>
                <a:gd name="T39" fmla="*/ 32 h 208"/>
                <a:gd name="T40" fmla="*/ 24 w 178"/>
                <a:gd name="T41" fmla="*/ 32 h 208"/>
                <a:gd name="T42" fmla="*/ 18 w 178"/>
                <a:gd name="T43" fmla="*/ 34 h 208"/>
                <a:gd name="T44" fmla="*/ 12 w 178"/>
                <a:gd name="T45" fmla="*/ 36 h 208"/>
                <a:gd name="T46" fmla="*/ 8 w 178"/>
                <a:gd name="T47" fmla="*/ 42 h 208"/>
                <a:gd name="T48" fmla="*/ 4 w 178"/>
                <a:gd name="T49" fmla="*/ 46 h 208"/>
                <a:gd name="T50" fmla="*/ 0 w 178"/>
                <a:gd name="T51" fmla="*/ 52 h 208"/>
                <a:gd name="T52" fmla="*/ 0 w 178"/>
                <a:gd name="T53" fmla="*/ 58 h 208"/>
                <a:gd name="T54" fmla="*/ 0 w 178"/>
                <a:gd name="T55" fmla="*/ 62 h 208"/>
                <a:gd name="T56" fmla="*/ 0 w 178"/>
                <a:gd name="T57" fmla="*/ 70 h 208"/>
                <a:gd name="T58" fmla="*/ 2 w 178"/>
                <a:gd name="T59" fmla="*/ 88 h 208"/>
                <a:gd name="T60" fmla="*/ 4 w 178"/>
                <a:gd name="T61" fmla="*/ 112 h 208"/>
                <a:gd name="T62" fmla="*/ 10 w 178"/>
                <a:gd name="T63" fmla="*/ 140 h 208"/>
                <a:gd name="T64" fmla="*/ 12 w 178"/>
                <a:gd name="T65" fmla="*/ 150 h 208"/>
                <a:gd name="T66" fmla="*/ 16 w 178"/>
                <a:gd name="T67" fmla="*/ 160 h 208"/>
                <a:gd name="T68" fmla="*/ 20 w 178"/>
                <a:gd name="T69" fmla="*/ 168 h 208"/>
                <a:gd name="T70" fmla="*/ 24 w 178"/>
                <a:gd name="T71" fmla="*/ 178 h 208"/>
                <a:gd name="T72" fmla="*/ 28 w 178"/>
                <a:gd name="T73" fmla="*/ 182 h 208"/>
                <a:gd name="T74" fmla="*/ 30 w 178"/>
                <a:gd name="T75" fmla="*/ 186 h 208"/>
                <a:gd name="T76" fmla="*/ 34 w 178"/>
                <a:gd name="T77" fmla="*/ 192 h 208"/>
                <a:gd name="T78" fmla="*/ 40 w 178"/>
                <a:gd name="T79" fmla="*/ 196 h 208"/>
                <a:gd name="T80" fmla="*/ 46 w 178"/>
                <a:gd name="T81" fmla="*/ 200 h 208"/>
                <a:gd name="T82" fmla="*/ 52 w 178"/>
                <a:gd name="T83" fmla="*/ 204 h 208"/>
                <a:gd name="T84" fmla="*/ 60 w 178"/>
                <a:gd name="T85" fmla="*/ 206 h 208"/>
                <a:gd name="T86" fmla="*/ 70 w 178"/>
                <a:gd name="T87" fmla="*/ 208 h 208"/>
                <a:gd name="T88" fmla="*/ 80 w 178"/>
                <a:gd name="T89" fmla="*/ 206 h 208"/>
                <a:gd name="T90" fmla="*/ 90 w 178"/>
                <a:gd name="T91" fmla="*/ 202 h 208"/>
                <a:gd name="T92" fmla="*/ 98 w 178"/>
                <a:gd name="T93" fmla="*/ 198 h 208"/>
                <a:gd name="T94" fmla="*/ 104 w 178"/>
                <a:gd name="T95" fmla="*/ 192 h 208"/>
                <a:gd name="T96" fmla="*/ 114 w 178"/>
                <a:gd name="T97" fmla="*/ 182 h 208"/>
                <a:gd name="T98" fmla="*/ 122 w 178"/>
                <a:gd name="T99" fmla="*/ 170 h 208"/>
                <a:gd name="T100" fmla="*/ 130 w 178"/>
                <a:gd name="T101" fmla="*/ 156 h 208"/>
                <a:gd name="T102" fmla="*/ 140 w 178"/>
                <a:gd name="T103" fmla="*/ 138 h 208"/>
                <a:gd name="T104" fmla="*/ 148 w 178"/>
                <a:gd name="T105" fmla="*/ 118 h 208"/>
                <a:gd name="T106" fmla="*/ 156 w 178"/>
                <a:gd name="T107" fmla="*/ 96 h 208"/>
                <a:gd name="T108" fmla="*/ 166 w 178"/>
                <a:gd name="T109" fmla="*/ 68 h 208"/>
                <a:gd name="T110" fmla="*/ 176 w 178"/>
                <a:gd name="T111" fmla="*/ 38 h 208"/>
                <a:gd name="T112" fmla="*/ 178 w 178"/>
                <a:gd name="T113" fmla="*/ 2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208">
                  <a:moveTo>
                    <a:pt x="178" y="26"/>
                  </a:moveTo>
                  <a:lnTo>
                    <a:pt x="174" y="16"/>
                  </a:lnTo>
                  <a:lnTo>
                    <a:pt x="166" y="6"/>
                  </a:lnTo>
                  <a:lnTo>
                    <a:pt x="156" y="0"/>
                  </a:lnTo>
                  <a:lnTo>
                    <a:pt x="144" y="0"/>
                  </a:lnTo>
                  <a:lnTo>
                    <a:pt x="134" y="4"/>
                  </a:lnTo>
                  <a:lnTo>
                    <a:pt x="124" y="10"/>
                  </a:lnTo>
                  <a:lnTo>
                    <a:pt x="118" y="20"/>
                  </a:lnTo>
                  <a:lnTo>
                    <a:pt x="106" y="58"/>
                  </a:lnTo>
                  <a:lnTo>
                    <a:pt x="94" y="90"/>
                  </a:lnTo>
                  <a:lnTo>
                    <a:pt x="84" y="114"/>
                  </a:lnTo>
                  <a:lnTo>
                    <a:pt x="74" y="134"/>
                  </a:lnTo>
                  <a:lnTo>
                    <a:pt x="72" y="136"/>
                  </a:lnTo>
                  <a:lnTo>
                    <a:pt x="72" y="134"/>
                  </a:lnTo>
                  <a:lnTo>
                    <a:pt x="70" y="128"/>
                  </a:lnTo>
                  <a:lnTo>
                    <a:pt x="80" y="104"/>
                  </a:lnTo>
                  <a:lnTo>
                    <a:pt x="88" y="84"/>
                  </a:lnTo>
                  <a:lnTo>
                    <a:pt x="98" y="60"/>
                  </a:lnTo>
                  <a:lnTo>
                    <a:pt x="106" y="32"/>
                  </a:lnTo>
                  <a:lnTo>
                    <a:pt x="30" y="32"/>
                  </a:lnTo>
                  <a:lnTo>
                    <a:pt x="24" y="32"/>
                  </a:lnTo>
                  <a:lnTo>
                    <a:pt x="18" y="34"/>
                  </a:lnTo>
                  <a:lnTo>
                    <a:pt x="12" y="36"/>
                  </a:lnTo>
                  <a:lnTo>
                    <a:pt x="8" y="42"/>
                  </a:lnTo>
                  <a:lnTo>
                    <a:pt x="4" y="46"/>
                  </a:lnTo>
                  <a:lnTo>
                    <a:pt x="0" y="52"/>
                  </a:lnTo>
                  <a:lnTo>
                    <a:pt x="0" y="58"/>
                  </a:lnTo>
                  <a:lnTo>
                    <a:pt x="0" y="62"/>
                  </a:lnTo>
                  <a:lnTo>
                    <a:pt x="0" y="70"/>
                  </a:lnTo>
                  <a:lnTo>
                    <a:pt x="2" y="88"/>
                  </a:lnTo>
                  <a:lnTo>
                    <a:pt x="4" y="112"/>
                  </a:lnTo>
                  <a:lnTo>
                    <a:pt x="10" y="140"/>
                  </a:lnTo>
                  <a:lnTo>
                    <a:pt x="12" y="150"/>
                  </a:lnTo>
                  <a:lnTo>
                    <a:pt x="16" y="160"/>
                  </a:lnTo>
                  <a:lnTo>
                    <a:pt x="20" y="168"/>
                  </a:lnTo>
                  <a:lnTo>
                    <a:pt x="24" y="178"/>
                  </a:lnTo>
                  <a:lnTo>
                    <a:pt x="28" y="182"/>
                  </a:lnTo>
                  <a:lnTo>
                    <a:pt x="30" y="186"/>
                  </a:lnTo>
                  <a:lnTo>
                    <a:pt x="34" y="192"/>
                  </a:lnTo>
                  <a:lnTo>
                    <a:pt x="40" y="196"/>
                  </a:lnTo>
                  <a:lnTo>
                    <a:pt x="46" y="200"/>
                  </a:lnTo>
                  <a:lnTo>
                    <a:pt x="52" y="204"/>
                  </a:lnTo>
                  <a:lnTo>
                    <a:pt x="60" y="206"/>
                  </a:lnTo>
                  <a:lnTo>
                    <a:pt x="70" y="208"/>
                  </a:lnTo>
                  <a:lnTo>
                    <a:pt x="80" y="206"/>
                  </a:lnTo>
                  <a:lnTo>
                    <a:pt x="90" y="202"/>
                  </a:lnTo>
                  <a:lnTo>
                    <a:pt x="98" y="198"/>
                  </a:lnTo>
                  <a:lnTo>
                    <a:pt x="104" y="192"/>
                  </a:lnTo>
                  <a:lnTo>
                    <a:pt x="114" y="182"/>
                  </a:lnTo>
                  <a:lnTo>
                    <a:pt x="122" y="170"/>
                  </a:lnTo>
                  <a:lnTo>
                    <a:pt x="130" y="156"/>
                  </a:lnTo>
                  <a:lnTo>
                    <a:pt x="140" y="138"/>
                  </a:lnTo>
                  <a:lnTo>
                    <a:pt x="148" y="118"/>
                  </a:lnTo>
                  <a:lnTo>
                    <a:pt x="156" y="96"/>
                  </a:lnTo>
                  <a:lnTo>
                    <a:pt x="166" y="68"/>
                  </a:lnTo>
                  <a:lnTo>
                    <a:pt x="176" y="38"/>
                  </a:lnTo>
                  <a:lnTo>
                    <a:pt x="178" y="2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7" name="Freeform 24">
              <a:extLst>
                <a:ext uri="{FF2B5EF4-FFF2-40B4-BE49-F238E27FC236}">
                  <a16:creationId xmlns:a16="http://schemas.microsoft.com/office/drawing/2014/main" id="{9EA96DE7-8842-474E-90D0-99C094A5F5DB}"/>
                </a:ext>
              </a:extLst>
            </p:cNvPr>
            <p:cNvSpPr>
              <a:spLocks/>
            </p:cNvSpPr>
            <p:nvPr/>
          </p:nvSpPr>
          <p:spPr bwMode="auto">
            <a:xfrm>
              <a:off x="3806" y="3392"/>
              <a:ext cx="206" cy="180"/>
            </a:xfrm>
            <a:custGeom>
              <a:avLst/>
              <a:gdLst>
                <a:gd name="T0" fmla="*/ 202 w 206"/>
                <a:gd name="T1" fmla="*/ 96 h 180"/>
                <a:gd name="T2" fmla="*/ 204 w 206"/>
                <a:gd name="T3" fmla="*/ 80 h 180"/>
                <a:gd name="T4" fmla="*/ 204 w 206"/>
                <a:gd name="T5" fmla="*/ 64 h 180"/>
                <a:gd name="T6" fmla="*/ 206 w 206"/>
                <a:gd name="T7" fmla="*/ 50 h 180"/>
                <a:gd name="T8" fmla="*/ 206 w 206"/>
                <a:gd name="T9" fmla="*/ 42 h 180"/>
                <a:gd name="T10" fmla="*/ 204 w 206"/>
                <a:gd name="T11" fmla="*/ 34 h 180"/>
                <a:gd name="T12" fmla="*/ 204 w 206"/>
                <a:gd name="T13" fmla="*/ 28 h 180"/>
                <a:gd name="T14" fmla="*/ 200 w 206"/>
                <a:gd name="T15" fmla="*/ 16 h 180"/>
                <a:gd name="T16" fmla="*/ 194 w 206"/>
                <a:gd name="T17" fmla="*/ 8 h 180"/>
                <a:gd name="T18" fmla="*/ 184 w 206"/>
                <a:gd name="T19" fmla="*/ 2 h 180"/>
                <a:gd name="T20" fmla="*/ 174 w 206"/>
                <a:gd name="T21" fmla="*/ 0 h 180"/>
                <a:gd name="T22" fmla="*/ 94 w 206"/>
                <a:gd name="T23" fmla="*/ 0 h 180"/>
                <a:gd name="T24" fmla="*/ 94 w 206"/>
                <a:gd name="T25" fmla="*/ 4 h 180"/>
                <a:gd name="T26" fmla="*/ 94 w 206"/>
                <a:gd name="T27" fmla="*/ 6 h 180"/>
                <a:gd name="T28" fmla="*/ 84 w 206"/>
                <a:gd name="T29" fmla="*/ 40 h 180"/>
                <a:gd name="T30" fmla="*/ 74 w 206"/>
                <a:gd name="T31" fmla="*/ 66 h 180"/>
                <a:gd name="T32" fmla="*/ 64 w 206"/>
                <a:gd name="T33" fmla="*/ 90 h 180"/>
                <a:gd name="T34" fmla="*/ 56 w 206"/>
                <a:gd name="T35" fmla="*/ 110 h 180"/>
                <a:gd name="T36" fmla="*/ 46 w 206"/>
                <a:gd name="T37" fmla="*/ 130 h 180"/>
                <a:gd name="T38" fmla="*/ 38 w 206"/>
                <a:gd name="T39" fmla="*/ 144 h 180"/>
                <a:gd name="T40" fmla="*/ 30 w 206"/>
                <a:gd name="T41" fmla="*/ 156 h 180"/>
                <a:gd name="T42" fmla="*/ 20 w 206"/>
                <a:gd name="T43" fmla="*/ 166 h 180"/>
                <a:gd name="T44" fmla="*/ 16 w 206"/>
                <a:gd name="T45" fmla="*/ 170 h 180"/>
                <a:gd name="T46" fmla="*/ 10 w 206"/>
                <a:gd name="T47" fmla="*/ 174 h 180"/>
                <a:gd name="T48" fmla="*/ 6 w 206"/>
                <a:gd name="T49" fmla="*/ 178 h 180"/>
                <a:gd name="T50" fmla="*/ 0 w 206"/>
                <a:gd name="T51" fmla="*/ 180 h 180"/>
                <a:gd name="T52" fmla="*/ 48 w 206"/>
                <a:gd name="T53" fmla="*/ 180 h 180"/>
                <a:gd name="T54" fmla="*/ 168 w 206"/>
                <a:gd name="T55" fmla="*/ 180 h 180"/>
                <a:gd name="T56" fmla="*/ 168 w 206"/>
                <a:gd name="T57" fmla="*/ 180 h 180"/>
                <a:gd name="T58" fmla="*/ 172 w 206"/>
                <a:gd name="T59" fmla="*/ 174 h 180"/>
                <a:gd name="T60" fmla="*/ 180 w 206"/>
                <a:gd name="T61" fmla="*/ 158 h 180"/>
                <a:gd name="T62" fmla="*/ 192 w 206"/>
                <a:gd name="T63" fmla="*/ 132 h 180"/>
                <a:gd name="T64" fmla="*/ 196 w 206"/>
                <a:gd name="T65" fmla="*/ 116 h 180"/>
                <a:gd name="T66" fmla="*/ 202 w 206"/>
                <a:gd name="T67" fmla="*/ 9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180">
                  <a:moveTo>
                    <a:pt x="202" y="96"/>
                  </a:moveTo>
                  <a:lnTo>
                    <a:pt x="204" y="80"/>
                  </a:lnTo>
                  <a:lnTo>
                    <a:pt x="204" y="64"/>
                  </a:lnTo>
                  <a:lnTo>
                    <a:pt x="206" y="50"/>
                  </a:lnTo>
                  <a:lnTo>
                    <a:pt x="206" y="42"/>
                  </a:lnTo>
                  <a:lnTo>
                    <a:pt x="204" y="34"/>
                  </a:lnTo>
                  <a:lnTo>
                    <a:pt x="204" y="28"/>
                  </a:lnTo>
                  <a:lnTo>
                    <a:pt x="200" y="16"/>
                  </a:lnTo>
                  <a:lnTo>
                    <a:pt x="194" y="8"/>
                  </a:lnTo>
                  <a:lnTo>
                    <a:pt x="184" y="2"/>
                  </a:lnTo>
                  <a:lnTo>
                    <a:pt x="174" y="0"/>
                  </a:lnTo>
                  <a:lnTo>
                    <a:pt x="94" y="0"/>
                  </a:lnTo>
                  <a:lnTo>
                    <a:pt x="94" y="4"/>
                  </a:lnTo>
                  <a:lnTo>
                    <a:pt x="94" y="6"/>
                  </a:lnTo>
                  <a:lnTo>
                    <a:pt x="84" y="40"/>
                  </a:lnTo>
                  <a:lnTo>
                    <a:pt x="74" y="66"/>
                  </a:lnTo>
                  <a:lnTo>
                    <a:pt x="64" y="90"/>
                  </a:lnTo>
                  <a:lnTo>
                    <a:pt x="56" y="110"/>
                  </a:lnTo>
                  <a:lnTo>
                    <a:pt x="46" y="130"/>
                  </a:lnTo>
                  <a:lnTo>
                    <a:pt x="38" y="144"/>
                  </a:lnTo>
                  <a:lnTo>
                    <a:pt x="30" y="156"/>
                  </a:lnTo>
                  <a:lnTo>
                    <a:pt x="20" y="166"/>
                  </a:lnTo>
                  <a:lnTo>
                    <a:pt x="16" y="170"/>
                  </a:lnTo>
                  <a:lnTo>
                    <a:pt x="10" y="174"/>
                  </a:lnTo>
                  <a:lnTo>
                    <a:pt x="6" y="178"/>
                  </a:lnTo>
                  <a:lnTo>
                    <a:pt x="0" y="180"/>
                  </a:lnTo>
                  <a:lnTo>
                    <a:pt x="48" y="180"/>
                  </a:lnTo>
                  <a:lnTo>
                    <a:pt x="168" y="180"/>
                  </a:lnTo>
                  <a:lnTo>
                    <a:pt x="168" y="180"/>
                  </a:lnTo>
                  <a:lnTo>
                    <a:pt x="172" y="174"/>
                  </a:lnTo>
                  <a:lnTo>
                    <a:pt x="180" y="158"/>
                  </a:lnTo>
                  <a:lnTo>
                    <a:pt x="192" y="132"/>
                  </a:lnTo>
                  <a:lnTo>
                    <a:pt x="196" y="116"/>
                  </a:lnTo>
                  <a:lnTo>
                    <a:pt x="202" y="9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8" name="Freeform 25">
              <a:extLst>
                <a:ext uri="{FF2B5EF4-FFF2-40B4-BE49-F238E27FC236}">
                  <a16:creationId xmlns:a16="http://schemas.microsoft.com/office/drawing/2014/main" id="{251FA498-20B2-DE46-9215-6EA193FCB8FB}"/>
                </a:ext>
              </a:extLst>
            </p:cNvPr>
            <p:cNvSpPr>
              <a:spLocks/>
            </p:cNvSpPr>
            <p:nvPr/>
          </p:nvSpPr>
          <p:spPr bwMode="auto">
            <a:xfrm>
              <a:off x="3806" y="3392"/>
              <a:ext cx="206" cy="180"/>
            </a:xfrm>
            <a:custGeom>
              <a:avLst/>
              <a:gdLst>
                <a:gd name="T0" fmla="*/ 202 w 206"/>
                <a:gd name="T1" fmla="*/ 96 h 180"/>
                <a:gd name="T2" fmla="*/ 204 w 206"/>
                <a:gd name="T3" fmla="*/ 80 h 180"/>
                <a:gd name="T4" fmla="*/ 204 w 206"/>
                <a:gd name="T5" fmla="*/ 64 h 180"/>
                <a:gd name="T6" fmla="*/ 206 w 206"/>
                <a:gd name="T7" fmla="*/ 50 h 180"/>
                <a:gd name="T8" fmla="*/ 206 w 206"/>
                <a:gd name="T9" fmla="*/ 42 h 180"/>
                <a:gd name="T10" fmla="*/ 204 w 206"/>
                <a:gd name="T11" fmla="*/ 34 h 180"/>
                <a:gd name="T12" fmla="*/ 204 w 206"/>
                <a:gd name="T13" fmla="*/ 28 h 180"/>
                <a:gd name="T14" fmla="*/ 200 w 206"/>
                <a:gd name="T15" fmla="*/ 16 h 180"/>
                <a:gd name="T16" fmla="*/ 194 w 206"/>
                <a:gd name="T17" fmla="*/ 8 h 180"/>
                <a:gd name="T18" fmla="*/ 184 w 206"/>
                <a:gd name="T19" fmla="*/ 2 h 180"/>
                <a:gd name="T20" fmla="*/ 174 w 206"/>
                <a:gd name="T21" fmla="*/ 0 h 180"/>
                <a:gd name="T22" fmla="*/ 94 w 206"/>
                <a:gd name="T23" fmla="*/ 0 h 180"/>
                <a:gd name="T24" fmla="*/ 94 w 206"/>
                <a:gd name="T25" fmla="*/ 4 h 180"/>
                <a:gd name="T26" fmla="*/ 94 w 206"/>
                <a:gd name="T27" fmla="*/ 6 h 180"/>
                <a:gd name="T28" fmla="*/ 84 w 206"/>
                <a:gd name="T29" fmla="*/ 40 h 180"/>
                <a:gd name="T30" fmla="*/ 74 w 206"/>
                <a:gd name="T31" fmla="*/ 66 h 180"/>
                <a:gd name="T32" fmla="*/ 64 w 206"/>
                <a:gd name="T33" fmla="*/ 90 h 180"/>
                <a:gd name="T34" fmla="*/ 56 w 206"/>
                <a:gd name="T35" fmla="*/ 110 h 180"/>
                <a:gd name="T36" fmla="*/ 46 w 206"/>
                <a:gd name="T37" fmla="*/ 130 h 180"/>
                <a:gd name="T38" fmla="*/ 38 w 206"/>
                <a:gd name="T39" fmla="*/ 144 h 180"/>
                <a:gd name="T40" fmla="*/ 30 w 206"/>
                <a:gd name="T41" fmla="*/ 156 h 180"/>
                <a:gd name="T42" fmla="*/ 20 w 206"/>
                <a:gd name="T43" fmla="*/ 166 h 180"/>
                <a:gd name="T44" fmla="*/ 16 w 206"/>
                <a:gd name="T45" fmla="*/ 170 h 180"/>
                <a:gd name="T46" fmla="*/ 10 w 206"/>
                <a:gd name="T47" fmla="*/ 174 h 180"/>
                <a:gd name="T48" fmla="*/ 6 w 206"/>
                <a:gd name="T49" fmla="*/ 178 h 180"/>
                <a:gd name="T50" fmla="*/ 0 w 206"/>
                <a:gd name="T51" fmla="*/ 180 h 180"/>
                <a:gd name="T52" fmla="*/ 48 w 206"/>
                <a:gd name="T53" fmla="*/ 180 h 180"/>
                <a:gd name="T54" fmla="*/ 168 w 206"/>
                <a:gd name="T55" fmla="*/ 180 h 180"/>
                <a:gd name="T56" fmla="*/ 168 w 206"/>
                <a:gd name="T57" fmla="*/ 180 h 180"/>
                <a:gd name="T58" fmla="*/ 172 w 206"/>
                <a:gd name="T59" fmla="*/ 174 h 180"/>
                <a:gd name="T60" fmla="*/ 180 w 206"/>
                <a:gd name="T61" fmla="*/ 158 h 180"/>
                <a:gd name="T62" fmla="*/ 192 w 206"/>
                <a:gd name="T63" fmla="*/ 132 h 180"/>
                <a:gd name="T64" fmla="*/ 196 w 206"/>
                <a:gd name="T65" fmla="*/ 116 h 180"/>
                <a:gd name="T66" fmla="*/ 202 w 206"/>
                <a:gd name="T67" fmla="*/ 9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180">
                  <a:moveTo>
                    <a:pt x="202" y="96"/>
                  </a:moveTo>
                  <a:lnTo>
                    <a:pt x="204" y="80"/>
                  </a:lnTo>
                  <a:lnTo>
                    <a:pt x="204" y="64"/>
                  </a:lnTo>
                  <a:lnTo>
                    <a:pt x="206" y="50"/>
                  </a:lnTo>
                  <a:lnTo>
                    <a:pt x="206" y="42"/>
                  </a:lnTo>
                  <a:lnTo>
                    <a:pt x="204" y="34"/>
                  </a:lnTo>
                  <a:lnTo>
                    <a:pt x="204" y="28"/>
                  </a:lnTo>
                  <a:lnTo>
                    <a:pt x="200" y="16"/>
                  </a:lnTo>
                  <a:lnTo>
                    <a:pt x="194" y="8"/>
                  </a:lnTo>
                  <a:lnTo>
                    <a:pt x="184" y="2"/>
                  </a:lnTo>
                  <a:lnTo>
                    <a:pt x="174" y="0"/>
                  </a:lnTo>
                  <a:lnTo>
                    <a:pt x="94" y="0"/>
                  </a:lnTo>
                  <a:lnTo>
                    <a:pt x="94" y="4"/>
                  </a:lnTo>
                  <a:lnTo>
                    <a:pt x="94" y="6"/>
                  </a:lnTo>
                  <a:lnTo>
                    <a:pt x="84" y="40"/>
                  </a:lnTo>
                  <a:lnTo>
                    <a:pt x="74" y="66"/>
                  </a:lnTo>
                  <a:lnTo>
                    <a:pt x="64" y="90"/>
                  </a:lnTo>
                  <a:lnTo>
                    <a:pt x="56" y="110"/>
                  </a:lnTo>
                  <a:lnTo>
                    <a:pt x="46" y="130"/>
                  </a:lnTo>
                  <a:lnTo>
                    <a:pt x="38" y="144"/>
                  </a:lnTo>
                  <a:lnTo>
                    <a:pt x="30" y="156"/>
                  </a:lnTo>
                  <a:lnTo>
                    <a:pt x="20" y="166"/>
                  </a:lnTo>
                  <a:lnTo>
                    <a:pt x="16" y="170"/>
                  </a:lnTo>
                  <a:lnTo>
                    <a:pt x="10" y="174"/>
                  </a:lnTo>
                  <a:lnTo>
                    <a:pt x="6" y="178"/>
                  </a:lnTo>
                  <a:lnTo>
                    <a:pt x="0" y="180"/>
                  </a:lnTo>
                  <a:lnTo>
                    <a:pt x="48" y="180"/>
                  </a:lnTo>
                  <a:lnTo>
                    <a:pt x="168" y="180"/>
                  </a:lnTo>
                  <a:lnTo>
                    <a:pt x="168" y="180"/>
                  </a:lnTo>
                  <a:lnTo>
                    <a:pt x="172" y="174"/>
                  </a:lnTo>
                  <a:lnTo>
                    <a:pt x="180" y="158"/>
                  </a:lnTo>
                  <a:lnTo>
                    <a:pt x="192" y="132"/>
                  </a:lnTo>
                  <a:lnTo>
                    <a:pt x="196" y="116"/>
                  </a:lnTo>
                  <a:lnTo>
                    <a:pt x="202"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9" name="Freeform 26">
              <a:extLst>
                <a:ext uri="{FF2B5EF4-FFF2-40B4-BE49-F238E27FC236}">
                  <a16:creationId xmlns:a16="http://schemas.microsoft.com/office/drawing/2014/main" id="{6AD98614-D4C8-DB46-9F51-F64E5393B8BA}"/>
                </a:ext>
              </a:extLst>
            </p:cNvPr>
            <p:cNvSpPr>
              <a:spLocks/>
            </p:cNvSpPr>
            <p:nvPr/>
          </p:nvSpPr>
          <p:spPr bwMode="auto">
            <a:xfrm>
              <a:off x="3776" y="3289"/>
              <a:ext cx="118" cy="118"/>
            </a:xfrm>
            <a:custGeom>
              <a:avLst/>
              <a:gdLst>
                <a:gd name="T0" fmla="*/ 60 w 118"/>
                <a:gd name="T1" fmla="*/ 118 h 118"/>
                <a:gd name="T2" fmla="*/ 60 w 118"/>
                <a:gd name="T3" fmla="*/ 118 h 118"/>
                <a:gd name="T4" fmla="*/ 72 w 118"/>
                <a:gd name="T5" fmla="*/ 118 h 118"/>
                <a:gd name="T6" fmla="*/ 82 w 118"/>
                <a:gd name="T7" fmla="*/ 114 h 118"/>
                <a:gd name="T8" fmla="*/ 92 w 118"/>
                <a:gd name="T9" fmla="*/ 108 h 118"/>
                <a:gd name="T10" fmla="*/ 102 w 118"/>
                <a:gd name="T11" fmla="*/ 102 h 118"/>
                <a:gd name="T12" fmla="*/ 108 w 118"/>
                <a:gd name="T13" fmla="*/ 92 h 118"/>
                <a:gd name="T14" fmla="*/ 114 w 118"/>
                <a:gd name="T15" fmla="*/ 82 h 118"/>
                <a:gd name="T16" fmla="*/ 118 w 118"/>
                <a:gd name="T17" fmla="*/ 72 h 118"/>
                <a:gd name="T18" fmla="*/ 118 w 118"/>
                <a:gd name="T19" fmla="*/ 60 h 118"/>
                <a:gd name="T20" fmla="*/ 118 w 118"/>
                <a:gd name="T21" fmla="*/ 60 h 118"/>
                <a:gd name="T22" fmla="*/ 118 w 118"/>
                <a:gd name="T23" fmla="*/ 48 h 118"/>
                <a:gd name="T24" fmla="*/ 114 w 118"/>
                <a:gd name="T25" fmla="*/ 36 h 118"/>
                <a:gd name="T26" fmla="*/ 108 w 118"/>
                <a:gd name="T27" fmla="*/ 26 h 118"/>
                <a:gd name="T28" fmla="*/ 102 w 118"/>
                <a:gd name="T29" fmla="*/ 18 h 118"/>
                <a:gd name="T30" fmla="*/ 92 w 118"/>
                <a:gd name="T31" fmla="*/ 10 h 118"/>
                <a:gd name="T32" fmla="*/ 82 w 118"/>
                <a:gd name="T33" fmla="*/ 6 h 118"/>
                <a:gd name="T34" fmla="*/ 72 w 118"/>
                <a:gd name="T35" fmla="*/ 2 h 118"/>
                <a:gd name="T36" fmla="*/ 60 w 118"/>
                <a:gd name="T37" fmla="*/ 0 h 118"/>
                <a:gd name="T38" fmla="*/ 60 w 118"/>
                <a:gd name="T39" fmla="*/ 0 h 118"/>
                <a:gd name="T40" fmla="*/ 48 w 118"/>
                <a:gd name="T41" fmla="*/ 2 h 118"/>
                <a:gd name="T42" fmla="*/ 36 w 118"/>
                <a:gd name="T43" fmla="*/ 6 h 118"/>
                <a:gd name="T44" fmla="*/ 26 w 118"/>
                <a:gd name="T45" fmla="*/ 10 h 118"/>
                <a:gd name="T46" fmla="*/ 18 w 118"/>
                <a:gd name="T47" fmla="*/ 18 h 118"/>
                <a:gd name="T48" fmla="*/ 10 w 118"/>
                <a:gd name="T49" fmla="*/ 26 h 118"/>
                <a:gd name="T50" fmla="*/ 4 w 118"/>
                <a:gd name="T51" fmla="*/ 36 h 118"/>
                <a:gd name="T52" fmla="*/ 2 w 118"/>
                <a:gd name="T53" fmla="*/ 48 h 118"/>
                <a:gd name="T54" fmla="*/ 0 w 118"/>
                <a:gd name="T55" fmla="*/ 60 h 118"/>
                <a:gd name="T56" fmla="*/ 0 w 118"/>
                <a:gd name="T57" fmla="*/ 60 h 118"/>
                <a:gd name="T58" fmla="*/ 2 w 118"/>
                <a:gd name="T59" fmla="*/ 72 h 118"/>
                <a:gd name="T60" fmla="*/ 4 w 118"/>
                <a:gd name="T61" fmla="*/ 82 h 118"/>
                <a:gd name="T62" fmla="*/ 10 w 118"/>
                <a:gd name="T63" fmla="*/ 92 h 118"/>
                <a:gd name="T64" fmla="*/ 18 w 118"/>
                <a:gd name="T65" fmla="*/ 102 h 118"/>
                <a:gd name="T66" fmla="*/ 26 w 118"/>
                <a:gd name="T67" fmla="*/ 108 h 118"/>
                <a:gd name="T68" fmla="*/ 36 w 118"/>
                <a:gd name="T69" fmla="*/ 114 h 118"/>
                <a:gd name="T70" fmla="*/ 48 w 118"/>
                <a:gd name="T71" fmla="*/ 118 h 118"/>
                <a:gd name="T72" fmla="*/ 60 w 118"/>
                <a:gd name="T73" fmla="*/ 118 h 118"/>
                <a:gd name="T74" fmla="*/ 60 w 118"/>
                <a:gd name="T7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60" y="118"/>
                  </a:moveTo>
                  <a:lnTo>
                    <a:pt x="60" y="118"/>
                  </a:lnTo>
                  <a:lnTo>
                    <a:pt x="72" y="118"/>
                  </a:lnTo>
                  <a:lnTo>
                    <a:pt x="82" y="114"/>
                  </a:lnTo>
                  <a:lnTo>
                    <a:pt x="92" y="108"/>
                  </a:lnTo>
                  <a:lnTo>
                    <a:pt x="102" y="102"/>
                  </a:lnTo>
                  <a:lnTo>
                    <a:pt x="108" y="92"/>
                  </a:lnTo>
                  <a:lnTo>
                    <a:pt x="114" y="82"/>
                  </a:lnTo>
                  <a:lnTo>
                    <a:pt x="118" y="72"/>
                  </a:lnTo>
                  <a:lnTo>
                    <a:pt x="118" y="60"/>
                  </a:lnTo>
                  <a:lnTo>
                    <a:pt x="118" y="60"/>
                  </a:lnTo>
                  <a:lnTo>
                    <a:pt x="118" y="48"/>
                  </a:lnTo>
                  <a:lnTo>
                    <a:pt x="114" y="36"/>
                  </a:lnTo>
                  <a:lnTo>
                    <a:pt x="108" y="26"/>
                  </a:lnTo>
                  <a:lnTo>
                    <a:pt x="102" y="18"/>
                  </a:lnTo>
                  <a:lnTo>
                    <a:pt x="92" y="10"/>
                  </a:lnTo>
                  <a:lnTo>
                    <a:pt x="82" y="6"/>
                  </a:lnTo>
                  <a:lnTo>
                    <a:pt x="72" y="2"/>
                  </a:lnTo>
                  <a:lnTo>
                    <a:pt x="60" y="0"/>
                  </a:lnTo>
                  <a:lnTo>
                    <a:pt x="60" y="0"/>
                  </a:lnTo>
                  <a:lnTo>
                    <a:pt x="48" y="2"/>
                  </a:lnTo>
                  <a:lnTo>
                    <a:pt x="36" y="6"/>
                  </a:lnTo>
                  <a:lnTo>
                    <a:pt x="26" y="10"/>
                  </a:lnTo>
                  <a:lnTo>
                    <a:pt x="18" y="18"/>
                  </a:lnTo>
                  <a:lnTo>
                    <a:pt x="10" y="26"/>
                  </a:lnTo>
                  <a:lnTo>
                    <a:pt x="4" y="36"/>
                  </a:lnTo>
                  <a:lnTo>
                    <a:pt x="2" y="48"/>
                  </a:lnTo>
                  <a:lnTo>
                    <a:pt x="0" y="60"/>
                  </a:lnTo>
                  <a:lnTo>
                    <a:pt x="0" y="60"/>
                  </a:lnTo>
                  <a:lnTo>
                    <a:pt x="2" y="72"/>
                  </a:lnTo>
                  <a:lnTo>
                    <a:pt x="4" y="82"/>
                  </a:lnTo>
                  <a:lnTo>
                    <a:pt x="10" y="92"/>
                  </a:lnTo>
                  <a:lnTo>
                    <a:pt x="18" y="102"/>
                  </a:lnTo>
                  <a:lnTo>
                    <a:pt x="26" y="108"/>
                  </a:lnTo>
                  <a:lnTo>
                    <a:pt x="36" y="114"/>
                  </a:lnTo>
                  <a:lnTo>
                    <a:pt x="48" y="118"/>
                  </a:lnTo>
                  <a:lnTo>
                    <a:pt x="60" y="118"/>
                  </a:lnTo>
                  <a:lnTo>
                    <a:pt x="60" y="118"/>
                  </a:lnTo>
                  <a:close/>
                </a:path>
              </a:pathLst>
            </a:custGeom>
            <a:noFill/>
            <a:ln w="38100">
              <a:solidFill>
                <a:srgbClr val="DD1D2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0" name="Line 27">
              <a:extLst>
                <a:ext uri="{FF2B5EF4-FFF2-40B4-BE49-F238E27FC236}">
                  <a16:creationId xmlns:a16="http://schemas.microsoft.com/office/drawing/2014/main" id="{67230704-485B-0449-9241-05A3E5BBC095}"/>
                </a:ext>
              </a:extLst>
            </p:cNvPr>
            <p:cNvSpPr>
              <a:spLocks noChangeShapeType="1"/>
            </p:cNvSpPr>
            <p:nvPr/>
          </p:nvSpPr>
          <p:spPr bwMode="auto">
            <a:xfrm>
              <a:off x="3788" y="3315"/>
              <a:ext cx="86" cy="72"/>
            </a:xfrm>
            <a:prstGeom prst="line">
              <a:avLst/>
            </a:prstGeom>
            <a:noFill/>
            <a:ln w="38100">
              <a:solidFill>
                <a:srgbClr val="ED1C24"/>
              </a:solidFill>
              <a:prstDash val="solid"/>
              <a:round/>
              <a:headEnd/>
              <a:tailEnd/>
            </a:ln>
            <a:extLst>
              <a:ext uri="{909E8E84-426E-40DD-AFC4-6F175D3DCCD1}">
                <a14:hiddenFill xmlns:a14="http://schemas.microsoft.com/office/drawing/2010/main">
                  <a:noFill/>
                </a14:hiddenFill>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grpSp>
      <p:grpSp>
        <p:nvGrpSpPr>
          <p:cNvPr id="101" name="Group 51">
            <a:extLst>
              <a:ext uri="{FF2B5EF4-FFF2-40B4-BE49-F238E27FC236}">
                <a16:creationId xmlns:a16="http://schemas.microsoft.com/office/drawing/2014/main" id="{C43B29AC-4DC7-724B-8FC4-77B6C767615C}"/>
              </a:ext>
            </a:extLst>
          </p:cNvPr>
          <p:cNvGrpSpPr>
            <a:grpSpLocks noChangeAspect="1"/>
          </p:cNvGrpSpPr>
          <p:nvPr userDrawn="1"/>
        </p:nvGrpSpPr>
        <p:grpSpPr bwMode="auto">
          <a:xfrm>
            <a:off x="9677561" y="4013355"/>
            <a:ext cx="756065" cy="615300"/>
            <a:chOff x="3604" y="4456"/>
            <a:chExt cx="521" cy="424"/>
          </a:xfrm>
        </p:grpSpPr>
        <p:sp>
          <p:nvSpPr>
            <p:cNvPr id="102" name="Freeform 52">
              <a:extLst>
                <a:ext uri="{FF2B5EF4-FFF2-40B4-BE49-F238E27FC236}">
                  <a16:creationId xmlns:a16="http://schemas.microsoft.com/office/drawing/2014/main" id="{8F8935FE-D58A-D841-BECB-2651C9AD61EE}"/>
                </a:ext>
              </a:extLst>
            </p:cNvPr>
            <p:cNvSpPr>
              <a:spLocks/>
            </p:cNvSpPr>
            <p:nvPr/>
          </p:nvSpPr>
          <p:spPr bwMode="auto">
            <a:xfrm>
              <a:off x="3682" y="4554"/>
              <a:ext cx="76" cy="68"/>
            </a:xfrm>
            <a:custGeom>
              <a:avLst/>
              <a:gdLst>
                <a:gd name="T0" fmla="*/ 50 w 76"/>
                <a:gd name="T1" fmla="*/ 12 h 68"/>
                <a:gd name="T2" fmla="*/ 50 w 76"/>
                <a:gd name="T3" fmla="*/ 12 h 68"/>
                <a:gd name="T4" fmla="*/ 40 w 76"/>
                <a:gd name="T5" fmla="*/ 10 h 68"/>
                <a:gd name="T6" fmla="*/ 28 w 76"/>
                <a:gd name="T7" fmla="*/ 6 h 68"/>
                <a:gd name="T8" fmla="*/ 14 w 76"/>
                <a:gd name="T9" fmla="*/ 0 h 68"/>
                <a:gd name="T10" fmla="*/ 14 w 76"/>
                <a:gd name="T11" fmla="*/ 0 h 68"/>
                <a:gd name="T12" fmla="*/ 8 w 76"/>
                <a:gd name="T13" fmla="*/ 6 h 68"/>
                <a:gd name="T14" fmla="*/ 4 w 76"/>
                <a:gd name="T15" fmla="*/ 14 h 68"/>
                <a:gd name="T16" fmla="*/ 2 w 76"/>
                <a:gd name="T17" fmla="*/ 22 h 68"/>
                <a:gd name="T18" fmla="*/ 0 w 76"/>
                <a:gd name="T19" fmla="*/ 30 h 68"/>
                <a:gd name="T20" fmla="*/ 0 w 76"/>
                <a:gd name="T21" fmla="*/ 30 h 68"/>
                <a:gd name="T22" fmla="*/ 0 w 76"/>
                <a:gd name="T23" fmla="*/ 38 h 68"/>
                <a:gd name="T24" fmla="*/ 4 w 76"/>
                <a:gd name="T25" fmla="*/ 44 h 68"/>
                <a:gd name="T26" fmla="*/ 6 w 76"/>
                <a:gd name="T27" fmla="*/ 50 h 68"/>
                <a:gd name="T28" fmla="*/ 12 w 76"/>
                <a:gd name="T29" fmla="*/ 56 h 68"/>
                <a:gd name="T30" fmla="*/ 16 w 76"/>
                <a:gd name="T31" fmla="*/ 62 h 68"/>
                <a:gd name="T32" fmla="*/ 24 w 76"/>
                <a:gd name="T33" fmla="*/ 64 h 68"/>
                <a:gd name="T34" fmla="*/ 30 w 76"/>
                <a:gd name="T35" fmla="*/ 68 h 68"/>
                <a:gd name="T36" fmla="*/ 38 w 76"/>
                <a:gd name="T37" fmla="*/ 68 h 68"/>
                <a:gd name="T38" fmla="*/ 38 w 76"/>
                <a:gd name="T39" fmla="*/ 68 h 68"/>
                <a:gd name="T40" fmla="*/ 46 w 76"/>
                <a:gd name="T41" fmla="*/ 68 h 68"/>
                <a:gd name="T42" fmla="*/ 52 w 76"/>
                <a:gd name="T43" fmla="*/ 64 h 68"/>
                <a:gd name="T44" fmla="*/ 60 w 76"/>
                <a:gd name="T45" fmla="*/ 62 h 68"/>
                <a:gd name="T46" fmla="*/ 64 w 76"/>
                <a:gd name="T47" fmla="*/ 56 h 68"/>
                <a:gd name="T48" fmla="*/ 70 w 76"/>
                <a:gd name="T49" fmla="*/ 50 h 68"/>
                <a:gd name="T50" fmla="*/ 72 w 76"/>
                <a:gd name="T51" fmla="*/ 44 h 68"/>
                <a:gd name="T52" fmla="*/ 76 w 76"/>
                <a:gd name="T53" fmla="*/ 38 h 68"/>
                <a:gd name="T54" fmla="*/ 76 w 76"/>
                <a:gd name="T55" fmla="*/ 30 h 68"/>
                <a:gd name="T56" fmla="*/ 76 w 76"/>
                <a:gd name="T57" fmla="*/ 30 h 68"/>
                <a:gd name="T58" fmla="*/ 74 w 76"/>
                <a:gd name="T59" fmla="*/ 18 h 68"/>
                <a:gd name="T60" fmla="*/ 70 w 76"/>
                <a:gd name="T61" fmla="*/ 10 h 68"/>
                <a:gd name="T62" fmla="*/ 70 w 76"/>
                <a:gd name="T63" fmla="*/ 10 h 68"/>
                <a:gd name="T64" fmla="*/ 58 w 76"/>
                <a:gd name="T65" fmla="*/ 12 h 68"/>
                <a:gd name="T66" fmla="*/ 50 w 76"/>
                <a:gd name="T67"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68">
                  <a:moveTo>
                    <a:pt x="50" y="12"/>
                  </a:moveTo>
                  <a:lnTo>
                    <a:pt x="50" y="12"/>
                  </a:lnTo>
                  <a:lnTo>
                    <a:pt x="40" y="10"/>
                  </a:lnTo>
                  <a:lnTo>
                    <a:pt x="28" y="6"/>
                  </a:lnTo>
                  <a:lnTo>
                    <a:pt x="14" y="0"/>
                  </a:lnTo>
                  <a:lnTo>
                    <a:pt x="14" y="0"/>
                  </a:lnTo>
                  <a:lnTo>
                    <a:pt x="8" y="6"/>
                  </a:lnTo>
                  <a:lnTo>
                    <a:pt x="4" y="14"/>
                  </a:lnTo>
                  <a:lnTo>
                    <a:pt x="2" y="22"/>
                  </a:lnTo>
                  <a:lnTo>
                    <a:pt x="0" y="30"/>
                  </a:lnTo>
                  <a:lnTo>
                    <a:pt x="0" y="30"/>
                  </a:lnTo>
                  <a:lnTo>
                    <a:pt x="0" y="38"/>
                  </a:lnTo>
                  <a:lnTo>
                    <a:pt x="4" y="44"/>
                  </a:lnTo>
                  <a:lnTo>
                    <a:pt x="6" y="50"/>
                  </a:lnTo>
                  <a:lnTo>
                    <a:pt x="12" y="56"/>
                  </a:lnTo>
                  <a:lnTo>
                    <a:pt x="16" y="62"/>
                  </a:lnTo>
                  <a:lnTo>
                    <a:pt x="24" y="64"/>
                  </a:lnTo>
                  <a:lnTo>
                    <a:pt x="30" y="68"/>
                  </a:lnTo>
                  <a:lnTo>
                    <a:pt x="38" y="68"/>
                  </a:lnTo>
                  <a:lnTo>
                    <a:pt x="38" y="68"/>
                  </a:lnTo>
                  <a:lnTo>
                    <a:pt x="46" y="68"/>
                  </a:lnTo>
                  <a:lnTo>
                    <a:pt x="52" y="64"/>
                  </a:lnTo>
                  <a:lnTo>
                    <a:pt x="60" y="62"/>
                  </a:lnTo>
                  <a:lnTo>
                    <a:pt x="64" y="56"/>
                  </a:lnTo>
                  <a:lnTo>
                    <a:pt x="70" y="50"/>
                  </a:lnTo>
                  <a:lnTo>
                    <a:pt x="72" y="44"/>
                  </a:lnTo>
                  <a:lnTo>
                    <a:pt x="76" y="38"/>
                  </a:lnTo>
                  <a:lnTo>
                    <a:pt x="76" y="30"/>
                  </a:lnTo>
                  <a:lnTo>
                    <a:pt x="76" y="30"/>
                  </a:lnTo>
                  <a:lnTo>
                    <a:pt x="74" y="18"/>
                  </a:lnTo>
                  <a:lnTo>
                    <a:pt x="70" y="10"/>
                  </a:lnTo>
                  <a:lnTo>
                    <a:pt x="70" y="10"/>
                  </a:lnTo>
                  <a:lnTo>
                    <a:pt x="58" y="12"/>
                  </a:lnTo>
                  <a:lnTo>
                    <a:pt x="50" y="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3" name="Freeform 53">
              <a:extLst>
                <a:ext uri="{FF2B5EF4-FFF2-40B4-BE49-F238E27FC236}">
                  <a16:creationId xmlns:a16="http://schemas.microsoft.com/office/drawing/2014/main" id="{43081E93-04E4-4546-9E68-2858742C0726}"/>
                </a:ext>
              </a:extLst>
            </p:cNvPr>
            <p:cNvSpPr>
              <a:spLocks/>
            </p:cNvSpPr>
            <p:nvPr/>
          </p:nvSpPr>
          <p:spPr bwMode="auto">
            <a:xfrm>
              <a:off x="3682" y="4554"/>
              <a:ext cx="76" cy="68"/>
            </a:xfrm>
            <a:custGeom>
              <a:avLst/>
              <a:gdLst>
                <a:gd name="T0" fmla="*/ 50 w 76"/>
                <a:gd name="T1" fmla="*/ 12 h 68"/>
                <a:gd name="T2" fmla="*/ 50 w 76"/>
                <a:gd name="T3" fmla="*/ 12 h 68"/>
                <a:gd name="T4" fmla="*/ 40 w 76"/>
                <a:gd name="T5" fmla="*/ 10 h 68"/>
                <a:gd name="T6" fmla="*/ 28 w 76"/>
                <a:gd name="T7" fmla="*/ 6 h 68"/>
                <a:gd name="T8" fmla="*/ 14 w 76"/>
                <a:gd name="T9" fmla="*/ 0 h 68"/>
                <a:gd name="T10" fmla="*/ 14 w 76"/>
                <a:gd name="T11" fmla="*/ 0 h 68"/>
                <a:gd name="T12" fmla="*/ 8 w 76"/>
                <a:gd name="T13" fmla="*/ 6 h 68"/>
                <a:gd name="T14" fmla="*/ 4 w 76"/>
                <a:gd name="T15" fmla="*/ 14 h 68"/>
                <a:gd name="T16" fmla="*/ 2 w 76"/>
                <a:gd name="T17" fmla="*/ 22 h 68"/>
                <a:gd name="T18" fmla="*/ 0 w 76"/>
                <a:gd name="T19" fmla="*/ 30 h 68"/>
                <a:gd name="T20" fmla="*/ 0 w 76"/>
                <a:gd name="T21" fmla="*/ 30 h 68"/>
                <a:gd name="T22" fmla="*/ 0 w 76"/>
                <a:gd name="T23" fmla="*/ 38 h 68"/>
                <a:gd name="T24" fmla="*/ 4 w 76"/>
                <a:gd name="T25" fmla="*/ 44 h 68"/>
                <a:gd name="T26" fmla="*/ 6 w 76"/>
                <a:gd name="T27" fmla="*/ 50 h 68"/>
                <a:gd name="T28" fmla="*/ 12 w 76"/>
                <a:gd name="T29" fmla="*/ 56 h 68"/>
                <a:gd name="T30" fmla="*/ 16 w 76"/>
                <a:gd name="T31" fmla="*/ 62 h 68"/>
                <a:gd name="T32" fmla="*/ 24 w 76"/>
                <a:gd name="T33" fmla="*/ 64 h 68"/>
                <a:gd name="T34" fmla="*/ 30 w 76"/>
                <a:gd name="T35" fmla="*/ 68 h 68"/>
                <a:gd name="T36" fmla="*/ 38 w 76"/>
                <a:gd name="T37" fmla="*/ 68 h 68"/>
                <a:gd name="T38" fmla="*/ 38 w 76"/>
                <a:gd name="T39" fmla="*/ 68 h 68"/>
                <a:gd name="T40" fmla="*/ 46 w 76"/>
                <a:gd name="T41" fmla="*/ 68 h 68"/>
                <a:gd name="T42" fmla="*/ 52 w 76"/>
                <a:gd name="T43" fmla="*/ 64 h 68"/>
                <a:gd name="T44" fmla="*/ 60 w 76"/>
                <a:gd name="T45" fmla="*/ 62 h 68"/>
                <a:gd name="T46" fmla="*/ 64 w 76"/>
                <a:gd name="T47" fmla="*/ 56 h 68"/>
                <a:gd name="T48" fmla="*/ 70 w 76"/>
                <a:gd name="T49" fmla="*/ 50 h 68"/>
                <a:gd name="T50" fmla="*/ 72 w 76"/>
                <a:gd name="T51" fmla="*/ 44 h 68"/>
                <a:gd name="T52" fmla="*/ 76 w 76"/>
                <a:gd name="T53" fmla="*/ 38 h 68"/>
                <a:gd name="T54" fmla="*/ 76 w 76"/>
                <a:gd name="T55" fmla="*/ 30 h 68"/>
                <a:gd name="T56" fmla="*/ 76 w 76"/>
                <a:gd name="T57" fmla="*/ 30 h 68"/>
                <a:gd name="T58" fmla="*/ 74 w 76"/>
                <a:gd name="T59" fmla="*/ 18 h 68"/>
                <a:gd name="T60" fmla="*/ 70 w 76"/>
                <a:gd name="T61" fmla="*/ 10 h 68"/>
                <a:gd name="T62" fmla="*/ 70 w 76"/>
                <a:gd name="T63" fmla="*/ 10 h 68"/>
                <a:gd name="T64" fmla="*/ 58 w 76"/>
                <a:gd name="T65" fmla="*/ 12 h 68"/>
                <a:gd name="T66" fmla="*/ 50 w 76"/>
                <a:gd name="T67"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68">
                  <a:moveTo>
                    <a:pt x="50" y="12"/>
                  </a:moveTo>
                  <a:lnTo>
                    <a:pt x="50" y="12"/>
                  </a:lnTo>
                  <a:lnTo>
                    <a:pt x="40" y="10"/>
                  </a:lnTo>
                  <a:lnTo>
                    <a:pt x="28" y="6"/>
                  </a:lnTo>
                  <a:lnTo>
                    <a:pt x="14" y="0"/>
                  </a:lnTo>
                  <a:lnTo>
                    <a:pt x="14" y="0"/>
                  </a:lnTo>
                  <a:lnTo>
                    <a:pt x="8" y="6"/>
                  </a:lnTo>
                  <a:lnTo>
                    <a:pt x="4" y="14"/>
                  </a:lnTo>
                  <a:lnTo>
                    <a:pt x="2" y="22"/>
                  </a:lnTo>
                  <a:lnTo>
                    <a:pt x="0" y="30"/>
                  </a:lnTo>
                  <a:lnTo>
                    <a:pt x="0" y="30"/>
                  </a:lnTo>
                  <a:lnTo>
                    <a:pt x="0" y="38"/>
                  </a:lnTo>
                  <a:lnTo>
                    <a:pt x="4" y="44"/>
                  </a:lnTo>
                  <a:lnTo>
                    <a:pt x="6" y="50"/>
                  </a:lnTo>
                  <a:lnTo>
                    <a:pt x="12" y="56"/>
                  </a:lnTo>
                  <a:lnTo>
                    <a:pt x="16" y="62"/>
                  </a:lnTo>
                  <a:lnTo>
                    <a:pt x="24" y="64"/>
                  </a:lnTo>
                  <a:lnTo>
                    <a:pt x="30" y="68"/>
                  </a:lnTo>
                  <a:lnTo>
                    <a:pt x="38" y="68"/>
                  </a:lnTo>
                  <a:lnTo>
                    <a:pt x="38" y="68"/>
                  </a:lnTo>
                  <a:lnTo>
                    <a:pt x="46" y="68"/>
                  </a:lnTo>
                  <a:lnTo>
                    <a:pt x="52" y="64"/>
                  </a:lnTo>
                  <a:lnTo>
                    <a:pt x="60" y="62"/>
                  </a:lnTo>
                  <a:lnTo>
                    <a:pt x="64" y="56"/>
                  </a:lnTo>
                  <a:lnTo>
                    <a:pt x="70" y="50"/>
                  </a:lnTo>
                  <a:lnTo>
                    <a:pt x="72" y="44"/>
                  </a:lnTo>
                  <a:lnTo>
                    <a:pt x="76" y="38"/>
                  </a:lnTo>
                  <a:lnTo>
                    <a:pt x="76" y="30"/>
                  </a:lnTo>
                  <a:lnTo>
                    <a:pt x="76" y="30"/>
                  </a:lnTo>
                  <a:lnTo>
                    <a:pt x="74" y="18"/>
                  </a:lnTo>
                  <a:lnTo>
                    <a:pt x="70" y="10"/>
                  </a:lnTo>
                  <a:lnTo>
                    <a:pt x="70" y="10"/>
                  </a:lnTo>
                  <a:lnTo>
                    <a:pt x="58" y="12"/>
                  </a:lnTo>
                  <a:lnTo>
                    <a:pt x="5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4" name="Freeform 54">
              <a:extLst>
                <a:ext uri="{FF2B5EF4-FFF2-40B4-BE49-F238E27FC236}">
                  <a16:creationId xmlns:a16="http://schemas.microsoft.com/office/drawing/2014/main" id="{C78E5425-6538-3243-AC7D-FAFD8714CE9C}"/>
                </a:ext>
              </a:extLst>
            </p:cNvPr>
            <p:cNvSpPr>
              <a:spLocks/>
            </p:cNvSpPr>
            <p:nvPr/>
          </p:nvSpPr>
          <p:spPr bwMode="auto">
            <a:xfrm>
              <a:off x="3660" y="4626"/>
              <a:ext cx="76" cy="122"/>
            </a:xfrm>
            <a:custGeom>
              <a:avLst/>
              <a:gdLst>
                <a:gd name="T0" fmla="*/ 2 w 76"/>
                <a:gd name="T1" fmla="*/ 28 h 122"/>
                <a:gd name="T2" fmla="*/ 2 w 76"/>
                <a:gd name="T3" fmla="*/ 28 h 122"/>
                <a:gd name="T4" fmla="*/ 0 w 76"/>
                <a:gd name="T5" fmla="*/ 22 h 122"/>
                <a:gd name="T6" fmla="*/ 0 w 76"/>
                <a:gd name="T7" fmla="*/ 16 h 122"/>
                <a:gd name="T8" fmla="*/ 4 w 76"/>
                <a:gd name="T9" fmla="*/ 10 h 122"/>
                <a:gd name="T10" fmla="*/ 4 w 76"/>
                <a:gd name="T11" fmla="*/ 10 h 122"/>
                <a:gd name="T12" fmla="*/ 8 w 76"/>
                <a:gd name="T13" fmla="*/ 6 h 122"/>
                <a:gd name="T14" fmla="*/ 14 w 76"/>
                <a:gd name="T15" fmla="*/ 2 h 122"/>
                <a:gd name="T16" fmla="*/ 22 w 76"/>
                <a:gd name="T17" fmla="*/ 0 h 122"/>
                <a:gd name="T18" fmla="*/ 22 w 76"/>
                <a:gd name="T19" fmla="*/ 0 h 122"/>
                <a:gd name="T20" fmla="*/ 28 w 76"/>
                <a:gd name="T21" fmla="*/ 0 h 122"/>
                <a:gd name="T22" fmla="*/ 34 w 76"/>
                <a:gd name="T23" fmla="*/ 4 h 122"/>
                <a:gd name="T24" fmla="*/ 38 w 76"/>
                <a:gd name="T25" fmla="*/ 6 h 122"/>
                <a:gd name="T26" fmla="*/ 40 w 76"/>
                <a:gd name="T27" fmla="*/ 10 h 122"/>
                <a:gd name="T28" fmla="*/ 76 w 76"/>
                <a:gd name="T29" fmla="*/ 98 h 122"/>
                <a:gd name="T30" fmla="*/ 76 w 76"/>
                <a:gd name="T31" fmla="*/ 98 h 122"/>
                <a:gd name="T32" fmla="*/ 76 w 76"/>
                <a:gd name="T33" fmla="*/ 100 h 122"/>
                <a:gd name="T34" fmla="*/ 76 w 76"/>
                <a:gd name="T35" fmla="*/ 104 h 122"/>
                <a:gd name="T36" fmla="*/ 74 w 76"/>
                <a:gd name="T37" fmla="*/ 112 h 122"/>
                <a:gd name="T38" fmla="*/ 66 w 76"/>
                <a:gd name="T39" fmla="*/ 118 h 122"/>
                <a:gd name="T40" fmla="*/ 66 w 76"/>
                <a:gd name="T41" fmla="*/ 118 h 122"/>
                <a:gd name="T42" fmla="*/ 64 w 76"/>
                <a:gd name="T43" fmla="*/ 120 h 122"/>
                <a:gd name="T44" fmla="*/ 56 w 76"/>
                <a:gd name="T45" fmla="*/ 122 h 122"/>
                <a:gd name="T46" fmla="*/ 46 w 76"/>
                <a:gd name="T47" fmla="*/ 122 h 122"/>
                <a:gd name="T48" fmla="*/ 40 w 76"/>
                <a:gd name="T49" fmla="*/ 120 h 122"/>
                <a:gd name="T50" fmla="*/ 36 w 76"/>
                <a:gd name="T51" fmla="*/ 116 h 122"/>
                <a:gd name="T52" fmla="*/ 2 w 76"/>
                <a:gd name="T53" fmla="*/ 2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22">
                  <a:moveTo>
                    <a:pt x="2" y="28"/>
                  </a:moveTo>
                  <a:lnTo>
                    <a:pt x="2" y="28"/>
                  </a:lnTo>
                  <a:lnTo>
                    <a:pt x="0" y="22"/>
                  </a:lnTo>
                  <a:lnTo>
                    <a:pt x="0" y="16"/>
                  </a:lnTo>
                  <a:lnTo>
                    <a:pt x="4" y="10"/>
                  </a:lnTo>
                  <a:lnTo>
                    <a:pt x="4" y="10"/>
                  </a:lnTo>
                  <a:lnTo>
                    <a:pt x="8" y="6"/>
                  </a:lnTo>
                  <a:lnTo>
                    <a:pt x="14" y="2"/>
                  </a:lnTo>
                  <a:lnTo>
                    <a:pt x="22" y="0"/>
                  </a:lnTo>
                  <a:lnTo>
                    <a:pt x="22" y="0"/>
                  </a:lnTo>
                  <a:lnTo>
                    <a:pt x="28" y="0"/>
                  </a:lnTo>
                  <a:lnTo>
                    <a:pt x="34" y="4"/>
                  </a:lnTo>
                  <a:lnTo>
                    <a:pt x="38" y="6"/>
                  </a:lnTo>
                  <a:lnTo>
                    <a:pt x="40" y="10"/>
                  </a:lnTo>
                  <a:lnTo>
                    <a:pt x="76" y="98"/>
                  </a:lnTo>
                  <a:lnTo>
                    <a:pt x="76" y="98"/>
                  </a:lnTo>
                  <a:lnTo>
                    <a:pt x="76" y="100"/>
                  </a:lnTo>
                  <a:lnTo>
                    <a:pt x="76" y="104"/>
                  </a:lnTo>
                  <a:lnTo>
                    <a:pt x="74" y="112"/>
                  </a:lnTo>
                  <a:lnTo>
                    <a:pt x="66" y="118"/>
                  </a:lnTo>
                  <a:lnTo>
                    <a:pt x="66" y="118"/>
                  </a:lnTo>
                  <a:lnTo>
                    <a:pt x="64" y="120"/>
                  </a:lnTo>
                  <a:lnTo>
                    <a:pt x="56" y="122"/>
                  </a:lnTo>
                  <a:lnTo>
                    <a:pt x="46" y="122"/>
                  </a:lnTo>
                  <a:lnTo>
                    <a:pt x="40" y="120"/>
                  </a:lnTo>
                  <a:lnTo>
                    <a:pt x="36" y="116"/>
                  </a:lnTo>
                  <a:lnTo>
                    <a:pt x="2"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5" name="Freeform 55">
              <a:extLst>
                <a:ext uri="{FF2B5EF4-FFF2-40B4-BE49-F238E27FC236}">
                  <a16:creationId xmlns:a16="http://schemas.microsoft.com/office/drawing/2014/main" id="{5CF93009-1C36-1644-8E54-5370E9F75DB0}"/>
                </a:ext>
              </a:extLst>
            </p:cNvPr>
            <p:cNvSpPr>
              <a:spLocks/>
            </p:cNvSpPr>
            <p:nvPr/>
          </p:nvSpPr>
          <p:spPr bwMode="auto">
            <a:xfrm>
              <a:off x="3604" y="4584"/>
              <a:ext cx="166" cy="296"/>
            </a:xfrm>
            <a:custGeom>
              <a:avLst/>
              <a:gdLst>
                <a:gd name="T0" fmla="*/ 150 w 166"/>
                <a:gd name="T1" fmla="*/ 170 h 296"/>
                <a:gd name="T2" fmla="*/ 150 w 166"/>
                <a:gd name="T3" fmla="*/ 170 h 296"/>
                <a:gd name="T4" fmla="*/ 150 w 166"/>
                <a:gd name="T5" fmla="*/ 178 h 296"/>
                <a:gd name="T6" fmla="*/ 152 w 166"/>
                <a:gd name="T7" fmla="*/ 196 h 296"/>
                <a:gd name="T8" fmla="*/ 156 w 166"/>
                <a:gd name="T9" fmla="*/ 218 h 296"/>
                <a:gd name="T10" fmla="*/ 160 w 166"/>
                <a:gd name="T11" fmla="*/ 228 h 296"/>
                <a:gd name="T12" fmla="*/ 166 w 166"/>
                <a:gd name="T13" fmla="*/ 238 h 296"/>
                <a:gd name="T14" fmla="*/ 48 w 166"/>
                <a:gd name="T15" fmla="*/ 238 h 296"/>
                <a:gd name="T16" fmla="*/ 48 w 166"/>
                <a:gd name="T17" fmla="*/ 280 h 296"/>
                <a:gd name="T18" fmla="*/ 48 w 166"/>
                <a:gd name="T19" fmla="*/ 280 h 296"/>
                <a:gd name="T20" fmla="*/ 46 w 166"/>
                <a:gd name="T21" fmla="*/ 288 h 296"/>
                <a:gd name="T22" fmla="*/ 42 w 166"/>
                <a:gd name="T23" fmla="*/ 292 h 296"/>
                <a:gd name="T24" fmla="*/ 34 w 166"/>
                <a:gd name="T25" fmla="*/ 296 h 296"/>
                <a:gd name="T26" fmla="*/ 14 w 166"/>
                <a:gd name="T27" fmla="*/ 296 h 296"/>
                <a:gd name="T28" fmla="*/ 14 w 166"/>
                <a:gd name="T29" fmla="*/ 296 h 296"/>
                <a:gd name="T30" fmla="*/ 8 w 166"/>
                <a:gd name="T31" fmla="*/ 292 h 296"/>
                <a:gd name="T32" fmla="*/ 4 w 166"/>
                <a:gd name="T33" fmla="*/ 288 h 296"/>
                <a:gd name="T34" fmla="*/ 0 w 166"/>
                <a:gd name="T35" fmla="*/ 282 h 296"/>
                <a:gd name="T36" fmla="*/ 0 w 166"/>
                <a:gd name="T37" fmla="*/ 282 h 296"/>
                <a:gd name="T38" fmla="*/ 0 w 166"/>
                <a:gd name="T39" fmla="*/ 276 h 296"/>
                <a:gd name="T40" fmla="*/ 0 w 166"/>
                <a:gd name="T41" fmla="*/ 282 h 296"/>
                <a:gd name="T42" fmla="*/ 0 w 166"/>
                <a:gd name="T43" fmla="*/ 14 h 296"/>
                <a:gd name="T44" fmla="*/ 0 w 166"/>
                <a:gd name="T45" fmla="*/ 14 h 296"/>
                <a:gd name="T46" fmla="*/ 4 w 166"/>
                <a:gd name="T47" fmla="*/ 6 h 296"/>
                <a:gd name="T48" fmla="*/ 8 w 166"/>
                <a:gd name="T49" fmla="*/ 2 h 296"/>
                <a:gd name="T50" fmla="*/ 12 w 166"/>
                <a:gd name="T51" fmla="*/ 0 h 296"/>
                <a:gd name="T52" fmla="*/ 18 w 166"/>
                <a:gd name="T53" fmla="*/ 0 h 296"/>
                <a:gd name="T54" fmla="*/ 36 w 166"/>
                <a:gd name="T55" fmla="*/ 0 h 296"/>
                <a:gd name="T56" fmla="*/ 36 w 166"/>
                <a:gd name="T57" fmla="*/ 0 h 296"/>
                <a:gd name="T58" fmla="*/ 38 w 166"/>
                <a:gd name="T59" fmla="*/ 0 h 296"/>
                <a:gd name="T60" fmla="*/ 42 w 166"/>
                <a:gd name="T61" fmla="*/ 2 h 296"/>
                <a:gd name="T62" fmla="*/ 46 w 166"/>
                <a:gd name="T63" fmla="*/ 6 h 296"/>
                <a:gd name="T64" fmla="*/ 48 w 166"/>
                <a:gd name="T65" fmla="*/ 16 h 296"/>
                <a:gd name="T66" fmla="*/ 48 w 166"/>
                <a:gd name="T67" fmla="*/ 170 h 296"/>
                <a:gd name="T68" fmla="*/ 150 w 166"/>
                <a:gd name="T69" fmla="*/ 17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296">
                  <a:moveTo>
                    <a:pt x="150" y="170"/>
                  </a:moveTo>
                  <a:lnTo>
                    <a:pt x="150" y="170"/>
                  </a:lnTo>
                  <a:lnTo>
                    <a:pt x="150" y="178"/>
                  </a:lnTo>
                  <a:lnTo>
                    <a:pt x="152" y="196"/>
                  </a:lnTo>
                  <a:lnTo>
                    <a:pt x="156" y="218"/>
                  </a:lnTo>
                  <a:lnTo>
                    <a:pt x="160" y="228"/>
                  </a:lnTo>
                  <a:lnTo>
                    <a:pt x="166" y="238"/>
                  </a:lnTo>
                  <a:lnTo>
                    <a:pt x="48" y="238"/>
                  </a:lnTo>
                  <a:lnTo>
                    <a:pt x="48" y="280"/>
                  </a:lnTo>
                  <a:lnTo>
                    <a:pt x="48" y="280"/>
                  </a:lnTo>
                  <a:lnTo>
                    <a:pt x="46" y="288"/>
                  </a:lnTo>
                  <a:lnTo>
                    <a:pt x="42" y="292"/>
                  </a:lnTo>
                  <a:lnTo>
                    <a:pt x="34" y="296"/>
                  </a:lnTo>
                  <a:lnTo>
                    <a:pt x="14" y="296"/>
                  </a:lnTo>
                  <a:lnTo>
                    <a:pt x="14" y="296"/>
                  </a:lnTo>
                  <a:lnTo>
                    <a:pt x="8" y="292"/>
                  </a:lnTo>
                  <a:lnTo>
                    <a:pt x="4" y="288"/>
                  </a:lnTo>
                  <a:lnTo>
                    <a:pt x="0" y="282"/>
                  </a:lnTo>
                  <a:lnTo>
                    <a:pt x="0" y="282"/>
                  </a:lnTo>
                  <a:lnTo>
                    <a:pt x="0" y="276"/>
                  </a:lnTo>
                  <a:lnTo>
                    <a:pt x="0" y="282"/>
                  </a:lnTo>
                  <a:lnTo>
                    <a:pt x="0" y="14"/>
                  </a:lnTo>
                  <a:lnTo>
                    <a:pt x="0" y="14"/>
                  </a:lnTo>
                  <a:lnTo>
                    <a:pt x="4" y="6"/>
                  </a:lnTo>
                  <a:lnTo>
                    <a:pt x="8" y="2"/>
                  </a:lnTo>
                  <a:lnTo>
                    <a:pt x="12" y="0"/>
                  </a:lnTo>
                  <a:lnTo>
                    <a:pt x="18" y="0"/>
                  </a:lnTo>
                  <a:lnTo>
                    <a:pt x="36" y="0"/>
                  </a:lnTo>
                  <a:lnTo>
                    <a:pt x="36" y="0"/>
                  </a:lnTo>
                  <a:lnTo>
                    <a:pt x="38" y="0"/>
                  </a:lnTo>
                  <a:lnTo>
                    <a:pt x="42" y="2"/>
                  </a:lnTo>
                  <a:lnTo>
                    <a:pt x="46" y="6"/>
                  </a:lnTo>
                  <a:lnTo>
                    <a:pt x="48" y="16"/>
                  </a:lnTo>
                  <a:lnTo>
                    <a:pt x="48" y="170"/>
                  </a:lnTo>
                  <a:lnTo>
                    <a:pt x="150" y="17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6" name="Freeform 56">
              <a:extLst>
                <a:ext uri="{FF2B5EF4-FFF2-40B4-BE49-F238E27FC236}">
                  <a16:creationId xmlns:a16="http://schemas.microsoft.com/office/drawing/2014/main" id="{112A402F-473F-3546-A214-71EFA88BBF3F}"/>
                </a:ext>
              </a:extLst>
            </p:cNvPr>
            <p:cNvSpPr>
              <a:spLocks/>
            </p:cNvSpPr>
            <p:nvPr/>
          </p:nvSpPr>
          <p:spPr bwMode="auto">
            <a:xfrm>
              <a:off x="3696" y="4456"/>
              <a:ext cx="8" cy="48"/>
            </a:xfrm>
            <a:custGeom>
              <a:avLst/>
              <a:gdLst>
                <a:gd name="T0" fmla="*/ 0 w 8"/>
                <a:gd name="T1" fmla="*/ 48 h 48"/>
                <a:gd name="T2" fmla="*/ 0 w 8"/>
                <a:gd name="T3" fmla="*/ 48 h 48"/>
                <a:gd name="T4" fmla="*/ 0 w 8"/>
                <a:gd name="T5" fmla="*/ 44 h 48"/>
                <a:gd name="T6" fmla="*/ 0 w 8"/>
                <a:gd name="T7" fmla="*/ 44 h 48"/>
                <a:gd name="T8" fmla="*/ 4 w 8"/>
                <a:gd name="T9" fmla="*/ 38 h 48"/>
                <a:gd name="T10" fmla="*/ 4 w 8"/>
                <a:gd name="T11" fmla="*/ 34 h 48"/>
                <a:gd name="T12" fmla="*/ 4 w 8"/>
                <a:gd name="T13" fmla="*/ 34 h 48"/>
                <a:gd name="T14" fmla="*/ 4 w 8"/>
                <a:gd name="T15" fmla="*/ 26 h 48"/>
                <a:gd name="T16" fmla="*/ 4 w 8"/>
                <a:gd name="T17" fmla="*/ 26 h 48"/>
                <a:gd name="T18" fmla="*/ 2 w 8"/>
                <a:gd name="T19" fmla="*/ 24 h 48"/>
                <a:gd name="T20" fmla="*/ 2 w 8"/>
                <a:gd name="T21" fmla="*/ 24 h 48"/>
                <a:gd name="T22" fmla="*/ 0 w 8"/>
                <a:gd name="T23" fmla="*/ 16 h 48"/>
                <a:gd name="T24" fmla="*/ 0 w 8"/>
                <a:gd name="T25" fmla="*/ 16 h 48"/>
                <a:gd name="T26" fmla="*/ 2 w 8"/>
                <a:gd name="T27" fmla="*/ 6 h 48"/>
                <a:gd name="T28" fmla="*/ 4 w 8"/>
                <a:gd name="T29" fmla="*/ 0 h 48"/>
                <a:gd name="T30" fmla="*/ 4 w 8"/>
                <a:gd name="T31" fmla="*/ 0 h 48"/>
                <a:gd name="T32" fmla="*/ 6 w 8"/>
                <a:gd name="T33" fmla="*/ 0 h 48"/>
                <a:gd name="T34" fmla="*/ 6 w 8"/>
                <a:gd name="T35" fmla="*/ 0 h 48"/>
                <a:gd name="T36" fmla="*/ 8 w 8"/>
                <a:gd name="T37" fmla="*/ 2 h 48"/>
                <a:gd name="T38" fmla="*/ 8 w 8"/>
                <a:gd name="T39" fmla="*/ 2 h 48"/>
                <a:gd name="T40" fmla="*/ 6 w 8"/>
                <a:gd name="T41" fmla="*/ 6 h 48"/>
                <a:gd name="T42" fmla="*/ 4 w 8"/>
                <a:gd name="T43" fmla="*/ 16 h 48"/>
                <a:gd name="T44" fmla="*/ 4 w 8"/>
                <a:gd name="T45" fmla="*/ 16 h 48"/>
                <a:gd name="T46" fmla="*/ 6 w 8"/>
                <a:gd name="T47" fmla="*/ 22 h 48"/>
                <a:gd name="T48" fmla="*/ 6 w 8"/>
                <a:gd name="T49" fmla="*/ 22 h 48"/>
                <a:gd name="T50" fmla="*/ 8 w 8"/>
                <a:gd name="T51" fmla="*/ 24 h 48"/>
                <a:gd name="T52" fmla="*/ 8 w 8"/>
                <a:gd name="T53" fmla="*/ 34 h 48"/>
                <a:gd name="T54" fmla="*/ 8 w 8"/>
                <a:gd name="T55" fmla="*/ 34 h 48"/>
                <a:gd name="T56" fmla="*/ 8 w 8"/>
                <a:gd name="T57" fmla="*/ 40 h 48"/>
                <a:gd name="T58" fmla="*/ 4 w 8"/>
                <a:gd name="T59" fmla="*/ 48 h 48"/>
                <a:gd name="T60" fmla="*/ 4 w 8"/>
                <a:gd name="T61" fmla="*/ 48 h 48"/>
                <a:gd name="T62" fmla="*/ 2 w 8"/>
                <a:gd name="T63" fmla="*/ 48 h 48"/>
                <a:gd name="T64" fmla="*/ 2 w 8"/>
                <a:gd name="T65" fmla="*/ 48 h 48"/>
                <a:gd name="T66" fmla="*/ 0 w 8"/>
                <a:gd name="T6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 h="48">
                  <a:moveTo>
                    <a:pt x="0" y="48"/>
                  </a:moveTo>
                  <a:lnTo>
                    <a:pt x="0" y="48"/>
                  </a:lnTo>
                  <a:lnTo>
                    <a:pt x="0" y="44"/>
                  </a:lnTo>
                  <a:lnTo>
                    <a:pt x="0" y="44"/>
                  </a:lnTo>
                  <a:lnTo>
                    <a:pt x="4" y="38"/>
                  </a:lnTo>
                  <a:lnTo>
                    <a:pt x="4" y="34"/>
                  </a:lnTo>
                  <a:lnTo>
                    <a:pt x="4" y="34"/>
                  </a:lnTo>
                  <a:lnTo>
                    <a:pt x="4" y="26"/>
                  </a:lnTo>
                  <a:lnTo>
                    <a:pt x="4" y="26"/>
                  </a:lnTo>
                  <a:lnTo>
                    <a:pt x="2" y="24"/>
                  </a:lnTo>
                  <a:lnTo>
                    <a:pt x="2" y="24"/>
                  </a:lnTo>
                  <a:lnTo>
                    <a:pt x="0" y="16"/>
                  </a:lnTo>
                  <a:lnTo>
                    <a:pt x="0" y="16"/>
                  </a:lnTo>
                  <a:lnTo>
                    <a:pt x="2" y="6"/>
                  </a:lnTo>
                  <a:lnTo>
                    <a:pt x="4" y="0"/>
                  </a:lnTo>
                  <a:lnTo>
                    <a:pt x="4" y="0"/>
                  </a:lnTo>
                  <a:lnTo>
                    <a:pt x="6" y="0"/>
                  </a:lnTo>
                  <a:lnTo>
                    <a:pt x="6" y="0"/>
                  </a:lnTo>
                  <a:lnTo>
                    <a:pt x="8" y="2"/>
                  </a:lnTo>
                  <a:lnTo>
                    <a:pt x="8" y="2"/>
                  </a:lnTo>
                  <a:lnTo>
                    <a:pt x="6" y="6"/>
                  </a:lnTo>
                  <a:lnTo>
                    <a:pt x="4" y="16"/>
                  </a:lnTo>
                  <a:lnTo>
                    <a:pt x="4" y="16"/>
                  </a:lnTo>
                  <a:lnTo>
                    <a:pt x="6" y="22"/>
                  </a:lnTo>
                  <a:lnTo>
                    <a:pt x="6" y="22"/>
                  </a:lnTo>
                  <a:lnTo>
                    <a:pt x="8" y="24"/>
                  </a:lnTo>
                  <a:lnTo>
                    <a:pt x="8" y="34"/>
                  </a:lnTo>
                  <a:lnTo>
                    <a:pt x="8" y="34"/>
                  </a:lnTo>
                  <a:lnTo>
                    <a:pt x="8" y="40"/>
                  </a:lnTo>
                  <a:lnTo>
                    <a:pt x="4" y="48"/>
                  </a:lnTo>
                  <a:lnTo>
                    <a:pt x="4" y="48"/>
                  </a:lnTo>
                  <a:lnTo>
                    <a:pt x="2" y="48"/>
                  </a:lnTo>
                  <a:lnTo>
                    <a:pt x="2" y="48"/>
                  </a:lnTo>
                  <a:lnTo>
                    <a:pt x="0" y="48"/>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7" name="Freeform 57">
              <a:extLst>
                <a:ext uri="{FF2B5EF4-FFF2-40B4-BE49-F238E27FC236}">
                  <a16:creationId xmlns:a16="http://schemas.microsoft.com/office/drawing/2014/main" id="{0C06C0A8-407C-2C4F-AB95-8BDF53592628}"/>
                </a:ext>
              </a:extLst>
            </p:cNvPr>
            <p:cNvSpPr>
              <a:spLocks/>
            </p:cNvSpPr>
            <p:nvPr/>
          </p:nvSpPr>
          <p:spPr bwMode="auto">
            <a:xfrm>
              <a:off x="3696" y="4456"/>
              <a:ext cx="8" cy="48"/>
            </a:xfrm>
            <a:custGeom>
              <a:avLst/>
              <a:gdLst>
                <a:gd name="T0" fmla="*/ 0 w 8"/>
                <a:gd name="T1" fmla="*/ 48 h 48"/>
                <a:gd name="T2" fmla="*/ 0 w 8"/>
                <a:gd name="T3" fmla="*/ 48 h 48"/>
                <a:gd name="T4" fmla="*/ 0 w 8"/>
                <a:gd name="T5" fmla="*/ 44 h 48"/>
                <a:gd name="T6" fmla="*/ 0 w 8"/>
                <a:gd name="T7" fmla="*/ 44 h 48"/>
                <a:gd name="T8" fmla="*/ 4 w 8"/>
                <a:gd name="T9" fmla="*/ 38 h 48"/>
                <a:gd name="T10" fmla="*/ 4 w 8"/>
                <a:gd name="T11" fmla="*/ 34 h 48"/>
                <a:gd name="T12" fmla="*/ 4 w 8"/>
                <a:gd name="T13" fmla="*/ 34 h 48"/>
                <a:gd name="T14" fmla="*/ 4 w 8"/>
                <a:gd name="T15" fmla="*/ 26 h 48"/>
                <a:gd name="T16" fmla="*/ 4 w 8"/>
                <a:gd name="T17" fmla="*/ 26 h 48"/>
                <a:gd name="T18" fmla="*/ 2 w 8"/>
                <a:gd name="T19" fmla="*/ 24 h 48"/>
                <a:gd name="T20" fmla="*/ 2 w 8"/>
                <a:gd name="T21" fmla="*/ 24 h 48"/>
                <a:gd name="T22" fmla="*/ 0 w 8"/>
                <a:gd name="T23" fmla="*/ 16 h 48"/>
                <a:gd name="T24" fmla="*/ 0 w 8"/>
                <a:gd name="T25" fmla="*/ 16 h 48"/>
                <a:gd name="T26" fmla="*/ 2 w 8"/>
                <a:gd name="T27" fmla="*/ 6 h 48"/>
                <a:gd name="T28" fmla="*/ 4 w 8"/>
                <a:gd name="T29" fmla="*/ 0 h 48"/>
                <a:gd name="T30" fmla="*/ 4 w 8"/>
                <a:gd name="T31" fmla="*/ 0 h 48"/>
                <a:gd name="T32" fmla="*/ 6 w 8"/>
                <a:gd name="T33" fmla="*/ 0 h 48"/>
                <a:gd name="T34" fmla="*/ 6 w 8"/>
                <a:gd name="T35" fmla="*/ 0 h 48"/>
                <a:gd name="T36" fmla="*/ 8 w 8"/>
                <a:gd name="T37" fmla="*/ 2 h 48"/>
                <a:gd name="T38" fmla="*/ 8 w 8"/>
                <a:gd name="T39" fmla="*/ 2 h 48"/>
                <a:gd name="T40" fmla="*/ 6 w 8"/>
                <a:gd name="T41" fmla="*/ 6 h 48"/>
                <a:gd name="T42" fmla="*/ 4 w 8"/>
                <a:gd name="T43" fmla="*/ 16 h 48"/>
                <a:gd name="T44" fmla="*/ 4 w 8"/>
                <a:gd name="T45" fmla="*/ 16 h 48"/>
                <a:gd name="T46" fmla="*/ 6 w 8"/>
                <a:gd name="T47" fmla="*/ 22 h 48"/>
                <a:gd name="T48" fmla="*/ 6 w 8"/>
                <a:gd name="T49" fmla="*/ 22 h 48"/>
                <a:gd name="T50" fmla="*/ 8 w 8"/>
                <a:gd name="T51" fmla="*/ 24 h 48"/>
                <a:gd name="T52" fmla="*/ 8 w 8"/>
                <a:gd name="T53" fmla="*/ 34 h 48"/>
                <a:gd name="T54" fmla="*/ 8 w 8"/>
                <a:gd name="T55" fmla="*/ 34 h 48"/>
                <a:gd name="T56" fmla="*/ 8 w 8"/>
                <a:gd name="T57" fmla="*/ 40 h 48"/>
                <a:gd name="T58" fmla="*/ 4 w 8"/>
                <a:gd name="T59" fmla="*/ 48 h 48"/>
                <a:gd name="T60" fmla="*/ 4 w 8"/>
                <a:gd name="T61" fmla="*/ 48 h 48"/>
                <a:gd name="T62" fmla="*/ 2 w 8"/>
                <a:gd name="T63" fmla="*/ 48 h 48"/>
                <a:gd name="T64" fmla="*/ 2 w 8"/>
                <a:gd name="T65" fmla="*/ 48 h 48"/>
                <a:gd name="T66" fmla="*/ 0 w 8"/>
                <a:gd name="T6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 h="48">
                  <a:moveTo>
                    <a:pt x="0" y="48"/>
                  </a:moveTo>
                  <a:lnTo>
                    <a:pt x="0" y="48"/>
                  </a:lnTo>
                  <a:lnTo>
                    <a:pt x="0" y="44"/>
                  </a:lnTo>
                  <a:lnTo>
                    <a:pt x="0" y="44"/>
                  </a:lnTo>
                  <a:lnTo>
                    <a:pt x="4" y="38"/>
                  </a:lnTo>
                  <a:lnTo>
                    <a:pt x="4" y="34"/>
                  </a:lnTo>
                  <a:lnTo>
                    <a:pt x="4" y="34"/>
                  </a:lnTo>
                  <a:lnTo>
                    <a:pt x="4" y="26"/>
                  </a:lnTo>
                  <a:lnTo>
                    <a:pt x="4" y="26"/>
                  </a:lnTo>
                  <a:lnTo>
                    <a:pt x="2" y="24"/>
                  </a:lnTo>
                  <a:lnTo>
                    <a:pt x="2" y="24"/>
                  </a:lnTo>
                  <a:lnTo>
                    <a:pt x="0" y="16"/>
                  </a:lnTo>
                  <a:lnTo>
                    <a:pt x="0" y="16"/>
                  </a:lnTo>
                  <a:lnTo>
                    <a:pt x="2" y="6"/>
                  </a:lnTo>
                  <a:lnTo>
                    <a:pt x="4" y="0"/>
                  </a:lnTo>
                  <a:lnTo>
                    <a:pt x="4" y="0"/>
                  </a:lnTo>
                  <a:lnTo>
                    <a:pt x="6" y="0"/>
                  </a:lnTo>
                  <a:lnTo>
                    <a:pt x="6" y="0"/>
                  </a:lnTo>
                  <a:lnTo>
                    <a:pt x="8" y="2"/>
                  </a:lnTo>
                  <a:lnTo>
                    <a:pt x="8" y="2"/>
                  </a:lnTo>
                  <a:lnTo>
                    <a:pt x="6" y="6"/>
                  </a:lnTo>
                  <a:lnTo>
                    <a:pt x="4" y="16"/>
                  </a:lnTo>
                  <a:lnTo>
                    <a:pt x="4" y="16"/>
                  </a:lnTo>
                  <a:lnTo>
                    <a:pt x="6" y="22"/>
                  </a:lnTo>
                  <a:lnTo>
                    <a:pt x="6" y="22"/>
                  </a:lnTo>
                  <a:lnTo>
                    <a:pt x="8" y="24"/>
                  </a:lnTo>
                  <a:lnTo>
                    <a:pt x="8" y="34"/>
                  </a:lnTo>
                  <a:lnTo>
                    <a:pt x="8" y="34"/>
                  </a:lnTo>
                  <a:lnTo>
                    <a:pt x="8" y="40"/>
                  </a:lnTo>
                  <a:lnTo>
                    <a:pt x="4" y="48"/>
                  </a:lnTo>
                  <a:lnTo>
                    <a:pt x="4" y="48"/>
                  </a:lnTo>
                  <a:lnTo>
                    <a:pt x="2" y="48"/>
                  </a:lnTo>
                  <a:lnTo>
                    <a:pt x="2" y="4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8" name="Freeform 58">
              <a:extLst>
                <a:ext uri="{FF2B5EF4-FFF2-40B4-BE49-F238E27FC236}">
                  <a16:creationId xmlns:a16="http://schemas.microsoft.com/office/drawing/2014/main" id="{84F9A64D-0B99-6E41-86B9-F40B9F3ABF87}"/>
                </a:ext>
              </a:extLst>
            </p:cNvPr>
            <p:cNvSpPr>
              <a:spLocks/>
            </p:cNvSpPr>
            <p:nvPr/>
          </p:nvSpPr>
          <p:spPr bwMode="auto">
            <a:xfrm>
              <a:off x="3714" y="4456"/>
              <a:ext cx="8" cy="48"/>
            </a:xfrm>
            <a:custGeom>
              <a:avLst/>
              <a:gdLst>
                <a:gd name="T0" fmla="*/ 0 w 8"/>
                <a:gd name="T1" fmla="*/ 48 h 48"/>
                <a:gd name="T2" fmla="*/ 0 w 8"/>
                <a:gd name="T3" fmla="*/ 48 h 48"/>
                <a:gd name="T4" fmla="*/ 0 w 8"/>
                <a:gd name="T5" fmla="*/ 46 h 48"/>
                <a:gd name="T6" fmla="*/ 0 w 8"/>
                <a:gd name="T7" fmla="*/ 44 h 48"/>
                <a:gd name="T8" fmla="*/ 0 w 8"/>
                <a:gd name="T9" fmla="*/ 44 h 48"/>
                <a:gd name="T10" fmla="*/ 4 w 8"/>
                <a:gd name="T11" fmla="*/ 38 h 48"/>
                <a:gd name="T12" fmla="*/ 4 w 8"/>
                <a:gd name="T13" fmla="*/ 34 h 48"/>
                <a:gd name="T14" fmla="*/ 4 w 8"/>
                <a:gd name="T15" fmla="*/ 34 h 48"/>
                <a:gd name="T16" fmla="*/ 4 w 8"/>
                <a:gd name="T17" fmla="*/ 26 h 48"/>
                <a:gd name="T18" fmla="*/ 4 w 8"/>
                <a:gd name="T19" fmla="*/ 26 h 48"/>
                <a:gd name="T20" fmla="*/ 2 w 8"/>
                <a:gd name="T21" fmla="*/ 24 h 48"/>
                <a:gd name="T22" fmla="*/ 2 w 8"/>
                <a:gd name="T23" fmla="*/ 24 h 48"/>
                <a:gd name="T24" fmla="*/ 0 w 8"/>
                <a:gd name="T25" fmla="*/ 16 h 48"/>
                <a:gd name="T26" fmla="*/ 0 w 8"/>
                <a:gd name="T27" fmla="*/ 16 h 48"/>
                <a:gd name="T28" fmla="*/ 2 w 8"/>
                <a:gd name="T29" fmla="*/ 6 h 48"/>
                <a:gd name="T30" fmla="*/ 4 w 8"/>
                <a:gd name="T31" fmla="*/ 0 h 48"/>
                <a:gd name="T32" fmla="*/ 4 w 8"/>
                <a:gd name="T33" fmla="*/ 0 h 48"/>
                <a:gd name="T34" fmla="*/ 6 w 8"/>
                <a:gd name="T35" fmla="*/ 0 h 48"/>
                <a:gd name="T36" fmla="*/ 6 w 8"/>
                <a:gd name="T37" fmla="*/ 0 h 48"/>
                <a:gd name="T38" fmla="*/ 6 w 8"/>
                <a:gd name="T39" fmla="*/ 2 h 48"/>
                <a:gd name="T40" fmla="*/ 6 w 8"/>
                <a:gd name="T41" fmla="*/ 2 h 48"/>
                <a:gd name="T42" fmla="*/ 6 w 8"/>
                <a:gd name="T43" fmla="*/ 6 h 48"/>
                <a:gd name="T44" fmla="*/ 4 w 8"/>
                <a:gd name="T45" fmla="*/ 16 h 48"/>
                <a:gd name="T46" fmla="*/ 4 w 8"/>
                <a:gd name="T47" fmla="*/ 16 h 48"/>
                <a:gd name="T48" fmla="*/ 4 w 8"/>
                <a:gd name="T49" fmla="*/ 22 h 48"/>
                <a:gd name="T50" fmla="*/ 4 w 8"/>
                <a:gd name="T51" fmla="*/ 22 h 48"/>
                <a:gd name="T52" fmla="*/ 6 w 8"/>
                <a:gd name="T53" fmla="*/ 24 h 48"/>
                <a:gd name="T54" fmla="*/ 8 w 8"/>
                <a:gd name="T55" fmla="*/ 34 h 48"/>
                <a:gd name="T56" fmla="*/ 8 w 8"/>
                <a:gd name="T57" fmla="*/ 34 h 48"/>
                <a:gd name="T58" fmla="*/ 8 w 8"/>
                <a:gd name="T59" fmla="*/ 40 h 48"/>
                <a:gd name="T60" fmla="*/ 4 w 8"/>
                <a:gd name="T61" fmla="*/ 48 h 48"/>
                <a:gd name="T62" fmla="*/ 4 w 8"/>
                <a:gd name="T63" fmla="*/ 48 h 48"/>
                <a:gd name="T64" fmla="*/ 2 w 8"/>
                <a:gd name="T65" fmla="*/ 48 h 48"/>
                <a:gd name="T66" fmla="*/ 2 w 8"/>
                <a:gd name="T67" fmla="*/ 48 h 48"/>
                <a:gd name="T68" fmla="*/ 0 w 8"/>
                <a:gd name="T6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48">
                  <a:moveTo>
                    <a:pt x="0" y="48"/>
                  </a:moveTo>
                  <a:lnTo>
                    <a:pt x="0" y="48"/>
                  </a:lnTo>
                  <a:lnTo>
                    <a:pt x="0" y="46"/>
                  </a:lnTo>
                  <a:lnTo>
                    <a:pt x="0" y="44"/>
                  </a:lnTo>
                  <a:lnTo>
                    <a:pt x="0" y="44"/>
                  </a:lnTo>
                  <a:lnTo>
                    <a:pt x="4" y="38"/>
                  </a:lnTo>
                  <a:lnTo>
                    <a:pt x="4" y="34"/>
                  </a:lnTo>
                  <a:lnTo>
                    <a:pt x="4" y="34"/>
                  </a:lnTo>
                  <a:lnTo>
                    <a:pt x="4" y="26"/>
                  </a:lnTo>
                  <a:lnTo>
                    <a:pt x="4" y="26"/>
                  </a:lnTo>
                  <a:lnTo>
                    <a:pt x="2" y="24"/>
                  </a:lnTo>
                  <a:lnTo>
                    <a:pt x="2" y="24"/>
                  </a:lnTo>
                  <a:lnTo>
                    <a:pt x="0" y="16"/>
                  </a:lnTo>
                  <a:lnTo>
                    <a:pt x="0" y="16"/>
                  </a:lnTo>
                  <a:lnTo>
                    <a:pt x="2" y="6"/>
                  </a:lnTo>
                  <a:lnTo>
                    <a:pt x="4" y="0"/>
                  </a:lnTo>
                  <a:lnTo>
                    <a:pt x="4" y="0"/>
                  </a:lnTo>
                  <a:lnTo>
                    <a:pt x="6" y="0"/>
                  </a:lnTo>
                  <a:lnTo>
                    <a:pt x="6" y="0"/>
                  </a:lnTo>
                  <a:lnTo>
                    <a:pt x="6" y="2"/>
                  </a:lnTo>
                  <a:lnTo>
                    <a:pt x="6" y="2"/>
                  </a:lnTo>
                  <a:lnTo>
                    <a:pt x="6" y="6"/>
                  </a:lnTo>
                  <a:lnTo>
                    <a:pt x="4" y="16"/>
                  </a:lnTo>
                  <a:lnTo>
                    <a:pt x="4" y="16"/>
                  </a:lnTo>
                  <a:lnTo>
                    <a:pt x="4" y="22"/>
                  </a:lnTo>
                  <a:lnTo>
                    <a:pt x="4" y="22"/>
                  </a:lnTo>
                  <a:lnTo>
                    <a:pt x="6" y="24"/>
                  </a:lnTo>
                  <a:lnTo>
                    <a:pt x="8" y="34"/>
                  </a:lnTo>
                  <a:lnTo>
                    <a:pt x="8" y="34"/>
                  </a:lnTo>
                  <a:lnTo>
                    <a:pt x="8" y="40"/>
                  </a:lnTo>
                  <a:lnTo>
                    <a:pt x="4" y="48"/>
                  </a:lnTo>
                  <a:lnTo>
                    <a:pt x="4" y="48"/>
                  </a:lnTo>
                  <a:lnTo>
                    <a:pt x="2" y="48"/>
                  </a:lnTo>
                  <a:lnTo>
                    <a:pt x="2" y="48"/>
                  </a:lnTo>
                  <a:lnTo>
                    <a:pt x="0" y="48"/>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9" name="Freeform 59">
              <a:extLst>
                <a:ext uri="{FF2B5EF4-FFF2-40B4-BE49-F238E27FC236}">
                  <a16:creationId xmlns:a16="http://schemas.microsoft.com/office/drawing/2014/main" id="{0E9D8F2B-D8B1-314F-8BB9-15409AD367F1}"/>
                </a:ext>
              </a:extLst>
            </p:cNvPr>
            <p:cNvSpPr>
              <a:spLocks/>
            </p:cNvSpPr>
            <p:nvPr/>
          </p:nvSpPr>
          <p:spPr bwMode="auto">
            <a:xfrm>
              <a:off x="3714" y="4456"/>
              <a:ext cx="8" cy="48"/>
            </a:xfrm>
            <a:custGeom>
              <a:avLst/>
              <a:gdLst>
                <a:gd name="T0" fmla="*/ 0 w 8"/>
                <a:gd name="T1" fmla="*/ 48 h 48"/>
                <a:gd name="T2" fmla="*/ 0 w 8"/>
                <a:gd name="T3" fmla="*/ 48 h 48"/>
                <a:gd name="T4" fmla="*/ 0 w 8"/>
                <a:gd name="T5" fmla="*/ 46 h 48"/>
                <a:gd name="T6" fmla="*/ 0 w 8"/>
                <a:gd name="T7" fmla="*/ 44 h 48"/>
                <a:gd name="T8" fmla="*/ 0 w 8"/>
                <a:gd name="T9" fmla="*/ 44 h 48"/>
                <a:gd name="T10" fmla="*/ 4 w 8"/>
                <a:gd name="T11" fmla="*/ 38 h 48"/>
                <a:gd name="T12" fmla="*/ 4 w 8"/>
                <a:gd name="T13" fmla="*/ 34 h 48"/>
                <a:gd name="T14" fmla="*/ 4 w 8"/>
                <a:gd name="T15" fmla="*/ 34 h 48"/>
                <a:gd name="T16" fmla="*/ 4 w 8"/>
                <a:gd name="T17" fmla="*/ 26 h 48"/>
                <a:gd name="T18" fmla="*/ 4 w 8"/>
                <a:gd name="T19" fmla="*/ 26 h 48"/>
                <a:gd name="T20" fmla="*/ 2 w 8"/>
                <a:gd name="T21" fmla="*/ 24 h 48"/>
                <a:gd name="T22" fmla="*/ 2 w 8"/>
                <a:gd name="T23" fmla="*/ 24 h 48"/>
                <a:gd name="T24" fmla="*/ 0 w 8"/>
                <a:gd name="T25" fmla="*/ 16 h 48"/>
                <a:gd name="T26" fmla="*/ 0 w 8"/>
                <a:gd name="T27" fmla="*/ 16 h 48"/>
                <a:gd name="T28" fmla="*/ 2 w 8"/>
                <a:gd name="T29" fmla="*/ 6 h 48"/>
                <a:gd name="T30" fmla="*/ 4 w 8"/>
                <a:gd name="T31" fmla="*/ 0 h 48"/>
                <a:gd name="T32" fmla="*/ 4 w 8"/>
                <a:gd name="T33" fmla="*/ 0 h 48"/>
                <a:gd name="T34" fmla="*/ 6 w 8"/>
                <a:gd name="T35" fmla="*/ 0 h 48"/>
                <a:gd name="T36" fmla="*/ 6 w 8"/>
                <a:gd name="T37" fmla="*/ 0 h 48"/>
                <a:gd name="T38" fmla="*/ 6 w 8"/>
                <a:gd name="T39" fmla="*/ 2 h 48"/>
                <a:gd name="T40" fmla="*/ 6 w 8"/>
                <a:gd name="T41" fmla="*/ 2 h 48"/>
                <a:gd name="T42" fmla="*/ 6 w 8"/>
                <a:gd name="T43" fmla="*/ 6 h 48"/>
                <a:gd name="T44" fmla="*/ 4 w 8"/>
                <a:gd name="T45" fmla="*/ 16 h 48"/>
                <a:gd name="T46" fmla="*/ 4 w 8"/>
                <a:gd name="T47" fmla="*/ 16 h 48"/>
                <a:gd name="T48" fmla="*/ 4 w 8"/>
                <a:gd name="T49" fmla="*/ 22 h 48"/>
                <a:gd name="T50" fmla="*/ 4 w 8"/>
                <a:gd name="T51" fmla="*/ 22 h 48"/>
                <a:gd name="T52" fmla="*/ 6 w 8"/>
                <a:gd name="T53" fmla="*/ 24 h 48"/>
                <a:gd name="T54" fmla="*/ 8 w 8"/>
                <a:gd name="T55" fmla="*/ 34 h 48"/>
                <a:gd name="T56" fmla="*/ 8 w 8"/>
                <a:gd name="T57" fmla="*/ 34 h 48"/>
                <a:gd name="T58" fmla="*/ 8 w 8"/>
                <a:gd name="T59" fmla="*/ 40 h 48"/>
                <a:gd name="T60" fmla="*/ 4 w 8"/>
                <a:gd name="T61" fmla="*/ 48 h 48"/>
                <a:gd name="T62" fmla="*/ 4 w 8"/>
                <a:gd name="T63" fmla="*/ 48 h 48"/>
                <a:gd name="T64" fmla="*/ 2 w 8"/>
                <a:gd name="T65" fmla="*/ 48 h 48"/>
                <a:gd name="T66" fmla="*/ 2 w 8"/>
                <a:gd name="T67" fmla="*/ 48 h 48"/>
                <a:gd name="T68" fmla="*/ 0 w 8"/>
                <a:gd name="T6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48">
                  <a:moveTo>
                    <a:pt x="0" y="48"/>
                  </a:moveTo>
                  <a:lnTo>
                    <a:pt x="0" y="48"/>
                  </a:lnTo>
                  <a:lnTo>
                    <a:pt x="0" y="46"/>
                  </a:lnTo>
                  <a:lnTo>
                    <a:pt x="0" y="44"/>
                  </a:lnTo>
                  <a:lnTo>
                    <a:pt x="0" y="44"/>
                  </a:lnTo>
                  <a:lnTo>
                    <a:pt x="4" y="38"/>
                  </a:lnTo>
                  <a:lnTo>
                    <a:pt x="4" y="34"/>
                  </a:lnTo>
                  <a:lnTo>
                    <a:pt x="4" y="34"/>
                  </a:lnTo>
                  <a:lnTo>
                    <a:pt x="4" y="26"/>
                  </a:lnTo>
                  <a:lnTo>
                    <a:pt x="4" y="26"/>
                  </a:lnTo>
                  <a:lnTo>
                    <a:pt x="2" y="24"/>
                  </a:lnTo>
                  <a:lnTo>
                    <a:pt x="2" y="24"/>
                  </a:lnTo>
                  <a:lnTo>
                    <a:pt x="0" y="16"/>
                  </a:lnTo>
                  <a:lnTo>
                    <a:pt x="0" y="16"/>
                  </a:lnTo>
                  <a:lnTo>
                    <a:pt x="2" y="6"/>
                  </a:lnTo>
                  <a:lnTo>
                    <a:pt x="4" y="0"/>
                  </a:lnTo>
                  <a:lnTo>
                    <a:pt x="4" y="0"/>
                  </a:lnTo>
                  <a:lnTo>
                    <a:pt x="6" y="0"/>
                  </a:lnTo>
                  <a:lnTo>
                    <a:pt x="6" y="0"/>
                  </a:lnTo>
                  <a:lnTo>
                    <a:pt x="6" y="2"/>
                  </a:lnTo>
                  <a:lnTo>
                    <a:pt x="6" y="2"/>
                  </a:lnTo>
                  <a:lnTo>
                    <a:pt x="6" y="6"/>
                  </a:lnTo>
                  <a:lnTo>
                    <a:pt x="4" y="16"/>
                  </a:lnTo>
                  <a:lnTo>
                    <a:pt x="4" y="16"/>
                  </a:lnTo>
                  <a:lnTo>
                    <a:pt x="4" y="22"/>
                  </a:lnTo>
                  <a:lnTo>
                    <a:pt x="4" y="22"/>
                  </a:lnTo>
                  <a:lnTo>
                    <a:pt x="6" y="24"/>
                  </a:lnTo>
                  <a:lnTo>
                    <a:pt x="8" y="34"/>
                  </a:lnTo>
                  <a:lnTo>
                    <a:pt x="8" y="34"/>
                  </a:lnTo>
                  <a:lnTo>
                    <a:pt x="8" y="40"/>
                  </a:lnTo>
                  <a:lnTo>
                    <a:pt x="4" y="48"/>
                  </a:lnTo>
                  <a:lnTo>
                    <a:pt x="4" y="48"/>
                  </a:lnTo>
                  <a:lnTo>
                    <a:pt x="2" y="48"/>
                  </a:lnTo>
                  <a:lnTo>
                    <a:pt x="2" y="4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0" name="Freeform 60">
              <a:extLst>
                <a:ext uri="{FF2B5EF4-FFF2-40B4-BE49-F238E27FC236}">
                  <a16:creationId xmlns:a16="http://schemas.microsoft.com/office/drawing/2014/main" id="{057AE623-BA46-4C44-9D72-1A4DF43C506B}"/>
                </a:ext>
              </a:extLst>
            </p:cNvPr>
            <p:cNvSpPr>
              <a:spLocks/>
            </p:cNvSpPr>
            <p:nvPr/>
          </p:nvSpPr>
          <p:spPr bwMode="auto">
            <a:xfrm>
              <a:off x="3732" y="4456"/>
              <a:ext cx="8" cy="48"/>
            </a:xfrm>
            <a:custGeom>
              <a:avLst/>
              <a:gdLst>
                <a:gd name="T0" fmla="*/ 0 w 8"/>
                <a:gd name="T1" fmla="*/ 48 h 48"/>
                <a:gd name="T2" fmla="*/ 0 w 8"/>
                <a:gd name="T3" fmla="*/ 48 h 48"/>
                <a:gd name="T4" fmla="*/ 0 w 8"/>
                <a:gd name="T5" fmla="*/ 44 h 48"/>
                <a:gd name="T6" fmla="*/ 0 w 8"/>
                <a:gd name="T7" fmla="*/ 44 h 48"/>
                <a:gd name="T8" fmla="*/ 4 w 8"/>
                <a:gd name="T9" fmla="*/ 38 h 48"/>
                <a:gd name="T10" fmla="*/ 4 w 8"/>
                <a:gd name="T11" fmla="*/ 34 h 48"/>
                <a:gd name="T12" fmla="*/ 4 w 8"/>
                <a:gd name="T13" fmla="*/ 34 h 48"/>
                <a:gd name="T14" fmla="*/ 4 w 8"/>
                <a:gd name="T15" fmla="*/ 26 h 48"/>
                <a:gd name="T16" fmla="*/ 4 w 8"/>
                <a:gd name="T17" fmla="*/ 26 h 48"/>
                <a:gd name="T18" fmla="*/ 2 w 8"/>
                <a:gd name="T19" fmla="*/ 24 h 48"/>
                <a:gd name="T20" fmla="*/ 2 w 8"/>
                <a:gd name="T21" fmla="*/ 24 h 48"/>
                <a:gd name="T22" fmla="*/ 0 w 8"/>
                <a:gd name="T23" fmla="*/ 16 h 48"/>
                <a:gd name="T24" fmla="*/ 0 w 8"/>
                <a:gd name="T25" fmla="*/ 16 h 48"/>
                <a:gd name="T26" fmla="*/ 2 w 8"/>
                <a:gd name="T27" fmla="*/ 6 h 48"/>
                <a:gd name="T28" fmla="*/ 4 w 8"/>
                <a:gd name="T29" fmla="*/ 0 h 48"/>
                <a:gd name="T30" fmla="*/ 4 w 8"/>
                <a:gd name="T31" fmla="*/ 0 h 48"/>
                <a:gd name="T32" fmla="*/ 6 w 8"/>
                <a:gd name="T33" fmla="*/ 0 h 48"/>
                <a:gd name="T34" fmla="*/ 6 w 8"/>
                <a:gd name="T35" fmla="*/ 0 h 48"/>
                <a:gd name="T36" fmla="*/ 8 w 8"/>
                <a:gd name="T37" fmla="*/ 2 h 48"/>
                <a:gd name="T38" fmla="*/ 8 w 8"/>
                <a:gd name="T39" fmla="*/ 2 h 48"/>
                <a:gd name="T40" fmla="*/ 6 w 8"/>
                <a:gd name="T41" fmla="*/ 6 h 48"/>
                <a:gd name="T42" fmla="*/ 4 w 8"/>
                <a:gd name="T43" fmla="*/ 16 h 48"/>
                <a:gd name="T44" fmla="*/ 4 w 8"/>
                <a:gd name="T45" fmla="*/ 16 h 48"/>
                <a:gd name="T46" fmla="*/ 6 w 8"/>
                <a:gd name="T47" fmla="*/ 22 h 48"/>
                <a:gd name="T48" fmla="*/ 6 w 8"/>
                <a:gd name="T49" fmla="*/ 22 h 48"/>
                <a:gd name="T50" fmla="*/ 6 w 8"/>
                <a:gd name="T51" fmla="*/ 24 h 48"/>
                <a:gd name="T52" fmla="*/ 8 w 8"/>
                <a:gd name="T53" fmla="*/ 34 h 48"/>
                <a:gd name="T54" fmla="*/ 8 w 8"/>
                <a:gd name="T55" fmla="*/ 34 h 48"/>
                <a:gd name="T56" fmla="*/ 8 w 8"/>
                <a:gd name="T57" fmla="*/ 40 h 48"/>
                <a:gd name="T58" fmla="*/ 4 w 8"/>
                <a:gd name="T59" fmla="*/ 48 h 48"/>
                <a:gd name="T60" fmla="*/ 4 w 8"/>
                <a:gd name="T61" fmla="*/ 48 h 48"/>
                <a:gd name="T62" fmla="*/ 2 w 8"/>
                <a:gd name="T63" fmla="*/ 48 h 48"/>
                <a:gd name="T64" fmla="*/ 2 w 8"/>
                <a:gd name="T65" fmla="*/ 48 h 48"/>
                <a:gd name="T66" fmla="*/ 0 w 8"/>
                <a:gd name="T6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 h="48">
                  <a:moveTo>
                    <a:pt x="0" y="48"/>
                  </a:moveTo>
                  <a:lnTo>
                    <a:pt x="0" y="48"/>
                  </a:lnTo>
                  <a:lnTo>
                    <a:pt x="0" y="44"/>
                  </a:lnTo>
                  <a:lnTo>
                    <a:pt x="0" y="44"/>
                  </a:lnTo>
                  <a:lnTo>
                    <a:pt x="4" y="38"/>
                  </a:lnTo>
                  <a:lnTo>
                    <a:pt x="4" y="34"/>
                  </a:lnTo>
                  <a:lnTo>
                    <a:pt x="4" y="34"/>
                  </a:lnTo>
                  <a:lnTo>
                    <a:pt x="4" y="26"/>
                  </a:lnTo>
                  <a:lnTo>
                    <a:pt x="4" y="26"/>
                  </a:lnTo>
                  <a:lnTo>
                    <a:pt x="2" y="24"/>
                  </a:lnTo>
                  <a:lnTo>
                    <a:pt x="2" y="24"/>
                  </a:lnTo>
                  <a:lnTo>
                    <a:pt x="0" y="16"/>
                  </a:lnTo>
                  <a:lnTo>
                    <a:pt x="0" y="16"/>
                  </a:lnTo>
                  <a:lnTo>
                    <a:pt x="2" y="6"/>
                  </a:lnTo>
                  <a:lnTo>
                    <a:pt x="4" y="0"/>
                  </a:lnTo>
                  <a:lnTo>
                    <a:pt x="4" y="0"/>
                  </a:lnTo>
                  <a:lnTo>
                    <a:pt x="6" y="0"/>
                  </a:lnTo>
                  <a:lnTo>
                    <a:pt x="6" y="0"/>
                  </a:lnTo>
                  <a:lnTo>
                    <a:pt x="8" y="2"/>
                  </a:lnTo>
                  <a:lnTo>
                    <a:pt x="8" y="2"/>
                  </a:lnTo>
                  <a:lnTo>
                    <a:pt x="6" y="6"/>
                  </a:lnTo>
                  <a:lnTo>
                    <a:pt x="4" y="16"/>
                  </a:lnTo>
                  <a:lnTo>
                    <a:pt x="4" y="16"/>
                  </a:lnTo>
                  <a:lnTo>
                    <a:pt x="6" y="22"/>
                  </a:lnTo>
                  <a:lnTo>
                    <a:pt x="6" y="22"/>
                  </a:lnTo>
                  <a:lnTo>
                    <a:pt x="6" y="24"/>
                  </a:lnTo>
                  <a:lnTo>
                    <a:pt x="8" y="34"/>
                  </a:lnTo>
                  <a:lnTo>
                    <a:pt x="8" y="34"/>
                  </a:lnTo>
                  <a:lnTo>
                    <a:pt x="8" y="40"/>
                  </a:lnTo>
                  <a:lnTo>
                    <a:pt x="4" y="48"/>
                  </a:lnTo>
                  <a:lnTo>
                    <a:pt x="4" y="48"/>
                  </a:lnTo>
                  <a:lnTo>
                    <a:pt x="2" y="48"/>
                  </a:lnTo>
                  <a:lnTo>
                    <a:pt x="2" y="48"/>
                  </a:lnTo>
                  <a:lnTo>
                    <a:pt x="0" y="48"/>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1" name="Freeform 61">
              <a:extLst>
                <a:ext uri="{FF2B5EF4-FFF2-40B4-BE49-F238E27FC236}">
                  <a16:creationId xmlns:a16="http://schemas.microsoft.com/office/drawing/2014/main" id="{F9001CA3-3F1C-8A42-AFF6-CC1D0D2DE692}"/>
                </a:ext>
              </a:extLst>
            </p:cNvPr>
            <p:cNvSpPr>
              <a:spLocks/>
            </p:cNvSpPr>
            <p:nvPr/>
          </p:nvSpPr>
          <p:spPr bwMode="auto">
            <a:xfrm>
              <a:off x="3732" y="4456"/>
              <a:ext cx="8" cy="48"/>
            </a:xfrm>
            <a:custGeom>
              <a:avLst/>
              <a:gdLst>
                <a:gd name="T0" fmla="*/ 0 w 8"/>
                <a:gd name="T1" fmla="*/ 48 h 48"/>
                <a:gd name="T2" fmla="*/ 0 w 8"/>
                <a:gd name="T3" fmla="*/ 48 h 48"/>
                <a:gd name="T4" fmla="*/ 0 w 8"/>
                <a:gd name="T5" fmla="*/ 44 h 48"/>
                <a:gd name="T6" fmla="*/ 0 w 8"/>
                <a:gd name="T7" fmla="*/ 44 h 48"/>
                <a:gd name="T8" fmla="*/ 4 w 8"/>
                <a:gd name="T9" fmla="*/ 38 h 48"/>
                <a:gd name="T10" fmla="*/ 4 w 8"/>
                <a:gd name="T11" fmla="*/ 34 h 48"/>
                <a:gd name="T12" fmla="*/ 4 w 8"/>
                <a:gd name="T13" fmla="*/ 34 h 48"/>
                <a:gd name="T14" fmla="*/ 4 w 8"/>
                <a:gd name="T15" fmla="*/ 26 h 48"/>
                <a:gd name="T16" fmla="*/ 4 w 8"/>
                <a:gd name="T17" fmla="*/ 26 h 48"/>
                <a:gd name="T18" fmla="*/ 2 w 8"/>
                <a:gd name="T19" fmla="*/ 24 h 48"/>
                <a:gd name="T20" fmla="*/ 2 w 8"/>
                <a:gd name="T21" fmla="*/ 24 h 48"/>
                <a:gd name="T22" fmla="*/ 0 w 8"/>
                <a:gd name="T23" fmla="*/ 16 h 48"/>
                <a:gd name="T24" fmla="*/ 0 w 8"/>
                <a:gd name="T25" fmla="*/ 16 h 48"/>
                <a:gd name="T26" fmla="*/ 2 w 8"/>
                <a:gd name="T27" fmla="*/ 6 h 48"/>
                <a:gd name="T28" fmla="*/ 4 w 8"/>
                <a:gd name="T29" fmla="*/ 0 h 48"/>
                <a:gd name="T30" fmla="*/ 4 w 8"/>
                <a:gd name="T31" fmla="*/ 0 h 48"/>
                <a:gd name="T32" fmla="*/ 6 w 8"/>
                <a:gd name="T33" fmla="*/ 0 h 48"/>
                <a:gd name="T34" fmla="*/ 6 w 8"/>
                <a:gd name="T35" fmla="*/ 0 h 48"/>
                <a:gd name="T36" fmla="*/ 8 w 8"/>
                <a:gd name="T37" fmla="*/ 2 h 48"/>
                <a:gd name="T38" fmla="*/ 8 w 8"/>
                <a:gd name="T39" fmla="*/ 2 h 48"/>
                <a:gd name="T40" fmla="*/ 6 w 8"/>
                <a:gd name="T41" fmla="*/ 6 h 48"/>
                <a:gd name="T42" fmla="*/ 4 w 8"/>
                <a:gd name="T43" fmla="*/ 16 h 48"/>
                <a:gd name="T44" fmla="*/ 4 w 8"/>
                <a:gd name="T45" fmla="*/ 16 h 48"/>
                <a:gd name="T46" fmla="*/ 6 w 8"/>
                <a:gd name="T47" fmla="*/ 22 h 48"/>
                <a:gd name="T48" fmla="*/ 6 w 8"/>
                <a:gd name="T49" fmla="*/ 22 h 48"/>
                <a:gd name="T50" fmla="*/ 6 w 8"/>
                <a:gd name="T51" fmla="*/ 24 h 48"/>
                <a:gd name="T52" fmla="*/ 8 w 8"/>
                <a:gd name="T53" fmla="*/ 34 h 48"/>
                <a:gd name="T54" fmla="*/ 8 w 8"/>
                <a:gd name="T55" fmla="*/ 34 h 48"/>
                <a:gd name="T56" fmla="*/ 8 w 8"/>
                <a:gd name="T57" fmla="*/ 40 h 48"/>
                <a:gd name="T58" fmla="*/ 4 w 8"/>
                <a:gd name="T59" fmla="*/ 48 h 48"/>
                <a:gd name="T60" fmla="*/ 4 w 8"/>
                <a:gd name="T61" fmla="*/ 48 h 48"/>
                <a:gd name="T62" fmla="*/ 2 w 8"/>
                <a:gd name="T63" fmla="*/ 48 h 48"/>
                <a:gd name="T64" fmla="*/ 2 w 8"/>
                <a:gd name="T65" fmla="*/ 48 h 48"/>
                <a:gd name="T66" fmla="*/ 0 w 8"/>
                <a:gd name="T6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 h="48">
                  <a:moveTo>
                    <a:pt x="0" y="48"/>
                  </a:moveTo>
                  <a:lnTo>
                    <a:pt x="0" y="48"/>
                  </a:lnTo>
                  <a:lnTo>
                    <a:pt x="0" y="44"/>
                  </a:lnTo>
                  <a:lnTo>
                    <a:pt x="0" y="44"/>
                  </a:lnTo>
                  <a:lnTo>
                    <a:pt x="4" y="38"/>
                  </a:lnTo>
                  <a:lnTo>
                    <a:pt x="4" y="34"/>
                  </a:lnTo>
                  <a:lnTo>
                    <a:pt x="4" y="34"/>
                  </a:lnTo>
                  <a:lnTo>
                    <a:pt x="4" y="26"/>
                  </a:lnTo>
                  <a:lnTo>
                    <a:pt x="4" y="26"/>
                  </a:lnTo>
                  <a:lnTo>
                    <a:pt x="2" y="24"/>
                  </a:lnTo>
                  <a:lnTo>
                    <a:pt x="2" y="24"/>
                  </a:lnTo>
                  <a:lnTo>
                    <a:pt x="0" y="16"/>
                  </a:lnTo>
                  <a:lnTo>
                    <a:pt x="0" y="16"/>
                  </a:lnTo>
                  <a:lnTo>
                    <a:pt x="2" y="6"/>
                  </a:lnTo>
                  <a:lnTo>
                    <a:pt x="4" y="0"/>
                  </a:lnTo>
                  <a:lnTo>
                    <a:pt x="4" y="0"/>
                  </a:lnTo>
                  <a:lnTo>
                    <a:pt x="6" y="0"/>
                  </a:lnTo>
                  <a:lnTo>
                    <a:pt x="6" y="0"/>
                  </a:lnTo>
                  <a:lnTo>
                    <a:pt x="8" y="2"/>
                  </a:lnTo>
                  <a:lnTo>
                    <a:pt x="8" y="2"/>
                  </a:lnTo>
                  <a:lnTo>
                    <a:pt x="6" y="6"/>
                  </a:lnTo>
                  <a:lnTo>
                    <a:pt x="4" y="16"/>
                  </a:lnTo>
                  <a:lnTo>
                    <a:pt x="4" y="16"/>
                  </a:lnTo>
                  <a:lnTo>
                    <a:pt x="6" y="22"/>
                  </a:lnTo>
                  <a:lnTo>
                    <a:pt x="6" y="22"/>
                  </a:lnTo>
                  <a:lnTo>
                    <a:pt x="6" y="24"/>
                  </a:lnTo>
                  <a:lnTo>
                    <a:pt x="8" y="34"/>
                  </a:lnTo>
                  <a:lnTo>
                    <a:pt x="8" y="34"/>
                  </a:lnTo>
                  <a:lnTo>
                    <a:pt x="8" y="40"/>
                  </a:lnTo>
                  <a:lnTo>
                    <a:pt x="4" y="48"/>
                  </a:lnTo>
                  <a:lnTo>
                    <a:pt x="4" y="48"/>
                  </a:lnTo>
                  <a:lnTo>
                    <a:pt x="2" y="48"/>
                  </a:lnTo>
                  <a:lnTo>
                    <a:pt x="2" y="4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2" name="Freeform 62">
              <a:extLst>
                <a:ext uri="{FF2B5EF4-FFF2-40B4-BE49-F238E27FC236}">
                  <a16:creationId xmlns:a16="http://schemas.microsoft.com/office/drawing/2014/main" id="{39CCCDF2-EDCA-E14C-9189-1C3CF256D977}"/>
                </a:ext>
              </a:extLst>
            </p:cNvPr>
            <p:cNvSpPr>
              <a:spLocks/>
            </p:cNvSpPr>
            <p:nvPr/>
          </p:nvSpPr>
          <p:spPr bwMode="auto">
            <a:xfrm>
              <a:off x="3730" y="4638"/>
              <a:ext cx="128" cy="78"/>
            </a:xfrm>
            <a:custGeom>
              <a:avLst/>
              <a:gdLst>
                <a:gd name="T0" fmla="*/ 8 w 128"/>
                <a:gd name="T1" fmla="*/ 2 h 78"/>
                <a:gd name="T2" fmla="*/ 8 w 128"/>
                <a:gd name="T3" fmla="*/ 2 h 78"/>
                <a:gd name="T4" fmla="*/ 4 w 128"/>
                <a:gd name="T5" fmla="*/ 6 h 78"/>
                <a:gd name="T6" fmla="*/ 0 w 128"/>
                <a:gd name="T7" fmla="*/ 12 h 78"/>
                <a:gd name="T8" fmla="*/ 0 w 128"/>
                <a:gd name="T9" fmla="*/ 12 h 78"/>
                <a:gd name="T10" fmla="*/ 0 w 128"/>
                <a:gd name="T11" fmla="*/ 16 h 78"/>
                <a:gd name="T12" fmla="*/ 2 w 128"/>
                <a:gd name="T13" fmla="*/ 20 h 78"/>
                <a:gd name="T14" fmla="*/ 4 w 128"/>
                <a:gd name="T15" fmla="*/ 24 h 78"/>
                <a:gd name="T16" fmla="*/ 4 w 128"/>
                <a:gd name="T17" fmla="*/ 24 h 78"/>
                <a:gd name="T18" fmla="*/ 10 w 128"/>
                <a:gd name="T19" fmla="*/ 32 h 78"/>
                <a:gd name="T20" fmla="*/ 16 w 128"/>
                <a:gd name="T21" fmla="*/ 40 h 78"/>
                <a:gd name="T22" fmla="*/ 26 w 128"/>
                <a:gd name="T23" fmla="*/ 50 h 78"/>
                <a:gd name="T24" fmla="*/ 38 w 128"/>
                <a:gd name="T25" fmla="*/ 60 h 78"/>
                <a:gd name="T26" fmla="*/ 54 w 128"/>
                <a:gd name="T27" fmla="*/ 68 h 78"/>
                <a:gd name="T28" fmla="*/ 70 w 128"/>
                <a:gd name="T29" fmla="*/ 76 h 78"/>
                <a:gd name="T30" fmla="*/ 88 w 128"/>
                <a:gd name="T31" fmla="*/ 78 h 78"/>
                <a:gd name="T32" fmla="*/ 88 w 128"/>
                <a:gd name="T33" fmla="*/ 78 h 78"/>
                <a:gd name="T34" fmla="*/ 104 w 128"/>
                <a:gd name="T35" fmla="*/ 78 h 78"/>
                <a:gd name="T36" fmla="*/ 116 w 128"/>
                <a:gd name="T37" fmla="*/ 76 h 78"/>
                <a:gd name="T38" fmla="*/ 120 w 128"/>
                <a:gd name="T39" fmla="*/ 74 h 78"/>
                <a:gd name="T40" fmla="*/ 126 w 128"/>
                <a:gd name="T41" fmla="*/ 72 h 78"/>
                <a:gd name="T42" fmla="*/ 126 w 128"/>
                <a:gd name="T43" fmla="*/ 72 h 78"/>
                <a:gd name="T44" fmla="*/ 128 w 128"/>
                <a:gd name="T45" fmla="*/ 68 h 78"/>
                <a:gd name="T46" fmla="*/ 128 w 128"/>
                <a:gd name="T47" fmla="*/ 64 h 78"/>
                <a:gd name="T48" fmla="*/ 128 w 128"/>
                <a:gd name="T49" fmla="*/ 58 h 78"/>
                <a:gd name="T50" fmla="*/ 128 w 128"/>
                <a:gd name="T51" fmla="*/ 58 h 78"/>
                <a:gd name="T52" fmla="*/ 124 w 128"/>
                <a:gd name="T53" fmla="*/ 54 h 78"/>
                <a:gd name="T54" fmla="*/ 120 w 128"/>
                <a:gd name="T55" fmla="*/ 52 h 78"/>
                <a:gd name="T56" fmla="*/ 112 w 128"/>
                <a:gd name="T57" fmla="*/ 50 h 78"/>
                <a:gd name="T58" fmla="*/ 112 w 128"/>
                <a:gd name="T59" fmla="*/ 50 h 78"/>
                <a:gd name="T60" fmla="*/ 108 w 128"/>
                <a:gd name="T61" fmla="*/ 52 h 78"/>
                <a:gd name="T62" fmla="*/ 96 w 128"/>
                <a:gd name="T63" fmla="*/ 52 h 78"/>
                <a:gd name="T64" fmla="*/ 80 w 128"/>
                <a:gd name="T65" fmla="*/ 50 h 78"/>
                <a:gd name="T66" fmla="*/ 72 w 128"/>
                <a:gd name="T67" fmla="*/ 48 h 78"/>
                <a:gd name="T68" fmla="*/ 64 w 128"/>
                <a:gd name="T69" fmla="*/ 44 h 78"/>
                <a:gd name="T70" fmla="*/ 64 w 128"/>
                <a:gd name="T71" fmla="*/ 44 h 78"/>
                <a:gd name="T72" fmla="*/ 58 w 128"/>
                <a:gd name="T73" fmla="*/ 40 h 78"/>
                <a:gd name="T74" fmla="*/ 48 w 128"/>
                <a:gd name="T75" fmla="*/ 34 h 78"/>
                <a:gd name="T76" fmla="*/ 38 w 128"/>
                <a:gd name="T77" fmla="*/ 24 h 78"/>
                <a:gd name="T78" fmla="*/ 22 w 128"/>
                <a:gd name="T79" fmla="*/ 4 h 78"/>
                <a:gd name="T80" fmla="*/ 22 w 128"/>
                <a:gd name="T81" fmla="*/ 4 h 78"/>
                <a:gd name="T82" fmla="*/ 18 w 128"/>
                <a:gd name="T83" fmla="*/ 0 h 78"/>
                <a:gd name="T84" fmla="*/ 14 w 128"/>
                <a:gd name="T85" fmla="*/ 0 h 78"/>
                <a:gd name="T86" fmla="*/ 8 w 128"/>
                <a:gd name="T8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78">
                  <a:moveTo>
                    <a:pt x="8" y="2"/>
                  </a:moveTo>
                  <a:lnTo>
                    <a:pt x="8" y="2"/>
                  </a:lnTo>
                  <a:lnTo>
                    <a:pt x="4" y="6"/>
                  </a:lnTo>
                  <a:lnTo>
                    <a:pt x="0" y="12"/>
                  </a:lnTo>
                  <a:lnTo>
                    <a:pt x="0" y="12"/>
                  </a:lnTo>
                  <a:lnTo>
                    <a:pt x="0" y="16"/>
                  </a:lnTo>
                  <a:lnTo>
                    <a:pt x="2" y="20"/>
                  </a:lnTo>
                  <a:lnTo>
                    <a:pt x="4" y="24"/>
                  </a:lnTo>
                  <a:lnTo>
                    <a:pt x="4" y="24"/>
                  </a:lnTo>
                  <a:lnTo>
                    <a:pt x="10" y="32"/>
                  </a:lnTo>
                  <a:lnTo>
                    <a:pt x="16" y="40"/>
                  </a:lnTo>
                  <a:lnTo>
                    <a:pt x="26" y="50"/>
                  </a:lnTo>
                  <a:lnTo>
                    <a:pt x="38" y="60"/>
                  </a:lnTo>
                  <a:lnTo>
                    <a:pt x="54" y="68"/>
                  </a:lnTo>
                  <a:lnTo>
                    <a:pt x="70" y="76"/>
                  </a:lnTo>
                  <a:lnTo>
                    <a:pt x="88" y="78"/>
                  </a:lnTo>
                  <a:lnTo>
                    <a:pt x="88" y="78"/>
                  </a:lnTo>
                  <a:lnTo>
                    <a:pt x="104" y="78"/>
                  </a:lnTo>
                  <a:lnTo>
                    <a:pt x="116" y="76"/>
                  </a:lnTo>
                  <a:lnTo>
                    <a:pt x="120" y="74"/>
                  </a:lnTo>
                  <a:lnTo>
                    <a:pt x="126" y="72"/>
                  </a:lnTo>
                  <a:lnTo>
                    <a:pt x="126" y="72"/>
                  </a:lnTo>
                  <a:lnTo>
                    <a:pt x="128" y="68"/>
                  </a:lnTo>
                  <a:lnTo>
                    <a:pt x="128" y="64"/>
                  </a:lnTo>
                  <a:lnTo>
                    <a:pt x="128" y="58"/>
                  </a:lnTo>
                  <a:lnTo>
                    <a:pt x="128" y="58"/>
                  </a:lnTo>
                  <a:lnTo>
                    <a:pt x="124" y="54"/>
                  </a:lnTo>
                  <a:lnTo>
                    <a:pt x="120" y="52"/>
                  </a:lnTo>
                  <a:lnTo>
                    <a:pt x="112" y="50"/>
                  </a:lnTo>
                  <a:lnTo>
                    <a:pt x="112" y="50"/>
                  </a:lnTo>
                  <a:lnTo>
                    <a:pt x="108" y="52"/>
                  </a:lnTo>
                  <a:lnTo>
                    <a:pt x="96" y="52"/>
                  </a:lnTo>
                  <a:lnTo>
                    <a:pt x="80" y="50"/>
                  </a:lnTo>
                  <a:lnTo>
                    <a:pt x="72" y="48"/>
                  </a:lnTo>
                  <a:lnTo>
                    <a:pt x="64" y="44"/>
                  </a:lnTo>
                  <a:lnTo>
                    <a:pt x="64" y="44"/>
                  </a:lnTo>
                  <a:lnTo>
                    <a:pt x="58" y="40"/>
                  </a:lnTo>
                  <a:lnTo>
                    <a:pt x="48" y="34"/>
                  </a:lnTo>
                  <a:lnTo>
                    <a:pt x="38" y="24"/>
                  </a:lnTo>
                  <a:lnTo>
                    <a:pt x="22" y="4"/>
                  </a:lnTo>
                  <a:lnTo>
                    <a:pt x="22" y="4"/>
                  </a:lnTo>
                  <a:lnTo>
                    <a:pt x="18" y="0"/>
                  </a:lnTo>
                  <a:lnTo>
                    <a:pt x="14" y="0"/>
                  </a:lnTo>
                  <a:lnTo>
                    <a:pt x="8" y="2"/>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3" name="Freeform 63">
              <a:extLst>
                <a:ext uri="{FF2B5EF4-FFF2-40B4-BE49-F238E27FC236}">
                  <a16:creationId xmlns:a16="http://schemas.microsoft.com/office/drawing/2014/main" id="{F4C220DB-15C8-CD4B-8B68-0188A48D7B6D}"/>
                </a:ext>
              </a:extLst>
            </p:cNvPr>
            <p:cNvSpPr>
              <a:spLocks/>
            </p:cNvSpPr>
            <p:nvPr/>
          </p:nvSpPr>
          <p:spPr bwMode="auto">
            <a:xfrm>
              <a:off x="3730" y="4638"/>
              <a:ext cx="128" cy="78"/>
            </a:xfrm>
            <a:custGeom>
              <a:avLst/>
              <a:gdLst>
                <a:gd name="T0" fmla="*/ 8 w 128"/>
                <a:gd name="T1" fmla="*/ 2 h 78"/>
                <a:gd name="T2" fmla="*/ 8 w 128"/>
                <a:gd name="T3" fmla="*/ 2 h 78"/>
                <a:gd name="T4" fmla="*/ 4 w 128"/>
                <a:gd name="T5" fmla="*/ 6 h 78"/>
                <a:gd name="T6" fmla="*/ 0 w 128"/>
                <a:gd name="T7" fmla="*/ 12 h 78"/>
                <a:gd name="T8" fmla="*/ 0 w 128"/>
                <a:gd name="T9" fmla="*/ 12 h 78"/>
                <a:gd name="T10" fmla="*/ 0 w 128"/>
                <a:gd name="T11" fmla="*/ 16 h 78"/>
                <a:gd name="T12" fmla="*/ 2 w 128"/>
                <a:gd name="T13" fmla="*/ 20 h 78"/>
                <a:gd name="T14" fmla="*/ 4 w 128"/>
                <a:gd name="T15" fmla="*/ 24 h 78"/>
                <a:gd name="T16" fmla="*/ 4 w 128"/>
                <a:gd name="T17" fmla="*/ 24 h 78"/>
                <a:gd name="T18" fmla="*/ 10 w 128"/>
                <a:gd name="T19" fmla="*/ 32 h 78"/>
                <a:gd name="T20" fmla="*/ 16 w 128"/>
                <a:gd name="T21" fmla="*/ 40 h 78"/>
                <a:gd name="T22" fmla="*/ 26 w 128"/>
                <a:gd name="T23" fmla="*/ 50 h 78"/>
                <a:gd name="T24" fmla="*/ 38 w 128"/>
                <a:gd name="T25" fmla="*/ 60 h 78"/>
                <a:gd name="T26" fmla="*/ 54 w 128"/>
                <a:gd name="T27" fmla="*/ 68 h 78"/>
                <a:gd name="T28" fmla="*/ 70 w 128"/>
                <a:gd name="T29" fmla="*/ 76 h 78"/>
                <a:gd name="T30" fmla="*/ 88 w 128"/>
                <a:gd name="T31" fmla="*/ 78 h 78"/>
                <a:gd name="T32" fmla="*/ 88 w 128"/>
                <a:gd name="T33" fmla="*/ 78 h 78"/>
                <a:gd name="T34" fmla="*/ 104 w 128"/>
                <a:gd name="T35" fmla="*/ 78 h 78"/>
                <a:gd name="T36" fmla="*/ 116 w 128"/>
                <a:gd name="T37" fmla="*/ 76 h 78"/>
                <a:gd name="T38" fmla="*/ 120 w 128"/>
                <a:gd name="T39" fmla="*/ 74 h 78"/>
                <a:gd name="T40" fmla="*/ 126 w 128"/>
                <a:gd name="T41" fmla="*/ 72 h 78"/>
                <a:gd name="T42" fmla="*/ 126 w 128"/>
                <a:gd name="T43" fmla="*/ 72 h 78"/>
                <a:gd name="T44" fmla="*/ 128 w 128"/>
                <a:gd name="T45" fmla="*/ 68 h 78"/>
                <a:gd name="T46" fmla="*/ 128 w 128"/>
                <a:gd name="T47" fmla="*/ 64 h 78"/>
                <a:gd name="T48" fmla="*/ 128 w 128"/>
                <a:gd name="T49" fmla="*/ 58 h 78"/>
                <a:gd name="T50" fmla="*/ 128 w 128"/>
                <a:gd name="T51" fmla="*/ 58 h 78"/>
                <a:gd name="T52" fmla="*/ 124 w 128"/>
                <a:gd name="T53" fmla="*/ 54 h 78"/>
                <a:gd name="T54" fmla="*/ 120 w 128"/>
                <a:gd name="T55" fmla="*/ 52 h 78"/>
                <a:gd name="T56" fmla="*/ 112 w 128"/>
                <a:gd name="T57" fmla="*/ 50 h 78"/>
                <a:gd name="T58" fmla="*/ 112 w 128"/>
                <a:gd name="T59" fmla="*/ 50 h 78"/>
                <a:gd name="T60" fmla="*/ 108 w 128"/>
                <a:gd name="T61" fmla="*/ 52 h 78"/>
                <a:gd name="T62" fmla="*/ 96 w 128"/>
                <a:gd name="T63" fmla="*/ 52 h 78"/>
                <a:gd name="T64" fmla="*/ 80 w 128"/>
                <a:gd name="T65" fmla="*/ 50 h 78"/>
                <a:gd name="T66" fmla="*/ 72 w 128"/>
                <a:gd name="T67" fmla="*/ 48 h 78"/>
                <a:gd name="T68" fmla="*/ 64 w 128"/>
                <a:gd name="T69" fmla="*/ 44 h 78"/>
                <a:gd name="T70" fmla="*/ 64 w 128"/>
                <a:gd name="T71" fmla="*/ 44 h 78"/>
                <a:gd name="T72" fmla="*/ 58 w 128"/>
                <a:gd name="T73" fmla="*/ 40 h 78"/>
                <a:gd name="T74" fmla="*/ 48 w 128"/>
                <a:gd name="T75" fmla="*/ 34 h 78"/>
                <a:gd name="T76" fmla="*/ 38 w 128"/>
                <a:gd name="T77" fmla="*/ 24 h 78"/>
                <a:gd name="T78" fmla="*/ 22 w 128"/>
                <a:gd name="T79" fmla="*/ 4 h 78"/>
                <a:gd name="T80" fmla="*/ 22 w 128"/>
                <a:gd name="T81" fmla="*/ 4 h 78"/>
                <a:gd name="T82" fmla="*/ 18 w 128"/>
                <a:gd name="T83" fmla="*/ 0 h 78"/>
                <a:gd name="T84" fmla="*/ 14 w 128"/>
                <a:gd name="T85" fmla="*/ 0 h 78"/>
                <a:gd name="T86" fmla="*/ 8 w 128"/>
                <a:gd name="T8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78">
                  <a:moveTo>
                    <a:pt x="8" y="2"/>
                  </a:moveTo>
                  <a:lnTo>
                    <a:pt x="8" y="2"/>
                  </a:lnTo>
                  <a:lnTo>
                    <a:pt x="4" y="6"/>
                  </a:lnTo>
                  <a:lnTo>
                    <a:pt x="0" y="12"/>
                  </a:lnTo>
                  <a:lnTo>
                    <a:pt x="0" y="12"/>
                  </a:lnTo>
                  <a:lnTo>
                    <a:pt x="0" y="16"/>
                  </a:lnTo>
                  <a:lnTo>
                    <a:pt x="2" y="20"/>
                  </a:lnTo>
                  <a:lnTo>
                    <a:pt x="4" y="24"/>
                  </a:lnTo>
                  <a:lnTo>
                    <a:pt x="4" y="24"/>
                  </a:lnTo>
                  <a:lnTo>
                    <a:pt x="10" y="32"/>
                  </a:lnTo>
                  <a:lnTo>
                    <a:pt x="16" y="40"/>
                  </a:lnTo>
                  <a:lnTo>
                    <a:pt x="26" y="50"/>
                  </a:lnTo>
                  <a:lnTo>
                    <a:pt x="38" y="60"/>
                  </a:lnTo>
                  <a:lnTo>
                    <a:pt x="54" y="68"/>
                  </a:lnTo>
                  <a:lnTo>
                    <a:pt x="70" y="76"/>
                  </a:lnTo>
                  <a:lnTo>
                    <a:pt x="88" y="78"/>
                  </a:lnTo>
                  <a:lnTo>
                    <a:pt x="88" y="78"/>
                  </a:lnTo>
                  <a:lnTo>
                    <a:pt x="104" y="78"/>
                  </a:lnTo>
                  <a:lnTo>
                    <a:pt x="116" y="76"/>
                  </a:lnTo>
                  <a:lnTo>
                    <a:pt x="120" y="74"/>
                  </a:lnTo>
                  <a:lnTo>
                    <a:pt x="126" y="72"/>
                  </a:lnTo>
                  <a:lnTo>
                    <a:pt x="126" y="72"/>
                  </a:lnTo>
                  <a:lnTo>
                    <a:pt x="128" y="68"/>
                  </a:lnTo>
                  <a:lnTo>
                    <a:pt x="128" y="64"/>
                  </a:lnTo>
                  <a:lnTo>
                    <a:pt x="128" y="58"/>
                  </a:lnTo>
                  <a:lnTo>
                    <a:pt x="128" y="58"/>
                  </a:lnTo>
                  <a:lnTo>
                    <a:pt x="124" y="54"/>
                  </a:lnTo>
                  <a:lnTo>
                    <a:pt x="120" y="52"/>
                  </a:lnTo>
                  <a:lnTo>
                    <a:pt x="112" y="50"/>
                  </a:lnTo>
                  <a:lnTo>
                    <a:pt x="112" y="50"/>
                  </a:lnTo>
                  <a:lnTo>
                    <a:pt x="108" y="52"/>
                  </a:lnTo>
                  <a:lnTo>
                    <a:pt x="96" y="52"/>
                  </a:lnTo>
                  <a:lnTo>
                    <a:pt x="80" y="50"/>
                  </a:lnTo>
                  <a:lnTo>
                    <a:pt x="72" y="48"/>
                  </a:lnTo>
                  <a:lnTo>
                    <a:pt x="64" y="44"/>
                  </a:lnTo>
                  <a:lnTo>
                    <a:pt x="64" y="44"/>
                  </a:lnTo>
                  <a:lnTo>
                    <a:pt x="58" y="40"/>
                  </a:lnTo>
                  <a:lnTo>
                    <a:pt x="48" y="34"/>
                  </a:lnTo>
                  <a:lnTo>
                    <a:pt x="38" y="24"/>
                  </a:lnTo>
                  <a:lnTo>
                    <a:pt x="22" y="4"/>
                  </a:lnTo>
                  <a:lnTo>
                    <a:pt x="22" y="4"/>
                  </a:lnTo>
                  <a:lnTo>
                    <a:pt x="18" y="0"/>
                  </a:lnTo>
                  <a:lnTo>
                    <a:pt x="14" y="0"/>
                  </a:lnTo>
                  <a:lnTo>
                    <a:pt x="8"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4" name="Freeform 64">
              <a:extLst>
                <a:ext uri="{FF2B5EF4-FFF2-40B4-BE49-F238E27FC236}">
                  <a16:creationId xmlns:a16="http://schemas.microsoft.com/office/drawing/2014/main" id="{1B4E962A-A1EA-C040-BAE4-48E7586674F3}"/>
                </a:ext>
              </a:extLst>
            </p:cNvPr>
            <p:cNvSpPr>
              <a:spLocks noEditPoints="1"/>
            </p:cNvSpPr>
            <p:nvPr/>
          </p:nvSpPr>
          <p:spPr bwMode="auto">
            <a:xfrm>
              <a:off x="3690" y="4520"/>
              <a:ext cx="104" cy="192"/>
            </a:xfrm>
            <a:custGeom>
              <a:avLst/>
              <a:gdLst>
                <a:gd name="T0" fmla="*/ 46 w 104"/>
                <a:gd name="T1" fmla="*/ 14 h 192"/>
                <a:gd name="T2" fmla="*/ 34 w 104"/>
                <a:gd name="T3" fmla="*/ 12 h 192"/>
                <a:gd name="T4" fmla="*/ 32 w 104"/>
                <a:gd name="T5" fmla="*/ 6 h 192"/>
                <a:gd name="T6" fmla="*/ 44 w 104"/>
                <a:gd name="T7" fmla="*/ 2 h 192"/>
                <a:gd name="T8" fmla="*/ 54 w 104"/>
                <a:gd name="T9" fmla="*/ 8 h 192"/>
                <a:gd name="T10" fmla="*/ 54 w 104"/>
                <a:gd name="T11" fmla="*/ 12 h 192"/>
                <a:gd name="T12" fmla="*/ 42 w 104"/>
                <a:gd name="T13" fmla="*/ 146 h 192"/>
                <a:gd name="T14" fmla="*/ 38 w 104"/>
                <a:gd name="T15" fmla="*/ 124 h 192"/>
                <a:gd name="T16" fmla="*/ 44 w 104"/>
                <a:gd name="T17" fmla="*/ 118 h 192"/>
                <a:gd name="T18" fmla="*/ 56 w 104"/>
                <a:gd name="T19" fmla="*/ 114 h 192"/>
                <a:gd name="T20" fmla="*/ 66 w 104"/>
                <a:gd name="T21" fmla="*/ 120 h 192"/>
                <a:gd name="T22" fmla="*/ 86 w 104"/>
                <a:gd name="T23" fmla="*/ 124 h 192"/>
                <a:gd name="T24" fmla="*/ 80 w 104"/>
                <a:gd name="T25" fmla="*/ 120 h 192"/>
                <a:gd name="T26" fmla="*/ 98 w 104"/>
                <a:gd name="T27" fmla="*/ 98 h 192"/>
                <a:gd name="T28" fmla="*/ 104 w 104"/>
                <a:gd name="T29" fmla="*/ 66 h 192"/>
                <a:gd name="T30" fmla="*/ 98 w 104"/>
                <a:gd name="T31" fmla="*/ 48 h 192"/>
                <a:gd name="T32" fmla="*/ 78 w 104"/>
                <a:gd name="T33" fmla="*/ 18 h 192"/>
                <a:gd name="T34" fmla="*/ 64 w 104"/>
                <a:gd name="T35" fmla="*/ 8 h 192"/>
                <a:gd name="T36" fmla="*/ 54 w 104"/>
                <a:gd name="T37" fmla="*/ 4 h 192"/>
                <a:gd name="T38" fmla="*/ 42 w 104"/>
                <a:gd name="T39" fmla="*/ 0 h 192"/>
                <a:gd name="T40" fmla="*/ 28 w 104"/>
                <a:gd name="T41" fmla="*/ 6 h 192"/>
                <a:gd name="T42" fmla="*/ 12 w 104"/>
                <a:gd name="T43" fmla="*/ 12 h 192"/>
                <a:gd name="T44" fmla="*/ 0 w 104"/>
                <a:gd name="T45" fmla="*/ 22 h 192"/>
                <a:gd name="T46" fmla="*/ 0 w 104"/>
                <a:gd name="T47" fmla="*/ 26 h 192"/>
                <a:gd name="T48" fmla="*/ 26 w 104"/>
                <a:gd name="T49" fmla="*/ 38 h 192"/>
                <a:gd name="T50" fmla="*/ 40 w 104"/>
                <a:gd name="T51" fmla="*/ 42 h 192"/>
                <a:gd name="T52" fmla="*/ 68 w 104"/>
                <a:gd name="T53" fmla="*/ 38 h 192"/>
                <a:gd name="T54" fmla="*/ 72 w 104"/>
                <a:gd name="T55" fmla="*/ 30 h 192"/>
                <a:gd name="T56" fmla="*/ 66 w 104"/>
                <a:gd name="T57" fmla="*/ 20 h 192"/>
                <a:gd name="T58" fmla="*/ 60 w 104"/>
                <a:gd name="T59" fmla="*/ 10 h 192"/>
                <a:gd name="T60" fmla="*/ 72 w 104"/>
                <a:gd name="T61" fmla="*/ 22 h 192"/>
                <a:gd name="T62" fmla="*/ 76 w 104"/>
                <a:gd name="T63" fmla="*/ 30 h 192"/>
                <a:gd name="T64" fmla="*/ 64 w 104"/>
                <a:gd name="T65" fmla="*/ 42 h 192"/>
                <a:gd name="T66" fmla="*/ 76 w 104"/>
                <a:gd name="T67" fmla="*/ 60 h 192"/>
                <a:gd name="T68" fmla="*/ 78 w 104"/>
                <a:gd name="T69" fmla="*/ 72 h 192"/>
                <a:gd name="T70" fmla="*/ 72 w 104"/>
                <a:gd name="T71" fmla="*/ 92 h 192"/>
                <a:gd name="T72" fmla="*/ 58 w 104"/>
                <a:gd name="T73" fmla="*/ 104 h 192"/>
                <a:gd name="T74" fmla="*/ 36 w 104"/>
                <a:gd name="T75" fmla="*/ 106 h 192"/>
                <a:gd name="T76" fmla="*/ 28 w 104"/>
                <a:gd name="T77" fmla="*/ 114 h 192"/>
                <a:gd name="T78" fmla="*/ 24 w 104"/>
                <a:gd name="T79" fmla="*/ 136 h 192"/>
                <a:gd name="T80" fmla="*/ 28 w 104"/>
                <a:gd name="T81" fmla="*/ 148 h 192"/>
                <a:gd name="T82" fmla="*/ 68 w 104"/>
                <a:gd name="T83" fmla="*/ 192 h 192"/>
                <a:gd name="T84" fmla="*/ 70 w 104"/>
                <a:gd name="T85" fmla="*/ 176 h 192"/>
                <a:gd name="T86" fmla="*/ 42 w 104"/>
                <a:gd name="T87" fmla="*/ 14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92">
                  <a:moveTo>
                    <a:pt x="52" y="14"/>
                  </a:moveTo>
                  <a:lnTo>
                    <a:pt x="52" y="14"/>
                  </a:lnTo>
                  <a:lnTo>
                    <a:pt x="46" y="14"/>
                  </a:lnTo>
                  <a:lnTo>
                    <a:pt x="40" y="14"/>
                  </a:lnTo>
                  <a:lnTo>
                    <a:pt x="34" y="12"/>
                  </a:lnTo>
                  <a:lnTo>
                    <a:pt x="34" y="12"/>
                  </a:lnTo>
                  <a:lnTo>
                    <a:pt x="32" y="10"/>
                  </a:lnTo>
                  <a:lnTo>
                    <a:pt x="30" y="8"/>
                  </a:lnTo>
                  <a:lnTo>
                    <a:pt x="32" y="6"/>
                  </a:lnTo>
                  <a:lnTo>
                    <a:pt x="32" y="6"/>
                  </a:lnTo>
                  <a:lnTo>
                    <a:pt x="34" y="4"/>
                  </a:lnTo>
                  <a:lnTo>
                    <a:pt x="44" y="2"/>
                  </a:lnTo>
                  <a:lnTo>
                    <a:pt x="44" y="2"/>
                  </a:lnTo>
                  <a:lnTo>
                    <a:pt x="48" y="4"/>
                  </a:lnTo>
                  <a:lnTo>
                    <a:pt x="54" y="8"/>
                  </a:lnTo>
                  <a:lnTo>
                    <a:pt x="54" y="8"/>
                  </a:lnTo>
                  <a:lnTo>
                    <a:pt x="56" y="10"/>
                  </a:lnTo>
                  <a:lnTo>
                    <a:pt x="54" y="12"/>
                  </a:lnTo>
                  <a:lnTo>
                    <a:pt x="52" y="14"/>
                  </a:lnTo>
                  <a:close/>
                  <a:moveTo>
                    <a:pt x="42" y="146"/>
                  </a:moveTo>
                  <a:lnTo>
                    <a:pt x="42" y="146"/>
                  </a:lnTo>
                  <a:lnTo>
                    <a:pt x="38" y="140"/>
                  </a:lnTo>
                  <a:lnTo>
                    <a:pt x="38" y="132"/>
                  </a:lnTo>
                  <a:lnTo>
                    <a:pt x="38" y="124"/>
                  </a:lnTo>
                  <a:lnTo>
                    <a:pt x="38" y="124"/>
                  </a:lnTo>
                  <a:lnTo>
                    <a:pt x="40" y="120"/>
                  </a:lnTo>
                  <a:lnTo>
                    <a:pt x="44" y="118"/>
                  </a:lnTo>
                  <a:lnTo>
                    <a:pt x="50" y="116"/>
                  </a:lnTo>
                  <a:lnTo>
                    <a:pt x="50" y="116"/>
                  </a:lnTo>
                  <a:lnTo>
                    <a:pt x="56" y="114"/>
                  </a:lnTo>
                  <a:lnTo>
                    <a:pt x="60" y="116"/>
                  </a:lnTo>
                  <a:lnTo>
                    <a:pt x="66" y="120"/>
                  </a:lnTo>
                  <a:lnTo>
                    <a:pt x="66" y="120"/>
                  </a:lnTo>
                  <a:lnTo>
                    <a:pt x="72" y="128"/>
                  </a:lnTo>
                  <a:lnTo>
                    <a:pt x="80" y="138"/>
                  </a:lnTo>
                  <a:lnTo>
                    <a:pt x="86" y="124"/>
                  </a:lnTo>
                  <a:lnTo>
                    <a:pt x="86" y="124"/>
                  </a:lnTo>
                  <a:lnTo>
                    <a:pt x="80" y="120"/>
                  </a:lnTo>
                  <a:lnTo>
                    <a:pt x="80" y="120"/>
                  </a:lnTo>
                  <a:lnTo>
                    <a:pt x="84" y="116"/>
                  </a:lnTo>
                  <a:lnTo>
                    <a:pt x="94" y="106"/>
                  </a:lnTo>
                  <a:lnTo>
                    <a:pt x="98" y="98"/>
                  </a:lnTo>
                  <a:lnTo>
                    <a:pt x="102" y="88"/>
                  </a:lnTo>
                  <a:lnTo>
                    <a:pt x="104" y="78"/>
                  </a:lnTo>
                  <a:lnTo>
                    <a:pt x="104" y="66"/>
                  </a:lnTo>
                  <a:lnTo>
                    <a:pt x="104" y="66"/>
                  </a:lnTo>
                  <a:lnTo>
                    <a:pt x="104" y="60"/>
                  </a:lnTo>
                  <a:lnTo>
                    <a:pt x="98" y="48"/>
                  </a:lnTo>
                  <a:lnTo>
                    <a:pt x="94" y="38"/>
                  </a:lnTo>
                  <a:lnTo>
                    <a:pt x="88" y="28"/>
                  </a:lnTo>
                  <a:lnTo>
                    <a:pt x="78" y="18"/>
                  </a:lnTo>
                  <a:lnTo>
                    <a:pt x="66" y="8"/>
                  </a:lnTo>
                  <a:lnTo>
                    <a:pt x="66" y="8"/>
                  </a:lnTo>
                  <a:lnTo>
                    <a:pt x="64" y="8"/>
                  </a:lnTo>
                  <a:lnTo>
                    <a:pt x="58" y="8"/>
                  </a:lnTo>
                  <a:lnTo>
                    <a:pt x="58" y="8"/>
                  </a:lnTo>
                  <a:lnTo>
                    <a:pt x="54" y="4"/>
                  </a:lnTo>
                  <a:lnTo>
                    <a:pt x="50" y="0"/>
                  </a:lnTo>
                  <a:lnTo>
                    <a:pt x="42" y="0"/>
                  </a:lnTo>
                  <a:lnTo>
                    <a:pt x="42" y="0"/>
                  </a:lnTo>
                  <a:lnTo>
                    <a:pt x="36" y="0"/>
                  </a:lnTo>
                  <a:lnTo>
                    <a:pt x="32" y="2"/>
                  </a:lnTo>
                  <a:lnTo>
                    <a:pt x="28" y="6"/>
                  </a:lnTo>
                  <a:lnTo>
                    <a:pt x="28" y="6"/>
                  </a:lnTo>
                  <a:lnTo>
                    <a:pt x="20" y="8"/>
                  </a:lnTo>
                  <a:lnTo>
                    <a:pt x="12" y="12"/>
                  </a:lnTo>
                  <a:lnTo>
                    <a:pt x="2" y="18"/>
                  </a:lnTo>
                  <a:lnTo>
                    <a:pt x="2" y="18"/>
                  </a:lnTo>
                  <a:lnTo>
                    <a:pt x="0" y="22"/>
                  </a:lnTo>
                  <a:lnTo>
                    <a:pt x="0" y="24"/>
                  </a:lnTo>
                  <a:lnTo>
                    <a:pt x="0" y="26"/>
                  </a:lnTo>
                  <a:lnTo>
                    <a:pt x="0" y="26"/>
                  </a:lnTo>
                  <a:lnTo>
                    <a:pt x="4" y="30"/>
                  </a:lnTo>
                  <a:lnTo>
                    <a:pt x="12" y="34"/>
                  </a:lnTo>
                  <a:lnTo>
                    <a:pt x="26" y="38"/>
                  </a:lnTo>
                  <a:lnTo>
                    <a:pt x="26" y="38"/>
                  </a:lnTo>
                  <a:lnTo>
                    <a:pt x="30" y="40"/>
                  </a:lnTo>
                  <a:lnTo>
                    <a:pt x="40" y="42"/>
                  </a:lnTo>
                  <a:lnTo>
                    <a:pt x="54" y="42"/>
                  </a:lnTo>
                  <a:lnTo>
                    <a:pt x="60" y="40"/>
                  </a:lnTo>
                  <a:lnTo>
                    <a:pt x="68" y="38"/>
                  </a:lnTo>
                  <a:lnTo>
                    <a:pt x="68" y="38"/>
                  </a:lnTo>
                  <a:lnTo>
                    <a:pt x="70" y="34"/>
                  </a:lnTo>
                  <a:lnTo>
                    <a:pt x="72" y="30"/>
                  </a:lnTo>
                  <a:lnTo>
                    <a:pt x="70" y="24"/>
                  </a:lnTo>
                  <a:lnTo>
                    <a:pt x="70" y="24"/>
                  </a:lnTo>
                  <a:lnTo>
                    <a:pt x="66" y="20"/>
                  </a:lnTo>
                  <a:lnTo>
                    <a:pt x="58" y="14"/>
                  </a:lnTo>
                  <a:lnTo>
                    <a:pt x="58" y="14"/>
                  </a:lnTo>
                  <a:lnTo>
                    <a:pt x="60" y="10"/>
                  </a:lnTo>
                  <a:lnTo>
                    <a:pt x="60" y="10"/>
                  </a:lnTo>
                  <a:lnTo>
                    <a:pt x="68" y="16"/>
                  </a:lnTo>
                  <a:lnTo>
                    <a:pt x="72" y="22"/>
                  </a:lnTo>
                  <a:lnTo>
                    <a:pt x="74" y="26"/>
                  </a:lnTo>
                  <a:lnTo>
                    <a:pt x="76" y="30"/>
                  </a:lnTo>
                  <a:lnTo>
                    <a:pt x="76" y="30"/>
                  </a:lnTo>
                  <a:lnTo>
                    <a:pt x="74" y="34"/>
                  </a:lnTo>
                  <a:lnTo>
                    <a:pt x="72" y="38"/>
                  </a:lnTo>
                  <a:lnTo>
                    <a:pt x="64" y="42"/>
                  </a:lnTo>
                  <a:lnTo>
                    <a:pt x="64" y="42"/>
                  </a:lnTo>
                  <a:lnTo>
                    <a:pt x="70" y="52"/>
                  </a:lnTo>
                  <a:lnTo>
                    <a:pt x="76" y="60"/>
                  </a:lnTo>
                  <a:lnTo>
                    <a:pt x="78" y="68"/>
                  </a:lnTo>
                  <a:lnTo>
                    <a:pt x="78" y="68"/>
                  </a:lnTo>
                  <a:lnTo>
                    <a:pt x="78" y="72"/>
                  </a:lnTo>
                  <a:lnTo>
                    <a:pt x="78" y="80"/>
                  </a:lnTo>
                  <a:lnTo>
                    <a:pt x="76" y="86"/>
                  </a:lnTo>
                  <a:lnTo>
                    <a:pt x="72" y="92"/>
                  </a:lnTo>
                  <a:lnTo>
                    <a:pt x="66" y="98"/>
                  </a:lnTo>
                  <a:lnTo>
                    <a:pt x="58" y="104"/>
                  </a:lnTo>
                  <a:lnTo>
                    <a:pt x="58" y="104"/>
                  </a:lnTo>
                  <a:lnTo>
                    <a:pt x="54" y="104"/>
                  </a:lnTo>
                  <a:lnTo>
                    <a:pt x="46" y="104"/>
                  </a:lnTo>
                  <a:lnTo>
                    <a:pt x="36" y="106"/>
                  </a:lnTo>
                  <a:lnTo>
                    <a:pt x="32" y="110"/>
                  </a:lnTo>
                  <a:lnTo>
                    <a:pt x="28" y="114"/>
                  </a:lnTo>
                  <a:lnTo>
                    <a:pt x="28" y="114"/>
                  </a:lnTo>
                  <a:lnTo>
                    <a:pt x="28" y="118"/>
                  </a:lnTo>
                  <a:lnTo>
                    <a:pt x="26" y="124"/>
                  </a:lnTo>
                  <a:lnTo>
                    <a:pt x="24" y="136"/>
                  </a:lnTo>
                  <a:lnTo>
                    <a:pt x="26" y="142"/>
                  </a:lnTo>
                  <a:lnTo>
                    <a:pt x="28" y="148"/>
                  </a:lnTo>
                  <a:lnTo>
                    <a:pt x="28" y="148"/>
                  </a:lnTo>
                  <a:lnTo>
                    <a:pt x="38" y="162"/>
                  </a:lnTo>
                  <a:lnTo>
                    <a:pt x="50" y="176"/>
                  </a:lnTo>
                  <a:lnTo>
                    <a:pt x="68" y="192"/>
                  </a:lnTo>
                  <a:lnTo>
                    <a:pt x="68" y="192"/>
                  </a:lnTo>
                  <a:lnTo>
                    <a:pt x="70" y="176"/>
                  </a:lnTo>
                  <a:lnTo>
                    <a:pt x="70" y="176"/>
                  </a:lnTo>
                  <a:lnTo>
                    <a:pt x="62" y="168"/>
                  </a:lnTo>
                  <a:lnTo>
                    <a:pt x="52" y="158"/>
                  </a:lnTo>
                  <a:lnTo>
                    <a:pt x="42" y="14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5" name="Freeform 65">
              <a:extLst>
                <a:ext uri="{FF2B5EF4-FFF2-40B4-BE49-F238E27FC236}">
                  <a16:creationId xmlns:a16="http://schemas.microsoft.com/office/drawing/2014/main" id="{78E28955-D713-774C-AC0D-2E4C9307D5B9}"/>
                </a:ext>
              </a:extLst>
            </p:cNvPr>
            <p:cNvSpPr>
              <a:spLocks/>
            </p:cNvSpPr>
            <p:nvPr/>
          </p:nvSpPr>
          <p:spPr bwMode="auto">
            <a:xfrm>
              <a:off x="3720" y="4522"/>
              <a:ext cx="26" cy="12"/>
            </a:xfrm>
            <a:custGeom>
              <a:avLst/>
              <a:gdLst>
                <a:gd name="T0" fmla="*/ 22 w 26"/>
                <a:gd name="T1" fmla="*/ 12 h 12"/>
                <a:gd name="T2" fmla="*/ 22 w 26"/>
                <a:gd name="T3" fmla="*/ 12 h 12"/>
                <a:gd name="T4" fmla="*/ 16 w 26"/>
                <a:gd name="T5" fmla="*/ 12 h 12"/>
                <a:gd name="T6" fmla="*/ 10 w 26"/>
                <a:gd name="T7" fmla="*/ 12 h 12"/>
                <a:gd name="T8" fmla="*/ 4 w 26"/>
                <a:gd name="T9" fmla="*/ 10 h 12"/>
                <a:gd name="T10" fmla="*/ 4 w 26"/>
                <a:gd name="T11" fmla="*/ 10 h 12"/>
                <a:gd name="T12" fmla="*/ 2 w 26"/>
                <a:gd name="T13" fmla="*/ 8 h 12"/>
                <a:gd name="T14" fmla="*/ 0 w 26"/>
                <a:gd name="T15" fmla="*/ 6 h 12"/>
                <a:gd name="T16" fmla="*/ 2 w 26"/>
                <a:gd name="T17" fmla="*/ 4 h 12"/>
                <a:gd name="T18" fmla="*/ 2 w 26"/>
                <a:gd name="T19" fmla="*/ 4 h 12"/>
                <a:gd name="T20" fmla="*/ 4 w 26"/>
                <a:gd name="T21" fmla="*/ 2 h 12"/>
                <a:gd name="T22" fmla="*/ 14 w 26"/>
                <a:gd name="T23" fmla="*/ 0 h 12"/>
                <a:gd name="T24" fmla="*/ 14 w 26"/>
                <a:gd name="T25" fmla="*/ 0 h 12"/>
                <a:gd name="T26" fmla="*/ 18 w 26"/>
                <a:gd name="T27" fmla="*/ 2 h 12"/>
                <a:gd name="T28" fmla="*/ 24 w 26"/>
                <a:gd name="T29" fmla="*/ 6 h 12"/>
                <a:gd name="T30" fmla="*/ 24 w 26"/>
                <a:gd name="T31" fmla="*/ 6 h 12"/>
                <a:gd name="T32" fmla="*/ 26 w 26"/>
                <a:gd name="T33" fmla="*/ 8 h 12"/>
                <a:gd name="T34" fmla="*/ 24 w 26"/>
                <a:gd name="T35" fmla="*/ 10 h 12"/>
                <a:gd name="T36" fmla="*/ 22 w 26"/>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12">
                  <a:moveTo>
                    <a:pt x="22" y="12"/>
                  </a:moveTo>
                  <a:lnTo>
                    <a:pt x="22" y="12"/>
                  </a:lnTo>
                  <a:lnTo>
                    <a:pt x="16" y="12"/>
                  </a:lnTo>
                  <a:lnTo>
                    <a:pt x="10" y="12"/>
                  </a:lnTo>
                  <a:lnTo>
                    <a:pt x="4" y="10"/>
                  </a:lnTo>
                  <a:lnTo>
                    <a:pt x="4" y="10"/>
                  </a:lnTo>
                  <a:lnTo>
                    <a:pt x="2" y="8"/>
                  </a:lnTo>
                  <a:lnTo>
                    <a:pt x="0" y="6"/>
                  </a:lnTo>
                  <a:lnTo>
                    <a:pt x="2" y="4"/>
                  </a:lnTo>
                  <a:lnTo>
                    <a:pt x="2" y="4"/>
                  </a:lnTo>
                  <a:lnTo>
                    <a:pt x="4" y="2"/>
                  </a:lnTo>
                  <a:lnTo>
                    <a:pt x="14" y="0"/>
                  </a:lnTo>
                  <a:lnTo>
                    <a:pt x="14" y="0"/>
                  </a:lnTo>
                  <a:lnTo>
                    <a:pt x="18" y="2"/>
                  </a:lnTo>
                  <a:lnTo>
                    <a:pt x="24" y="6"/>
                  </a:lnTo>
                  <a:lnTo>
                    <a:pt x="24" y="6"/>
                  </a:lnTo>
                  <a:lnTo>
                    <a:pt x="26" y="8"/>
                  </a:lnTo>
                  <a:lnTo>
                    <a:pt x="24" y="10"/>
                  </a:lnTo>
                  <a:lnTo>
                    <a:pt x="22"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6" name="Freeform 66">
              <a:extLst>
                <a:ext uri="{FF2B5EF4-FFF2-40B4-BE49-F238E27FC236}">
                  <a16:creationId xmlns:a16="http://schemas.microsoft.com/office/drawing/2014/main" id="{F6BCDF95-4949-F444-BC3C-48196BBE1B0C}"/>
                </a:ext>
              </a:extLst>
            </p:cNvPr>
            <p:cNvSpPr>
              <a:spLocks/>
            </p:cNvSpPr>
            <p:nvPr/>
          </p:nvSpPr>
          <p:spPr bwMode="auto">
            <a:xfrm>
              <a:off x="3690" y="4520"/>
              <a:ext cx="104" cy="192"/>
            </a:xfrm>
            <a:custGeom>
              <a:avLst/>
              <a:gdLst>
                <a:gd name="T0" fmla="*/ 42 w 104"/>
                <a:gd name="T1" fmla="*/ 146 h 192"/>
                <a:gd name="T2" fmla="*/ 38 w 104"/>
                <a:gd name="T3" fmla="*/ 132 h 192"/>
                <a:gd name="T4" fmla="*/ 38 w 104"/>
                <a:gd name="T5" fmla="*/ 124 h 192"/>
                <a:gd name="T6" fmla="*/ 44 w 104"/>
                <a:gd name="T7" fmla="*/ 118 h 192"/>
                <a:gd name="T8" fmla="*/ 50 w 104"/>
                <a:gd name="T9" fmla="*/ 116 h 192"/>
                <a:gd name="T10" fmla="*/ 60 w 104"/>
                <a:gd name="T11" fmla="*/ 116 h 192"/>
                <a:gd name="T12" fmla="*/ 66 w 104"/>
                <a:gd name="T13" fmla="*/ 120 h 192"/>
                <a:gd name="T14" fmla="*/ 80 w 104"/>
                <a:gd name="T15" fmla="*/ 138 h 192"/>
                <a:gd name="T16" fmla="*/ 86 w 104"/>
                <a:gd name="T17" fmla="*/ 124 h 192"/>
                <a:gd name="T18" fmla="*/ 80 w 104"/>
                <a:gd name="T19" fmla="*/ 120 h 192"/>
                <a:gd name="T20" fmla="*/ 94 w 104"/>
                <a:gd name="T21" fmla="*/ 106 h 192"/>
                <a:gd name="T22" fmla="*/ 102 w 104"/>
                <a:gd name="T23" fmla="*/ 88 h 192"/>
                <a:gd name="T24" fmla="*/ 104 w 104"/>
                <a:gd name="T25" fmla="*/ 66 h 192"/>
                <a:gd name="T26" fmla="*/ 104 w 104"/>
                <a:gd name="T27" fmla="*/ 60 h 192"/>
                <a:gd name="T28" fmla="*/ 94 w 104"/>
                <a:gd name="T29" fmla="*/ 38 h 192"/>
                <a:gd name="T30" fmla="*/ 78 w 104"/>
                <a:gd name="T31" fmla="*/ 18 h 192"/>
                <a:gd name="T32" fmla="*/ 66 w 104"/>
                <a:gd name="T33" fmla="*/ 8 h 192"/>
                <a:gd name="T34" fmla="*/ 58 w 104"/>
                <a:gd name="T35" fmla="*/ 8 h 192"/>
                <a:gd name="T36" fmla="*/ 54 w 104"/>
                <a:gd name="T37" fmla="*/ 4 h 192"/>
                <a:gd name="T38" fmla="*/ 42 w 104"/>
                <a:gd name="T39" fmla="*/ 0 h 192"/>
                <a:gd name="T40" fmla="*/ 36 w 104"/>
                <a:gd name="T41" fmla="*/ 0 h 192"/>
                <a:gd name="T42" fmla="*/ 28 w 104"/>
                <a:gd name="T43" fmla="*/ 6 h 192"/>
                <a:gd name="T44" fmla="*/ 20 w 104"/>
                <a:gd name="T45" fmla="*/ 8 h 192"/>
                <a:gd name="T46" fmla="*/ 2 w 104"/>
                <a:gd name="T47" fmla="*/ 18 h 192"/>
                <a:gd name="T48" fmla="*/ 0 w 104"/>
                <a:gd name="T49" fmla="*/ 22 h 192"/>
                <a:gd name="T50" fmla="*/ 0 w 104"/>
                <a:gd name="T51" fmla="*/ 26 h 192"/>
                <a:gd name="T52" fmla="*/ 4 w 104"/>
                <a:gd name="T53" fmla="*/ 30 h 192"/>
                <a:gd name="T54" fmla="*/ 26 w 104"/>
                <a:gd name="T55" fmla="*/ 38 h 192"/>
                <a:gd name="T56" fmla="*/ 30 w 104"/>
                <a:gd name="T57" fmla="*/ 40 h 192"/>
                <a:gd name="T58" fmla="*/ 54 w 104"/>
                <a:gd name="T59" fmla="*/ 42 h 192"/>
                <a:gd name="T60" fmla="*/ 68 w 104"/>
                <a:gd name="T61" fmla="*/ 38 h 192"/>
                <a:gd name="T62" fmla="*/ 70 w 104"/>
                <a:gd name="T63" fmla="*/ 34 h 192"/>
                <a:gd name="T64" fmla="*/ 70 w 104"/>
                <a:gd name="T65" fmla="*/ 24 h 192"/>
                <a:gd name="T66" fmla="*/ 66 w 104"/>
                <a:gd name="T67" fmla="*/ 20 h 192"/>
                <a:gd name="T68" fmla="*/ 58 w 104"/>
                <a:gd name="T69" fmla="*/ 14 h 192"/>
                <a:gd name="T70" fmla="*/ 60 w 104"/>
                <a:gd name="T71" fmla="*/ 10 h 192"/>
                <a:gd name="T72" fmla="*/ 72 w 104"/>
                <a:gd name="T73" fmla="*/ 22 h 192"/>
                <a:gd name="T74" fmla="*/ 76 w 104"/>
                <a:gd name="T75" fmla="*/ 30 h 192"/>
                <a:gd name="T76" fmla="*/ 74 w 104"/>
                <a:gd name="T77" fmla="*/ 34 h 192"/>
                <a:gd name="T78" fmla="*/ 64 w 104"/>
                <a:gd name="T79" fmla="*/ 42 h 192"/>
                <a:gd name="T80" fmla="*/ 70 w 104"/>
                <a:gd name="T81" fmla="*/ 52 h 192"/>
                <a:gd name="T82" fmla="*/ 78 w 104"/>
                <a:gd name="T83" fmla="*/ 68 h 192"/>
                <a:gd name="T84" fmla="*/ 78 w 104"/>
                <a:gd name="T85" fmla="*/ 72 h 192"/>
                <a:gd name="T86" fmla="*/ 76 w 104"/>
                <a:gd name="T87" fmla="*/ 86 h 192"/>
                <a:gd name="T88" fmla="*/ 66 w 104"/>
                <a:gd name="T89" fmla="*/ 98 h 192"/>
                <a:gd name="T90" fmla="*/ 58 w 104"/>
                <a:gd name="T91" fmla="*/ 104 h 192"/>
                <a:gd name="T92" fmla="*/ 46 w 104"/>
                <a:gd name="T93" fmla="*/ 104 h 192"/>
                <a:gd name="T94" fmla="*/ 32 w 104"/>
                <a:gd name="T95" fmla="*/ 110 h 192"/>
                <a:gd name="T96" fmla="*/ 28 w 104"/>
                <a:gd name="T97" fmla="*/ 114 h 192"/>
                <a:gd name="T98" fmla="*/ 26 w 104"/>
                <a:gd name="T99" fmla="*/ 124 h 192"/>
                <a:gd name="T100" fmla="*/ 26 w 104"/>
                <a:gd name="T101" fmla="*/ 142 h 192"/>
                <a:gd name="T102" fmla="*/ 28 w 104"/>
                <a:gd name="T103" fmla="*/ 148 h 192"/>
                <a:gd name="T104" fmla="*/ 50 w 104"/>
                <a:gd name="T105" fmla="*/ 176 h 192"/>
                <a:gd name="T106" fmla="*/ 68 w 104"/>
                <a:gd name="T107" fmla="*/ 192 h 192"/>
                <a:gd name="T108" fmla="*/ 70 w 104"/>
                <a:gd name="T109" fmla="*/ 176 h 192"/>
                <a:gd name="T110" fmla="*/ 52 w 104"/>
                <a:gd name="T111" fmla="*/ 15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92">
                  <a:moveTo>
                    <a:pt x="42" y="146"/>
                  </a:moveTo>
                  <a:lnTo>
                    <a:pt x="42" y="146"/>
                  </a:lnTo>
                  <a:lnTo>
                    <a:pt x="38" y="140"/>
                  </a:lnTo>
                  <a:lnTo>
                    <a:pt x="38" y="132"/>
                  </a:lnTo>
                  <a:lnTo>
                    <a:pt x="38" y="124"/>
                  </a:lnTo>
                  <a:lnTo>
                    <a:pt x="38" y="124"/>
                  </a:lnTo>
                  <a:lnTo>
                    <a:pt x="40" y="120"/>
                  </a:lnTo>
                  <a:lnTo>
                    <a:pt x="44" y="118"/>
                  </a:lnTo>
                  <a:lnTo>
                    <a:pt x="50" y="116"/>
                  </a:lnTo>
                  <a:lnTo>
                    <a:pt x="50" y="116"/>
                  </a:lnTo>
                  <a:lnTo>
                    <a:pt x="56" y="114"/>
                  </a:lnTo>
                  <a:lnTo>
                    <a:pt x="60" y="116"/>
                  </a:lnTo>
                  <a:lnTo>
                    <a:pt x="66" y="120"/>
                  </a:lnTo>
                  <a:lnTo>
                    <a:pt x="66" y="120"/>
                  </a:lnTo>
                  <a:lnTo>
                    <a:pt x="72" y="128"/>
                  </a:lnTo>
                  <a:lnTo>
                    <a:pt x="80" y="138"/>
                  </a:lnTo>
                  <a:lnTo>
                    <a:pt x="86" y="124"/>
                  </a:lnTo>
                  <a:lnTo>
                    <a:pt x="86" y="124"/>
                  </a:lnTo>
                  <a:lnTo>
                    <a:pt x="80" y="120"/>
                  </a:lnTo>
                  <a:lnTo>
                    <a:pt x="80" y="120"/>
                  </a:lnTo>
                  <a:lnTo>
                    <a:pt x="84" y="116"/>
                  </a:lnTo>
                  <a:lnTo>
                    <a:pt x="94" y="106"/>
                  </a:lnTo>
                  <a:lnTo>
                    <a:pt x="98" y="98"/>
                  </a:lnTo>
                  <a:lnTo>
                    <a:pt x="102" y="88"/>
                  </a:lnTo>
                  <a:lnTo>
                    <a:pt x="104" y="78"/>
                  </a:lnTo>
                  <a:lnTo>
                    <a:pt x="104" y="66"/>
                  </a:lnTo>
                  <a:lnTo>
                    <a:pt x="104" y="66"/>
                  </a:lnTo>
                  <a:lnTo>
                    <a:pt x="104" y="60"/>
                  </a:lnTo>
                  <a:lnTo>
                    <a:pt x="98" y="48"/>
                  </a:lnTo>
                  <a:lnTo>
                    <a:pt x="94" y="38"/>
                  </a:lnTo>
                  <a:lnTo>
                    <a:pt x="88" y="28"/>
                  </a:lnTo>
                  <a:lnTo>
                    <a:pt x="78" y="18"/>
                  </a:lnTo>
                  <a:lnTo>
                    <a:pt x="66" y="8"/>
                  </a:lnTo>
                  <a:lnTo>
                    <a:pt x="66" y="8"/>
                  </a:lnTo>
                  <a:lnTo>
                    <a:pt x="64" y="8"/>
                  </a:lnTo>
                  <a:lnTo>
                    <a:pt x="58" y="8"/>
                  </a:lnTo>
                  <a:lnTo>
                    <a:pt x="58" y="8"/>
                  </a:lnTo>
                  <a:lnTo>
                    <a:pt x="54" y="4"/>
                  </a:lnTo>
                  <a:lnTo>
                    <a:pt x="50" y="0"/>
                  </a:lnTo>
                  <a:lnTo>
                    <a:pt x="42" y="0"/>
                  </a:lnTo>
                  <a:lnTo>
                    <a:pt x="42" y="0"/>
                  </a:lnTo>
                  <a:lnTo>
                    <a:pt x="36" y="0"/>
                  </a:lnTo>
                  <a:lnTo>
                    <a:pt x="32" y="2"/>
                  </a:lnTo>
                  <a:lnTo>
                    <a:pt x="28" y="6"/>
                  </a:lnTo>
                  <a:lnTo>
                    <a:pt x="28" y="6"/>
                  </a:lnTo>
                  <a:lnTo>
                    <a:pt x="20" y="8"/>
                  </a:lnTo>
                  <a:lnTo>
                    <a:pt x="12" y="12"/>
                  </a:lnTo>
                  <a:lnTo>
                    <a:pt x="2" y="18"/>
                  </a:lnTo>
                  <a:lnTo>
                    <a:pt x="2" y="18"/>
                  </a:lnTo>
                  <a:lnTo>
                    <a:pt x="0" y="22"/>
                  </a:lnTo>
                  <a:lnTo>
                    <a:pt x="0" y="24"/>
                  </a:lnTo>
                  <a:lnTo>
                    <a:pt x="0" y="26"/>
                  </a:lnTo>
                  <a:lnTo>
                    <a:pt x="0" y="26"/>
                  </a:lnTo>
                  <a:lnTo>
                    <a:pt x="4" y="30"/>
                  </a:lnTo>
                  <a:lnTo>
                    <a:pt x="12" y="34"/>
                  </a:lnTo>
                  <a:lnTo>
                    <a:pt x="26" y="38"/>
                  </a:lnTo>
                  <a:lnTo>
                    <a:pt x="26" y="38"/>
                  </a:lnTo>
                  <a:lnTo>
                    <a:pt x="30" y="40"/>
                  </a:lnTo>
                  <a:lnTo>
                    <a:pt x="40" y="42"/>
                  </a:lnTo>
                  <a:lnTo>
                    <a:pt x="54" y="42"/>
                  </a:lnTo>
                  <a:lnTo>
                    <a:pt x="60" y="40"/>
                  </a:lnTo>
                  <a:lnTo>
                    <a:pt x="68" y="38"/>
                  </a:lnTo>
                  <a:lnTo>
                    <a:pt x="68" y="38"/>
                  </a:lnTo>
                  <a:lnTo>
                    <a:pt x="70" y="34"/>
                  </a:lnTo>
                  <a:lnTo>
                    <a:pt x="72" y="30"/>
                  </a:lnTo>
                  <a:lnTo>
                    <a:pt x="70" y="24"/>
                  </a:lnTo>
                  <a:lnTo>
                    <a:pt x="70" y="24"/>
                  </a:lnTo>
                  <a:lnTo>
                    <a:pt x="66" y="20"/>
                  </a:lnTo>
                  <a:lnTo>
                    <a:pt x="58" y="14"/>
                  </a:lnTo>
                  <a:lnTo>
                    <a:pt x="58" y="14"/>
                  </a:lnTo>
                  <a:lnTo>
                    <a:pt x="60" y="10"/>
                  </a:lnTo>
                  <a:lnTo>
                    <a:pt x="60" y="10"/>
                  </a:lnTo>
                  <a:lnTo>
                    <a:pt x="68" y="16"/>
                  </a:lnTo>
                  <a:lnTo>
                    <a:pt x="72" y="22"/>
                  </a:lnTo>
                  <a:lnTo>
                    <a:pt x="74" y="26"/>
                  </a:lnTo>
                  <a:lnTo>
                    <a:pt x="76" y="30"/>
                  </a:lnTo>
                  <a:lnTo>
                    <a:pt x="76" y="30"/>
                  </a:lnTo>
                  <a:lnTo>
                    <a:pt x="74" y="34"/>
                  </a:lnTo>
                  <a:lnTo>
                    <a:pt x="72" y="38"/>
                  </a:lnTo>
                  <a:lnTo>
                    <a:pt x="64" y="42"/>
                  </a:lnTo>
                  <a:lnTo>
                    <a:pt x="64" y="42"/>
                  </a:lnTo>
                  <a:lnTo>
                    <a:pt x="70" y="52"/>
                  </a:lnTo>
                  <a:lnTo>
                    <a:pt x="76" y="60"/>
                  </a:lnTo>
                  <a:lnTo>
                    <a:pt x="78" y="68"/>
                  </a:lnTo>
                  <a:lnTo>
                    <a:pt x="78" y="68"/>
                  </a:lnTo>
                  <a:lnTo>
                    <a:pt x="78" y="72"/>
                  </a:lnTo>
                  <a:lnTo>
                    <a:pt x="78" y="80"/>
                  </a:lnTo>
                  <a:lnTo>
                    <a:pt x="76" y="86"/>
                  </a:lnTo>
                  <a:lnTo>
                    <a:pt x="72" y="92"/>
                  </a:lnTo>
                  <a:lnTo>
                    <a:pt x="66" y="98"/>
                  </a:lnTo>
                  <a:lnTo>
                    <a:pt x="58" y="104"/>
                  </a:lnTo>
                  <a:lnTo>
                    <a:pt x="58" y="104"/>
                  </a:lnTo>
                  <a:lnTo>
                    <a:pt x="54" y="104"/>
                  </a:lnTo>
                  <a:lnTo>
                    <a:pt x="46" y="104"/>
                  </a:lnTo>
                  <a:lnTo>
                    <a:pt x="36" y="106"/>
                  </a:lnTo>
                  <a:lnTo>
                    <a:pt x="32" y="110"/>
                  </a:lnTo>
                  <a:lnTo>
                    <a:pt x="28" y="114"/>
                  </a:lnTo>
                  <a:lnTo>
                    <a:pt x="28" y="114"/>
                  </a:lnTo>
                  <a:lnTo>
                    <a:pt x="28" y="118"/>
                  </a:lnTo>
                  <a:lnTo>
                    <a:pt x="26" y="124"/>
                  </a:lnTo>
                  <a:lnTo>
                    <a:pt x="24" y="136"/>
                  </a:lnTo>
                  <a:lnTo>
                    <a:pt x="26" y="142"/>
                  </a:lnTo>
                  <a:lnTo>
                    <a:pt x="28" y="148"/>
                  </a:lnTo>
                  <a:lnTo>
                    <a:pt x="28" y="148"/>
                  </a:lnTo>
                  <a:lnTo>
                    <a:pt x="38" y="162"/>
                  </a:lnTo>
                  <a:lnTo>
                    <a:pt x="50" y="176"/>
                  </a:lnTo>
                  <a:lnTo>
                    <a:pt x="68" y="192"/>
                  </a:lnTo>
                  <a:lnTo>
                    <a:pt x="68" y="192"/>
                  </a:lnTo>
                  <a:lnTo>
                    <a:pt x="70" y="176"/>
                  </a:lnTo>
                  <a:lnTo>
                    <a:pt x="70" y="176"/>
                  </a:lnTo>
                  <a:lnTo>
                    <a:pt x="62" y="168"/>
                  </a:lnTo>
                  <a:lnTo>
                    <a:pt x="52" y="158"/>
                  </a:lnTo>
                  <a:lnTo>
                    <a:pt x="42" y="146"/>
                  </a:ln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7" name="Freeform 67">
              <a:extLst>
                <a:ext uri="{FF2B5EF4-FFF2-40B4-BE49-F238E27FC236}">
                  <a16:creationId xmlns:a16="http://schemas.microsoft.com/office/drawing/2014/main" id="{880D325D-96E4-BD47-875C-180FF346D8C1}"/>
                </a:ext>
              </a:extLst>
            </p:cNvPr>
            <p:cNvSpPr>
              <a:spLocks/>
            </p:cNvSpPr>
            <p:nvPr/>
          </p:nvSpPr>
          <p:spPr bwMode="auto">
            <a:xfrm>
              <a:off x="3758" y="4640"/>
              <a:ext cx="306" cy="206"/>
            </a:xfrm>
            <a:custGeom>
              <a:avLst/>
              <a:gdLst>
                <a:gd name="T0" fmla="*/ 250 w 306"/>
                <a:gd name="T1" fmla="*/ 180 h 206"/>
                <a:gd name="T2" fmla="*/ 280 w 306"/>
                <a:gd name="T3" fmla="*/ 146 h 206"/>
                <a:gd name="T4" fmla="*/ 298 w 306"/>
                <a:gd name="T5" fmla="*/ 120 h 206"/>
                <a:gd name="T6" fmla="*/ 306 w 306"/>
                <a:gd name="T7" fmla="*/ 100 h 206"/>
                <a:gd name="T8" fmla="*/ 302 w 306"/>
                <a:gd name="T9" fmla="*/ 86 h 206"/>
                <a:gd name="T10" fmla="*/ 292 w 306"/>
                <a:gd name="T11" fmla="*/ 58 h 206"/>
                <a:gd name="T12" fmla="*/ 290 w 306"/>
                <a:gd name="T13" fmla="*/ 52 h 206"/>
                <a:gd name="T14" fmla="*/ 274 w 306"/>
                <a:gd name="T15" fmla="*/ 30 h 206"/>
                <a:gd name="T16" fmla="*/ 258 w 306"/>
                <a:gd name="T17" fmla="*/ 18 h 206"/>
                <a:gd name="T18" fmla="*/ 248 w 306"/>
                <a:gd name="T19" fmla="*/ 14 h 206"/>
                <a:gd name="T20" fmla="*/ 228 w 306"/>
                <a:gd name="T21" fmla="*/ 14 h 206"/>
                <a:gd name="T22" fmla="*/ 170 w 306"/>
                <a:gd name="T23" fmla="*/ 14 h 206"/>
                <a:gd name="T24" fmla="*/ 66 w 306"/>
                <a:gd name="T25" fmla="*/ 6 h 206"/>
                <a:gd name="T26" fmla="*/ 24 w 306"/>
                <a:gd name="T27" fmla="*/ 0 h 206"/>
                <a:gd name="T28" fmla="*/ 16 w 306"/>
                <a:gd name="T29" fmla="*/ 22 h 206"/>
                <a:gd name="T30" fmla="*/ 18 w 306"/>
                <a:gd name="T31" fmla="*/ 24 h 206"/>
                <a:gd name="T32" fmla="*/ 36 w 306"/>
                <a:gd name="T33" fmla="*/ 38 h 206"/>
                <a:gd name="T34" fmla="*/ 54 w 306"/>
                <a:gd name="T35" fmla="*/ 46 h 206"/>
                <a:gd name="T36" fmla="*/ 74 w 306"/>
                <a:gd name="T37" fmla="*/ 46 h 206"/>
                <a:gd name="T38" fmla="*/ 84 w 306"/>
                <a:gd name="T39" fmla="*/ 46 h 206"/>
                <a:gd name="T40" fmla="*/ 96 w 306"/>
                <a:gd name="T41" fmla="*/ 46 h 206"/>
                <a:gd name="T42" fmla="*/ 102 w 306"/>
                <a:gd name="T43" fmla="*/ 52 h 206"/>
                <a:gd name="T44" fmla="*/ 104 w 306"/>
                <a:gd name="T45" fmla="*/ 62 h 206"/>
                <a:gd name="T46" fmla="*/ 102 w 306"/>
                <a:gd name="T47" fmla="*/ 70 h 206"/>
                <a:gd name="T48" fmla="*/ 92 w 306"/>
                <a:gd name="T49" fmla="*/ 78 h 206"/>
                <a:gd name="T50" fmla="*/ 84 w 306"/>
                <a:gd name="T51" fmla="*/ 80 h 206"/>
                <a:gd name="T52" fmla="*/ 62 w 306"/>
                <a:gd name="T53" fmla="*/ 80 h 206"/>
                <a:gd name="T54" fmla="*/ 56 w 306"/>
                <a:gd name="T55" fmla="*/ 80 h 206"/>
                <a:gd name="T56" fmla="*/ 26 w 306"/>
                <a:gd name="T57" fmla="*/ 72 h 206"/>
                <a:gd name="T58" fmla="*/ 6 w 306"/>
                <a:gd name="T59" fmla="*/ 60 h 206"/>
                <a:gd name="T60" fmla="*/ 4 w 306"/>
                <a:gd name="T61" fmla="*/ 80 h 206"/>
                <a:gd name="T62" fmla="*/ 0 w 306"/>
                <a:gd name="T63" fmla="*/ 110 h 206"/>
                <a:gd name="T64" fmla="*/ 2 w 306"/>
                <a:gd name="T65" fmla="*/ 120 h 206"/>
                <a:gd name="T66" fmla="*/ 6 w 306"/>
                <a:gd name="T67" fmla="*/ 156 h 206"/>
                <a:gd name="T68" fmla="*/ 18 w 306"/>
                <a:gd name="T69" fmla="*/ 182 h 206"/>
                <a:gd name="T70" fmla="*/ 28 w 306"/>
                <a:gd name="T71" fmla="*/ 192 h 206"/>
                <a:gd name="T72" fmla="*/ 36 w 306"/>
                <a:gd name="T73" fmla="*/ 198 h 206"/>
                <a:gd name="T74" fmla="*/ 64 w 306"/>
                <a:gd name="T75" fmla="*/ 206 h 206"/>
                <a:gd name="T76" fmla="*/ 76 w 306"/>
                <a:gd name="T77" fmla="*/ 206 h 206"/>
                <a:gd name="T78" fmla="*/ 154 w 306"/>
                <a:gd name="T79" fmla="*/ 202 h 206"/>
                <a:gd name="T80" fmla="*/ 210 w 306"/>
                <a:gd name="T81" fmla="*/ 194 h 206"/>
                <a:gd name="T82" fmla="*/ 230 w 306"/>
                <a:gd name="T83"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206">
                  <a:moveTo>
                    <a:pt x="250" y="180"/>
                  </a:moveTo>
                  <a:lnTo>
                    <a:pt x="250" y="180"/>
                  </a:lnTo>
                  <a:lnTo>
                    <a:pt x="260" y="170"/>
                  </a:lnTo>
                  <a:lnTo>
                    <a:pt x="280" y="146"/>
                  </a:lnTo>
                  <a:lnTo>
                    <a:pt x="290" y="134"/>
                  </a:lnTo>
                  <a:lnTo>
                    <a:pt x="298" y="120"/>
                  </a:lnTo>
                  <a:lnTo>
                    <a:pt x="304" y="108"/>
                  </a:lnTo>
                  <a:lnTo>
                    <a:pt x="306" y="100"/>
                  </a:lnTo>
                  <a:lnTo>
                    <a:pt x="306" y="100"/>
                  </a:lnTo>
                  <a:lnTo>
                    <a:pt x="302" y="86"/>
                  </a:lnTo>
                  <a:lnTo>
                    <a:pt x="300" y="74"/>
                  </a:lnTo>
                  <a:lnTo>
                    <a:pt x="292" y="58"/>
                  </a:lnTo>
                  <a:lnTo>
                    <a:pt x="292" y="58"/>
                  </a:lnTo>
                  <a:lnTo>
                    <a:pt x="290" y="52"/>
                  </a:lnTo>
                  <a:lnTo>
                    <a:pt x="280" y="38"/>
                  </a:lnTo>
                  <a:lnTo>
                    <a:pt x="274" y="30"/>
                  </a:lnTo>
                  <a:lnTo>
                    <a:pt x="266" y="22"/>
                  </a:lnTo>
                  <a:lnTo>
                    <a:pt x="258" y="18"/>
                  </a:lnTo>
                  <a:lnTo>
                    <a:pt x="248" y="14"/>
                  </a:lnTo>
                  <a:lnTo>
                    <a:pt x="248" y="14"/>
                  </a:lnTo>
                  <a:lnTo>
                    <a:pt x="228" y="14"/>
                  </a:lnTo>
                  <a:lnTo>
                    <a:pt x="228" y="14"/>
                  </a:lnTo>
                  <a:lnTo>
                    <a:pt x="212" y="14"/>
                  </a:lnTo>
                  <a:lnTo>
                    <a:pt x="170" y="14"/>
                  </a:lnTo>
                  <a:lnTo>
                    <a:pt x="106" y="10"/>
                  </a:lnTo>
                  <a:lnTo>
                    <a:pt x="66" y="6"/>
                  </a:lnTo>
                  <a:lnTo>
                    <a:pt x="24" y="0"/>
                  </a:lnTo>
                  <a:lnTo>
                    <a:pt x="24" y="0"/>
                  </a:lnTo>
                  <a:lnTo>
                    <a:pt x="20" y="10"/>
                  </a:lnTo>
                  <a:lnTo>
                    <a:pt x="16" y="22"/>
                  </a:lnTo>
                  <a:lnTo>
                    <a:pt x="16" y="22"/>
                  </a:lnTo>
                  <a:lnTo>
                    <a:pt x="18" y="24"/>
                  </a:lnTo>
                  <a:lnTo>
                    <a:pt x="24" y="32"/>
                  </a:lnTo>
                  <a:lnTo>
                    <a:pt x="36" y="38"/>
                  </a:lnTo>
                  <a:lnTo>
                    <a:pt x="54" y="46"/>
                  </a:lnTo>
                  <a:lnTo>
                    <a:pt x="54" y="46"/>
                  </a:lnTo>
                  <a:lnTo>
                    <a:pt x="64" y="46"/>
                  </a:lnTo>
                  <a:lnTo>
                    <a:pt x="74" y="46"/>
                  </a:lnTo>
                  <a:lnTo>
                    <a:pt x="84" y="46"/>
                  </a:lnTo>
                  <a:lnTo>
                    <a:pt x="84" y="46"/>
                  </a:lnTo>
                  <a:lnTo>
                    <a:pt x="90" y="44"/>
                  </a:lnTo>
                  <a:lnTo>
                    <a:pt x="96" y="46"/>
                  </a:lnTo>
                  <a:lnTo>
                    <a:pt x="102" y="52"/>
                  </a:lnTo>
                  <a:lnTo>
                    <a:pt x="102" y="52"/>
                  </a:lnTo>
                  <a:lnTo>
                    <a:pt x="102" y="54"/>
                  </a:lnTo>
                  <a:lnTo>
                    <a:pt x="104" y="62"/>
                  </a:lnTo>
                  <a:lnTo>
                    <a:pt x="104" y="66"/>
                  </a:lnTo>
                  <a:lnTo>
                    <a:pt x="102" y="70"/>
                  </a:lnTo>
                  <a:lnTo>
                    <a:pt x="98" y="74"/>
                  </a:lnTo>
                  <a:lnTo>
                    <a:pt x="92" y="78"/>
                  </a:lnTo>
                  <a:lnTo>
                    <a:pt x="92" y="78"/>
                  </a:lnTo>
                  <a:lnTo>
                    <a:pt x="84" y="80"/>
                  </a:lnTo>
                  <a:lnTo>
                    <a:pt x="74" y="80"/>
                  </a:lnTo>
                  <a:lnTo>
                    <a:pt x="62" y="80"/>
                  </a:lnTo>
                  <a:lnTo>
                    <a:pt x="62" y="80"/>
                  </a:lnTo>
                  <a:lnTo>
                    <a:pt x="56" y="80"/>
                  </a:lnTo>
                  <a:lnTo>
                    <a:pt x="44" y="78"/>
                  </a:lnTo>
                  <a:lnTo>
                    <a:pt x="26" y="72"/>
                  </a:lnTo>
                  <a:lnTo>
                    <a:pt x="16" y="66"/>
                  </a:lnTo>
                  <a:lnTo>
                    <a:pt x="6" y="60"/>
                  </a:lnTo>
                  <a:lnTo>
                    <a:pt x="6" y="60"/>
                  </a:lnTo>
                  <a:lnTo>
                    <a:pt x="4" y="80"/>
                  </a:lnTo>
                  <a:lnTo>
                    <a:pt x="2" y="96"/>
                  </a:lnTo>
                  <a:lnTo>
                    <a:pt x="0" y="110"/>
                  </a:lnTo>
                  <a:lnTo>
                    <a:pt x="0" y="110"/>
                  </a:lnTo>
                  <a:lnTo>
                    <a:pt x="2" y="120"/>
                  </a:lnTo>
                  <a:lnTo>
                    <a:pt x="4" y="142"/>
                  </a:lnTo>
                  <a:lnTo>
                    <a:pt x="6" y="156"/>
                  </a:lnTo>
                  <a:lnTo>
                    <a:pt x="12" y="170"/>
                  </a:lnTo>
                  <a:lnTo>
                    <a:pt x="18" y="182"/>
                  </a:lnTo>
                  <a:lnTo>
                    <a:pt x="28" y="192"/>
                  </a:lnTo>
                  <a:lnTo>
                    <a:pt x="28" y="192"/>
                  </a:lnTo>
                  <a:lnTo>
                    <a:pt x="30" y="194"/>
                  </a:lnTo>
                  <a:lnTo>
                    <a:pt x="36" y="198"/>
                  </a:lnTo>
                  <a:lnTo>
                    <a:pt x="48" y="204"/>
                  </a:lnTo>
                  <a:lnTo>
                    <a:pt x="64" y="206"/>
                  </a:lnTo>
                  <a:lnTo>
                    <a:pt x="64" y="206"/>
                  </a:lnTo>
                  <a:lnTo>
                    <a:pt x="76" y="206"/>
                  </a:lnTo>
                  <a:lnTo>
                    <a:pt x="108" y="204"/>
                  </a:lnTo>
                  <a:lnTo>
                    <a:pt x="154" y="202"/>
                  </a:lnTo>
                  <a:lnTo>
                    <a:pt x="182" y="198"/>
                  </a:lnTo>
                  <a:lnTo>
                    <a:pt x="210" y="194"/>
                  </a:lnTo>
                  <a:lnTo>
                    <a:pt x="210" y="194"/>
                  </a:lnTo>
                  <a:lnTo>
                    <a:pt x="230" y="188"/>
                  </a:lnTo>
                  <a:lnTo>
                    <a:pt x="250" y="18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8" name="Freeform 68">
              <a:extLst>
                <a:ext uri="{FF2B5EF4-FFF2-40B4-BE49-F238E27FC236}">
                  <a16:creationId xmlns:a16="http://schemas.microsoft.com/office/drawing/2014/main" id="{483CF387-AEDA-5347-9DB2-B5412CBDE28E}"/>
                </a:ext>
              </a:extLst>
            </p:cNvPr>
            <p:cNvSpPr>
              <a:spLocks/>
            </p:cNvSpPr>
            <p:nvPr/>
          </p:nvSpPr>
          <p:spPr bwMode="auto">
            <a:xfrm>
              <a:off x="3758" y="4640"/>
              <a:ext cx="306" cy="206"/>
            </a:xfrm>
            <a:custGeom>
              <a:avLst/>
              <a:gdLst>
                <a:gd name="T0" fmla="*/ 250 w 306"/>
                <a:gd name="T1" fmla="*/ 180 h 206"/>
                <a:gd name="T2" fmla="*/ 280 w 306"/>
                <a:gd name="T3" fmla="*/ 146 h 206"/>
                <a:gd name="T4" fmla="*/ 298 w 306"/>
                <a:gd name="T5" fmla="*/ 120 h 206"/>
                <a:gd name="T6" fmla="*/ 306 w 306"/>
                <a:gd name="T7" fmla="*/ 100 h 206"/>
                <a:gd name="T8" fmla="*/ 302 w 306"/>
                <a:gd name="T9" fmla="*/ 86 h 206"/>
                <a:gd name="T10" fmla="*/ 292 w 306"/>
                <a:gd name="T11" fmla="*/ 58 h 206"/>
                <a:gd name="T12" fmla="*/ 290 w 306"/>
                <a:gd name="T13" fmla="*/ 52 h 206"/>
                <a:gd name="T14" fmla="*/ 274 w 306"/>
                <a:gd name="T15" fmla="*/ 30 h 206"/>
                <a:gd name="T16" fmla="*/ 258 w 306"/>
                <a:gd name="T17" fmla="*/ 18 h 206"/>
                <a:gd name="T18" fmla="*/ 248 w 306"/>
                <a:gd name="T19" fmla="*/ 14 h 206"/>
                <a:gd name="T20" fmla="*/ 228 w 306"/>
                <a:gd name="T21" fmla="*/ 14 h 206"/>
                <a:gd name="T22" fmla="*/ 170 w 306"/>
                <a:gd name="T23" fmla="*/ 14 h 206"/>
                <a:gd name="T24" fmla="*/ 66 w 306"/>
                <a:gd name="T25" fmla="*/ 6 h 206"/>
                <a:gd name="T26" fmla="*/ 24 w 306"/>
                <a:gd name="T27" fmla="*/ 0 h 206"/>
                <a:gd name="T28" fmla="*/ 16 w 306"/>
                <a:gd name="T29" fmla="*/ 22 h 206"/>
                <a:gd name="T30" fmla="*/ 18 w 306"/>
                <a:gd name="T31" fmla="*/ 24 h 206"/>
                <a:gd name="T32" fmla="*/ 36 w 306"/>
                <a:gd name="T33" fmla="*/ 38 h 206"/>
                <a:gd name="T34" fmla="*/ 54 w 306"/>
                <a:gd name="T35" fmla="*/ 46 h 206"/>
                <a:gd name="T36" fmla="*/ 74 w 306"/>
                <a:gd name="T37" fmla="*/ 46 h 206"/>
                <a:gd name="T38" fmla="*/ 84 w 306"/>
                <a:gd name="T39" fmla="*/ 46 h 206"/>
                <a:gd name="T40" fmla="*/ 96 w 306"/>
                <a:gd name="T41" fmla="*/ 46 h 206"/>
                <a:gd name="T42" fmla="*/ 102 w 306"/>
                <a:gd name="T43" fmla="*/ 52 h 206"/>
                <a:gd name="T44" fmla="*/ 104 w 306"/>
                <a:gd name="T45" fmla="*/ 62 h 206"/>
                <a:gd name="T46" fmla="*/ 102 w 306"/>
                <a:gd name="T47" fmla="*/ 70 h 206"/>
                <a:gd name="T48" fmla="*/ 92 w 306"/>
                <a:gd name="T49" fmla="*/ 78 h 206"/>
                <a:gd name="T50" fmla="*/ 84 w 306"/>
                <a:gd name="T51" fmla="*/ 80 h 206"/>
                <a:gd name="T52" fmla="*/ 62 w 306"/>
                <a:gd name="T53" fmla="*/ 80 h 206"/>
                <a:gd name="T54" fmla="*/ 56 w 306"/>
                <a:gd name="T55" fmla="*/ 80 h 206"/>
                <a:gd name="T56" fmla="*/ 26 w 306"/>
                <a:gd name="T57" fmla="*/ 72 h 206"/>
                <a:gd name="T58" fmla="*/ 6 w 306"/>
                <a:gd name="T59" fmla="*/ 60 h 206"/>
                <a:gd name="T60" fmla="*/ 4 w 306"/>
                <a:gd name="T61" fmla="*/ 80 h 206"/>
                <a:gd name="T62" fmla="*/ 0 w 306"/>
                <a:gd name="T63" fmla="*/ 110 h 206"/>
                <a:gd name="T64" fmla="*/ 2 w 306"/>
                <a:gd name="T65" fmla="*/ 120 h 206"/>
                <a:gd name="T66" fmla="*/ 6 w 306"/>
                <a:gd name="T67" fmla="*/ 156 h 206"/>
                <a:gd name="T68" fmla="*/ 18 w 306"/>
                <a:gd name="T69" fmla="*/ 182 h 206"/>
                <a:gd name="T70" fmla="*/ 28 w 306"/>
                <a:gd name="T71" fmla="*/ 192 h 206"/>
                <a:gd name="T72" fmla="*/ 36 w 306"/>
                <a:gd name="T73" fmla="*/ 198 h 206"/>
                <a:gd name="T74" fmla="*/ 64 w 306"/>
                <a:gd name="T75" fmla="*/ 206 h 206"/>
                <a:gd name="T76" fmla="*/ 76 w 306"/>
                <a:gd name="T77" fmla="*/ 206 h 206"/>
                <a:gd name="T78" fmla="*/ 154 w 306"/>
                <a:gd name="T79" fmla="*/ 202 h 206"/>
                <a:gd name="T80" fmla="*/ 210 w 306"/>
                <a:gd name="T81" fmla="*/ 194 h 206"/>
                <a:gd name="T82" fmla="*/ 230 w 306"/>
                <a:gd name="T83"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206">
                  <a:moveTo>
                    <a:pt x="250" y="180"/>
                  </a:moveTo>
                  <a:lnTo>
                    <a:pt x="250" y="180"/>
                  </a:lnTo>
                  <a:lnTo>
                    <a:pt x="260" y="170"/>
                  </a:lnTo>
                  <a:lnTo>
                    <a:pt x="280" y="146"/>
                  </a:lnTo>
                  <a:lnTo>
                    <a:pt x="290" y="134"/>
                  </a:lnTo>
                  <a:lnTo>
                    <a:pt x="298" y="120"/>
                  </a:lnTo>
                  <a:lnTo>
                    <a:pt x="304" y="108"/>
                  </a:lnTo>
                  <a:lnTo>
                    <a:pt x="306" y="100"/>
                  </a:lnTo>
                  <a:lnTo>
                    <a:pt x="306" y="100"/>
                  </a:lnTo>
                  <a:lnTo>
                    <a:pt x="302" y="86"/>
                  </a:lnTo>
                  <a:lnTo>
                    <a:pt x="300" y="74"/>
                  </a:lnTo>
                  <a:lnTo>
                    <a:pt x="292" y="58"/>
                  </a:lnTo>
                  <a:lnTo>
                    <a:pt x="292" y="58"/>
                  </a:lnTo>
                  <a:lnTo>
                    <a:pt x="290" y="52"/>
                  </a:lnTo>
                  <a:lnTo>
                    <a:pt x="280" y="38"/>
                  </a:lnTo>
                  <a:lnTo>
                    <a:pt x="274" y="30"/>
                  </a:lnTo>
                  <a:lnTo>
                    <a:pt x="266" y="22"/>
                  </a:lnTo>
                  <a:lnTo>
                    <a:pt x="258" y="18"/>
                  </a:lnTo>
                  <a:lnTo>
                    <a:pt x="248" y="14"/>
                  </a:lnTo>
                  <a:lnTo>
                    <a:pt x="248" y="14"/>
                  </a:lnTo>
                  <a:lnTo>
                    <a:pt x="228" y="14"/>
                  </a:lnTo>
                  <a:lnTo>
                    <a:pt x="228" y="14"/>
                  </a:lnTo>
                  <a:lnTo>
                    <a:pt x="212" y="14"/>
                  </a:lnTo>
                  <a:lnTo>
                    <a:pt x="170" y="14"/>
                  </a:lnTo>
                  <a:lnTo>
                    <a:pt x="106" y="10"/>
                  </a:lnTo>
                  <a:lnTo>
                    <a:pt x="66" y="6"/>
                  </a:lnTo>
                  <a:lnTo>
                    <a:pt x="24" y="0"/>
                  </a:lnTo>
                  <a:lnTo>
                    <a:pt x="24" y="0"/>
                  </a:lnTo>
                  <a:lnTo>
                    <a:pt x="20" y="10"/>
                  </a:lnTo>
                  <a:lnTo>
                    <a:pt x="16" y="22"/>
                  </a:lnTo>
                  <a:lnTo>
                    <a:pt x="16" y="22"/>
                  </a:lnTo>
                  <a:lnTo>
                    <a:pt x="18" y="24"/>
                  </a:lnTo>
                  <a:lnTo>
                    <a:pt x="24" y="32"/>
                  </a:lnTo>
                  <a:lnTo>
                    <a:pt x="36" y="38"/>
                  </a:lnTo>
                  <a:lnTo>
                    <a:pt x="54" y="46"/>
                  </a:lnTo>
                  <a:lnTo>
                    <a:pt x="54" y="46"/>
                  </a:lnTo>
                  <a:lnTo>
                    <a:pt x="64" y="46"/>
                  </a:lnTo>
                  <a:lnTo>
                    <a:pt x="74" y="46"/>
                  </a:lnTo>
                  <a:lnTo>
                    <a:pt x="84" y="46"/>
                  </a:lnTo>
                  <a:lnTo>
                    <a:pt x="84" y="46"/>
                  </a:lnTo>
                  <a:lnTo>
                    <a:pt x="90" y="44"/>
                  </a:lnTo>
                  <a:lnTo>
                    <a:pt x="96" y="46"/>
                  </a:lnTo>
                  <a:lnTo>
                    <a:pt x="102" y="52"/>
                  </a:lnTo>
                  <a:lnTo>
                    <a:pt x="102" y="52"/>
                  </a:lnTo>
                  <a:lnTo>
                    <a:pt x="102" y="54"/>
                  </a:lnTo>
                  <a:lnTo>
                    <a:pt x="104" y="62"/>
                  </a:lnTo>
                  <a:lnTo>
                    <a:pt x="104" y="66"/>
                  </a:lnTo>
                  <a:lnTo>
                    <a:pt x="102" y="70"/>
                  </a:lnTo>
                  <a:lnTo>
                    <a:pt x="98" y="74"/>
                  </a:lnTo>
                  <a:lnTo>
                    <a:pt x="92" y="78"/>
                  </a:lnTo>
                  <a:lnTo>
                    <a:pt x="92" y="78"/>
                  </a:lnTo>
                  <a:lnTo>
                    <a:pt x="84" y="80"/>
                  </a:lnTo>
                  <a:lnTo>
                    <a:pt x="74" y="80"/>
                  </a:lnTo>
                  <a:lnTo>
                    <a:pt x="62" y="80"/>
                  </a:lnTo>
                  <a:lnTo>
                    <a:pt x="62" y="80"/>
                  </a:lnTo>
                  <a:lnTo>
                    <a:pt x="56" y="80"/>
                  </a:lnTo>
                  <a:lnTo>
                    <a:pt x="44" y="78"/>
                  </a:lnTo>
                  <a:lnTo>
                    <a:pt x="26" y="72"/>
                  </a:lnTo>
                  <a:lnTo>
                    <a:pt x="16" y="66"/>
                  </a:lnTo>
                  <a:lnTo>
                    <a:pt x="6" y="60"/>
                  </a:lnTo>
                  <a:lnTo>
                    <a:pt x="6" y="60"/>
                  </a:lnTo>
                  <a:lnTo>
                    <a:pt x="4" y="80"/>
                  </a:lnTo>
                  <a:lnTo>
                    <a:pt x="2" y="96"/>
                  </a:lnTo>
                  <a:lnTo>
                    <a:pt x="0" y="110"/>
                  </a:lnTo>
                  <a:lnTo>
                    <a:pt x="0" y="110"/>
                  </a:lnTo>
                  <a:lnTo>
                    <a:pt x="2" y="120"/>
                  </a:lnTo>
                  <a:lnTo>
                    <a:pt x="4" y="142"/>
                  </a:lnTo>
                  <a:lnTo>
                    <a:pt x="6" y="156"/>
                  </a:lnTo>
                  <a:lnTo>
                    <a:pt x="12" y="170"/>
                  </a:lnTo>
                  <a:lnTo>
                    <a:pt x="18" y="182"/>
                  </a:lnTo>
                  <a:lnTo>
                    <a:pt x="28" y="192"/>
                  </a:lnTo>
                  <a:lnTo>
                    <a:pt x="28" y="192"/>
                  </a:lnTo>
                  <a:lnTo>
                    <a:pt x="30" y="194"/>
                  </a:lnTo>
                  <a:lnTo>
                    <a:pt x="36" y="198"/>
                  </a:lnTo>
                  <a:lnTo>
                    <a:pt x="48" y="204"/>
                  </a:lnTo>
                  <a:lnTo>
                    <a:pt x="64" y="206"/>
                  </a:lnTo>
                  <a:lnTo>
                    <a:pt x="64" y="206"/>
                  </a:lnTo>
                  <a:lnTo>
                    <a:pt x="76" y="206"/>
                  </a:lnTo>
                  <a:lnTo>
                    <a:pt x="108" y="204"/>
                  </a:lnTo>
                  <a:lnTo>
                    <a:pt x="154" y="202"/>
                  </a:lnTo>
                  <a:lnTo>
                    <a:pt x="182" y="198"/>
                  </a:lnTo>
                  <a:lnTo>
                    <a:pt x="210" y="194"/>
                  </a:lnTo>
                  <a:lnTo>
                    <a:pt x="210" y="194"/>
                  </a:lnTo>
                  <a:lnTo>
                    <a:pt x="230" y="188"/>
                  </a:lnTo>
                  <a:lnTo>
                    <a:pt x="25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9" name="Freeform 69">
              <a:extLst>
                <a:ext uri="{FF2B5EF4-FFF2-40B4-BE49-F238E27FC236}">
                  <a16:creationId xmlns:a16="http://schemas.microsoft.com/office/drawing/2014/main" id="{76D71B54-9B77-984A-B099-DB0046B511DD}"/>
                </a:ext>
              </a:extLst>
            </p:cNvPr>
            <p:cNvSpPr>
              <a:spLocks/>
            </p:cNvSpPr>
            <p:nvPr/>
          </p:nvSpPr>
          <p:spPr bwMode="auto">
            <a:xfrm>
              <a:off x="4014" y="4656"/>
              <a:ext cx="110" cy="224"/>
            </a:xfrm>
            <a:custGeom>
              <a:avLst/>
              <a:gdLst>
                <a:gd name="T0" fmla="*/ 92 w 110"/>
                <a:gd name="T1" fmla="*/ 0 h 224"/>
                <a:gd name="T2" fmla="*/ 74 w 110"/>
                <a:gd name="T3" fmla="*/ 0 h 224"/>
                <a:gd name="T4" fmla="*/ 74 w 110"/>
                <a:gd name="T5" fmla="*/ 0 h 224"/>
                <a:gd name="T6" fmla="*/ 72 w 110"/>
                <a:gd name="T7" fmla="*/ 0 h 224"/>
                <a:gd name="T8" fmla="*/ 68 w 110"/>
                <a:gd name="T9" fmla="*/ 2 h 224"/>
                <a:gd name="T10" fmla="*/ 64 w 110"/>
                <a:gd name="T11" fmla="*/ 6 h 224"/>
                <a:gd name="T12" fmla="*/ 60 w 110"/>
                <a:gd name="T13" fmla="*/ 16 h 224"/>
                <a:gd name="T14" fmla="*/ 60 w 110"/>
                <a:gd name="T15" fmla="*/ 98 h 224"/>
                <a:gd name="T16" fmla="*/ 52 w 110"/>
                <a:gd name="T17" fmla="*/ 98 h 224"/>
                <a:gd name="T18" fmla="*/ 52 w 110"/>
                <a:gd name="T19" fmla="*/ 98 h 224"/>
                <a:gd name="T20" fmla="*/ 32 w 110"/>
                <a:gd name="T21" fmla="*/ 128 h 224"/>
                <a:gd name="T22" fmla="*/ 18 w 110"/>
                <a:gd name="T23" fmla="*/ 146 h 224"/>
                <a:gd name="T24" fmla="*/ 0 w 110"/>
                <a:gd name="T25" fmla="*/ 166 h 224"/>
                <a:gd name="T26" fmla="*/ 60 w 110"/>
                <a:gd name="T27" fmla="*/ 166 h 224"/>
                <a:gd name="T28" fmla="*/ 60 w 110"/>
                <a:gd name="T29" fmla="*/ 208 h 224"/>
                <a:gd name="T30" fmla="*/ 60 w 110"/>
                <a:gd name="T31" fmla="*/ 208 h 224"/>
                <a:gd name="T32" fmla="*/ 62 w 110"/>
                <a:gd name="T33" fmla="*/ 216 h 224"/>
                <a:gd name="T34" fmla="*/ 68 w 110"/>
                <a:gd name="T35" fmla="*/ 220 h 224"/>
                <a:gd name="T36" fmla="*/ 76 w 110"/>
                <a:gd name="T37" fmla="*/ 224 h 224"/>
                <a:gd name="T38" fmla="*/ 96 w 110"/>
                <a:gd name="T39" fmla="*/ 224 h 224"/>
                <a:gd name="T40" fmla="*/ 96 w 110"/>
                <a:gd name="T41" fmla="*/ 224 h 224"/>
                <a:gd name="T42" fmla="*/ 102 w 110"/>
                <a:gd name="T43" fmla="*/ 220 h 224"/>
                <a:gd name="T44" fmla="*/ 106 w 110"/>
                <a:gd name="T45" fmla="*/ 216 h 224"/>
                <a:gd name="T46" fmla="*/ 110 w 110"/>
                <a:gd name="T47" fmla="*/ 210 h 224"/>
                <a:gd name="T48" fmla="*/ 110 w 110"/>
                <a:gd name="T49" fmla="*/ 14 h 224"/>
                <a:gd name="T50" fmla="*/ 110 w 110"/>
                <a:gd name="T51" fmla="*/ 14 h 224"/>
                <a:gd name="T52" fmla="*/ 106 w 110"/>
                <a:gd name="T53" fmla="*/ 8 h 224"/>
                <a:gd name="T54" fmla="*/ 100 w 110"/>
                <a:gd name="T55" fmla="*/ 2 h 224"/>
                <a:gd name="T56" fmla="*/ 96 w 110"/>
                <a:gd name="T57" fmla="*/ 0 h 224"/>
                <a:gd name="T58" fmla="*/ 92 w 110"/>
                <a:gd name="T5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224">
                  <a:moveTo>
                    <a:pt x="92" y="0"/>
                  </a:moveTo>
                  <a:lnTo>
                    <a:pt x="74" y="0"/>
                  </a:lnTo>
                  <a:lnTo>
                    <a:pt x="74" y="0"/>
                  </a:lnTo>
                  <a:lnTo>
                    <a:pt x="72" y="0"/>
                  </a:lnTo>
                  <a:lnTo>
                    <a:pt x="68" y="2"/>
                  </a:lnTo>
                  <a:lnTo>
                    <a:pt x="64" y="6"/>
                  </a:lnTo>
                  <a:lnTo>
                    <a:pt x="60" y="16"/>
                  </a:lnTo>
                  <a:lnTo>
                    <a:pt x="60" y="98"/>
                  </a:lnTo>
                  <a:lnTo>
                    <a:pt x="52" y="98"/>
                  </a:lnTo>
                  <a:lnTo>
                    <a:pt x="52" y="98"/>
                  </a:lnTo>
                  <a:lnTo>
                    <a:pt x="32" y="128"/>
                  </a:lnTo>
                  <a:lnTo>
                    <a:pt x="18" y="146"/>
                  </a:lnTo>
                  <a:lnTo>
                    <a:pt x="0" y="166"/>
                  </a:lnTo>
                  <a:lnTo>
                    <a:pt x="60" y="166"/>
                  </a:lnTo>
                  <a:lnTo>
                    <a:pt x="60" y="208"/>
                  </a:lnTo>
                  <a:lnTo>
                    <a:pt x="60" y="208"/>
                  </a:lnTo>
                  <a:lnTo>
                    <a:pt x="62" y="216"/>
                  </a:lnTo>
                  <a:lnTo>
                    <a:pt x="68" y="220"/>
                  </a:lnTo>
                  <a:lnTo>
                    <a:pt x="76" y="224"/>
                  </a:lnTo>
                  <a:lnTo>
                    <a:pt x="96" y="224"/>
                  </a:lnTo>
                  <a:lnTo>
                    <a:pt x="96" y="224"/>
                  </a:lnTo>
                  <a:lnTo>
                    <a:pt x="102" y="220"/>
                  </a:lnTo>
                  <a:lnTo>
                    <a:pt x="106" y="216"/>
                  </a:lnTo>
                  <a:lnTo>
                    <a:pt x="110" y="210"/>
                  </a:lnTo>
                  <a:lnTo>
                    <a:pt x="110" y="14"/>
                  </a:lnTo>
                  <a:lnTo>
                    <a:pt x="110" y="14"/>
                  </a:lnTo>
                  <a:lnTo>
                    <a:pt x="106" y="8"/>
                  </a:lnTo>
                  <a:lnTo>
                    <a:pt x="100" y="2"/>
                  </a:lnTo>
                  <a:lnTo>
                    <a:pt x="96" y="0"/>
                  </a:lnTo>
                  <a:lnTo>
                    <a:pt x="92"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0" name="Freeform 70">
              <a:extLst>
                <a:ext uri="{FF2B5EF4-FFF2-40B4-BE49-F238E27FC236}">
                  <a16:creationId xmlns:a16="http://schemas.microsoft.com/office/drawing/2014/main" id="{33B4AF34-0BCB-A846-98B8-74B6DF80085E}"/>
                </a:ext>
              </a:extLst>
            </p:cNvPr>
            <p:cNvSpPr>
              <a:spLocks/>
            </p:cNvSpPr>
            <p:nvPr/>
          </p:nvSpPr>
          <p:spPr bwMode="auto">
            <a:xfrm>
              <a:off x="4014" y="4656"/>
              <a:ext cx="110" cy="224"/>
            </a:xfrm>
            <a:custGeom>
              <a:avLst/>
              <a:gdLst>
                <a:gd name="T0" fmla="*/ 92 w 110"/>
                <a:gd name="T1" fmla="*/ 0 h 224"/>
                <a:gd name="T2" fmla="*/ 74 w 110"/>
                <a:gd name="T3" fmla="*/ 0 h 224"/>
                <a:gd name="T4" fmla="*/ 74 w 110"/>
                <a:gd name="T5" fmla="*/ 0 h 224"/>
                <a:gd name="T6" fmla="*/ 72 w 110"/>
                <a:gd name="T7" fmla="*/ 0 h 224"/>
                <a:gd name="T8" fmla="*/ 68 w 110"/>
                <a:gd name="T9" fmla="*/ 2 h 224"/>
                <a:gd name="T10" fmla="*/ 64 w 110"/>
                <a:gd name="T11" fmla="*/ 6 h 224"/>
                <a:gd name="T12" fmla="*/ 60 w 110"/>
                <a:gd name="T13" fmla="*/ 16 h 224"/>
                <a:gd name="T14" fmla="*/ 60 w 110"/>
                <a:gd name="T15" fmla="*/ 98 h 224"/>
                <a:gd name="T16" fmla="*/ 52 w 110"/>
                <a:gd name="T17" fmla="*/ 98 h 224"/>
                <a:gd name="T18" fmla="*/ 52 w 110"/>
                <a:gd name="T19" fmla="*/ 98 h 224"/>
                <a:gd name="T20" fmla="*/ 32 w 110"/>
                <a:gd name="T21" fmla="*/ 128 h 224"/>
                <a:gd name="T22" fmla="*/ 18 w 110"/>
                <a:gd name="T23" fmla="*/ 146 h 224"/>
                <a:gd name="T24" fmla="*/ 0 w 110"/>
                <a:gd name="T25" fmla="*/ 166 h 224"/>
                <a:gd name="T26" fmla="*/ 60 w 110"/>
                <a:gd name="T27" fmla="*/ 166 h 224"/>
                <a:gd name="T28" fmla="*/ 60 w 110"/>
                <a:gd name="T29" fmla="*/ 208 h 224"/>
                <a:gd name="T30" fmla="*/ 60 w 110"/>
                <a:gd name="T31" fmla="*/ 208 h 224"/>
                <a:gd name="T32" fmla="*/ 62 w 110"/>
                <a:gd name="T33" fmla="*/ 216 h 224"/>
                <a:gd name="T34" fmla="*/ 68 w 110"/>
                <a:gd name="T35" fmla="*/ 220 h 224"/>
                <a:gd name="T36" fmla="*/ 76 w 110"/>
                <a:gd name="T37" fmla="*/ 224 h 224"/>
                <a:gd name="T38" fmla="*/ 96 w 110"/>
                <a:gd name="T39" fmla="*/ 224 h 224"/>
                <a:gd name="T40" fmla="*/ 96 w 110"/>
                <a:gd name="T41" fmla="*/ 224 h 224"/>
                <a:gd name="T42" fmla="*/ 102 w 110"/>
                <a:gd name="T43" fmla="*/ 220 h 224"/>
                <a:gd name="T44" fmla="*/ 106 w 110"/>
                <a:gd name="T45" fmla="*/ 216 h 224"/>
                <a:gd name="T46" fmla="*/ 110 w 110"/>
                <a:gd name="T47" fmla="*/ 210 h 224"/>
                <a:gd name="T48" fmla="*/ 110 w 110"/>
                <a:gd name="T49" fmla="*/ 14 h 224"/>
                <a:gd name="T50" fmla="*/ 110 w 110"/>
                <a:gd name="T51" fmla="*/ 14 h 224"/>
                <a:gd name="T52" fmla="*/ 106 w 110"/>
                <a:gd name="T53" fmla="*/ 8 h 224"/>
                <a:gd name="T54" fmla="*/ 100 w 110"/>
                <a:gd name="T55" fmla="*/ 2 h 224"/>
                <a:gd name="T56" fmla="*/ 96 w 110"/>
                <a:gd name="T57" fmla="*/ 0 h 224"/>
                <a:gd name="T58" fmla="*/ 92 w 110"/>
                <a:gd name="T5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224">
                  <a:moveTo>
                    <a:pt x="92" y="0"/>
                  </a:moveTo>
                  <a:lnTo>
                    <a:pt x="74" y="0"/>
                  </a:lnTo>
                  <a:lnTo>
                    <a:pt x="74" y="0"/>
                  </a:lnTo>
                  <a:lnTo>
                    <a:pt x="72" y="0"/>
                  </a:lnTo>
                  <a:lnTo>
                    <a:pt x="68" y="2"/>
                  </a:lnTo>
                  <a:lnTo>
                    <a:pt x="64" y="6"/>
                  </a:lnTo>
                  <a:lnTo>
                    <a:pt x="60" y="16"/>
                  </a:lnTo>
                  <a:lnTo>
                    <a:pt x="60" y="98"/>
                  </a:lnTo>
                  <a:lnTo>
                    <a:pt x="52" y="98"/>
                  </a:lnTo>
                  <a:lnTo>
                    <a:pt x="52" y="98"/>
                  </a:lnTo>
                  <a:lnTo>
                    <a:pt x="32" y="128"/>
                  </a:lnTo>
                  <a:lnTo>
                    <a:pt x="18" y="146"/>
                  </a:lnTo>
                  <a:lnTo>
                    <a:pt x="0" y="166"/>
                  </a:lnTo>
                  <a:lnTo>
                    <a:pt x="60" y="166"/>
                  </a:lnTo>
                  <a:lnTo>
                    <a:pt x="60" y="208"/>
                  </a:lnTo>
                  <a:lnTo>
                    <a:pt x="60" y="208"/>
                  </a:lnTo>
                  <a:lnTo>
                    <a:pt x="62" y="216"/>
                  </a:lnTo>
                  <a:lnTo>
                    <a:pt x="68" y="220"/>
                  </a:lnTo>
                  <a:lnTo>
                    <a:pt x="76" y="224"/>
                  </a:lnTo>
                  <a:lnTo>
                    <a:pt x="96" y="224"/>
                  </a:lnTo>
                  <a:lnTo>
                    <a:pt x="96" y="224"/>
                  </a:lnTo>
                  <a:lnTo>
                    <a:pt x="102" y="220"/>
                  </a:lnTo>
                  <a:lnTo>
                    <a:pt x="106" y="216"/>
                  </a:lnTo>
                  <a:lnTo>
                    <a:pt x="110" y="210"/>
                  </a:lnTo>
                  <a:lnTo>
                    <a:pt x="110" y="14"/>
                  </a:lnTo>
                  <a:lnTo>
                    <a:pt x="110" y="14"/>
                  </a:lnTo>
                  <a:lnTo>
                    <a:pt x="106" y="8"/>
                  </a:lnTo>
                  <a:lnTo>
                    <a:pt x="100" y="2"/>
                  </a:lnTo>
                  <a:lnTo>
                    <a:pt x="96" y="0"/>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1" name="Rectangle 71">
              <a:extLst>
                <a:ext uri="{FF2B5EF4-FFF2-40B4-BE49-F238E27FC236}">
                  <a16:creationId xmlns:a16="http://schemas.microsoft.com/office/drawing/2014/main" id="{0B9CE636-15CC-314B-97BB-C8251DEA2196}"/>
                </a:ext>
              </a:extLst>
            </p:cNvPr>
            <p:cNvSpPr>
              <a:spLocks noChangeArrowheads="1"/>
            </p:cNvSpPr>
            <p:nvPr/>
          </p:nvSpPr>
          <p:spPr bwMode="auto">
            <a:xfrm>
              <a:off x="4124" y="4866"/>
              <a:ext cx="1" cy="1"/>
            </a:xfrm>
            <a:prstGeom prst="rect">
              <a:avLst/>
            </a:prstGeom>
            <a:solidFill>
              <a:srgbClr val="808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2" name="Rectangle 72">
              <a:extLst>
                <a:ext uri="{FF2B5EF4-FFF2-40B4-BE49-F238E27FC236}">
                  <a16:creationId xmlns:a16="http://schemas.microsoft.com/office/drawing/2014/main" id="{3D2C3A9C-BEA5-3549-9D2A-5A644143EB29}"/>
                </a:ext>
              </a:extLst>
            </p:cNvPr>
            <p:cNvSpPr>
              <a:spLocks noChangeArrowheads="1"/>
            </p:cNvSpPr>
            <p:nvPr/>
          </p:nvSpPr>
          <p:spPr bwMode="auto">
            <a:xfrm>
              <a:off x="4124" y="48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3" name="Freeform 73">
              <a:extLst>
                <a:ext uri="{FF2B5EF4-FFF2-40B4-BE49-F238E27FC236}">
                  <a16:creationId xmlns:a16="http://schemas.microsoft.com/office/drawing/2014/main" id="{F38A281E-8A92-1C4B-A777-5E96F6B40E2B}"/>
                </a:ext>
              </a:extLst>
            </p:cNvPr>
            <p:cNvSpPr>
              <a:spLocks/>
            </p:cNvSpPr>
            <p:nvPr/>
          </p:nvSpPr>
          <p:spPr bwMode="auto">
            <a:xfrm>
              <a:off x="4124" y="4860"/>
              <a:ext cx="0" cy="4"/>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lnTo>
                    <a:pt x="0" y="4"/>
                  </a:lnTo>
                  <a:lnTo>
                    <a:pt x="0" y="0"/>
                  </a:lnTo>
                  <a:lnTo>
                    <a:pt x="0" y="4"/>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4" name="Freeform 74">
              <a:extLst>
                <a:ext uri="{FF2B5EF4-FFF2-40B4-BE49-F238E27FC236}">
                  <a16:creationId xmlns:a16="http://schemas.microsoft.com/office/drawing/2014/main" id="{21C1230A-7775-4E48-9E78-E2DC807C8EE2}"/>
                </a:ext>
              </a:extLst>
            </p:cNvPr>
            <p:cNvSpPr>
              <a:spLocks/>
            </p:cNvSpPr>
            <p:nvPr/>
          </p:nvSpPr>
          <p:spPr bwMode="auto">
            <a:xfrm>
              <a:off x="4124" y="4860"/>
              <a:ext cx="0" cy="4"/>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lnTo>
                    <a:pt x="0" y="4"/>
                  </a:lnTo>
                  <a:lnTo>
                    <a:pt x="0"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5" name="Rectangle 75">
              <a:extLst>
                <a:ext uri="{FF2B5EF4-FFF2-40B4-BE49-F238E27FC236}">
                  <a16:creationId xmlns:a16="http://schemas.microsoft.com/office/drawing/2014/main" id="{6619E363-81FA-BA4C-BFEA-67E8E7563A0E}"/>
                </a:ext>
              </a:extLst>
            </p:cNvPr>
            <p:cNvSpPr>
              <a:spLocks noChangeArrowheads="1"/>
            </p:cNvSpPr>
            <p:nvPr/>
          </p:nvSpPr>
          <p:spPr bwMode="auto">
            <a:xfrm>
              <a:off x="4124" y="4864"/>
              <a:ext cx="1" cy="1"/>
            </a:xfrm>
            <a:prstGeom prst="rect">
              <a:avLst/>
            </a:prstGeom>
            <a:solidFill>
              <a:srgbClr val="808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6" name="Rectangle 76">
              <a:extLst>
                <a:ext uri="{FF2B5EF4-FFF2-40B4-BE49-F238E27FC236}">
                  <a16:creationId xmlns:a16="http://schemas.microsoft.com/office/drawing/2014/main" id="{82FA9A42-F440-3A4D-8212-1E2A17248163}"/>
                </a:ext>
              </a:extLst>
            </p:cNvPr>
            <p:cNvSpPr>
              <a:spLocks noChangeArrowheads="1"/>
            </p:cNvSpPr>
            <p:nvPr/>
          </p:nvSpPr>
          <p:spPr bwMode="auto">
            <a:xfrm>
              <a:off x="4124" y="48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7" name="Rectangle 77">
              <a:extLst>
                <a:ext uri="{FF2B5EF4-FFF2-40B4-BE49-F238E27FC236}">
                  <a16:creationId xmlns:a16="http://schemas.microsoft.com/office/drawing/2014/main" id="{2D7420E2-DAEA-3A48-BE74-6F5ED90D596C}"/>
                </a:ext>
              </a:extLst>
            </p:cNvPr>
            <p:cNvSpPr>
              <a:spLocks noChangeArrowheads="1"/>
            </p:cNvSpPr>
            <p:nvPr/>
          </p:nvSpPr>
          <p:spPr bwMode="auto">
            <a:xfrm>
              <a:off x="4124" y="4864"/>
              <a:ext cx="1" cy="1"/>
            </a:xfrm>
            <a:prstGeom prst="rect">
              <a:avLst/>
            </a:prstGeom>
            <a:solidFill>
              <a:srgbClr val="808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8" name="Rectangle 78">
              <a:extLst>
                <a:ext uri="{FF2B5EF4-FFF2-40B4-BE49-F238E27FC236}">
                  <a16:creationId xmlns:a16="http://schemas.microsoft.com/office/drawing/2014/main" id="{2C69948F-E15A-9E44-9E2A-76DA2C61BCAD}"/>
                </a:ext>
              </a:extLst>
            </p:cNvPr>
            <p:cNvSpPr>
              <a:spLocks noChangeArrowheads="1"/>
            </p:cNvSpPr>
            <p:nvPr/>
          </p:nvSpPr>
          <p:spPr bwMode="auto">
            <a:xfrm>
              <a:off x="4124" y="48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grpSp>
      <p:grpSp>
        <p:nvGrpSpPr>
          <p:cNvPr id="130" name="Group 81">
            <a:extLst>
              <a:ext uri="{FF2B5EF4-FFF2-40B4-BE49-F238E27FC236}">
                <a16:creationId xmlns:a16="http://schemas.microsoft.com/office/drawing/2014/main" id="{30972839-CBA6-334E-9932-A04D73483715}"/>
              </a:ext>
            </a:extLst>
          </p:cNvPr>
          <p:cNvGrpSpPr>
            <a:grpSpLocks noChangeAspect="1"/>
          </p:cNvGrpSpPr>
          <p:nvPr userDrawn="1"/>
        </p:nvGrpSpPr>
        <p:grpSpPr bwMode="auto">
          <a:xfrm>
            <a:off x="9749290" y="2909396"/>
            <a:ext cx="696566" cy="696566"/>
            <a:chOff x="3624" y="5302"/>
            <a:chExt cx="480" cy="480"/>
          </a:xfrm>
        </p:grpSpPr>
        <p:sp>
          <p:nvSpPr>
            <p:cNvPr id="131" name="AutoShape 80">
              <a:extLst>
                <a:ext uri="{FF2B5EF4-FFF2-40B4-BE49-F238E27FC236}">
                  <a16:creationId xmlns:a16="http://schemas.microsoft.com/office/drawing/2014/main" id="{34DB9C08-5965-684E-8B8F-2BC6F2461052}"/>
                </a:ext>
              </a:extLst>
            </p:cNvPr>
            <p:cNvSpPr>
              <a:spLocks noChangeAspect="1" noChangeArrowheads="1" noTextEdit="1"/>
            </p:cNvSpPr>
            <p:nvPr/>
          </p:nvSpPr>
          <p:spPr bwMode="auto">
            <a:xfrm>
              <a:off x="3624" y="5302"/>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2" name="Freeform 82">
              <a:extLst>
                <a:ext uri="{FF2B5EF4-FFF2-40B4-BE49-F238E27FC236}">
                  <a16:creationId xmlns:a16="http://schemas.microsoft.com/office/drawing/2014/main" id="{193F18FE-5F1E-514F-A60D-E185BD4768F8}"/>
                </a:ext>
              </a:extLst>
            </p:cNvPr>
            <p:cNvSpPr>
              <a:spLocks/>
            </p:cNvSpPr>
            <p:nvPr/>
          </p:nvSpPr>
          <p:spPr bwMode="auto">
            <a:xfrm>
              <a:off x="3844" y="5528"/>
              <a:ext cx="74" cy="64"/>
            </a:xfrm>
            <a:custGeom>
              <a:avLst/>
              <a:gdLst>
                <a:gd name="T0" fmla="*/ 62 w 74"/>
                <a:gd name="T1" fmla="*/ 12 h 64"/>
                <a:gd name="T2" fmla="*/ 52 w 74"/>
                <a:gd name="T3" fmla="*/ 6 h 64"/>
                <a:gd name="T4" fmla="*/ 48 w 74"/>
                <a:gd name="T5" fmla="*/ 2 h 64"/>
                <a:gd name="T6" fmla="*/ 36 w 74"/>
                <a:gd name="T7" fmla="*/ 2 h 64"/>
                <a:gd name="T8" fmla="*/ 24 w 74"/>
                <a:gd name="T9" fmla="*/ 10 h 64"/>
                <a:gd name="T10" fmla="*/ 34 w 74"/>
                <a:gd name="T11" fmla="*/ 10 h 64"/>
                <a:gd name="T12" fmla="*/ 40 w 74"/>
                <a:gd name="T13" fmla="*/ 6 h 64"/>
                <a:gd name="T14" fmla="*/ 50 w 74"/>
                <a:gd name="T15" fmla="*/ 16 h 64"/>
                <a:gd name="T16" fmla="*/ 58 w 74"/>
                <a:gd name="T17" fmla="*/ 16 h 64"/>
                <a:gd name="T18" fmla="*/ 64 w 74"/>
                <a:gd name="T19" fmla="*/ 24 h 64"/>
                <a:gd name="T20" fmla="*/ 62 w 74"/>
                <a:gd name="T21" fmla="*/ 36 h 64"/>
                <a:gd name="T22" fmla="*/ 54 w 74"/>
                <a:gd name="T23" fmla="*/ 44 h 64"/>
                <a:gd name="T24" fmla="*/ 44 w 74"/>
                <a:gd name="T25" fmla="*/ 44 h 64"/>
                <a:gd name="T26" fmla="*/ 34 w 74"/>
                <a:gd name="T27" fmla="*/ 50 h 64"/>
                <a:gd name="T28" fmla="*/ 24 w 74"/>
                <a:gd name="T29" fmla="*/ 60 h 64"/>
                <a:gd name="T30" fmla="*/ 10 w 74"/>
                <a:gd name="T31" fmla="*/ 50 h 64"/>
                <a:gd name="T32" fmla="*/ 12 w 74"/>
                <a:gd name="T33" fmla="*/ 32 h 64"/>
                <a:gd name="T34" fmla="*/ 26 w 74"/>
                <a:gd name="T35" fmla="*/ 24 h 64"/>
                <a:gd name="T36" fmla="*/ 30 w 74"/>
                <a:gd name="T37" fmla="*/ 30 h 64"/>
                <a:gd name="T38" fmla="*/ 38 w 74"/>
                <a:gd name="T39" fmla="*/ 28 h 64"/>
                <a:gd name="T40" fmla="*/ 32 w 74"/>
                <a:gd name="T41" fmla="*/ 18 h 64"/>
                <a:gd name="T42" fmla="*/ 22 w 74"/>
                <a:gd name="T43" fmla="*/ 12 h 64"/>
                <a:gd name="T44" fmla="*/ 16 w 74"/>
                <a:gd name="T45" fmla="*/ 10 h 64"/>
                <a:gd name="T46" fmla="*/ 22 w 74"/>
                <a:gd name="T47" fmla="*/ 18 h 64"/>
                <a:gd name="T48" fmla="*/ 26 w 74"/>
                <a:gd name="T49" fmla="*/ 24 h 64"/>
                <a:gd name="T50" fmla="*/ 18 w 74"/>
                <a:gd name="T51" fmla="*/ 24 h 64"/>
                <a:gd name="T52" fmla="*/ 8 w 74"/>
                <a:gd name="T53" fmla="*/ 30 h 64"/>
                <a:gd name="T54" fmla="*/ 0 w 74"/>
                <a:gd name="T55" fmla="*/ 42 h 64"/>
                <a:gd name="T56" fmla="*/ 2 w 74"/>
                <a:gd name="T57" fmla="*/ 52 h 64"/>
                <a:gd name="T58" fmla="*/ 10 w 74"/>
                <a:gd name="T59" fmla="*/ 60 h 64"/>
                <a:gd name="T60" fmla="*/ 20 w 74"/>
                <a:gd name="T61" fmla="*/ 64 h 64"/>
                <a:gd name="T62" fmla="*/ 30 w 74"/>
                <a:gd name="T63" fmla="*/ 62 h 64"/>
                <a:gd name="T64" fmla="*/ 34 w 74"/>
                <a:gd name="T65" fmla="*/ 58 h 64"/>
                <a:gd name="T66" fmla="*/ 40 w 74"/>
                <a:gd name="T67" fmla="*/ 50 h 64"/>
                <a:gd name="T68" fmla="*/ 50 w 74"/>
                <a:gd name="T69" fmla="*/ 48 h 64"/>
                <a:gd name="T70" fmla="*/ 64 w 74"/>
                <a:gd name="T71" fmla="*/ 44 h 64"/>
                <a:gd name="T72" fmla="*/ 74 w 74"/>
                <a:gd name="T73"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64">
                  <a:moveTo>
                    <a:pt x="66" y="14"/>
                  </a:moveTo>
                  <a:lnTo>
                    <a:pt x="62" y="12"/>
                  </a:lnTo>
                  <a:lnTo>
                    <a:pt x="58" y="14"/>
                  </a:lnTo>
                  <a:lnTo>
                    <a:pt x="52" y="6"/>
                  </a:lnTo>
                  <a:lnTo>
                    <a:pt x="50" y="4"/>
                  </a:lnTo>
                  <a:lnTo>
                    <a:pt x="48" y="2"/>
                  </a:lnTo>
                  <a:lnTo>
                    <a:pt x="42" y="0"/>
                  </a:lnTo>
                  <a:lnTo>
                    <a:pt x="36" y="2"/>
                  </a:lnTo>
                  <a:lnTo>
                    <a:pt x="32" y="6"/>
                  </a:lnTo>
                  <a:lnTo>
                    <a:pt x="24" y="10"/>
                  </a:lnTo>
                  <a:lnTo>
                    <a:pt x="32" y="10"/>
                  </a:lnTo>
                  <a:lnTo>
                    <a:pt x="34" y="10"/>
                  </a:lnTo>
                  <a:lnTo>
                    <a:pt x="38" y="6"/>
                  </a:lnTo>
                  <a:lnTo>
                    <a:pt x="40" y="6"/>
                  </a:lnTo>
                  <a:lnTo>
                    <a:pt x="44" y="6"/>
                  </a:lnTo>
                  <a:lnTo>
                    <a:pt x="50" y="16"/>
                  </a:lnTo>
                  <a:lnTo>
                    <a:pt x="54" y="16"/>
                  </a:lnTo>
                  <a:lnTo>
                    <a:pt x="58" y="16"/>
                  </a:lnTo>
                  <a:lnTo>
                    <a:pt x="64" y="18"/>
                  </a:lnTo>
                  <a:lnTo>
                    <a:pt x="64" y="24"/>
                  </a:lnTo>
                  <a:lnTo>
                    <a:pt x="64" y="30"/>
                  </a:lnTo>
                  <a:lnTo>
                    <a:pt x="62" y="36"/>
                  </a:lnTo>
                  <a:lnTo>
                    <a:pt x="60" y="44"/>
                  </a:lnTo>
                  <a:lnTo>
                    <a:pt x="54" y="44"/>
                  </a:lnTo>
                  <a:lnTo>
                    <a:pt x="52" y="44"/>
                  </a:lnTo>
                  <a:lnTo>
                    <a:pt x="44" y="44"/>
                  </a:lnTo>
                  <a:lnTo>
                    <a:pt x="36" y="46"/>
                  </a:lnTo>
                  <a:lnTo>
                    <a:pt x="34" y="50"/>
                  </a:lnTo>
                  <a:lnTo>
                    <a:pt x="28" y="58"/>
                  </a:lnTo>
                  <a:lnTo>
                    <a:pt x="24" y="60"/>
                  </a:lnTo>
                  <a:lnTo>
                    <a:pt x="18" y="58"/>
                  </a:lnTo>
                  <a:lnTo>
                    <a:pt x="10" y="50"/>
                  </a:lnTo>
                  <a:lnTo>
                    <a:pt x="8" y="42"/>
                  </a:lnTo>
                  <a:lnTo>
                    <a:pt x="12" y="32"/>
                  </a:lnTo>
                  <a:lnTo>
                    <a:pt x="22" y="26"/>
                  </a:lnTo>
                  <a:lnTo>
                    <a:pt x="26" y="24"/>
                  </a:lnTo>
                  <a:lnTo>
                    <a:pt x="28" y="28"/>
                  </a:lnTo>
                  <a:lnTo>
                    <a:pt x="30" y="30"/>
                  </a:lnTo>
                  <a:lnTo>
                    <a:pt x="32" y="30"/>
                  </a:lnTo>
                  <a:lnTo>
                    <a:pt x="38" y="28"/>
                  </a:lnTo>
                  <a:lnTo>
                    <a:pt x="38" y="24"/>
                  </a:lnTo>
                  <a:lnTo>
                    <a:pt x="32" y="18"/>
                  </a:lnTo>
                  <a:lnTo>
                    <a:pt x="28" y="14"/>
                  </a:lnTo>
                  <a:lnTo>
                    <a:pt x="22" y="12"/>
                  </a:lnTo>
                  <a:lnTo>
                    <a:pt x="16" y="8"/>
                  </a:lnTo>
                  <a:lnTo>
                    <a:pt x="16" y="10"/>
                  </a:lnTo>
                  <a:lnTo>
                    <a:pt x="20" y="14"/>
                  </a:lnTo>
                  <a:lnTo>
                    <a:pt x="22" y="18"/>
                  </a:lnTo>
                  <a:lnTo>
                    <a:pt x="26" y="24"/>
                  </a:lnTo>
                  <a:lnTo>
                    <a:pt x="26" y="24"/>
                  </a:lnTo>
                  <a:lnTo>
                    <a:pt x="22" y="22"/>
                  </a:lnTo>
                  <a:lnTo>
                    <a:pt x="18" y="24"/>
                  </a:lnTo>
                  <a:lnTo>
                    <a:pt x="12" y="26"/>
                  </a:lnTo>
                  <a:lnTo>
                    <a:pt x="8" y="30"/>
                  </a:lnTo>
                  <a:lnTo>
                    <a:pt x="2" y="36"/>
                  </a:lnTo>
                  <a:lnTo>
                    <a:pt x="0" y="42"/>
                  </a:lnTo>
                  <a:lnTo>
                    <a:pt x="2" y="46"/>
                  </a:lnTo>
                  <a:lnTo>
                    <a:pt x="2" y="52"/>
                  </a:lnTo>
                  <a:lnTo>
                    <a:pt x="6" y="58"/>
                  </a:lnTo>
                  <a:lnTo>
                    <a:pt x="10" y="60"/>
                  </a:lnTo>
                  <a:lnTo>
                    <a:pt x="16" y="64"/>
                  </a:lnTo>
                  <a:lnTo>
                    <a:pt x="20" y="64"/>
                  </a:lnTo>
                  <a:lnTo>
                    <a:pt x="26" y="64"/>
                  </a:lnTo>
                  <a:lnTo>
                    <a:pt x="30" y="62"/>
                  </a:lnTo>
                  <a:lnTo>
                    <a:pt x="32" y="60"/>
                  </a:lnTo>
                  <a:lnTo>
                    <a:pt x="34" y="58"/>
                  </a:lnTo>
                  <a:lnTo>
                    <a:pt x="36" y="56"/>
                  </a:lnTo>
                  <a:lnTo>
                    <a:pt x="40" y="50"/>
                  </a:lnTo>
                  <a:lnTo>
                    <a:pt x="44" y="48"/>
                  </a:lnTo>
                  <a:lnTo>
                    <a:pt x="50" y="48"/>
                  </a:lnTo>
                  <a:lnTo>
                    <a:pt x="54" y="48"/>
                  </a:lnTo>
                  <a:lnTo>
                    <a:pt x="64" y="44"/>
                  </a:lnTo>
                  <a:lnTo>
                    <a:pt x="72" y="32"/>
                  </a:lnTo>
                  <a:lnTo>
                    <a:pt x="74" y="20"/>
                  </a:lnTo>
                  <a:lnTo>
                    <a:pt x="66" y="14"/>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3" name="Freeform 83">
              <a:extLst>
                <a:ext uri="{FF2B5EF4-FFF2-40B4-BE49-F238E27FC236}">
                  <a16:creationId xmlns:a16="http://schemas.microsoft.com/office/drawing/2014/main" id="{71469B49-C5FA-A84D-BC41-FCA9A86F9807}"/>
                </a:ext>
              </a:extLst>
            </p:cNvPr>
            <p:cNvSpPr>
              <a:spLocks noEditPoints="1"/>
            </p:cNvSpPr>
            <p:nvPr/>
          </p:nvSpPr>
          <p:spPr bwMode="auto">
            <a:xfrm>
              <a:off x="3682" y="5428"/>
              <a:ext cx="182" cy="352"/>
            </a:xfrm>
            <a:custGeom>
              <a:avLst/>
              <a:gdLst>
                <a:gd name="T0" fmla="*/ 82 w 182"/>
                <a:gd name="T1" fmla="*/ 176 h 352"/>
                <a:gd name="T2" fmla="*/ 56 w 182"/>
                <a:gd name="T3" fmla="*/ 126 h 352"/>
                <a:gd name="T4" fmla="*/ 54 w 182"/>
                <a:gd name="T5" fmla="*/ 110 h 352"/>
                <a:gd name="T6" fmla="*/ 64 w 182"/>
                <a:gd name="T7" fmla="*/ 98 h 352"/>
                <a:gd name="T8" fmla="*/ 80 w 182"/>
                <a:gd name="T9" fmla="*/ 96 h 352"/>
                <a:gd name="T10" fmla="*/ 102 w 182"/>
                <a:gd name="T11" fmla="*/ 116 h 352"/>
                <a:gd name="T12" fmla="*/ 98 w 182"/>
                <a:gd name="T13" fmla="*/ 98 h 352"/>
                <a:gd name="T14" fmla="*/ 88 w 182"/>
                <a:gd name="T15" fmla="*/ 86 h 352"/>
                <a:gd name="T16" fmla="*/ 58 w 182"/>
                <a:gd name="T17" fmla="*/ 86 h 352"/>
                <a:gd name="T18" fmla="*/ 30 w 182"/>
                <a:gd name="T19" fmla="*/ 110 h 352"/>
                <a:gd name="T20" fmla="*/ 8 w 182"/>
                <a:gd name="T21" fmla="*/ 162 h 352"/>
                <a:gd name="T22" fmla="*/ 0 w 182"/>
                <a:gd name="T23" fmla="*/ 218 h 352"/>
                <a:gd name="T24" fmla="*/ 6 w 182"/>
                <a:gd name="T25" fmla="*/ 244 h 352"/>
                <a:gd name="T26" fmla="*/ 22 w 182"/>
                <a:gd name="T27" fmla="*/ 256 h 352"/>
                <a:gd name="T28" fmla="*/ 30 w 182"/>
                <a:gd name="T29" fmla="*/ 286 h 352"/>
                <a:gd name="T30" fmla="*/ 36 w 182"/>
                <a:gd name="T31" fmla="*/ 332 h 352"/>
                <a:gd name="T32" fmla="*/ 86 w 182"/>
                <a:gd name="T33" fmla="*/ 352 h 352"/>
                <a:gd name="T34" fmla="*/ 84 w 182"/>
                <a:gd name="T35" fmla="*/ 300 h 352"/>
                <a:gd name="T36" fmla="*/ 74 w 182"/>
                <a:gd name="T37" fmla="*/ 252 h 352"/>
                <a:gd name="T38" fmla="*/ 72 w 182"/>
                <a:gd name="T39" fmla="*/ 216 h 352"/>
                <a:gd name="T40" fmla="*/ 180 w 182"/>
                <a:gd name="T41" fmla="*/ 86 h 352"/>
                <a:gd name="T42" fmla="*/ 170 w 182"/>
                <a:gd name="T43" fmla="*/ 78 h 352"/>
                <a:gd name="T44" fmla="*/ 158 w 182"/>
                <a:gd name="T45" fmla="*/ 78 h 352"/>
                <a:gd name="T46" fmla="*/ 114 w 182"/>
                <a:gd name="T47" fmla="*/ 132 h 352"/>
                <a:gd name="T48" fmla="*/ 80 w 182"/>
                <a:gd name="T49" fmla="*/ 100 h 352"/>
                <a:gd name="T50" fmla="*/ 68 w 182"/>
                <a:gd name="T51" fmla="*/ 102 h 352"/>
                <a:gd name="T52" fmla="*/ 60 w 182"/>
                <a:gd name="T53" fmla="*/ 110 h 352"/>
                <a:gd name="T54" fmla="*/ 60 w 182"/>
                <a:gd name="T55" fmla="*/ 122 h 352"/>
                <a:gd name="T56" fmla="*/ 108 w 182"/>
                <a:gd name="T57" fmla="*/ 170 h 352"/>
                <a:gd name="T58" fmla="*/ 116 w 182"/>
                <a:gd name="T59" fmla="*/ 172 h 352"/>
                <a:gd name="T60" fmla="*/ 126 w 182"/>
                <a:gd name="T61" fmla="*/ 170 h 352"/>
                <a:gd name="T62" fmla="*/ 178 w 182"/>
                <a:gd name="T63" fmla="*/ 104 h 352"/>
                <a:gd name="T64" fmla="*/ 182 w 182"/>
                <a:gd name="T65" fmla="*/ 92 h 352"/>
                <a:gd name="T66" fmla="*/ 122 w 182"/>
                <a:gd name="T67" fmla="*/ 88 h 352"/>
                <a:gd name="T68" fmla="*/ 132 w 182"/>
                <a:gd name="T69" fmla="*/ 88 h 352"/>
                <a:gd name="T70" fmla="*/ 148 w 182"/>
                <a:gd name="T71" fmla="*/ 80 h 352"/>
                <a:gd name="T72" fmla="*/ 160 w 182"/>
                <a:gd name="T73" fmla="*/ 68 h 352"/>
                <a:gd name="T74" fmla="*/ 166 w 182"/>
                <a:gd name="T75" fmla="*/ 54 h 352"/>
                <a:gd name="T76" fmla="*/ 168 w 182"/>
                <a:gd name="T77" fmla="*/ 44 h 352"/>
                <a:gd name="T78" fmla="*/ 164 w 182"/>
                <a:gd name="T79" fmla="*/ 26 h 352"/>
                <a:gd name="T80" fmla="*/ 154 w 182"/>
                <a:gd name="T81" fmla="*/ 12 h 352"/>
                <a:gd name="T82" fmla="*/ 140 w 182"/>
                <a:gd name="T83" fmla="*/ 4 h 352"/>
                <a:gd name="T84" fmla="*/ 122 w 182"/>
                <a:gd name="T85" fmla="*/ 0 h 352"/>
                <a:gd name="T86" fmla="*/ 114 w 182"/>
                <a:gd name="T87" fmla="*/ 0 h 352"/>
                <a:gd name="T88" fmla="*/ 98 w 182"/>
                <a:gd name="T89" fmla="*/ 8 h 352"/>
                <a:gd name="T90" fmla="*/ 86 w 182"/>
                <a:gd name="T91" fmla="*/ 20 h 352"/>
                <a:gd name="T92" fmla="*/ 78 w 182"/>
                <a:gd name="T93" fmla="*/ 36 h 352"/>
                <a:gd name="T94" fmla="*/ 78 w 182"/>
                <a:gd name="T95" fmla="*/ 44 h 352"/>
                <a:gd name="T96" fmla="*/ 82 w 182"/>
                <a:gd name="T97" fmla="*/ 62 h 352"/>
                <a:gd name="T98" fmla="*/ 90 w 182"/>
                <a:gd name="T99" fmla="*/ 76 h 352"/>
                <a:gd name="T100" fmla="*/ 106 w 182"/>
                <a:gd name="T101" fmla="*/ 84 h 352"/>
                <a:gd name="T102" fmla="*/ 122 w 182"/>
                <a:gd name="T103" fmla="*/ 8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2" h="352">
                  <a:moveTo>
                    <a:pt x="76" y="196"/>
                  </a:moveTo>
                  <a:lnTo>
                    <a:pt x="82" y="176"/>
                  </a:lnTo>
                  <a:lnTo>
                    <a:pt x="90" y="158"/>
                  </a:lnTo>
                  <a:lnTo>
                    <a:pt x="56" y="126"/>
                  </a:lnTo>
                  <a:lnTo>
                    <a:pt x="54" y="120"/>
                  </a:lnTo>
                  <a:lnTo>
                    <a:pt x="54" y="110"/>
                  </a:lnTo>
                  <a:lnTo>
                    <a:pt x="56" y="106"/>
                  </a:lnTo>
                  <a:lnTo>
                    <a:pt x="64" y="98"/>
                  </a:lnTo>
                  <a:lnTo>
                    <a:pt x="68" y="96"/>
                  </a:lnTo>
                  <a:lnTo>
                    <a:pt x="80" y="96"/>
                  </a:lnTo>
                  <a:lnTo>
                    <a:pt x="84" y="98"/>
                  </a:lnTo>
                  <a:lnTo>
                    <a:pt x="102" y="116"/>
                  </a:lnTo>
                  <a:lnTo>
                    <a:pt x="102" y="106"/>
                  </a:lnTo>
                  <a:lnTo>
                    <a:pt x="98" y="98"/>
                  </a:lnTo>
                  <a:lnTo>
                    <a:pt x="94" y="90"/>
                  </a:lnTo>
                  <a:lnTo>
                    <a:pt x="88" y="86"/>
                  </a:lnTo>
                  <a:lnTo>
                    <a:pt x="74" y="84"/>
                  </a:lnTo>
                  <a:lnTo>
                    <a:pt x="58" y="86"/>
                  </a:lnTo>
                  <a:lnTo>
                    <a:pt x="44" y="94"/>
                  </a:lnTo>
                  <a:lnTo>
                    <a:pt x="30" y="110"/>
                  </a:lnTo>
                  <a:lnTo>
                    <a:pt x="16" y="138"/>
                  </a:lnTo>
                  <a:lnTo>
                    <a:pt x="8" y="162"/>
                  </a:lnTo>
                  <a:lnTo>
                    <a:pt x="2" y="188"/>
                  </a:lnTo>
                  <a:lnTo>
                    <a:pt x="0" y="218"/>
                  </a:lnTo>
                  <a:lnTo>
                    <a:pt x="2" y="232"/>
                  </a:lnTo>
                  <a:lnTo>
                    <a:pt x="6" y="244"/>
                  </a:lnTo>
                  <a:lnTo>
                    <a:pt x="14" y="252"/>
                  </a:lnTo>
                  <a:lnTo>
                    <a:pt x="22" y="256"/>
                  </a:lnTo>
                  <a:lnTo>
                    <a:pt x="26" y="268"/>
                  </a:lnTo>
                  <a:lnTo>
                    <a:pt x="30" y="286"/>
                  </a:lnTo>
                  <a:lnTo>
                    <a:pt x="34" y="306"/>
                  </a:lnTo>
                  <a:lnTo>
                    <a:pt x="36" y="332"/>
                  </a:lnTo>
                  <a:lnTo>
                    <a:pt x="34" y="352"/>
                  </a:lnTo>
                  <a:lnTo>
                    <a:pt x="86" y="352"/>
                  </a:lnTo>
                  <a:lnTo>
                    <a:pt x="86" y="332"/>
                  </a:lnTo>
                  <a:lnTo>
                    <a:pt x="84" y="300"/>
                  </a:lnTo>
                  <a:lnTo>
                    <a:pt x="80" y="274"/>
                  </a:lnTo>
                  <a:lnTo>
                    <a:pt x="74" y="252"/>
                  </a:lnTo>
                  <a:lnTo>
                    <a:pt x="68" y="236"/>
                  </a:lnTo>
                  <a:lnTo>
                    <a:pt x="72" y="216"/>
                  </a:lnTo>
                  <a:lnTo>
                    <a:pt x="76" y="196"/>
                  </a:lnTo>
                  <a:close/>
                  <a:moveTo>
                    <a:pt x="180" y="86"/>
                  </a:moveTo>
                  <a:lnTo>
                    <a:pt x="176" y="80"/>
                  </a:lnTo>
                  <a:lnTo>
                    <a:pt x="170" y="78"/>
                  </a:lnTo>
                  <a:lnTo>
                    <a:pt x="164" y="78"/>
                  </a:lnTo>
                  <a:lnTo>
                    <a:pt x="158" y="78"/>
                  </a:lnTo>
                  <a:lnTo>
                    <a:pt x="152" y="84"/>
                  </a:lnTo>
                  <a:lnTo>
                    <a:pt x="114" y="132"/>
                  </a:lnTo>
                  <a:lnTo>
                    <a:pt x="86" y="104"/>
                  </a:lnTo>
                  <a:lnTo>
                    <a:pt x="80" y="100"/>
                  </a:lnTo>
                  <a:lnTo>
                    <a:pt x="74" y="100"/>
                  </a:lnTo>
                  <a:lnTo>
                    <a:pt x="68" y="102"/>
                  </a:lnTo>
                  <a:lnTo>
                    <a:pt x="62" y="104"/>
                  </a:lnTo>
                  <a:lnTo>
                    <a:pt x="60" y="110"/>
                  </a:lnTo>
                  <a:lnTo>
                    <a:pt x="58" y="116"/>
                  </a:lnTo>
                  <a:lnTo>
                    <a:pt x="60" y="122"/>
                  </a:lnTo>
                  <a:lnTo>
                    <a:pt x="62" y="126"/>
                  </a:lnTo>
                  <a:lnTo>
                    <a:pt x="108" y="170"/>
                  </a:lnTo>
                  <a:lnTo>
                    <a:pt x="110" y="172"/>
                  </a:lnTo>
                  <a:lnTo>
                    <a:pt x="116" y="172"/>
                  </a:lnTo>
                  <a:lnTo>
                    <a:pt x="120" y="172"/>
                  </a:lnTo>
                  <a:lnTo>
                    <a:pt x="126" y="170"/>
                  </a:lnTo>
                  <a:lnTo>
                    <a:pt x="154" y="132"/>
                  </a:lnTo>
                  <a:lnTo>
                    <a:pt x="178" y="104"/>
                  </a:lnTo>
                  <a:lnTo>
                    <a:pt x="182" y="98"/>
                  </a:lnTo>
                  <a:lnTo>
                    <a:pt x="182" y="92"/>
                  </a:lnTo>
                  <a:lnTo>
                    <a:pt x="180" y="86"/>
                  </a:lnTo>
                  <a:close/>
                  <a:moveTo>
                    <a:pt x="122" y="88"/>
                  </a:moveTo>
                  <a:lnTo>
                    <a:pt x="122" y="88"/>
                  </a:lnTo>
                  <a:lnTo>
                    <a:pt x="132" y="88"/>
                  </a:lnTo>
                  <a:lnTo>
                    <a:pt x="140" y="84"/>
                  </a:lnTo>
                  <a:lnTo>
                    <a:pt x="148" y="80"/>
                  </a:lnTo>
                  <a:lnTo>
                    <a:pt x="154" y="76"/>
                  </a:lnTo>
                  <a:lnTo>
                    <a:pt x="160" y="68"/>
                  </a:lnTo>
                  <a:lnTo>
                    <a:pt x="164" y="62"/>
                  </a:lnTo>
                  <a:lnTo>
                    <a:pt x="166" y="54"/>
                  </a:lnTo>
                  <a:lnTo>
                    <a:pt x="168" y="44"/>
                  </a:lnTo>
                  <a:lnTo>
                    <a:pt x="168" y="44"/>
                  </a:lnTo>
                  <a:lnTo>
                    <a:pt x="166" y="36"/>
                  </a:lnTo>
                  <a:lnTo>
                    <a:pt x="164" y="26"/>
                  </a:lnTo>
                  <a:lnTo>
                    <a:pt x="160" y="20"/>
                  </a:lnTo>
                  <a:lnTo>
                    <a:pt x="154" y="12"/>
                  </a:lnTo>
                  <a:lnTo>
                    <a:pt x="148" y="8"/>
                  </a:lnTo>
                  <a:lnTo>
                    <a:pt x="140" y="4"/>
                  </a:lnTo>
                  <a:lnTo>
                    <a:pt x="132" y="0"/>
                  </a:lnTo>
                  <a:lnTo>
                    <a:pt x="122" y="0"/>
                  </a:lnTo>
                  <a:lnTo>
                    <a:pt x="122" y="0"/>
                  </a:lnTo>
                  <a:lnTo>
                    <a:pt x="114" y="0"/>
                  </a:lnTo>
                  <a:lnTo>
                    <a:pt x="106" y="4"/>
                  </a:lnTo>
                  <a:lnTo>
                    <a:pt x="98" y="8"/>
                  </a:lnTo>
                  <a:lnTo>
                    <a:pt x="90" y="12"/>
                  </a:lnTo>
                  <a:lnTo>
                    <a:pt x="86" y="20"/>
                  </a:lnTo>
                  <a:lnTo>
                    <a:pt x="82" y="26"/>
                  </a:lnTo>
                  <a:lnTo>
                    <a:pt x="78" y="36"/>
                  </a:lnTo>
                  <a:lnTo>
                    <a:pt x="78" y="44"/>
                  </a:lnTo>
                  <a:lnTo>
                    <a:pt x="78" y="44"/>
                  </a:lnTo>
                  <a:lnTo>
                    <a:pt x="78" y="54"/>
                  </a:lnTo>
                  <a:lnTo>
                    <a:pt x="82" y="62"/>
                  </a:lnTo>
                  <a:lnTo>
                    <a:pt x="86" y="68"/>
                  </a:lnTo>
                  <a:lnTo>
                    <a:pt x="90" y="76"/>
                  </a:lnTo>
                  <a:lnTo>
                    <a:pt x="98" y="80"/>
                  </a:lnTo>
                  <a:lnTo>
                    <a:pt x="106" y="84"/>
                  </a:lnTo>
                  <a:lnTo>
                    <a:pt x="114" y="88"/>
                  </a:lnTo>
                  <a:lnTo>
                    <a:pt x="122" y="88"/>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4" name="Freeform 84">
              <a:extLst>
                <a:ext uri="{FF2B5EF4-FFF2-40B4-BE49-F238E27FC236}">
                  <a16:creationId xmlns:a16="http://schemas.microsoft.com/office/drawing/2014/main" id="{94D40EE3-675A-A34A-AD71-95E1505F8E8D}"/>
                </a:ext>
              </a:extLst>
            </p:cNvPr>
            <p:cNvSpPr>
              <a:spLocks/>
            </p:cNvSpPr>
            <p:nvPr/>
          </p:nvSpPr>
          <p:spPr bwMode="auto">
            <a:xfrm>
              <a:off x="3682" y="5512"/>
              <a:ext cx="102" cy="268"/>
            </a:xfrm>
            <a:custGeom>
              <a:avLst/>
              <a:gdLst>
                <a:gd name="T0" fmla="*/ 76 w 102"/>
                <a:gd name="T1" fmla="*/ 112 h 268"/>
                <a:gd name="T2" fmla="*/ 82 w 102"/>
                <a:gd name="T3" fmla="*/ 92 h 268"/>
                <a:gd name="T4" fmla="*/ 90 w 102"/>
                <a:gd name="T5" fmla="*/ 74 h 268"/>
                <a:gd name="T6" fmla="*/ 56 w 102"/>
                <a:gd name="T7" fmla="*/ 42 h 268"/>
                <a:gd name="T8" fmla="*/ 54 w 102"/>
                <a:gd name="T9" fmla="*/ 36 h 268"/>
                <a:gd name="T10" fmla="*/ 54 w 102"/>
                <a:gd name="T11" fmla="*/ 26 h 268"/>
                <a:gd name="T12" fmla="*/ 56 w 102"/>
                <a:gd name="T13" fmla="*/ 22 h 268"/>
                <a:gd name="T14" fmla="*/ 64 w 102"/>
                <a:gd name="T15" fmla="*/ 14 h 268"/>
                <a:gd name="T16" fmla="*/ 68 w 102"/>
                <a:gd name="T17" fmla="*/ 12 h 268"/>
                <a:gd name="T18" fmla="*/ 80 w 102"/>
                <a:gd name="T19" fmla="*/ 12 h 268"/>
                <a:gd name="T20" fmla="*/ 84 w 102"/>
                <a:gd name="T21" fmla="*/ 14 h 268"/>
                <a:gd name="T22" fmla="*/ 102 w 102"/>
                <a:gd name="T23" fmla="*/ 32 h 268"/>
                <a:gd name="T24" fmla="*/ 102 w 102"/>
                <a:gd name="T25" fmla="*/ 22 h 268"/>
                <a:gd name="T26" fmla="*/ 98 w 102"/>
                <a:gd name="T27" fmla="*/ 14 h 268"/>
                <a:gd name="T28" fmla="*/ 94 w 102"/>
                <a:gd name="T29" fmla="*/ 6 h 268"/>
                <a:gd name="T30" fmla="*/ 88 w 102"/>
                <a:gd name="T31" fmla="*/ 2 h 268"/>
                <a:gd name="T32" fmla="*/ 74 w 102"/>
                <a:gd name="T33" fmla="*/ 0 h 268"/>
                <a:gd name="T34" fmla="*/ 58 w 102"/>
                <a:gd name="T35" fmla="*/ 2 h 268"/>
                <a:gd name="T36" fmla="*/ 44 w 102"/>
                <a:gd name="T37" fmla="*/ 10 h 268"/>
                <a:gd name="T38" fmla="*/ 30 w 102"/>
                <a:gd name="T39" fmla="*/ 26 h 268"/>
                <a:gd name="T40" fmla="*/ 16 w 102"/>
                <a:gd name="T41" fmla="*/ 54 h 268"/>
                <a:gd name="T42" fmla="*/ 8 w 102"/>
                <a:gd name="T43" fmla="*/ 78 h 268"/>
                <a:gd name="T44" fmla="*/ 2 w 102"/>
                <a:gd name="T45" fmla="*/ 104 h 268"/>
                <a:gd name="T46" fmla="*/ 0 w 102"/>
                <a:gd name="T47" fmla="*/ 134 h 268"/>
                <a:gd name="T48" fmla="*/ 2 w 102"/>
                <a:gd name="T49" fmla="*/ 148 h 268"/>
                <a:gd name="T50" fmla="*/ 6 w 102"/>
                <a:gd name="T51" fmla="*/ 160 h 268"/>
                <a:gd name="T52" fmla="*/ 14 w 102"/>
                <a:gd name="T53" fmla="*/ 168 h 268"/>
                <a:gd name="T54" fmla="*/ 22 w 102"/>
                <a:gd name="T55" fmla="*/ 172 h 268"/>
                <a:gd name="T56" fmla="*/ 26 w 102"/>
                <a:gd name="T57" fmla="*/ 184 h 268"/>
                <a:gd name="T58" fmla="*/ 30 w 102"/>
                <a:gd name="T59" fmla="*/ 202 h 268"/>
                <a:gd name="T60" fmla="*/ 34 w 102"/>
                <a:gd name="T61" fmla="*/ 222 h 268"/>
                <a:gd name="T62" fmla="*/ 36 w 102"/>
                <a:gd name="T63" fmla="*/ 248 h 268"/>
                <a:gd name="T64" fmla="*/ 34 w 102"/>
                <a:gd name="T65" fmla="*/ 268 h 268"/>
                <a:gd name="T66" fmla="*/ 86 w 102"/>
                <a:gd name="T67" fmla="*/ 268 h 268"/>
                <a:gd name="T68" fmla="*/ 86 w 102"/>
                <a:gd name="T69" fmla="*/ 248 h 268"/>
                <a:gd name="T70" fmla="*/ 84 w 102"/>
                <a:gd name="T71" fmla="*/ 216 h 268"/>
                <a:gd name="T72" fmla="*/ 80 w 102"/>
                <a:gd name="T73" fmla="*/ 190 h 268"/>
                <a:gd name="T74" fmla="*/ 74 w 102"/>
                <a:gd name="T75" fmla="*/ 168 h 268"/>
                <a:gd name="T76" fmla="*/ 68 w 102"/>
                <a:gd name="T77" fmla="*/ 152 h 268"/>
                <a:gd name="T78" fmla="*/ 72 w 102"/>
                <a:gd name="T79" fmla="*/ 132 h 268"/>
                <a:gd name="T80" fmla="*/ 76 w 102"/>
                <a:gd name="T81" fmla="*/ 11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268">
                  <a:moveTo>
                    <a:pt x="76" y="112"/>
                  </a:moveTo>
                  <a:lnTo>
                    <a:pt x="82" y="92"/>
                  </a:lnTo>
                  <a:lnTo>
                    <a:pt x="90" y="74"/>
                  </a:lnTo>
                  <a:lnTo>
                    <a:pt x="56" y="42"/>
                  </a:lnTo>
                  <a:lnTo>
                    <a:pt x="54" y="36"/>
                  </a:lnTo>
                  <a:lnTo>
                    <a:pt x="54" y="26"/>
                  </a:lnTo>
                  <a:lnTo>
                    <a:pt x="56" y="22"/>
                  </a:lnTo>
                  <a:lnTo>
                    <a:pt x="64" y="14"/>
                  </a:lnTo>
                  <a:lnTo>
                    <a:pt x="68" y="12"/>
                  </a:lnTo>
                  <a:lnTo>
                    <a:pt x="80" y="12"/>
                  </a:lnTo>
                  <a:lnTo>
                    <a:pt x="84" y="14"/>
                  </a:lnTo>
                  <a:lnTo>
                    <a:pt x="102" y="32"/>
                  </a:lnTo>
                  <a:lnTo>
                    <a:pt x="102" y="22"/>
                  </a:lnTo>
                  <a:lnTo>
                    <a:pt x="98" y="14"/>
                  </a:lnTo>
                  <a:lnTo>
                    <a:pt x="94" y="6"/>
                  </a:lnTo>
                  <a:lnTo>
                    <a:pt x="88" y="2"/>
                  </a:lnTo>
                  <a:lnTo>
                    <a:pt x="74" y="0"/>
                  </a:lnTo>
                  <a:lnTo>
                    <a:pt x="58" y="2"/>
                  </a:lnTo>
                  <a:lnTo>
                    <a:pt x="44" y="10"/>
                  </a:lnTo>
                  <a:lnTo>
                    <a:pt x="30" y="26"/>
                  </a:lnTo>
                  <a:lnTo>
                    <a:pt x="16" y="54"/>
                  </a:lnTo>
                  <a:lnTo>
                    <a:pt x="8" y="78"/>
                  </a:lnTo>
                  <a:lnTo>
                    <a:pt x="2" y="104"/>
                  </a:lnTo>
                  <a:lnTo>
                    <a:pt x="0" y="134"/>
                  </a:lnTo>
                  <a:lnTo>
                    <a:pt x="2" y="148"/>
                  </a:lnTo>
                  <a:lnTo>
                    <a:pt x="6" y="160"/>
                  </a:lnTo>
                  <a:lnTo>
                    <a:pt x="14" y="168"/>
                  </a:lnTo>
                  <a:lnTo>
                    <a:pt x="22" y="172"/>
                  </a:lnTo>
                  <a:lnTo>
                    <a:pt x="26" y="184"/>
                  </a:lnTo>
                  <a:lnTo>
                    <a:pt x="30" y="202"/>
                  </a:lnTo>
                  <a:lnTo>
                    <a:pt x="34" y="222"/>
                  </a:lnTo>
                  <a:lnTo>
                    <a:pt x="36" y="248"/>
                  </a:lnTo>
                  <a:lnTo>
                    <a:pt x="34" y="268"/>
                  </a:lnTo>
                  <a:lnTo>
                    <a:pt x="86" y="268"/>
                  </a:lnTo>
                  <a:lnTo>
                    <a:pt x="86" y="248"/>
                  </a:lnTo>
                  <a:lnTo>
                    <a:pt x="84" y="216"/>
                  </a:lnTo>
                  <a:lnTo>
                    <a:pt x="80" y="190"/>
                  </a:lnTo>
                  <a:lnTo>
                    <a:pt x="74" y="168"/>
                  </a:lnTo>
                  <a:lnTo>
                    <a:pt x="68" y="152"/>
                  </a:lnTo>
                  <a:lnTo>
                    <a:pt x="72" y="132"/>
                  </a:lnTo>
                  <a:lnTo>
                    <a:pt x="76" y="112"/>
                  </a:ln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5" name="Freeform 85">
              <a:extLst>
                <a:ext uri="{FF2B5EF4-FFF2-40B4-BE49-F238E27FC236}">
                  <a16:creationId xmlns:a16="http://schemas.microsoft.com/office/drawing/2014/main" id="{8A40447C-1E27-1B4D-B6AA-1346581637D7}"/>
                </a:ext>
              </a:extLst>
            </p:cNvPr>
            <p:cNvSpPr>
              <a:spLocks/>
            </p:cNvSpPr>
            <p:nvPr/>
          </p:nvSpPr>
          <p:spPr bwMode="auto">
            <a:xfrm>
              <a:off x="3740" y="5506"/>
              <a:ext cx="124" cy="94"/>
            </a:xfrm>
            <a:custGeom>
              <a:avLst/>
              <a:gdLst>
                <a:gd name="T0" fmla="*/ 122 w 124"/>
                <a:gd name="T1" fmla="*/ 8 h 94"/>
                <a:gd name="T2" fmla="*/ 118 w 124"/>
                <a:gd name="T3" fmla="*/ 2 h 94"/>
                <a:gd name="T4" fmla="*/ 112 w 124"/>
                <a:gd name="T5" fmla="*/ 0 h 94"/>
                <a:gd name="T6" fmla="*/ 106 w 124"/>
                <a:gd name="T7" fmla="*/ 0 h 94"/>
                <a:gd name="T8" fmla="*/ 100 w 124"/>
                <a:gd name="T9" fmla="*/ 0 h 94"/>
                <a:gd name="T10" fmla="*/ 94 w 124"/>
                <a:gd name="T11" fmla="*/ 6 h 94"/>
                <a:gd name="T12" fmla="*/ 56 w 124"/>
                <a:gd name="T13" fmla="*/ 54 h 94"/>
                <a:gd name="T14" fmla="*/ 28 w 124"/>
                <a:gd name="T15" fmla="*/ 26 h 94"/>
                <a:gd name="T16" fmla="*/ 22 w 124"/>
                <a:gd name="T17" fmla="*/ 22 h 94"/>
                <a:gd name="T18" fmla="*/ 16 w 124"/>
                <a:gd name="T19" fmla="*/ 22 h 94"/>
                <a:gd name="T20" fmla="*/ 10 w 124"/>
                <a:gd name="T21" fmla="*/ 24 h 94"/>
                <a:gd name="T22" fmla="*/ 4 w 124"/>
                <a:gd name="T23" fmla="*/ 26 h 94"/>
                <a:gd name="T24" fmla="*/ 2 w 124"/>
                <a:gd name="T25" fmla="*/ 32 h 94"/>
                <a:gd name="T26" fmla="*/ 0 w 124"/>
                <a:gd name="T27" fmla="*/ 38 h 94"/>
                <a:gd name="T28" fmla="*/ 2 w 124"/>
                <a:gd name="T29" fmla="*/ 44 h 94"/>
                <a:gd name="T30" fmla="*/ 4 w 124"/>
                <a:gd name="T31" fmla="*/ 48 h 94"/>
                <a:gd name="T32" fmla="*/ 50 w 124"/>
                <a:gd name="T33" fmla="*/ 92 h 94"/>
                <a:gd name="T34" fmla="*/ 52 w 124"/>
                <a:gd name="T35" fmla="*/ 94 h 94"/>
                <a:gd name="T36" fmla="*/ 58 w 124"/>
                <a:gd name="T37" fmla="*/ 94 h 94"/>
                <a:gd name="T38" fmla="*/ 62 w 124"/>
                <a:gd name="T39" fmla="*/ 94 h 94"/>
                <a:gd name="T40" fmla="*/ 68 w 124"/>
                <a:gd name="T41" fmla="*/ 92 h 94"/>
                <a:gd name="T42" fmla="*/ 96 w 124"/>
                <a:gd name="T43" fmla="*/ 54 h 94"/>
                <a:gd name="T44" fmla="*/ 120 w 124"/>
                <a:gd name="T45" fmla="*/ 26 h 94"/>
                <a:gd name="T46" fmla="*/ 124 w 124"/>
                <a:gd name="T47" fmla="*/ 20 h 94"/>
                <a:gd name="T48" fmla="*/ 124 w 124"/>
                <a:gd name="T49" fmla="*/ 14 h 94"/>
                <a:gd name="T50" fmla="*/ 122 w 124"/>
                <a:gd name="T5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94">
                  <a:moveTo>
                    <a:pt x="122" y="8"/>
                  </a:moveTo>
                  <a:lnTo>
                    <a:pt x="118" y="2"/>
                  </a:lnTo>
                  <a:lnTo>
                    <a:pt x="112" y="0"/>
                  </a:lnTo>
                  <a:lnTo>
                    <a:pt x="106" y="0"/>
                  </a:lnTo>
                  <a:lnTo>
                    <a:pt x="100" y="0"/>
                  </a:lnTo>
                  <a:lnTo>
                    <a:pt x="94" y="6"/>
                  </a:lnTo>
                  <a:lnTo>
                    <a:pt x="56" y="54"/>
                  </a:lnTo>
                  <a:lnTo>
                    <a:pt x="28" y="26"/>
                  </a:lnTo>
                  <a:lnTo>
                    <a:pt x="22" y="22"/>
                  </a:lnTo>
                  <a:lnTo>
                    <a:pt x="16" y="22"/>
                  </a:lnTo>
                  <a:lnTo>
                    <a:pt x="10" y="24"/>
                  </a:lnTo>
                  <a:lnTo>
                    <a:pt x="4" y="26"/>
                  </a:lnTo>
                  <a:lnTo>
                    <a:pt x="2" y="32"/>
                  </a:lnTo>
                  <a:lnTo>
                    <a:pt x="0" y="38"/>
                  </a:lnTo>
                  <a:lnTo>
                    <a:pt x="2" y="44"/>
                  </a:lnTo>
                  <a:lnTo>
                    <a:pt x="4" y="48"/>
                  </a:lnTo>
                  <a:lnTo>
                    <a:pt x="50" y="92"/>
                  </a:lnTo>
                  <a:lnTo>
                    <a:pt x="52" y="94"/>
                  </a:lnTo>
                  <a:lnTo>
                    <a:pt x="58" y="94"/>
                  </a:lnTo>
                  <a:lnTo>
                    <a:pt x="62" y="94"/>
                  </a:lnTo>
                  <a:lnTo>
                    <a:pt x="68" y="92"/>
                  </a:lnTo>
                  <a:lnTo>
                    <a:pt x="96" y="54"/>
                  </a:lnTo>
                  <a:lnTo>
                    <a:pt x="120" y="26"/>
                  </a:lnTo>
                  <a:lnTo>
                    <a:pt x="124" y="20"/>
                  </a:lnTo>
                  <a:lnTo>
                    <a:pt x="124" y="14"/>
                  </a:lnTo>
                  <a:lnTo>
                    <a:pt x="122" y="8"/>
                  </a:ln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6" name="Freeform 86">
              <a:extLst>
                <a:ext uri="{FF2B5EF4-FFF2-40B4-BE49-F238E27FC236}">
                  <a16:creationId xmlns:a16="http://schemas.microsoft.com/office/drawing/2014/main" id="{4DBBF509-A114-F546-B1F7-B07408848AD1}"/>
                </a:ext>
              </a:extLst>
            </p:cNvPr>
            <p:cNvSpPr>
              <a:spLocks/>
            </p:cNvSpPr>
            <p:nvPr/>
          </p:nvSpPr>
          <p:spPr bwMode="auto">
            <a:xfrm>
              <a:off x="3760" y="5428"/>
              <a:ext cx="90" cy="88"/>
            </a:xfrm>
            <a:custGeom>
              <a:avLst/>
              <a:gdLst>
                <a:gd name="T0" fmla="*/ 44 w 90"/>
                <a:gd name="T1" fmla="*/ 88 h 88"/>
                <a:gd name="T2" fmla="*/ 44 w 90"/>
                <a:gd name="T3" fmla="*/ 88 h 88"/>
                <a:gd name="T4" fmla="*/ 54 w 90"/>
                <a:gd name="T5" fmla="*/ 88 h 88"/>
                <a:gd name="T6" fmla="*/ 62 w 90"/>
                <a:gd name="T7" fmla="*/ 84 h 88"/>
                <a:gd name="T8" fmla="*/ 70 w 90"/>
                <a:gd name="T9" fmla="*/ 80 h 88"/>
                <a:gd name="T10" fmla="*/ 76 w 90"/>
                <a:gd name="T11" fmla="*/ 76 h 88"/>
                <a:gd name="T12" fmla="*/ 82 w 90"/>
                <a:gd name="T13" fmla="*/ 68 h 88"/>
                <a:gd name="T14" fmla="*/ 86 w 90"/>
                <a:gd name="T15" fmla="*/ 62 h 88"/>
                <a:gd name="T16" fmla="*/ 88 w 90"/>
                <a:gd name="T17" fmla="*/ 54 h 88"/>
                <a:gd name="T18" fmla="*/ 90 w 90"/>
                <a:gd name="T19" fmla="*/ 44 h 88"/>
                <a:gd name="T20" fmla="*/ 90 w 90"/>
                <a:gd name="T21" fmla="*/ 44 h 88"/>
                <a:gd name="T22" fmla="*/ 88 w 90"/>
                <a:gd name="T23" fmla="*/ 36 h 88"/>
                <a:gd name="T24" fmla="*/ 86 w 90"/>
                <a:gd name="T25" fmla="*/ 26 h 88"/>
                <a:gd name="T26" fmla="*/ 82 w 90"/>
                <a:gd name="T27" fmla="*/ 20 h 88"/>
                <a:gd name="T28" fmla="*/ 76 w 90"/>
                <a:gd name="T29" fmla="*/ 12 h 88"/>
                <a:gd name="T30" fmla="*/ 70 w 90"/>
                <a:gd name="T31" fmla="*/ 8 h 88"/>
                <a:gd name="T32" fmla="*/ 62 w 90"/>
                <a:gd name="T33" fmla="*/ 4 h 88"/>
                <a:gd name="T34" fmla="*/ 54 w 90"/>
                <a:gd name="T35" fmla="*/ 0 h 88"/>
                <a:gd name="T36" fmla="*/ 44 w 90"/>
                <a:gd name="T37" fmla="*/ 0 h 88"/>
                <a:gd name="T38" fmla="*/ 44 w 90"/>
                <a:gd name="T39" fmla="*/ 0 h 88"/>
                <a:gd name="T40" fmla="*/ 36 w 90"/>
                <a:gd name="T41" fmla="*/ 0 h 88"/>
                <a:gd name="T42" fmla="*/ 28 w 90"/>
                <a:gd name="T43" fmla="*/ 4 h 88"/>
                <a:gd name="T44" fmla="*/ 20 w 90"/>
                <a:gd name="T45" fmla="*/ 8 h 88"/>
                <a:gd name="T46" fmla="*/ 12 w 90"/>
                <a:gd name="T47" fmla="*/ 12 h 88"/>
                <a:gd name="T48" fmla="*/ 8 w 90"/>
                <a:gd name="T49" fmla="*/ 20 h 88"/>
                <a:gd name="T50" fmla="*/ 4 w 90"/>
                <a:gd name="T51" fmla="*/ 26 h 88"/>
                <a:gd name="T52" fmla="*/ 0 w 90"/>
                <a:gd name="T53" fmla="*/ 36 h 88"/>
                <a:gd name="T54" fmla="*/ 0 w 90"/>
                <a:gd name="T55" fmla="*/ 44 h 88"/>
                <a:gd name="T56" fmla="*/ 0 w 90"/>
                <a:gd name="T57" fmla="*/ 44 h 88"/>
                <a:gd name="T58" fmla="*/ 0 w 90"/>
                <a:gd name="T59" fmla="*/ 54 h 88"/>
                <a:gd name="T60" fmla="*/ 4 w 90"/>
                <a:gd name="T61" fmla="*/ 62 h 88"/>
                <a:gd name="T62" fmla="*/ 8 w 90"/>
                <a:gd name="T63" fmla="*/ 68 h 88"/>
                <a:gd name="T64" fmla="*/ 12 w 90"/>
                <a:gd name="T65" fmla="*/ 76 h 88"/>
                <a:gd name="T66" fmla="*/ 20 w 90"/>
                <a:gd name="T67" fmla="*/ 80 h 88"/>
                <a:gd name="T68" fmla="*/ 28 w 90"/>
                <a:gd name="T69" fmla="*/ 84 h 88"/>
                <a:gd name="T70" fmla="*/ 36 w 90"/>
                <a:gd name="T71" fmla="*/ 88 h 88"/>
                <a:gd name="T72" fmla="*/ 44 w 90"/>
                <a:gd name="T7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8">
                  <a:moveTo>
                    <a:pt x="44" y="88"/>
                  </a:moveTo>
                  <a:lnTo>
                    <a:pt x="44" y="88"/>
                  </a:lnTo>
                  <a:lnTo>
                    <a:pt x="54" y="88"/>
                  </a:lnTo>
                  <a:lnTo>
                    <a:pt x="62" y="84"/>
                  </a:lnTo>
                  <a:lnTo>
                    <a:pt x="70" y="80"/>
                  </a:lnTo>
                  <a:lnTo>
                    <a:pt x="76" y="76"/>
                  </a:lnTo>
                  <a:lnTo>
                    <a:pt x="82" y="68"/>
                  </a:lnTo>
                  <a:lnTo>
                    <a:pt x="86" y="62"/>
                  </a:lnTo>
                  <a:lnTo>
                    <a:pt x="88" y="54"/>
                  </a:lnTo>
                  <a:lnTo>
                    <a:pt x="90" y="44"/>
                  </a:lnTo>
                  <a:lnTo>
                    <a:pt x="90" y="44"/>
                  </a:lnTo>
                  <a:lnTo>
                    <a:pt x="88" y="36"/>
                  </a:lnTo>
                  <a:lnTo>
                    <a:pt x="86" y="26"/>
                  </a:lnTo>
                  <a:lnTo>
                    <a:pt x="82" y="20"/>
                  </a:lnTo>
                  <a:lnTo>
                    <a:pt x="76" y="12"/>
                  </a:lnTo>
                  <a:lnTo>
                    <a:pt x="70" y="8"/>
                  </a:lnTo>
                  <a:lnTo>
                    <a:pt x="62" y="4"/>
                  </a:lnTo>
                  <a:lnTo>
                    <a:pt x="54" y="0"/>
                  </a:lnTo>
                  <a:lnTo>
                    <a:pt x="44" y="0"/>
                  </a:lnTo>
                  <a:lnTo>
                    <a:pt x="44" y="0"/>
                  </a:lnTo>
                  <a:lnTo>
                    <a:pt x="36" y="0"/>
                  </a:lnTo>
                  <a:lnTo>
                    <a:pt x="28" y="4"/>
                  </a:lnTo>
                  <a:lnTo>
                    <a:pt x="20" y="8"/>
                  </a:lnTo>
                  <a:lnTo>
                    <a:pt x="12" y="12"/>
                  </a:lnTo>
                  <a:lnTo>
                    <a:pt x="8" y="20"/>
                  </a:lnTo>
                  <a:lnTo>
                    <a:pt x="4" y="26"/>
                  </a:lnTo>
                  <a:lnTo>
                    <a:pt x="0" y="36"/>
                  </a:lnTo>
                  <a:lnTo>
                    <a:pt x="0" y="44"/>
                  </a:lnTo>
                  <a:lnTo>
                    <a:pt x="0" y="44"/>
                  </a:lnTo>
                  <a:lnTo>
                    <a:pt x="0" y="54"/>
                  </a:lnTo>
                  <a:lnTo>
                    <a:pt x="4" y="62"/>
                  </a:lnTo>
                  <a:lnTo>
                    <a:pt x="8" y="68"/>
                  </a:lnTo>
                  <a:lnTo>
                    <a:pt x="12" y="76"/>
                  </a:lnTo>
                  <a:lnTo>
                    <a:pt x="20" y="80"/>
                  </a:lnTo>
                  <a:lnTo>
                    <a:pt x="28" y="84"/>
                  </a:lnTo>
                  <a:lnTo>
                    <a:pt x="36" y="88"/>
                  </a:lnTo>
                  <a:lnTo>
                    <a:pt x="44" y="88"/>
                  </a:ln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7" name="Freeform 87">
              <a:extLst>
                <a:ext uri="{FF2B5EF4-FFF2-40B4-BE49-F238E27FC236}">
                  <a16:creationId xmlns:a16="http://schemas.microsoft.com/office/drawing/2014/main" id="{D72722C0-B55D-AF42-BFB0-4FF1A9F31E86}"/>
                </a:ext>
              </a:extLst>
            </p:cNvPr>
            <p:cNvSpPr>
              <a:spLocks/>
            </p:cNvSpPr>
            <p:nvPr/>
          </p:nvSpPr>
          <p:spPr bwMode="auto">
            <a:xfrm>
              <a:off x="3630" y="5310"/>
              <a:ext cx="320" cy="468"/>
            </a:xfrm>
            <a:custGeom>
              <a:avLst/>
              <a:gdLst>
                <a:gd name="T0" fmla="*/ 0 w 320"/>
                <a:gd name="T1" fmla="*/ 168 h 468"/>
                <a:gd name="T2" fmla="*/ 0 w 320"/>
                <a:gd name="T3" fmla="*/ 468 h 468"/>
                <a:gd name="T4" fmla="*/ 320 w 320"/>
                <a:gd name="T5" fmla="*/ 468 h 468"/>
                <a:gd name="T6" fmla="*/ 320 w 320"/>
                <a:gd name="T7" fmla="*/ 168 h 468"/>
                <a:gd name="T8" fmla="*/ 168 w 320"/>
                <a:gd name="T9" fmla="*/ 0 h 468"/>
                <a:gd name="T10" fmla="*/ 0 w 320"/>
                <a:gd name="T11" fmla="*/ 168 h 468"/>
              </a:gdLst>
              <a:ahLst/>
              <a:cxnLst>
                <a:cxn ang="0">
                  <a:pos x="T0" y="T1"/>
                </a:cxn>
                <a:cxn ang="0">
                  <a:pos x="T2" y="T3"/>
                </a:cxn>
                <a:cxn ang="0">
                  <a:pos x="T4" y="T5"/>
                </a:cxn>
                <a:cxn ang="0">
                  <a:pos x="T6" y="T7"/>
                </a:cxn>
                <a:cxn ang="0">
                  <a:pos x="T8" y="T9"/>
                </a:cxn>
                <a:cxn ang="0">
                  <a:pos x="T10" y="T11"/>
                </a:cxn>
              </a:cxnLst>
              <a:rect l="0" t="0" r="r" b="b"/>
              <a:pathLst>
                <a:path w="320" h="468">
                  <a:moveTo>
                    <a:pt x="0" y="168"/>
                  </a:moveTo>
                  <a:lnTo>
                    <a:pt x="0" y="468"/>
                  </a:lnTo>
                  <a:lnTo>
                    <a:pt x="320" y="468"/>
                  </a:lnTo>
                  <a:lnTo>
                    <a:pt x="320" y="168"/>
                  </a:lnTo>
                  <a:lnTo>
                    <a:pt x="168" y="0"/>
                  </a:lnTo>
                  <a:lnTo>
                    <a:pt x="0" y="168"/>
                  </a:lnTo>
                  <a:close/>
                </a:path>
              </a:pathLst>
            </a:custGeom>
            <a:noFill/>
            <a:ln w="158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8" name="Freeform 88">
              <a:extLst>
                <a:ext uri="{FF2B5EF4-FFF2-40B4-BE49-F238E27FC236}">
                  <a16:creationId xmlns:a16="http://schemas.microsoft.com/office/drawing/2014/main" id="{BBE29952-23AA-6542-9171-C1A9DE62755A}"/>
                </a:ext>
              </a:extLst>
            </p:cNvPr>
            <p:cNvSpPr>
              <a:spLocks/>
            </p:cNvSpPr>
            <p:nvPr/>
          </p:nvSpPr>
          <p:spPr bwMode="auto">
            <a:xfrm>
              <a:off x="3934" y="5316"/>
              <a:ext cx="170" cy="70"/>
            </a:xfrm>
            <a:custGeom>
              <a:avLst/>
              <a:gdLst>
                <a:gd name="T0" fmla="*/ 118 w 170"/>
                <a:gd name="T1" fmla="*/ 32 h 70"/>
                <a:gd name="T2" fmla="*/ 88 w 170"/>
                <a:gd name="T3" fmla="*/ 68 h 70"/>
                <a:gd name="T4" fmla="*/ 78 w 170"/>
                <a:gd name="T5" fmla="*/ 70 h 70"/>
                <a:gd name="T6" fmla="*/ 74 w 170"/>
                <a:gd name="T7" fmla="*/ 64 h 70"/>
                <a:gd name="T8" fmla="*/ 78 w 170"/>
                <a:gd name="T9" fmla="*/ 62 h 70"/>
                <a:gd name="T10" fmla="*/ 82 w 170"/>
                <a:gd name="T11" fmla="*/ 64 h 70"/>
                <a:gd name="T12" fmla="*/ 88 w 170"/>
                <a:gd name="T13" fmla="*/ 46 h 70"/>
                <a:gd name="T14" fmla="*/ 90 w 170"/>
                <a:gd name="T15" fmla="*/ 42 h 70"/>
                <a:gd name="T16" fmla="*/ 90 w 170"/>
                <a:gd name="T17" fmla="*/ 42 h 70"/>
                <a:gd name="T18" fmla="*/ 38 w 170"/>
                <a:gd name="T19" fmla="*/ 54 h 70"/>
                <a:gd name="T20" fmla="*/ 18 w 170"/>
                <a:gd name="T21" fmla="*/ 58 h 70"/>
                <a:gd name="T22" fmla="*/ 0 w 170"/>
                <a:gd name="T23" fmla="*/ 34 h 70"/>
                <a:gd name="T24" fmla="*/ 6 w 170"/>
                <a:gd name="T25" fmla="*/ 30 h 70"/>
                <a:gd name="T26" fmla="*/ 32 w 170"/>
                <a:gd name="T27" fmla="*/ 44 h 70"/>
                <a:gd name="T28" fmla="*/ 32 w 170"/>
                <a:gd name="T29" fmla="*/ 44 h 70"/>
                <a:gd name="T30" fmla="*/ 66 w 170"/>
                <a:gd name="T31" fmla="*/ 30 h 70"/>
                <a:gd name="T32" fmla="*/ 66 w 170"/>
                <a:gd name="T33" fmla="*/ 30 h 70"/>
                <a:gd name="T34" fmla="*/ 78 w 170"/>
                <a:gd name="T35" fmla="*/ 24 h 70"/>
                <a:gd name="T36" fmla="*/ 78 w 170"/>
                <a:gd name="T37" fmla="*/ 24 h 70"/>
                <a:gd name="T38" fmla="*/ 90 w 170"/>
                <a:gd name="T39" fmla="*/ 20 h 70"/>
                <a:gd name="T40" fmla="*/ 90 w 170"/>
                <a:gd name="T41" fmla="*/ 20 h 70"/>
                <a:gd name="T42" fmla="*/ 144 w 170"/>
                <a:gd name="T43" fmla="*/ 0 h 70"/>
                <a:gd name="T44" fmla="*/ 144 w 170"/>
                <a:gd name="T45" fmla="*/ 0 h 70"/>
                <a:gd name="T46" fmla="*/ 154 w 170"/>
                <a:gd name="T47" fmla="*/ 0 h 70"/>
                <a:gd name="T48" fmla="*/ 162 w 170"/>
                <a:gd name="T49" fmla="*/ 0 h 70"/>
                <a:gd name="T50" fmla="*/ 162 w 170"/>
                <a:gd name="T51" fmla="*/ 0 h 70"/>
                <a:gd name="T52" fmla="*/ 164 w 170"/>
                <a:gd name="T53" fmla="*/ 0 h 70"/>
                <a:gd name="T54" fmla="*/ 170 w 170"/>
                <a:gd name="T55" fmla="*/ 2 h 70"/>
                <a:gd name="T56" fmla="*/ 170 w 170"/>
                <a:gd name="T57" fmla="*/ 2 h 70"/>
                <a:gd name="T58" fmla="*/ 170 w 170"/>
                <a:gd name="T59" fmla="*/ 4 h 70"/>
                <a:gd name="T60" fmla="*/ 170 w 170"/>
                <a:gd name="T61" fmla="*/ 6 h 70"/>
                <a:gd name="T62" fmla="*/ 168 w 170"/>
                <a:gd name="T63" fmla="*/ 8 h 70"/>
                <a:gd name="T64" fmla="*/ 166 w 170"/>
                <a:gd name="T65" fmla="*/ 12 h 70"/>
                <a:gd name="T66" fmla="*/ 150 w 170"/>
                <a:gd name="T67" fmla="*/ 20 h 70"/>
                <a:gd name="T68" fmla="*/ 118 w 170"/>
                <a:gd name="T69"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 h="70">
                  <a:moveTo>
                    <a:pt x="118" y="32"/>
                  </a:moveTo>
                  <a:lnTo>
                    <a:pt x="88" y="68"/>
                  </a:lnTo>
                  <a:lnTo>
                    <a:pt x="78" y="70"/>
                  </a:lnTo>
                  <a:lnTo>
                    <a:pt x="74" y="64"/>
                  </a:lnTo>
                  <a:lnTo>
                    <a:pt x="78" y="62"/>
                  </a:lnTo>
                  <a:lnTo>
                    <a:pt x="82" y="64"/>
                  </a:lnTo>
                  <a:lnTo>
                    <a:pt x="88" y="46"/>
                  </a:lnTo>
                  <a:lnTo>
                    <a:pt x="90" y="42"/>
                  </a:lnTo>
                  <a:lnTo>
                    <a:pt x="90" y="42"/>
                  </a:lnTo>
                  <a:lnTo>
                    <a:pt x="38" y="54"/>
                  </a:lnTo>
                  <a:lnTo>
                    <a:pt x="18" y="58"/>
                  </a:lnTo>
                  <a:lnTo>
                    <a:pt x="0" y="34"/>
                  </a:lnTo>
                  <a:lnTo>
                    <a:pt x="6" y="30"/>
                  </a:lnTo>
                  <a:lnTo>
                    <a:pt x="32" y="44"/>
                  </a:lnTo>
                  <a:lnTo>
                    <a:pt x="32" y="44"/>
                  </a:lnTo>
                  <a:lnTo>
                    <a:pt x="66" y="30"/>
                  </a:lnTo>
                  <a:lnTo>
                    <a:pt x="66" y="30"/>
                  </a:lnTo>
                  <a:lnTo>
                    <a:pt x="78" y="24"/>
                  </a:lnTo>
                  <a:lnTo>
                    <a:pt x="78" y="24"/>
                  </a:lnTo>
                  <a:lnTo>
                    <a:pt x="90" y="20"/>
                  </a:lnTo>
                  <a:lnTo>
                    <a:pt x="90" y="20"/>
                  </a:lnTo>
                  <a:lnTo>
                    <a:pt x="144" y="0"/>
                  </a:lnTo>
                  <a:lnTo>
                    <a:pt x="144" y="0"/>
                  </a:lnTo>
                  <a:lnTo>
                    <a:pt x="154" y="0"/>
                  </a:lnTo>
                  <a:lnTo>
                    <a:pt x="162" y="0"/>
                  </a:lnTo>
                  <a:lnTo>
                    <a:pt x="162" y="0"/>
                  </a:lnTo>
                  <a:lnTo>
                    <a:pt x="164" y="0"/>
                  </a:lnTo>
                  <a:lnTo>
                    <a:pt x="170" y="2"/>
                  </a:lnTo>
                  <a:lnTo>
                    <a:pt x="170" y="2"/>
                  </a:lnTo>
                  <a:lnTo>
                    <a:pt x="170" y="4"/>
                  </a:lnTo>
                  <a:lnTo>
                    <a:pt x="170" y="6"/>
                  </a:lnTo>
                  <a:lnTo>
                    <a:pt x="168" y="8"/>
                  </a:lnTo>
                  <a:lnTo>
                    <a:pt x="166" y="12"/>
                  </a:lnTo>
                  <a:lnTo>
                    <a:pt x="150" y="20"/>
                  </a:lnTo>
                  <a:lnTo>
                    <a:pt x="118"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9" name="Freeform 89">
              <a:extLst>
                <a:ext uri="{FF2B5EF4-FFF2-40B4-BE49-F238E27FC236}">
                  <a16:creationId xmlns:a16="http://schemas.microsoft.com/office/drawing/2014/main" id="{012A3670-5C19-4D42-B87A-CD955B6080F3}"/>
                </a:ext>
              </a:extLst>
            </p:cNvPr>
            <p:cNvSpPr>
              <a:spLocks/>
            </p:cNvSpPr>
            <p:nvPr/>
          </p:nvSpPr>
          <p:spPr bwMode="auto">
            <a:xfrm>
              <a:off x="3934" y="5316"/>
              <a:ext cx="170" cy="70"/>
            </a:xfrm>
            <a:custGeom>
              <a:avLst/>
              <a:gdLst>
                <a:gd name="T0" fmla="*/ 118 w 170"/>
                <a:gd name="T1" fmla="*/ 32 h 70"/>
                <a:gd name="T2" fmla="*/ 88 w 170"/>
                <a:gd name="T3" fmla="*/ 68 h 70"/>
                <a:gd name="T4" fmla="*/ 78 w 170"/>
                <a:gd name="T5" fmla="*/ 70 h 70"/>
                <a:gd name="T6" fmla="*/ 74 w 170"/>
                <a:gd name="T7" fmla="*/ 64 h 70"/>
                <a:gd name="T8" fmla="*/ 78 w 170"/>
                <a:gd name="T9" fmla="*/ 62 h 70"/>
                <a:gd name="T10" fmla="*/ 82 w 170"/>
                <a:gd name="T11" fmla="*/ 64 h 70"/>
                <a:gd name="T12" fmla="*/ 88 w 170"/>
                <a:gd name="T13" fmla="*/ 46 h 70"/>
                <a:gd name="T14" fmla="*/ 90 w 170"/>
                <a:gd name="T15" fmla="*/ 42 h 70"/>
                <a:gd name="T16" fmla="*/ 90 w 170"/>
                <a:gd name="T17" fmla="*/ 42 h 70"/>
                <a:gd name="T18" fmla="*/ 38 w 170"/>
                <a:gd name="T19" fmla="*/ 54 h 70"/>
                <a:gd name="T20" fmla="*/ 18 w 170"/>
                <a:gd name="T21" fmla="*/ 58 h 70"/>
                <a:gd name="T22" fmla="*/ 0 w 170"/>
                <a:gd name="T23" fmla="*/ 34 h 70"/>
                <a:gd name="T24" fmla="*/ 6 w 170"/>
                <a:gd name="T25" fmla="*/ 30 h 70"/>
                <a:gd name="T26" fmla="*/ 32 w 170"/>
                <a:gd name="T27" fmla="*/ 44 h 70"/>
                <a:gd name="T28" fmla="*/ 32 w 170"/>
                <a:gd name="T29" fmla="*/ 44 h 70"/>
                <a:gd name="T30" fmla="*/ 66 w 170"/>
                <a:gd name="T31" fmla="*/ 30 h 70"/>
                <a:gd name="T32" fmla="*/ 66 w 170"/>
                <a:gd name="T33" fmla="*/ 30 h 70"/>
                <a:gd name="T34" fmla="*/ 78 w 170"/>
                <a:gd name="T35" fmla="*/ 24 h 70"/>
                <a:gd name="T36" fmla="*/ 78 w 170"/>
                <a:gd name="T37" fmla="*/ 24 h 70"/>
                <a:gd name="T38" fmla="*/ 90 w 170"/>
                <a:gd name="T39" fmla="*/ 20 h 70"/>
                <a:gd name="T40" fmla="*/ 90 w 170"/>
                <a:gd name="T41" fmla="*/ 20 h 70"/>
                <a:gd name="T42" fmla="*/ 144 w 170"/>
                <a:gd name="T43" fmla="*/ 0 h 70"/>
                <a:gd name="T44" fmla="*/ 144 w 170"/>
                <a:gd name="T45" fmla="*/ 0 h 70"/>
                <a:gd name="T46" fmla="*/ 154 w 170"/>
                <a:gd name="T47" fmla="*/ 0 h 70"/>
                <a:gd name="T48" fmla="*/ 162 w 170"/>
                <a:gd name="T49" fmla="*/ 0 h 70"/>
                <a:gd name="T50" fmla="*/ 162 w 170"/>
                <a:gd name="T51" fmla="*/ 0 h 70"/>
                <a:gd name="T52" fmla="*/ 164 w 170"/>
                <a:gd name="T53" fmla="*/ 0 h 70"/>
                <a:gd name="T54" fmla="*/ 170 w 170"/>
                <a:gd name="T55" fmla="*/ 2 h 70"/>
                <a:gd name="T56" fmla="*/ 170 w 170"/>
                <a:gd name="T57" fmla="*/ 2 h 70"/>
                <a:gd name="T58" fmla="*/ 170 w 170"/>
                <a:gd name="T59" fmla="*/ 4 h 70"/>
                <a:gd name="T60" fmla="*/ 170 w 170"/>
                <a:gd name="T61" fmla="*/ 6 h 70"/>
                <a:gd name="T62" fmla="*/ 168 w 170"/>
                <a:gd name="T63" fmla="*/ 8 h 70"/>
                <a:gd name="T64" fmla="*/ 166 w 170"/>
                <a:gd name="T65" fmla="*/ 12 h 70"/>
                <a:gd name="T66" fmla="*/ 150 w 170"/>
                <a:gd name="T67" fmla="*/ 20 h 70"/>
                <a:gd name="T68" fmla="*/ 118 w 170"/>
                <a:gd name="T69"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 h="70">
                  <a:moveTo>
                    <a:pt x="118" y="32"/>
                  </a:moveTo>
                  <a:lnTo>
                    <a:pt x="88" y="68"/>
                  </a:lnTo>
                  <a:lnTo>
                    <a:pt x="78" y="70"/>
                  </a:lnTo>
                  <a:lnTo>
                    <a:pt x="74" y="64"/>
                  </a:lnTo>
                  <a:lnTo>
                    <a:pt x="78" y="62"/>
                  </a:lnTo>
                  <a:lnTo>
                    <a:pt x="82" y="64"/>
                  </a:lnTo>
                  <a:lnTo>
                    <a:pt x="88" y="46"/>
                  </a:lnTo>
                  <a:lnTo>
                    <a:pt x="90" y="42"/>
                  </a:lnTo>
                  <a:lnTo>
                    <a:pt x="90" y="42"/>
                  </a:lnTo>
                  <a:lnTo>
                    <a:pt x="38" y="54"/>
                  </a:lnTo>
                  <a:lnTo>
                    <a:pt x="18" y="58"/>
                  </a:lnTo>
                  <a:lnTo>
                    <a:pt x="0" y="34"/>
                  </a:lnTo>
                  <a:lnTo>
                    <a:pt x="6" y="30"/>
                  </a:lnTo>
                  <a:lnTo>
                    <a:pt x="32" y="44"/>
                  </a:lnTo>
                  <a:lnTo>
                    <a:pt x="32" y="44"/>
                  </a:lnTo>
                  <a:lnTo>
                    <a:pt x="66" y="30"/>
                  </a:lnTo>
                  <a:lnTo>
                    <a:pt x="66" y="30"/>
                  </a:lnTo>
                  <a:lnTo>
                    <a:pt x="78" y="24"/>
                  </a:lnTo>
                  <a:lnTo>
                    <a:pt x="78" y="24"/>
                  </a:lnTo>
                  <a:lnTo>
                    <a:pt x="90" y="20"/>
                  </a:lnTo>
                  <a:lnTo>
                    <a:pt x="90" y="20"/>
                  </a:lnTo>
                  <a:lnTo>
                    <a:pt x="144" y="0"/>
                  </a:lnTo>
                  <a:lnTo>
                    <a:pt x="144" y="0"/>
                  </a:lnTo>
                  <a:lnTo>
                    <a:pt x="154" y="0"/>
                  </a:lnTo>
                  <a:lnTo>
                    <a:pt x="162" y="0"/>
                  </a:lnTo>
                  <a:lnTo>
                    <a:pt x="162" y="0"/>
                  </a:lnTo>
                  <a:lnTo>
                    <a:pt x="164" y="0"/>
                  </a:lnTo>
                  <a:lnTo>
                    <a:pt x="170" y="2"/>
                  </a:lnTo>
                  <a:lnTo>
                    <a:pt x="170" y="2"/>
                  </a:lnTo>
                  <a:lnTo>
                    <a:pt x="170" y="4"/>
                  </a:lnTo>
                  <a:lnTo>
                    <a:pt x="170" y="6"/>
                  </a:lnTo>
                  <a:lnTo>
                    <a:pt x="168" y="8"/>
                  </a:lnTo>
                  <a:lnTo>
                    <a:pt x="166" y="12"/>
                  </a:lnTo>
                  <a:lnTo>
                    <a:pt x="150" y="20"/>
                  </a:lnTo>
                  <a:lnTo>
                    <a:pt x="118" y="32"/>
                  </a:ln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40" name="Freeform 90">
              <a:extLst>
                <a:ext uri="{FF2B5EF4-FFF2-40B4-BE49-F238E27FC236}">
                  <a16:creationId xmlns:a16="http://schemas.microsoft.com/office/drawing/2014/main" id="{3CF08A05-6D0D-7742-A5FF-532E29041A80}"/>
                </a:ext>
              </a:extLst>
            </p:cNvPr>
            <p:cNvSpPr>
              <a:spLocks/>
            </p:cNvSpPr>
            <p:nvPr/>
          </p:nvSpPr>
          <p:spPr bwMode="auto">
            <a:xfrm>
              <a:off x="3970" y="5324"/>
              <a:ext cx="52" cy="18"/>
            </a:xfrm>
            <a:custGeom>
              <a:avLst/>
              <a:gdLst>
                <a:gd name="T0" fmla="*/ 52 w 52"/>
                <a:gd name="T1" fmla="*/ 10 h 18"/>
                <a:gd name="T2" fmla="*/ 52 w 52"/>
                <a:gd name="T3" fmla="*/ 10 h 18"/>
                <a:gd name="T4" fmla="*/ 42 w 52"/>
                <a:gd name="T5" fmla="*/ 14 h 18"/>
                <a:gd name="T6" fmla="*/ 42 w 52"/>
                <a:gd name="T7" fmla="*/ 14 h 18"/>
                <a:gd name="T8" fmla="*/ 30 w 52"/>
                <a:gd name="T9" fmla="*/ 18 h 18"/>
                <a:gd name="T10" fmla="*/ 4 w 52"/>
                <a:gd name="T11" fmla="*/ 8 h 18"/>
                <a:gd name="T12" fmla="*/ 0 w 52"/>
                <a:gd name="T13" fmla="*/ 0 h 18"/>
                <a:gd name="T14" fmla="*/ 2 w 52"/>
                <a:gd name="T15" fmla="*/ 0 h 18"/>
                <a:gd name="T16" fmla="*/ 10 w 52"/>
                <a:gd name="T17" fmla="*/ 4 h 18"/>
                <a:gd name="T18" fmla="*/ 52 w 52"/>
                <a:gd name="T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8">
                  <a:moveTo>
                    <a:pt x="52" y="10"/>
                  </a:moveTo>
                  <a:lnTo>
                    <a:pt x="52" y="10"/>
                  </a:lnTo>
                  <a:lnTo>
                    <a:pt x="42" y="14"/>
                  </a:lnTo>
                  <a:lnTo>
                    <a:pt x="42" y="14"/>
                  </a:lnTo>
                  <a:lnTo>
                    <a:pt x="30" y="18"/>
                  </a:lnTo>
                  <a:lnTo>
                    <a:pt x="4" y="8"/>
                  </a:lnTo>
                  <a:lnTo>
                    <a:pt x="0" y="0"/>
                  </a:lnTo>
                  <a:lnTo>
                    <a:pt x="2" y="0"/>
                  </a:lnTo>
                  <a:lnTo>
                    <a:pt x="10" y="4"/>
                  </a:lnTo>
                  <a:lnTo>
                    <a:pt x="52" y="1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grpSp>
      <p:pic>
        <p:nvPicPr>
          <p:cNvPr id="142" name="Graphic 141" descr="Information">
            <a:extLst>
              <a:ext uri="{FF2B5EF4-FFF2-40B4-BE49-F238E27FC236}">
                <a16:creationId xmlns:a16="http://schemas.microsoft.com/office/drawing/2014/main" id="{75E218C4-F5B6-AB42-9DD4-92C4D862CD5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76899" y="5104784"/>
            <a:ext cx="533694" cy="533694"/>
          </a:xfrm>
          <a:prstGeom prst="rect">
            <a:avLst/>
          </a:prstGeom>
        </p:spPr>
      </p:pic>
      <p:grpSp>
        <p:nvGrpSpPr>
          <p:cNvPr id="3" name="Group 2">
            <a:extLst>
              <a:ext uri="{FF2B5EF4-FFF2-40B4-BE49-F238E27FC236}">
                <a16:creationId xmlns:a16="http://schemas.microsoft.com/office/drawing/2014/main" id="{3CB728E7-75CB-8E45-BBAC-B728202D7ED9}"/>
              </a:ext>
            </a:extLst>
          </p:cNvPr>
          <p:cNvGrpSpPr/>
          <p:nvPr userDrawn="1"/>
        </p:nvGrpSpPr>
        <p:grpSpPr>
          <a:xfrm>
            <a:off x="9717714" y="1824924"/>
            <a:ext cx="696566" cy="611219"/>
            <a:chOff x="10208940" y="1632812"/>
            <a:chExt cx="778530" cy="683141"/>
          </a:xfrm>
        </p:grpSpPr>
        <p:sp>
          <p:nvSpPr>
            <p:cNvPr id="82" name="Freeform 31">
              <a:extLst>
                <a:ext uri="{FF2B5EF4-FFF2-40B4-BE49-F238E27FC236}">
                  <a16:creationId xmlns:a16="http://schemas.microsoft.com/office/drawing/2014/main" id="{AFCB93F7-55D4-1046-B7E3-52D7B75D42CA}"/>
                </a:ext>
              </a:extLst>
            </p:cNvPr>
            <p:cNvSpPr>
              <a:spLocks/>
            </p:cNvSpPr>
            <p:nvPr userDrawn="1"/>
          </p:nvSpPr>
          <p:spPr bwMode="auto">
            <a:xfrm>
              <a:off x="10530084" y="2044784"/>
              <a:ext cx="22707" cy="58390"/>
            </a:xfrm>
            <a:custGeom>
              <a:avLst/>
              <a:gdLst>
                <a:gd name="T0" fmla="*/ 0 w 14"/>
                <a:gd name="T1" fmla="*/ 0 h 36"/>
                <a:gd name="T2" fmla="*/ 14 w 14"/>
                <a:gd name="T3" fmla="*/ 0 h 36"/>
                <a:gd name="T4" fmla="*/ 14 w 14"/>
                <a:gd name="T5" fmla="*/ 36 h 36"/>
                <a:gd name="T6" fmla="*/ 4 w 14"/>
                <a:gd name="T7" fmla="*/ 36 h 36"/>
                <a:gd name="T8" fmla="*/ 4 w 14"/>
                <a:gd name="T9" fmla="*/ 8 h 36"/>
                <a:gd name="T10" fmla="*/ 0 w 14"/>
                <a:gd name="T11" fmla="*/ 8 h 36"/>
                <a:gd name="T12" fmla="*/ 0 w 14"/>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4" h="36">
                  <a:moveTo>
                    <a:pt x="0" y="0"/>
                  </a:moveTo>
                  <a:lnTo>
                    <a:pt x="14" y="0"/>
                  </a:lnTo>
                  <a:lnTo>
                    <a:pt x="14" y="36"/>
                  </a:lnTo>
                  <a:lnTo>
                    <a:pt x="4" y="36"/>
                  </a:lnTo>
                  <a:lnTo>
                    <a:pt x="4" y="8"/>
                  </a:lnTo>
                  <a:lnTo>
                    <a:pt x="0" y="8"/>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3" name="Freeform 32">
              <a:extLst>
                <a:ext uri="{FF2B5EF4-FFF2-40B4-BE49-F238E27FC236}">
                  <a16:creationId xmlns:a16="http://schemas.microsoft.com/office/drawing/2014/main" id="{E2DAF130-EFA6-E646-9238-983E9729D54D}"/>
                </a:ext>
              </a:extLst>
            </p:cNvPr>
            <p:cNvSpPr>
              <a:spLocks/>
            </p:cNvSpPr>
            <p:nvPr userDrawn="1"/>
          </p:nvSpPr>
          <p:spPr bwMode="auto">
            <a:xfrm>
              <a:off x="10559279" y="2090198"/>
              <a:ext cx="22707" cy="25951"/>
            </a:xfrm>
            <a:custGeom>
              <a:avLst/>
              <a:gdLst>
                <a:gd name="T0" fmla="*/ 6 w 14"/>
                <a:gd name="T1" fmla="*/ 16 h 16"/>
                <a:gd name="T2" fmla="*/ 0 w 14"/>
                <a:gd name="T3" fmla="*/ 16 h 16"/>
                <a:gd name="T4" fmla="*/ 6 w 14"/>
                <a:gd name="T5" fmla="*/ 0 h 16"/>
                <a:gd name="T6" fmla="*/ 14 w 14"/>
                <a:gd name="T7" fmla="*/ 0 h 16"/>
                <a:gd name="T8" fmla="*/ 6 w 14"/>
                <a:gd name="T9" fmla="*/ 16 h 16"/>
              </a:gdLst>
              <a:ahLst/>
              <a:cxnLst>
                <a:cxn ang="0">
                  <a:pos x="T0" y="T1"/>
                </a:cxn>
                <a:cxn ang="0">
                  <a:pos x="T2" y="T3"/>
                </a:cxn>
                <a:cxn ang="0">
                  <a:pos x="T4" y="T5"/>
                </a:cxn>
                <a:cxn ang="0">
                  <a:pos x="T6" y="T7"/>
                </a:cxn>
                <a:cxn ang="0">
                  <a:pos x="T8" y="T9"/>
                </a:cxn>
              </a:cxnLst>
              <a:rect l="0" t="0" r="r" b="b"/>
              <a:pathLst>
                <a:path w="14" h="16">
                  <a:moveTo>
                    <a:pt x="6" y="16"/>
                  </a:moveTo>
                  <a:lnTo>
                    <a:pt x="0" y="16"/>
                  </a:lnTo>
                  <a:lnTo>
                    <a:pt x="6" y="0"/>
                  </a:lnTo>
                  <a:lnTo>
                    <a:pt x="14" y="0"/>
                  </a:lnTo>
                  <a:lnTo>
                    <a:pt x="6" y="1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4" name="Freeform 33">
              <a:extLst>
                <a:ext uri="{FF2B5EF4-FFF2-40B4-BE49-F238E27FC236}">
                  <a16:creationId xmlns:a16="http://schemas.microsoft.com/office/drawing/2014/main" id="{4380E18E-5BD0-3644-9B08-6D811DFE6C5C}"/>
                </a:ext>
              </a:extLst>
            </p:cNvPr>
            <p:cNvSpPr>
              <a:spLocks/>
            </p:cNvSpPr>
            <p:nvPr userDrawn="1"/>
          </p:nvSpPr>
          <p:spPr bwMode="auto">
            <a:xfrm>
              <a:off x="10588473" y="2044784"/>
              <a:ext cx="45414" cy="61634"/>
            </a:xfrm>
            <a:custGeom>
              <a:avLst/>
              <a:gdLst>
                <a:gd name="T0" fmla="*/ 12 w 28"/>
                <a:gd name="T1" fmla="*/ 12 h 38"/>
                <a:gd name="T2" fmla="*/ 12 w 28"/>
                <a:gd name="T3" fmla="*/ 12 h 38"/>
                <a:gd name="T4" fmla="*/ 14 w 28"/>
                <a:gd name="T5" fmla="*/ 12 h 38"/>
                <a:gd name="T6" fmla="*/ 14 w 28"/>
                <a:gd name="T7" fmla="*/ 12 h 38"/>
                <a:gd name="T8" fmla="*/ 20 w 28"/>
                <a:gd name="T9" fmla="*/ 12 h 38"/>
                <a:gd name="T10" fmla="*/ 24 w 28"/>
                <a:gd name="T11" fmla="*/ 16 h 38"/>
                <a:gd name="T12" fmla="*/ 26 w 28"/>
                <a:gd name="T13" fmla="*/ 20 h 38"/>
                <a:gd name="T14" fmla="*/ 28 w 28"/>
                <a:gd name="T15" fmla="*/ 24 h 38"/>
                <a:gd name="T16" fmla="*/ 28 w 28"/>
                <a:gd name="T17" fmla="*/ 24 h 38"/>
                <a:gd name="T18" fmla="*/ 26 w 28"/>
                <a:gd name="T19" fmla="*/ 30 h 38"/>
                <a:gd name="T20" fmla="*/ 22 w 28"/>
                <a:gd name="T21" fmla="*/ 36 h 38"/>
                <a:gd name="T22" fmla="*/ 22 w 28"/>
                <a:gd name="T23" fmla="*/ 36 h 38"/>
                <a:gd name="T24" fmla="*/ 18 w 28"/>
                <a:gd name="T25" fmla="*/ 38 h 38"/>
                <a:gd name="T26" fmla="*/ 12 w 28"/>
                <a:gd name="T27" fmla="*/ 38 h 38"/>
                <a:gd name="T28" fmla="*/ 12 w 28"/>
                <a:gd name="T29" fmla="*/ 38 h 38"/>
                <a:gd name="T30" fmla="*/ 6 w 28"/>
                <a:gd name="T31" fmla="*/ 38 h 38"/>
                <a:gd name="T32" fmla="*/ 0 w 28"/>
                <a:gd name="T33" fmla="*/ 34 h 38"/>
                <a:gd name="T34" fmla="*/ 2 w 28"/>
                <a:gd name="T35" fmla="*/ 26 h 38"/>
                <a:gd name="T36" fmla="*/ 2 w 28"/>
                <a:gd name="T37" fmla="*/ 26 h 38"/>
                <a:gd name="T38" fmla="*/ 6 w 28"/>
                <a:gd name="T39" fmla="*/ 30 h 38"/>
                <a:gd name="T40" fmla="*/ 12 w 28"/>
                <a:gd name="T41" fmla="*/ 30 h 38"/>
                <a:gd name="T42" fmla="*/ 12 w 28"/>
                <a:gd name="T43" fmla="*/ 30 h 38"/>
                <a:gd name="T44" fmla="*/ 16 w 28"/>
                <a:gd name="T45" fmla="*/ 28 h 38"/>
                <a:gd name="T46" fmla="*/ 18 w 28"/>
                <a:gd name="T47" fmla="*/ 24 h 38"/>
                <a:gd name="T48" fmla="*/ 18 w 28"/>
                <a:gd name="T49" fmla="*/ 24 h 38"/>
                <a:gd name="T50" fmla="*/ 18 w 28"/>
                <a:gd name="T51" fmla="*/ 22 h 38"/>
                <a:gd name="T52" fmla="*/ 16 w 28"/>
                <a:gd name="T53" fmla="*/ 20 h 38"/>
                <a:gd name="T54" fmla="*/ 10 w 28"/>
                <a:gd name="T55" fmla="*/ 18 h 38"/>
                <a:gd name="T56" fmla="*/ 10 w 28"/>
                <a:gd name="T57" fmla="*/ 18 h 38"/>
                <a:gd name="T58" fmla="*/ 2 w 28"/>
                <a:gd name="T59" fmla="*/ 20 h 38"/>
                <a:gd name="T60" fmla="*/ 6 w 28"/>
                <a:gd name="T61" fmla="*/ 0 h 38"/>
                <a:gd name="T62" fmla="*/ 26 w 28"/>
                <a:gd name="T63" fmla="*/ 0 h 38"/>
                <a:gd name="T64" fmla="*/ 26 w 28"/>
                <a:gd name="T65" fmla="*/ 8 h 38"/>
                <a:gd name="T66" fmla="*/ 12 w 28"/>
                <a:gd name="T67" fmla="*/ 8 h 38"/>
                <a:gd name="T68" fmla="*/ 12 w 28"/>
                <a:gd name="T69"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8">
                  <a:moveTo>
                    <a:pt x="12" y="12"/>
                  </a:moveTo>
                  <a:lnTo>
                    <a:pt x="12" y="12"/>
                  </a:lnTo>
                  <a:lnTo>
                    <a:pt x="14" y="12"/>
                  </a:lnTo>
                  <a:lnTo>
                    <a:pt x="14" y="12"/>
                  </a:lnTo>
                  <a:lnTo>
                    <a:pt x="20" y="12"/>
                  </a:lnTo>
                  <a:lnTo>
                    <a:pt x="24" y="16"/>
                  </a:lnTo>
                  <a:lnTo>
                    <a:pt x="26" y="20"/>
                  </a:lnTo>
                  <a:lnTo>
                    <a:pt x="28" y="24"/>
                  </a:lnTo>
                  <a:lnTo>
                    <a:pt x="28" y="24"/>
                  </a:lnTo>
                  <a:lnTo>
                    <a:pt x="26" y="30"/>
                  </a:lnTo>
                  <a:lnTo>
                    <a:pt x="22" y="36"/>
                  </a:lnTo>
                  <a:lnTo>
                    <a:pt x="22" y="36"/>
                  </a:lnTo>
                  <a:lnTo>
                    <a:pt x="18" y="38"/>
                  </a:lnTo>
                  <a:lnTo>
                    <a:pt x="12" y="38"/>
                  </a:lnTo>
                  <a:lnTo>
                    <a:pt x="12" y="38"/>
                  </a:lnTo>
                  <a:lnTo>
                    <a:pt x="6" y="38"/>
                  </a:lnTo>
                  <a:lnTo>
                    <a:pt x="0" y="34"/>
                  </a:lnTo>
                  <a:lnTo>
                    <a:pt x="2" y="26"/>
                  </a:lnTo>
                  <a:lnTo>
                    <a:pt x="2" y="26"/>
                  </a:lnTo>
                  <a:lnTo>
                    <a:pt x="6" y="30"/>
                  </a:lnTo>
                  <a:lnTo>
                    <a:pt x="12" y="30"/>
                  </a:lnTo>
                  <a:lnTo>
                    <a:pt x="12" y="30"/>
                  </a:lnTo>
                  <a:lnTo>
                    <a:pt x="16" y="28"/>
                  </a:lnTo>
                  <a:lnTo>
                    <a:pt x="18" y="24"/>
                  </a:lnTo>
                  <a:lnTo>
                    <a:pt x="18" y="24"/>
                  </a:lnTo>
                  <a:lnTo>
                    <a:pt x="18" y="22"/>
                  </a:lnTo>
                  <a:lnTo>
                    <a:pt x="16" y="20"/>
                  </a:lnTo>
                  <a:lnTo>
                    <a:pt x="10" y="18"/>
                  </a:lnTo>
                  <a:lnTo>
                    <a:pt x="10" y="18"/>
                  </a:lnTo>
                  <a:lnTo>
                    <a:pt x="2" y="20"/>
                  </a:lnTo>
                  <a:lnTo>
                    <a:pt x="6" y="0"/>
                  </a:lnTo>
                  <a:lnTo>
                    <a:pt x="26" y="0"/>
                  </a:lnTo>
                  <a:lnTo>
                    <a:pt x="26" y="8"/>
                  </a:lnTo>
                  <a:lnTo>
                    <a:pt x="12" y="8"/>
                  </a:lnTo>
                  <a:lnTo>
                    <a:pt x="12" y="12"/>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5" name="Freeform 34">
              <a:extLst>
                <a:ext uri="{FF2B5EF4-FFF2-40B4-BE49-F238E27FC236}">
                  <a16:creationId xmlns:a16="http://schemas.microsoft.com/office/drawing/2014/main" id="{E1523E87-2C06-0846-9FB0-BAB25881E97A}"/>
                </a:ext>
              </a:extLst>
            </p:cNvPr>
            <p:cNvSpPr>
              <a:spLocks/>
            </p:cNvSpPr>
            <p:nvPr userDrawn="1"/>
          </p:nvSpPr>
          <p:spPr bwMode="auto">
            <a:xfrm>
              <a:off x="10640375" y="2064247"/>
              <a:ext cx="71365" cy="38927"/>
            </a:xfrm>
            <a:custGeom>
              <a:avLst/>
              <a:gdLst>
                <a:gd name="T0" fmla="*/ 10 w 44"/>
                <a:gd name="T1" fmla="*/ 2 h 24"/>
                <a:gd name="T2" fmla="*/ 10 w 44"/>
                <a:gd name="T3" fmla="*/ 2 h 24"/>
                <a:gd name="T4" fmla="*/ 14 w 44"/>
                <a:gd name="T5" fmla="*/ 0 h 24"/>
                <a:gd name="T6" fmla="*/ 18 w 44"/>
                <a:gd name="T7" fmla="*/ 0 h 24"/>
                <a:gd name="T8" fmla="*/ 18 w 44"/>
                <a:gd name="T9" fmla="*/ 0 h 24"/>
                <a:gd name="T10" fmla="*/ 22 w 44"/>
                <a:gd name="T11" fmla="*/ 0 h 24"/>
                <a:gd name="T12" fmla="*/ 26 w 44"/>
                <a:gd name="T13" fmla="*/ 4 h 24"/>
                <a:gd name="T14" fmla="*/ 26 w 44"/>
                <a:gd name="T15" fmla="*/ 4 h 24"/>
                <a:gd name="T16" fmla="*/ 30 w 44"/>
                <a:gd name="T17" fmla="*/ 0 h 24"/>
                <a:gd name="T18" fmla="*/ 34 w 44"/>
                <a:gd name="T19" fmla="*/ 0 h 24"/>
                <a:gd name="T20" fmla="*/ 34 w 44"/>
                <a:gd name="T21" fmla="*/ 0 h 24"/>
                <a:gd name="T22" fmla="*/ 38 w 44"/>
                <a:gd name="T23" fmla="*/ 0 h 24"/>
                <a:gd name="T24" fmla="*/ 42 w 44"/>
                <a:gd name="T25" fmla="*/ 2 h 24"/>
                <a:gd name="T26" fmla="*/ 42 w 44"/>
                <a:gd name="T27" fmla="*/ 2 h 24"/>
                <a:gd name="T28" fmla="*/ 44 w 44"/>
                <a:gd name="T29" fmla="*/ 8 h 24"/>
                <a:gd name="T30" fmla="*/ 44 w 44"/>
                <a:gd name="T31" fmla="*/ 24 h 24"/>
                <a:gd name="T32" fmla="*/ 34 w 44"/>
                <a:gd name="T33" fmla="*/ 24 h 24"/>
                <a:gd name="T34" fmla="*/ 34 w 44"/>
                <a:gd name="T35" fmla="*/ 12 h 24"/>
                <a:gd name="T36" fmla="*/ 34 w 44"/>
                <a:gd name="T37" fmla="*/ 12 h 24"/>
                <a:gd name="T38" fmla="*/ 34 w 44"/>
                <a:gd name="T39" fmla="*/ 8 h 24"/>
                <a:gd name="T40" fmla="*/ 34 w 44"/>
                <a:gd name="T41" fmla="*/ 8 h 24"/>
                <a:gd name="T42" fmla="*/ 32 w 44"/>
                <a:gd name="T43" fmla="*/ 6 h 24"/>
                <a:gd name="T44" fmla="*/ 30 w 44"/>
                <a:gd name="T45" fmla="*/ 6 h 24"/>
                <a:gd name="T46" fmla="*/ 30 w 44"/>
                <a:gd name="T47" fmla="*/ 6 h 24"/>
                <a:gd name="T48" fmla="*/ 28 w 44"/>
                <a:gd name="T49" fmla="*/ 6 h 24"/>
                <a:gd name="T50" fmla="*/ 28 w 44"/>
                <a:gd name="T51" fmla="*/ 8 h 24"/>
                <a:gd name="T52" fmla="*/ 28 w 44"/>
                <a:gd name="T53" fmla="*/ 8 h 24"/>
                <a:gd name="T54" fmla="*/ 26 w 44"/>
                <a:gd name="T55" fmla="*/ 12 h 24"/>
                <a:gd name="T56" fmla="*/ 26 w 44"/>
                <a:gd name="T57" fmla="*/ 24 h 24"/>
                <a:gd name="T58" fmla="*/ 18 w 44"/>
                <a:gd name="T59" fmla="*/ 24 h 24"/>
                <a:gd name="T60" fmla="*/ 18 w 44"/>
                <a:gd name="T61" fmla="*/ 12 h 24"/>
                <a:gd name="T62" fmla="*/ 18 w 44"/>
                <a:gd name="T63" fmla="*/ 12 h 24"/>
                <a:gd name="T64" fmla="*/ 18 w 44"/>
                <a:gd name="T65" fmla="*/ 8 h 24"/>
                <a:gd name="T66" fmla="*/ 18 w 44"/>
                <a:gd name="T67" fmla="*/ 8 h 24"/>
                <a:gd name="T68" fmla="*/ 16 w 44"/>
                <a:gd name="T69" fmla="*/ 6 h 24"/>
                <a:gd name="T70" fmla="*/ 14 w 44"/>
                <a:gd name="T71" fmla="*/ 6 h 24"/>
                <a:gd name="T72" fmla="*/ 14 w 44"/>
                <a:gd name="T73" fmla="*/ 6 h 24"/>
                <a:gd name="T74" fmla="*/ 10 w 44"/>
                <a:gd name="T75" fmla="*/ 8 h 24"/>
                <a:gd name="T76" fmla="*/ 10 w 44"/>
                <a:gd name="T77" fmla="*/ 8 h 24"/>
                <a:gd name="T78" fmla="*/ 10 w 44"/>
                <a:gd name="T79" fmla="*/ 12 h 24"/>
                <a:gd name="T80" fmla="*/ 10 w 44"/>
                <a:gd name="T81" fmla="*/ 24 h 24"/>
                <a:gd name="T82" fmla="*/ 0 w 44"/>
                <a:gd name="T83" fmla="*/ 24 h 24"/>
                <a:gd name="T84" fmla="*/ 0 w 44"/>
                <a:gd name="T85" fmla="*/ 0 h 24"/>
                <a:gd name="T86" fmla="*/ 10 w 44"/>
                <a:gd name="T87" fmla="*/ 0 h 24"/>
                <a:gd name="T88" fmla="*/ 10 w 44"/>
                <a:gd name="T8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24">
                  <a:moveTo>
                    <a:pt x="10" y="2"/>
                  </a:moveTo>
                  <a:lnTo>
                    <a:pt x="10" y="2"/>
                  </a:lnTo>
                  <a:lnTo>
                    <a:pt x="14" y="0"/>
                  </a:lnTo>
                  <a:lnTo>
                    <a:pt x="18" y="0"/>
                  </a:lnTo>
                  <a:lnTo>
                    <a:pt x="18" y="0"/>
                  </a:lnTo>
                  <a:lnTo>
                    <a:pt x="22" y="0"/>
                  </a:lnTo>
                  <a:lnTo>
                    <a:pt x="26" y="4"/>
                  </a:lnTo>
                  <a:lnTo>
                    <a:pt x="26" y="4"/>
                  </a:lnTo>
                  <a:lnTo>
                    <a:pt x="30" y="0"/>
                  </a:lnTo>
                  <a:lnTo>
                    <a:pt x="34" y="0"/>
                  </a:lnTo>
                  <a:lnTo>
                    <a:pt x="34" y="0"/>
                  </a:lnTo>
                  <a:lnTo>
                    <a:pt x="38" y="0"/>
                  </a:lnTo>
                  <a:lnTo>
                    <a:pt x="42" y="2"/>
                  </a:lnTo>
                  <a:lnTo>
                    <a:pt x="42" y="2"/>
                  </a:lnTo>
                  <a:lnTo>
                    <a:pt x="44" y="8"/>
                  </a:lnTo>
                  <a:lnTo>
                    <a:pt x="44" y="24"/>
                  </a:lnTo>
                  <a:lnTo>
                    <a:pt x="34" y="24"/>
                  </a:lnTo>
                  <a:lnTo>
                    <a:pt x="34" y="12"/>
                  </a:lnTo>
                  <a:lnTo>
                    <a:pt x="34" y="12"/>
                  </a:lnTo>
                  <a:lnTo>
                    <a:pt x="34" y="8"/>
                  </a:lnTo>
                  <a:lnTo>
                    <a:pt x="34" y="8"/>
                  </a:lnTo>
                  <a:lnTo>
                    <a:pt x="32" y="6"/>
                  </a:lnTo>
                  <a:lnTo>
                    <a:pt x="30" y="6"/>
                  </a:lnTo>
                  <a:lnTo>
                    <a:pt x="30" y="6"/>
                  </a:lnTo>
                  <a:lnTo>
                    <a:pt x="28" y="6"/>
                  </a:lnTo>
                  <a:lnTo>
                    <a:pt x="28" y="8"/>
                  </a:lnTo>
                  <a:lnTo>
                    <a:pt x="28" y="8"/>
                  </a:lnTo>
                  <a:lnTo>
                    <a:pt x="26" y="12"/>
                  </a:lnTo>
                  <a:lnTo>
                    <a:pt x="26" y="24"/>
                  </a:lnTo>
                  <a:lnTo>
                    <a:pt x="18" y="24"/>
                  </a:lnTo>
                  <a:lnTo>
                    <a:pt x="18" y="12"/>
                  </a:lnTo>
                  <a:lnTo>
                    <a:pt x="18" y="12"/>
                  </a:lnTo>
                  <a:lnTo>
                    <a:pt x="18" y="8"/>
                  </a:lnTo>
                  <a:lnTo>
                    <a:pt x="18" y="8"/>
                  </a:lnTo>
                  <a:lnTo>
                    <a:pt x="16" y="6"/>
                  </a:lnTo>
                  <a:lnTo>
                    <a:pt x="14" y="6"/>
                  </a:lnTo>
                  <a:lnTo>
                    <a:pt x="14" y="6"/>
                  </a:lnTo>
                  <a:lnTo>
                    <a:pt x="10" y="8"/>
                  </a:lnTo>
                  <a:lnTo>
                    <a:pt x="10" y="8"/>
                  </a:lnTo>
                  <a:lnTo>
                    <a:pt x="10" y="12"/>
                  </a:lnTo>
                  <a:lnTo>
                    <a:pt x="10" y="24"/>
                  </a:lnTo>
                  <a:lnTo>
                    <a:pt x="0" y="24"/>
                  </a:lnTo>
                  <a:lnTo>
                    <a:pt x="0" y="0"/>
                  </a:lnTo>
                  <a:lnTo>
                    <a:pt x="10" y="0"/>
                  </a:lnTo>
                  <a:lnTo>
                    <a:pt x="10" y="2"/>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6" name="Freeform 35">
              <a:extLst>
                <a:ext uri="{FF2B5EF4-FFF2-40B4-BE49-F238E27FC236}">
                  <a16:creationId xmlns:a16="http://schemas.microsoft.com/office/drawing/2014/main" id="{D790CD3F-B4C1-504A-B6E9-C85C20994B0B}"/>
                </a:ext>
              </a:extLst>
            </p:cNvPr>
            <p:cNvSpPr>
              <a:spLocks/>
            </p:cNvSpPr>
            <p:nvPr userDrawn="1"/>
          </p:nvSpPr>
          <p:spPr bwMode="auto">
            <a:xfrm>
              <a:off x="10448987" y="1788518"/>
              <a:ext cx="103804" cy="90829"/>
            </a:xfrm>
            <a:custGeom>
              <a:avLst/>
              <a:gdLst>
                <a:gd name="T0" fmla="*/ 54 w 64"/>
                <a:gd name="T1" fmla="*/ 10 h 56"/>
                <a:gd name="T2" fmla="*/ 46 w 64"/>
                <a:gd name="T3" fmla="*/ 4 h 56"/>
                <a:gd name="T4" fmla="*/ 42 w 64"/>
                <a:gd name="T5" fmla="*/ 0 h 56"/>
                <a:gd name="T6" fmla="*/ 32 w 64"/>
                <a:gd name="T7" fmla="*/ 0 h 56"/>
                <a:gd name="T8" fmla="*/ 20 w 64"/>
                <a:gd name="T9" fmla="*/ 8 h 56"/>
                <a:gd name="T10" fmla="*/ 28 w 64"/>
                <a:gd name="T11" fmla="*/ 6 h 56"/>
                <a:gd name="T12" fmla="*/ 36 w 64"/>
                <a:gd name="T13" fmla="*/ 4 h 56"/>
                <a:gd name="T14" fmla="*/ 44 w 64"/>
                <a:gd name="T15" fmla="*/ 12 h 56"/>
                <a:gd name="T16" fmla="*/ 52 w 64"/>
                <a:gd name="T17" fmla="*/ 14 h 56"/>
                <a:gd name="T18" fmla="*/ 58 w 64"/>
                <a:gd name="T19" fmla="*/ 20 h 56"/>
                <a:gd name="T20" fmla="*/ 56 w 64"/>
                <a:gd name="T21" fmla="*/ 32 h 56"/>
                <a:gd name="T22" fmla="*/ 48 w 64"/>
                <a:gd name="T23" fmla="*/ 40 h 56"/>
                <a:gd name="T24" fmla="*/ 38 w 64"/>
                <a:gd name="T25" fmla="*/ 40 h 56"/>
                <a:gd name="T26" fmla="*/ 28 w 64"/>
                <a:gd name="T27" fmla="*/ 44 h 56"/>
                <a:gd name="T28" fmla="*/ 20 w 64"/>
                <a:gd name="T29" fmla="*/ 54 h 56"/>
                <a:gd name="T30" fmla="*/ 8 w 64"/>
                <a:gd name="T31" fmla="*/ 44 h 56"/>
                <a:gd name="T32" fmla="*/ 10 w 64"/>
                <a:gd name="T33" fmla="*/ 28 h 56"/>
                <a:gd name="T34" fmla="*/ 22 w 64"/>
                <a:gd name="T35" fmla="*/ 20 h 56"/>
                <a:gd name="T36" fmla="*/ 26 w 64"/>
                <a:gd name="T37" fmla="*/ 26 h 56"/>
                <a:gd name="T38" fmla="*/ 34 w 64"/>
                <a:gd name="T39" fmla="*/ 24 h 56"/>
                <a:gd name="T40" fmla="*/ 28 w 64"/>
                <a:gd name="T41" fmla="*/ 14 h 56"/>
                <a:gd name="T42" fmla="*/ 18 w 64"/>
                <a:gd name="T43" fmla="*/ 8 h 56"/>
                <a:gd name="T44" fmla="*/ 12 w 64"/>
                <a:gd name="T45" fmla="*/ 8 h 56"/>
                <a:gd name="T46" fmla="*/ 20 w 64"/>
                <a:gd name="T47" fmla="*/ 16 h 56"/>
                <a:gd name="T48" fmla="*/ 22 w 64"/>
                <a:gd name="T49" fmla="*/ 20 h 56"/>
                <a:gd name="T50" fmla="*/ 16 w 64"/>
                <a:gd name="T51" fmla="*/ 20 h 56"/>
                <a:gd name="T52" fmla="*/ 6 w 64"/>
                <a:gd name="T53" fmla="*/ 26 h 56"/>
                <a:gd name="T54" fmla="*/ 0 w 64"/>
                <a:gd name="T55" fmla="*/ 36 h 56"/>
                <a:gd name="T56" fmla="*/ 2 w 64"/>
                <a:gd name="T57" fmla="*/ 46 h 56"/>
                <a:gd name="T58" fmla="*/ 8 w 64"/>
                <a:gd name="T59" fmla="*/ 54 h 56"/>
                <a:gd name="T60" fmla="*/ 16 w 64"/>
                <a:gd name="T61" fmla="*/ 56 h 56"/>
                <a:gd name="T62" fmla="*/ 26 w 64"/>
                <a:gd name="T63" fmla="*/ 56 h 56"/>
                <a:gd name="T64" fmla="*/ 30 w 64"/>
                <a:gd name="T65" fmla="*/ 52 h 56"/>
                <a:gd name="T66" fmla="*/ 34 w 64"/>
                <a:gd name="T67" fmla="*/ 44 h 56"/>
                <a:gd name="T68" fmla="*/ 42 w 64"/>
                <a:gd name="T69" fmla="*/ 42 h 56"/>
                <a:gd name="T70" fmla="*/ 58 w 64"/>
                <a:gd name="T71" fmla="*/ 38 h 56"/>
                <a:gd name="T72" fmla="*/ 64 w 64"/>
                <a:gd name="T73"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56">
                  <a:moveTo>
                    <a:pt x="58" y="10"/>
                  </a:moveTo>
                  <a:lnTo>
                    <a:pt x="54" y="10"/>
                  </a:lnTo>
                  <a:lnTo>
                    <a:pt x="50" y="10"/>
                  </a:lnTo>
                  <a:lnTo>
                    <a:pt x="46" y="4"/>
                  </a:lnTo>
                  <a:lnTo>
                    <a:pt x="44" y="2"/>
                  </a:lnTo>
                  <a:lnTo>
                    <a:pt x="42" y="0"/>
                  </a:lnTo>
                  <a:lnTo>
                    <a:pt x="36" y="0"/>
                  </a:lnTo>
                  <a:lnTo>
                    <a:pt x="32" y="0"/>
                  </a:lnTo>
                  <a:lnTo>
                    <a:pt x="26" y="4"/>
                  </a:lnTo>
                  <a:lnTo>
                    <a:pt x="20" y="8"/>
                  </a:lnTo>
                  <a:lnTo>
                    <a:pt x="28" y="8"/>
                  </a:lnTo>
                  <a:lnTo>
                    <a:pt x="28" y="6"/>
                  </a:lnTo>
                  <a:lnTo>
                    <a:pt x="32" y="4"/>
                  </a:lnTo>
                  <a:lnTo>
                    <a:pt x="36" y="4"/>
                  </a:lnTo>
                  <a:lnTo>
                    <a:pt x="38" y="4"/>
                  </a:lnTo>
                  <a:lnTo>
                    <a:pt x="44" y="12"/>
                  </a:lnTo>
                  <a:lnTo>
                    <a:pt x="46" y="14"/>
                  </a:lnTo>
                  <a:lnTo>
                    <a:pt x="52" y="14"/>
                  </a:lnTo>
                  <a:lnTo>
                    <a:pt x="56" y="16"/>
                  </a:lnTo>
                  <a:lnTo>
                    <a:pt x="58" y="20"/>
                  </a:lnTo>
                  <a:lnTo>
                    <a:pt x="56" y="26"/>
                  </a:lnTo>
                  <a:lnTo>
                    <a:pt x="56" y="32"/>
                  </a:lnTo>
                  <a:lnTo>
                    <a:pt x="52" y="40"/>
                  </a:lnTo>
                  <a:lnTo>
                    <a:pt x="48" y="40"/>
                  </a:lnTo>
                  <a:lnTo>
                    <a:pt x="44" y="38"/>
                  </a:lnTo>
                  <a:lnTo>
                    <a:pt x="38" y="40"/>
                  </a:lnTo>
                  <a:lnTo>
                    <a:pt x="32" y="40"/>
                  </a:lnTo>
                  <a:lnTo>
                    <a:pt x="28" y="44"/>
                  </a:lnTo>
                  <a:lnTo>
                    <a:pt x="24" y="52"/>
                  </a:lnTo>
                  <a:lnTo>
                    <a:pt x="20" y="54"/>
                  </a:lnTo>
                  <a:lnTo>
                    <a:pt x="16" y="52"/>
                  </a:lnTo>
                  <a:lnTo>
                    <a:pt x="8" y="44"/>
                  </a:lnTo>
                  <a:lnTo>
                    <a:pt x="6" y="36"/>
                  </a:lnTo>
                  <a:lnTo>
                    <a:pt x="10" y="28"/>
                  </a:lnTo>
                  <a:lnTo>
                    <a:pt x="18" y="22"/>
                  </a:lnTo>
                  <a:lnTo>
                    <a:pt x="22" y="20"/>
                  </a:lnTo>
                  <a:lnTo>
                    <a:pt x="24" y="24"/>
                  </a:lnTo>
                  <a:lnTo>
                    <a:pt x="26" y="26"/>
                  </a:lnTo>
                  <a:lnTo>
                    <a:pt x="28" y="26"/>
                  </a:lnTo>
                  <a:lnTo>
                    <a:pt x="34" y="24"/>
                  </a:lnTo>
                  <a:lnTo>
                    <a:pt x="34" y="20"/>
                  </a:lnTo>
                  <a:lnTo>
                    <a:pt x="28" y="14"/>
                  </a:lnTo>
                  <a:lnTo>
                    <a:pt x="24" y="12"/>
                  </a:lnTo>
                  <a:lnTo>
                    <a:pt x="18" y="8"/>
                  </a:lnTo>
                  <a:lnTo>
                    <a:pt x="14" y="6"/>
                  </a:lnTo>
                  <a:lnTo>
                    <a:pt x="12" y="8"/>
                  </a:lnTo>
                  <a:lnTo>
                    <a:pt x="16" y="12"/>
                  </a:lnTo>
                  <a:lnTo>
                    <a:pt x="20" y="16"/>
                  </a:lnTo>
                  <a:lnTo>
                    <a:pt x="22" y="20"/>
                  </a:lnTo>
                  <a:lnTo>
                    <a:pt x="22" y="20"/>
                  </a:lnTo>
                  <a:lnTo>
                    <a:pt x="18" y="20"/>
                  </a:lnTo>
                  <a:lnTo>
                    <a:pt x="16" y="20"/>
                  </a:lnTo>
                  <a:lnTo>
                    <a:pt x="10" y="22"/>
                  </a:lnTo>
                  <a:lnTo>
                    <a:pt x="6" y="26"/>
                  </a:lnTo>
                  <a:lnTo>
                    <a:pt x="2" y="30"/>
                  </a:lnTo>
                  <a:lnTo>
                    <a:pt x="0" y="36"/>
                  </a:lnTo>
                  <a:lnTo>
                    <a:pt x="0" y="42"/>
                  </a:lnTo>
                  <a:lnTo>
                    <a:pt x="2" y="46"/>
                  </a:lnTo>
                  <a:lnTo>
                    <a:pt x="4" y="50"/>
                  </a:lnTo>
                  <a:lnTo>
                    <a:pt x="8" y="54"/>
                  </a:lnTo>
                  <a:lnTo>
                    <a:pt x="12" y="56"/>
                  </a:lnTo>
                  <a:lnTo>
                    <a:pt x="16" y="56"/>
                  </a:lnTo>
                  <a:lnTo>
                    <a:pt x="22" y="56"/>
                  </a:lnTo>
                  <a:lnTo>
                    <a:pt x="26" y="56"/>
                  </a:lnTo>
                  <a:lnTo>
                    <a:pt x="28" y="54"/>
                  </a:lnTo>
                  <a:lnTo>
                    <a:pt x="30" y="52"/>
                  </a:lnTo>
                  <a:lnTo>
                    <a:pt x="32" y="50"/>
                  </a:lnTo>
                  <a:lnTo>
                    <a:pt x="34" y="44"/>
                  </a:lnTo>
                  <a:lnTo>
                    <a:pt x="38" y="42"/>
                  </a:lnTo>
                  <a:lnTo>
                    <a:pt x="42" y="42"/>
                  </a:lnTo>
                  <a:lnTo>
                    <a:pt x="48" y="42"/>
                  </a:lnTo>
                  <a:lnTo>
                    <a:pt x="58" y="38"/>
                  </a:lnTo>
                  <a:lnTo>
                    <a:pt x="64" y="28"/>
                  </a:lnTo>
                  <a:lnTo>
                    <a:pt x="64" y="18"/>
                  </a:lnTo>
                  <a:lnTo>
                    <a:pt x="58" y="1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7" name="Freeform 36">
              <a:extLst>
                <a:ext uri="{FF2B5EF4-FFF2-40B4-BE49-F238E27FC236}">
                  <a16:creationId xmlns:a16="http://schemas.microsoft.com/office/drawing/2014/main" id="{5E5BFA10-B91D-924F-B799-617CF967E8C5}"/>
                </a:ext>
              </a:extLst>
            </p:cNvPr>
            <p:cNvSpPr>
              <a:spLocks noEditPoints="1"/>
            </p:cNvSpPr>
            <p:nvPr userDrawn="1"/>
          </p:nvSpPr>
          <p:spPr bwMode="auto">
            <a:xfrm>
              <a:off x="10208940" y="1639300"/>
              <a:ext cx="265998" cy="668238"/>
            </a:xfrm>
            <a:custGeom>
              <a:avLst/>
              <a:gdLst>
                <a:gd name="T0" fmla="*/ 76 w 164"/>
                <a:gd name="T1" fmla="*/ 160 h 412"/>
                <a:gd name="T2" fmla="*/ 52 w 164"/>
                <a:gd name="T3" fmla="*/ 114 h 412"/>
                <a:gd name="T4" fmla="*/ 50 w 164"/>
                <a:gd name="T5" fmla="*/ 100 h 412"/>
                <a:gd name="T6" fmla="*/ 58 w 164"/>
                <a:gd name="T7" fmla="*/ 88 h 412"/>
                <a:gd name="T8" fmla="*/ 72 w 164"/>
                <a:gd name="T9" fmla="*/ 86 h 412"/>
                <a:gd name="T10" fmla="*/ 94 w 164"/>
                <a:gd name="T11" fmla="*/ 104 h 412"/>
                <a:gd name="T12" fmla="*/ 90 w 164"/>
                <a:gd name="T13" fmla="*/ 88 h 412"/>
                <a:gd name="T14" fmla="*/ 80 w 164"/>
                <a:gd name="T15" fmla="*/ 78 h 412"/>
                <a:gd name="T16" fmla="*/ 54 w 164"/>
                <a:gd name="T17" fmla="*/ 78 h 412"/>
                <a:gd name="T18" fmla="*/ 28 w 164"/>
                <a:gd name="T19" fmla="*/ 100 h 412"/>
                <a:gd name="T20" fmla="*/ 8 w 164"/>
                <a:gd name="T21" fmla="*/ 146 h 412"/>
                <a:gd name="T22" fmla="*/ 0 w 164"/>
                <a:gd name="T23" fmla="*/ 198 h 412"/>
                <a:gd name="T24" fmla="*/ 6 w 164"/>
                <a:gd name="T25" fmla="*/ 222 h 412"/>
                <a:gd name="T26" fmla="*/ 22 w 164"/>
                <a:gd name="T27" fmla="*/ 232 h 412"/>
                <a:gd name="T28" fmla="*/ 28 w 164"/>
                <a:gd name="T29" fmla="*/ 260 h 412"/>
                <a:gd name="T30" fmla="*/ 34 w 164"/>
                <a:gd name="T31" fmla="*/ 302 h 412"/>
                <a:gd name="T32" fmla="*/ 30 w 164"/>
                <a:gd name="T33" fmla="*/ 338 h 412"/>
                <a:gd name="T34" fmla="*/ 18 w 164"/>
                <a:gd name="T35" fmla="*/ 380 h 412"/>
                <a:gd name="T36" fmla="*/ 20 w 164"/>
                <a:gd name="T37" fmla="*/ 398 h 412"/>
                <a:gd name="T38" fmla="*/ 32 w 164"/>
                <a:gd name="T39" fmla="*/ 410 h 412"/>
                <a:gd name="T40" fmla="*/ 38 w 164"/>
                <a:gd name="T41" fmla="*/ 412 h 412"/>
                <a:gd name="T42" fmla="*/ 46 w 164"/>
                <a:gd name="T43" fmla="*/ 410 h 412"/>
                <a:gd name="T44" fmla="*/ 58 w 164"/>
                <a:gd name="T45" fmla="*/ 402 h 412"/>
                <a:gd name="T46" fmla="*/ 70 w 164"/>
                <a:gd name="T47" fmla="*/ 370 h 412"/>
                <a:gd name="T48" fmla="*/ 78 w 164"/>
                <a:gd name="T49" fmla="*/ 324 h 412"/>
                <a:gd name="T50" fmla="*/ 76 w 164"/>
                <a:gd name="T51" fmla="*/ 272 h 412"/>
                <a:gd name="T52" fmla="*/ 68 w 164"/>
                <a:gd name="T53" fmla="*/ 228 h 412"/>
                <a:gd name="T54" fmla="*/ 66 w 164"/>
                <a:gd name="T55" fmla="*/ 196 h 412"/>
                <a:gd name="T56" fmla="*/ 162 w 164"/>
                <a:gd name="T57" fmla="*/ 78 h 412"/>
                <a:gd name="T58" fmla="*/ 154 w 164"/>
                <a:gd name="T59" fmla="*/ 70 h 412"/>
                <a:gd name="T60" fmla="*/ 144 w 164"/>
                <a:gd name="T61" fmla="*/ 72 h 412"/>
                <a:gd name="T62" fmla="*/ 104 w 164"/>
                <a:gd name="T63" fmla="*/ 120 h 412"/>
                <a:gd name="T64" fmla="*/ 74 w 164"/>
                <a:gd name="T65" fmla="*/ 92 h 412"/>
                <a:gd name="T66" fmla="*/ 62 w 164"/>
                <a:gd name="T67" fmla="*/ 92 h 412"/>
                <a:gd name="T68" fmla="*/ 54 w 164"/>
                <a:gd name="T69" fmla="*/ 100 h 412"/>
                <a:gd name="T70" fmla="*/ 54 w 164"/>
                <a:gd name="T71" fmla="*/ 110 h 412"/>
                <a:gd name="T72" fmla="*/ 98 w 164"/>
                <a:gd name="T73" fmla="*/ 154 h 412"/>
                <a:gd name="T74" fmla="*/ 106 w 164"/>
                <a:gd name="T75" fmla="*/ 156 h 412"/>
                <a:gd name="T76" fmla="*/ 114 w 164"/>
                <a:gd name="T77" fmla="*/ 154 h 412"/>
                <a:gd name="T78" fmla="*/ 162 w 164"/>
                <a:gd name="T79" fmla="*/ 94 h 412"/>
                <a:gd name="T80" fmla="*/ 164 w 164"/>
                <a:gd name="T81" fmla="*/ 82 h 412"/>
                <a:gd name="T82" fmla="*/ 112 w 164"/>
                <a:gd name="T83" fmla="*/ 80 h 412"/>
                <a:gd name="T84" fmla="*/ 120 w 164"/>
                <a:gd name="T85" fmla="*/ 80 h 412"/>
                <a:gd name="T86" fmla="*/ 134 w 164"/>
                <a:gd name="T87" fmla="*/ 74 h 412"/>
                <a:gd name="T88" fmla="*/ 144 w 164"/>
                <a:gd name="T89" fmla="*/ 62 h 412"/>
                <a:gd name="T90" fmla="*/ 150 w 164"/>
                <a:gd name="T91" fmla="*/ 48 h 412"/>
                <a:gd name="T92" fmla="*/ 152 w 164"/>
                <a:gd name="T93" fmla="*/ 40 h 412"/>
                <a:gd name="T94" fmla="*/ 148 w 164"/>
                <a:gd name="T95" fmla="*/ 24 h 412"/>
                <a:gd name="T96" fmla="*/ 140 w 164"/>
                <a:gd name="T97" fmla="*/ 12 h 412"/>
                <a:gd name="T98" fmla="*/ 126 w 164"/>
                <a:gd name="T99" fmla="*/ 2 h 412"/>
                <a:gd name="T100" fmla="*/ 112 w 164"/>
                <a:gd name="T101" fmla="*/ 0 h 412"/>
                <a:gd name="T102" fmla="*/ 104 w 164"/>
                <a:gd name="T103" fmla="*/ 0 h 412"/>
                <a:gd name="T104" fmla="*/ 88 w 164"/>
                <a:gd name="T105" fmla="*/ 6 h 412"/>
                <a:gd name="T106" fmla="*/ 78 w 164"/>
                <a:gd name="T107" fmla="*/ 18 h 412"/>
                <a:gd name="T108" fmla="*/ 72 w 164"/>
                <a:gd name="T109" fmla="*/ 32 h 412"/>
                <a:gd name="T110" fmla="*/ 72 w 164"/>
                <a:gd name="T111" fmla="*/ 40 h 412"/>
                <a:gd name="T112" fmla="*/ 74 w 164"/>
                <a:gd name="T113" fmla="*/ 56 h 412"/>
                <a:gd name="T114" fmla="*/ 82 w 164"/>
                <a:gd name="T115" fmla="*/ 68 h 412"/>
                <a:gd name="T116" fmla="*/ 96 w 164"/>
                <a:gd name="T117" fmla="*/ 78 h 412"/>
                <a:gd name="T118" fmla="*/ 112 w 164"/>
                <a:gd name="T119" fmla="*/ 8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4" h="412">
                  <a:moveTo>
                    <a:pt x="70" y="178"/>
                  </a:moveTo>
                  <a:lnTo>
                    <a:pt x="76" y="160"/>
                  </a:lnTo>
                  <a:lnTo>
                    <a:pt x="82" y="144"/>
                  </a:lnTo>
                  <a:lnTo>
                    <a:pt x="52" y="114"/>
                  </a:lnTo>
                  <a:lnTo>
                    <a:pt x="50" y="110"/>
                  </a:lnTo>
                  <a:lnTo>
                    <a:pt x="50" y="100"/>
                  </a:lnTo>
                  <a:lnTo>
                    <a:pt x="52" y="96"/>
                  </a:lnTo>
                  <a:lnTo>
                    <a:pt x="58" y="88"/>
                  </a:lnTo>
                  <a:lnTo>
                    <a:pt x="64" y="86"/>
                  </a:lnTo>
                  <a:lnTo>
                    <a:pt x="72" y="86"/>
                  </a:lnTo>
                  <a:lnTo>
                    <a:pt x="78" y="88"/>
                  </a:lnTo>
                  <a:lnTo>
                    <a:pt x="94" y="104"/>
                  </a:lnTo>
                  <a:lnTo>
                    <a:pt x="92" y="96"/>
                  </a:lnTo>
                  <a:lnTo>
                    <a:pt x="90" y="88"/>
                  </a:lnTo>
                  <a:lnTo>
                    <a:pt x="86" y="82"/>
                  </a:lnTo>
                  <a:lnTo>
                    <a:pt x="80" y="78"/>
                  </a:lnTo>
                  <a:lnTo>
                    <a:pt x="68" y="76"/>
                  </a:lnTo>
                  <a:lnTo>
                    <a:pt x="54" y="78"/>
                  </a:lnTo>
                  <a:lnTo>
                    <a:pt x="40" y="86"/>
                  </a:lnTo>
                  <a:lnTo>
                    <a:pt x="28" y="100"/>
                  </a:lnTo>
                  <a:lnTo>
                    <a:pt x="16" y="124"/>
                  </a:lnTo>
                  <a:lnTo>
                    <a:pt x="8" y="146"/>
                  </a:lnTo>
                  <a:lnTo>
                    <a:pt x="4" y="170"/>
                  </a:lnTo>
                  <a:lnTo>
                    <a:pt x="0" y="198"/>
                  </a:lnTo>
                  <a:lnTo>
                    <a:pt x="2" y="212"/>
                  </a:lnTo>
                  <a:lnTo>
                    <a:pt x="6" y="222"/>
                  </a:lnTo>
                  <a:lnTo>
                    <a:pt x="14" y="228"/>
                  </a:lnTo>
                  <a:lnTo>
                    <a:pt x="22" y="232"/>
                  </a:lnTo>
                  <a:lnTo>
                    <a:pt x="26" y="244"/>
                  </a:lnTo>
                  <a:lnTo>
                    <a:pt x="28" y="260"/>
                  </a:lnTo>
                  <a:lnTo>
                    <a:pt x="32" y="278"/>
                  </a:lnTo>
                  <a:lnTo>
                    <a:pt x="34" y="302"/>
                  </a:lnTo>
                  <a:lnTo>
                    <a:pt x="32" y="320"/>
                  </a:lnTo>
                  <a:lnTo>
                    <a:pt x="30" y="338"/>
                  </a:lnTo>
                  <a:lnTo>
                    <a:pt x="26" y="360"/>
                  </a:lnTo>
                  <a:lnTo>
                    <a:pt x="18" y="380"/>
                  </a:lnTo>
                  <a:lnTo>
                    <a:pt x="18" y="390"/>
                  </a:lnTo>
                  <a:lnTo>
                    <a:pt x="20" y="398"/>
                  </a:lnTo>
                  <a:lnTo>
                    <a:pt x="24" y="404"/>
                  </a:lnTo>
                  <a:lnTo>
                    <a:pt x="32" y="410"/>
                  </a:lnTo>
                  <a:lnTo>
                    <a:pt x="34" y="410"/>
                  </a:lnTo>
                  <a:lnTo>
                    <a:pt x="38" y="412"/>
                  </a:lnTo>
                  <a:lnTo>
                    <a:pt x="40" y="412"/>
                  </a:lnTo>
                  <a:lnTo>
                    <a:pt x="46" y="410"/>
                  </a:lnTo>
                  <a:lnTo>
                    <a:pt x="52" y="408"/>
                  </a:lnTo>
                  <a:lnTo>
                    <a:pt x="58" y="402"/>
                  </a:lnTo>
                  <a:lnTo>
                    <a:pt x="62" y="396"/>
                  </a:lnTo>
                  <a:lnTo>
                    <a:pt x="70" y="370"/>
                  </a:lnTo>
                  <a:lnTo>
                    <a:pt x="74" y="346"/>
                  </a:lnTo>
                  <a:lnTo>
                    <a:pt x="78" y="324"/>
                  </a:lnTo>
                  <a:lnTo>
                    <a:pt x="78" y="302"/>
                  </a:lnTo>
                  <a:lnTo>
                    <a:pt x="76" y="272"/>
                  </a:lnTo>
                  <a:lnTo>
                    <a:pt x="72" y="248"/>
                  </a:lnTo>
                  <a:lnTo>
                    <a:pt x="68" y="228"/>
                  </a:lnTo>
                  <a:lnTo>
                    <a:pt x="64" y="214"/>
                  </a:lnTo>
                  <a:lnTo>
                    <a:pt x="66" y="196"/>
                  </a:lnTo>
                  <a:lnTo>
                    <a:pt x="70" y="178"/>
                  </a:lnTo>
                  <a:close/>
                  <a:moveTo>
                    <a:pt x="162" y="78"/>
                  </a:moveTo>
                  <a:lnTo>
                    <a:pt x="158" y="74"/>
                  </a:lnTo>
                  <a:lnTo>
                    <a:pt x="154" y="70"/>
                  </a:lnTo>
                  <a:lnTo>
                    <a:pt x="148" y="70"/>
                  </a:lnTo>
                  <a:lnTo>
                    <a:pt x="144" y="72"/>
                  </a:lnTo>
                  <a:lnTo>
                    <a:pt x="138" y="76"/>
                  </a:lnTo>
                  <a:lnTo>
                    <a:pt x="104" y="120"/>
                  </a:lnTo>
                  <a:lnTo>
                    <a:pt x="78" y="94"/>
                  </a:lnTo>
                  <a:lnTo>
                    <a:pt x="74" y="92"/>
                  </a:lnTo>
                  <a:lnTo>
                    <a:pt x="68" y="90"/>
                  </a:lnTo>
                  <a:lnTo>
                    <a:pt x="62" y="92"/>
                  </a:lnTo>
                  <a:lnTo>
                    <a:pt x="58" y="94"/>
                  </a:lnTo>
                  <a:lnTo>
                    <a:pt x="54" y="100"/>
                  </a:lnTo>
                  <a:lnTo>
                    <a:pt x="54" y="106"/>
                  </a:lnTo>
                  <a:lnTo>
                    <a:pt x="54" y="110"/>
                  </a:lnTo>
                  <a:lnTo>
                    <a:pt x="58" y="116"/>
                  </a:lnTo>
                  <a:lnTo>
                    <a:pt x="98" y="154"/>
                  </a:lnTo>
                  <a:lnTo>
                    <a:pt x="100" y="156"/>
                  </a:lnTo>
                  <a:lnTo>
                    <a:pt x="106" y="156"/>
                  </a:lnTo>
                  <a:lnTo>
                    <a:pt x="110" y="156"/>
                  </a:lnTo>
                  <a:lnTo>
                    <a:pt x="114" y="154"/>
                  </a:lnTo>
                  <a:lnTo>
                    <a:pt x="140" y="120"/>
                  </a:lnTo>
                  <a:lnTo>
                    <a:pt x="162" y="94"/>
                  </a:lnTo>
                  <a:lnTo>
                    <a:pt x="164" y="88"/>
                  </a:lnTo>
                  <a:lnTo>
                    <a:pt x="164" y="82"/>
                  </a:lnTo>
                  <a:lnTo>
                    <a:pt x="162" y="78"/>
                  </a:lnTo>
                  <a:close/>
                  <a:moveTo>
                    <a:pt x="112" y="80"/>
                  </a:moveTo>
                  <a:lnTo>
                    <a:pt x="112" y="80"/>
                  </a:lnTo>
                  <a:lnTo>
                    <a:pt x="120" y="80"/>
                  </a:lnTo>
                  <a:lnTo>
                    <a:pt x="126" y="78"/>
                  </a:lnTo>
                  <a:lnTo>
                    <a:pt x="134" y="74"/>
                  </a:lnTo>
                  <a:lnTo>
                    <a:pt x="140" y="68"/>
                  </a:lnTo>
                  <a:lnTo>
                    <a:pt x="144" y="62"/>
                  </a:lnTo>
                  <a:lnTo>
                    <a:pt x="148" y="56"/>
                  </a:lnTo>
                  <a:lnTo>
                    <a:pt x="150" y="48"/>
                  </a:lnTo>
                  <a:lnTo>
                    <a:pt x="152" y="40"/>
                  </a:lnTo>
                  <a:lnTo>
                    <a:pt x="152" y="40"/>
                  </a:lnTo>
                  <a:lnTo>
                    <a:pt x="150" y="32"/>
                  </a:lnTo>
                  <a:lnTo>
                    <a:pt x="148" y="24"/>
                  </a:lnTo>
                  <a:lnTo>
                    <a:pt x="144" y="18"/>
                  </a:lnTo>
                  <a:lnTo>
                    <a:pt x="140" y="12"/>
                  </a:lnTo>
                  <a:lnTo>
                    <a:pt x="134" y="6"/>
                  </a:lnTo>
                  <a:lnTo>
                    <a:pt x="126" y="2"/>
                  </a:lnTo>
                  <a:lnTo>
                    <a:pt x="120" y="0"/>
                  </a:lnTo>
                  <a:lnTo>
                    <a:pt x="112" y="0"/>
                  </a:lnTo>
                  <a:lnTo>
                    <a:pt x="112" y="0"/>
                  </a:lnTo>
                  <a:lnTo>
                    <a:pt x="104" y="0"/>
                  </a:lnTo>
                  <a:lnTo>
                    <a:pt x="96" y="2"/>
                  </a:lnTo>
                  <a:lnTo>
                    <a:pt x="88" y="6"/>
                  </a:lnTo>
                  <a:lnTo>
                    <a:pt x="82" y="12"/>
                  </a:lnTo>
                  <a:lnTo>
                    <a:pt x="78" y="18"/>
                  </a:lnTo>
                  <a:lnTo>
                    <a:pt x="74" y="24"/>
                  </a:lnTo>
                  <a:lnTo>
                    <a:pt x="72" y="32"/>
                  </a:lnTo>
                  <a:lnTo>
                    <a:pt x="72" y="40"/>
                  </a:lnTo>
                  <a:lnTo>
                    <a:pt x="72" y="40"/>
                  </a:lnTo>
                  <a:lnTo>
                    <a:pt x="72" y="48"/>
                  </a:lnTo>
                  <a:lnTo>
                    <a:pt x="74" y="56"/>
                  </a:lnTo>
                  <a:lnTo>
                    <a:pt x="78" y="62"/>
                  </a:lnTo>
                  <a:lnTo>
                    <a:pt x="82" y="68"/>
                  </a:lnTo>
                  <a:lnTo>
                    <a:pt x="88" y="74"/>
                  </a:lnTo>
                  <a:lnTo>
                    <a:pt x="96" y="78"/>
                  </a:lnTo>
                  <a:lnTo>
                    <a:pt x="104" y="80"/>
                  </a:lnTo>
                  <a:lnTo>
                    <a:pt x="112" y="8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8" name="Freeform 37">
              <a:extLst>
                <a:ext uri="{FF2B5EF4-FFF2-40B4-BE49-F238E27FC236}">
                  <a16:creationId xmlns:a16="http://schemas.microsoft.com/office/drawing/2014/main" id="{11AC3D7C-4E6A-4746-BCE3-123867EA0C83}"/>
                </a:ext>
              </a:extLst>
            </p:cNvPr>
            <p:cNvSpPr>
              <a:spLocks/>
            </p:cNvSpPr>
            <p:nvPr userDrawn="1"/>
          </p:nvSpPr>
          <p:spPr bwMode="auto">
            <a:xfrm>
              <a:off x="10208940" y="1762567"/>
              <a:ext cx="152462" cy="544971"/>
            </a:xfrm>
            <a:custGeom>
              <a:avLst/>
              <a:gdLst>
                <a:gd name="T0" fmla="*/ 70 w 94"/>
                <a:gd name="T1" fmla="*/ 102 h 336"/>
                <a:gd name="T2" fmla="*/ 76 w 94"/>
                <a:gd name="T3" fmla="*/ 84 h 336"/>
                <a:gd name="T4" fmla="*/ 82 w 94"/>
                <a:gd name="T5" fmla="*/ 68 h 336"/>
                <a:gd name="T6" fmla="*/ 52 w 94"/>
                <a:gd name="T7" fmla="*/ 38 h 336"/>
                <a:gd name="T8" fmla="*/ 50 w 94"/>
                <a:gd name="T9" fmla="*/ 34 h 336"/>
                <a:gd name="T10" fmla="*/ 50 w 94"/>
                <a:gd name="T11" fmla="*/ 24 h 336"/>
                <a:gd name="T12" fmla="*/ 52 w 94"/>
                <a:gd name="T13" fmla="*/ 20 h 336"/>
                <a:gd name="T14" fmla="*/ 58 w 94"/>
                <a:gd name="T15" fmla="*/ 12 h 336"/>
                <a:gd name="T16" fmla="*/ 64 w 94"/>
                <a:gd name="T17" fmla="*/ 10 h 336"/>
                <a:gd name="T18" fmla="*/ 72 w 94"/>
                <a:gd name="T19" fmla="*/ 10 h 336"/>
                <a:gd name="T20" fmla="*/ 78 w 94"/>
                <a:gd name="T21" fmla="*/ 12 h 336"/>
                <a:gd name="T22" fmla="*/ 94 w 94"/>
                <a:gd name="T23" fmla="*/ 28 h 336"/>
                <a:gd name="T24" fmla="*/ 92 w 94"/>
                <a:gd name="T25" fmla="*/ 20 h 336"/>
                <a:gd name="T26" fmla="*/ 90 w 94"/>
                <a:gd name="T27" fmla="*/ 12 h 336"/>
                <a:gd name="T28" fmla="*/ 86 w 94"/>
                <a:gd name="T29" fmla="*/ 6 h 336"/>
                <a:gd name="T30" fmla="*/ 80 w 94"/>
                <a:gd name="T31" fmla="*/ 2 h 336"/>
                <a:gd name="T32" fmla="*/ 68 w 94"/>
                <a:gd name="T33" fmla="*/ 0 h 336"/>
                <a:gd name="T34" fmla="*/ 54 w 94"/>
                <a:gd name="T35" fmla="*/ 2 h 336"/>
                <a:gd name="T36" fmla="*/ 40 w 94"/>
                <a:gd name="T37" fmla="*/ 10 h 336"/>
                <a:gd name="T38" fmla="*/ 28 w 94"/>
                <a:gd name="T39" fmla="*/ 24 h 336"/>
                <a:gd name="T40" fmla="*/ 16 w 94"/>
                <a:gd name="T41" fmla="*/ 48 h 336"/>
                <a:gd name="T42" fmla="*/ 8 w 94"/>
                <a:gd name="T43" fmla="*/ 70 h 336"/>
                <a:gd name="T44" fmla="*/ 4 w 94"/>
                <a:gd name="T45" fmla="*/ 94 h 336"/>
                <a:gd name="T46" fmla="*/ 0 w 94"/>
                <a:gd name="T47" fmla="*/ 122 h 336"/>
                <a:gd name="T48" fmla="*/ 2 w 94"/>
                <a:gd name="T49" fmla="*/ 136 h 336"/>
                <a:gd name="T50" fmla="*/ 6 w 94"/>
                <a:gd name="T51" fmla="*/ 146 h 336"/>
                <a:gd name="T52" fmla="*/ 14 w 94"/>
                <a:gd name="T53" fmla="*/ 152 h 336"/>
                <a:gd name="T54" fmla="*/ 22 w 94"/>
                <a:gd name="T55" fmla="*/ 156 h 336"/>
                <a:gd name="T56" fmla="*/ 26 w 94"/>
                <a:gd name="T57" fmla="*/ 168 h 336"/>
                <a:gd name="T58" fmla="*/ 28 w 94"/>
                <a:gd name="T59" fmla="*/ 184 h 336"/>
                <a:gd name="T60" fmla="*/ 32 w 94"/>
                <a:gd name="T61" fmla="*/ 202 h 336"/>
                <a:gd name="T62" fmla="*/ 34 w 94"/>
                <a:gd name="T63" fmla="*/ 226 h 336"/>
                <a:gd name="T64" fmla="*/ 32 w 94"/>
                <a:gd name="T65" fmla="*/ 244 h 336"/>
                <a:gd name="T66" fmla="*/ 30 w 94"/>
                <a:gd name="T67" fmla="*/ 262 h 336"/>
                <a:gd name="T68" fmla="*/ 26 w 94"/>
                <a:gd name="T69" fmla="*/ 284 h 336"/>
                <a:gd name="T70" fmla="*/ 18 w 94"/>
                <a:gd name="T71" fmla="*/ 304 h 336"/>
                <a:gd name="T72" fmla="*/ 18 w 94"/>
                <a:gd name="T73" fmla="*/ 314 h 336"/>
                <a:gd name="T74" fmla="*/ 20 w 94"/>
                <a:gd name="T75" fmla="*/ 322 h 336"/>
                <a:gd name="T76" fmla="*/ 24 w 94"/>
                <a:gd name="T77" fmla="*/ 328 h 336"/>
                <a:gd name="T78" fmla="*/ 32 w 94"/>
                <a:gd name="T79" fmla="*/ 334 h 336"/>
                <a:gd name="T80" fmla="*/ 34 w 94"/>
                <a:gd name="T81" fmla="*/ 334 h 336"/>
                <a:gd name="T82" fmla="*/ 38 w 94"/>
                <a:gd name="T83" fmla="*/ 336 h 336"/>
                <a:gd name="T84" fmla="*/ 40 w 94"/>
                <a:gd name="T85" fmla="*/ 336 h 336"/>
                <a:gd name="T86" fmla="*/ 46 w 94"/>
                <a:gd name="T87" fmla="*/ 334 h 336"/>
                <a:gd name="T88" fmla="*/ 52 w 94"/>
                <a:gd name="T89" fmla="*/ 332 h 336"/>
                <a:gd name="T90" fmla="*/ 58 w 94"/>
                <a:gd name="T91" fmla="*/ 326 h 336"/>
                <a:gd name="T92" fmla="*/ 62 w 94"/>
                <a:gd name="T93" fmla="*/ 320 h 336"/>
                <a:gd name="T94" fmla="*/ 70 w 94"/>
                <a:gd name="T95" fmla="*/ 294 h 336"/>
                <a:gd name="T96" fmla="*/ 74 w 94"/>
                <a:gd name="T97" fmla="*/ 270 h 336"/>
                <a:gd name="T98" fmla="*/ 78 w 94"/>
                <a:gd name="T99" fmla="*/ 248 h 336"/>
                <a:gd name="T100" fmla="*/ 78 w 94"/>
                <a:gd name="T101" fmla="*/ 226 h 336"/>
                <a:gd name="T102" fmla="*/ 76 w 94"/>
                <a:gd name="T103" fmla="*/ 196 h 336"/>
                <a:gd name="T104" fmla="*/ 72 w 94"/>
                <a:gd name="T105" fmla="*/ 172 h 336"/>
                <a:gd name="T106" fmla="*/ 68 w 94"/>
                <a:gd name="T107" fmla="*/ 152 h 336"/>
                <a:gd name="T108" fmla="*/ 64 w 94"/>
                <a:gd name="T109" fmla="*/ 138 h 336"/>
                <a:gd name="T110" fmla="*/ 66 w 94"/>
                <a:gd name="T111" fmla="*/ 120 h 336"/>
                <a:gd name="T112" fmla="*/ 70 w 94"/>
                <a:gd name="T113" fmla="*/ 10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336">
                  <a:moveTo>
                    <a:pt x="70" y="102"/>
                  </a:moveTo>
                  <a:lnTo>
                    <a:pt x="76" y="84"/>
                  </a:lnTo>
                  <a:lnTo>
                    <a:pt x="82" y="68"/>
                  </a:lnTo>
                  <a:lnTo>
                    <a:pt x="52" y="38"/>
                  </a:lnTo>
                  <a:lnTo>
                    <a:pt x="50" y="34"/>
                  </a:lnTo>
                  <a:lnTo>
                    <a:pt x="50" y="24"/>
                  </a:lnTo>
                  <a:lnTo>
                    <a:pt x="52" y="20"/>
                  </a:lnTo>
                  <a:lnTo>
                    <a:pt x="58" y="12"/>
                  </a:lnTo>
                  <a:lnTo>
                    <a:pt x="64" y="10"/>
                  </a:lnTo>
                  <a:lnTo>
                    <a:pt x="72" y="10"/>
                  </a:lnTo>
                  <a:lnTo>
                    <a:pt x="78" y="12"/>
                  </a:lnTo>
                  <a:lnTo>
                    <a:pt x="94" y="28"/>
                  </a:lnTo>
                  <a:lnTo>
                    <a:pt x="92" y="20"/>
                  </a:lnTo>
                  <a:lnTo>
                    <a:pt x="90" y="12"/>
                  </a:lnTo>
                  <a:lnTo>
                    <a:pt x="86" y="6"/>
                  </a:lnTo>
                  <a:lnTo>
                    <a:pt x="80" y="2"/>
                  </a:lnTo>
                  <a:lnTo>
                    <a:pt x="68" y="0"/>
                  </a:lnTo>
                  <a:lnTo>
                    <a:pt x="54" y="2"/>
                  </a:lnTo>
                  <a:lnTo>
                    <a:pt x="40" y="10"/>
                  </a:lnTo>
                  <a:lnTo>
                    <a:pt x="28" y="24"/>
                  </a:lnTo>
                  <a:lnTo>
                    <a:pt x="16" y="48"/>
                  </a:lnTo>
                  <a:lnTo>
                    <a:pt x="8" y="70"/>
                  </a:lnTo>
                  <a:lnTo>
                    <a:pt x="4" y="94"/>
                  </a:lnTo>
                  <a:lnTo>
                    <a:pt x="0" y="122"/>
                  </a:lnTo>
                  <a:lnTo>
                    <a:pt x="2" y="136"/>
                  </a:lnTo>
                  <a:lnTo>
                    <a:pt x="6" y="146"/>
                  </a:lnTo>
                  <a:lnTo>
                    <a:pt x="14" y="152"/>
                  </a:lnTo>
                  <a:lnTo>
                    <a:pt x="22" y="156"/>
                  </a:lnTo>
                  <a:lnTo>
                    <a:pt x="26" y="168"/>
                  </a:lnTo>
                  <a:lnTo>
                    <a:pt x="28" y="184"/>
                  </a:lnTo>
                  <a:lnTo>
                    <a:pt x="32" y="202"/>
                  </a:lnTo>
                  <a:lnTo>
                    <a:pt x="34" y="226"/>
                  </a:lnTo>
                  <a:lnTo>
                    <a:pt x="32" y="244"/>
                  </a:lnTo>
                  <a:lnTo>
                    <a:pt x="30" y="262"/>
                  </a:lnTo>
                  <a:lnTo>
                    <a:pt x="26" y="284"/>
                  </a:lnTo>
                  <a:lnTo>
                    <a:pt x="18" y="304"/>
                  </a:lnTo>
                  <a:lnTo>
                    <a:pt x="18" y="314"/>
                  </a:lnTo>
                  <a:lnTo>
                    <a:pt x="20" y="322"/>
                  </a:lnTo>
                  <a:lnTo>
                    <a:pt x="24" y="328"/>
                  </a:lnTo>
                  <a:lnTo>
                    <a:pt x="32" y="334"/>
                  </a:lnTo>
                  <a:lnTo>
                    <a:pt x="34" y="334"/>
                  </a:lnTo>
                  <a:lnTo>
                    <a:pt x="38" y="336"/>
                  </a:lnTo>
                  <a:lnTo>
                    <a:pt x="40" y="336"/>
                  </a:lnTo>
                  <a:lnTo>
                    <a:pt x="46" y="334"/>
                  </a:lnTo>
                  <a:lnTo>
                    <a:pt x="52" y="332"/>
                  </a:lnTo>
                  <a:lnTo>
                    <a:pt x="58" y="326"/>
                  </a:lnTo>
                  <a:lnTo>
                    <a:pt x="62" y="320"/>
                  </a:lnTo>
                  <a:lnTo>
                    <a:pt x="70" y="294"/>
                  </a:lnTo>
                  <a:lnTo>
                    <a:pt x="74" y="270"/>
                  </a:lnTo>
                  <a:lnTo>
                    <a:pt x="78" y="248"/>
                  </a:lnTo>
                  <a:lnTo>
                    <a:pt x="78" y="226"/>
                  </a:lnTo>
                  <a:lnTo>
                    <a:pt x="76" y="196"/>
                  </a:lnTo>
                  <a:lnTo>
                    <a:pt x="72" y="172"/>
                  </a:lnTo>
                  <a:lnTo>
                    <a:pt x="68" y="152"/>
                  </a:lnTo>
                  <a:lnTo>
                    <a:pt x="64" y="138"/>
                  </a:lnTo>
                  <a:lnTo>
                    <a:pt x="66" y="120"/>
                  </a:lnTo>
                  <a:lnTo>
                    <a:pt x="70"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9" name="Freeform 38">
              <a:extLst>
                <a:ext uri="{FF2B5EF4-FFF2-40B4-BE49-F238E27FC236}">
                  <a16:creationId xmlns:a16="http://schemas.microsoft.com/office/drawing/2014/main" id="{11105F13-3486-7343-83A6-ED1B47B1F58C}"/>
                </a:ext>
              </a:extLst>
            </p:cNvPr>
            <p:cNvSpPr>
              <a:spLocks/>
            </p:cNvSpPr>
            <p:nvPr userDrawn="1"/>
          </p:nvSpPr>
          <p:spPr bwMode="auto">
            <a:xfrm>
              <a:off x="10296525" y="1752835"/>
              <a:ext cx="178413" cy="139487"/>
            </a:xfrm>
            <a:custGeom>
              <a:avLst/>
              <a:gdLst>
                <a:gd name="T0" fmla="*/ 108 w 110"/>
                <a:gd name="T1" fmla="*/ 8 h 86"/>
                <a:gd name="T2" fmla="*/ 104 w 110"/>
                <a:gd name="T3" fmla="*/ 4 h 86"/>
                <a:gd name="T4" fmla="*/ 100 w 110"/>
                <a:gd name="T5" fmla="*/ 0 h 86"/>
                <a:gd name="T6" fmla="*/ 94 w 110"/>
                <a:gd name="T7" fmla="*/ 0 h 86"/>
                <a:gd name="T8" fmla="*/ 90 w 110"/>
                <a:gd name="T9" fmla="*/ 2 h 86"/>
                <a:gd name="T10" fmla="*/ 84 w 110"/>
                <a:gd name="T11" fmla="*/ 6 h 86"/>
                <a:gd name="T12" fmla="*/ 50 w 110"/>
                <a:gd name="T13" fmla="*/ 50 h 86"/>
                <a:gd name="T14" fmla="*/ 24 w 110"/>
                <a:gd name="T15" fmla="*/ 24 h 86"/>
                <a:gd name="T16" fmla="*/ 20 w 110"/>
                <a:gd name="T17" fmla="*/ 22 h 86"/>
                <a:gd name="T18" fmla="*/ 14 w 110"/>
                <a:gd name="T19" fmla="*/ 20 h 86"/>
                <a:gd name="T20" fmla="*/ 8 w 110"/>
                <a:gd name="T21" fmla="*/ 22 h 86"/>
                <a:gd name="T22" fmla="*/ 4 w 110"/>
                <a:gd name="T23" fmla="*/ 24 h 86"/>
                <a:gd name="T24" fmla="*/ 0 w 110"/>
                <a:gd name="T25" fmla="*/ 30 h 86"/>
                <a:gd name="T26" fmla="*/ 0 w 110"/>
                <a:gd name="T27" fmla="*/ 36 h 86"/>
                <a:gd name="T28" fmla="*/ 0 w 110"/>
                <a:gd name="T29" fmla="*/ 40 h 86"/>
                <a:gd name="T30" fmla="*/ 4 w 110"/>
                <a:gd name="T31" fmla="*/ 46 h 86"/>
                <a:gd name="T32" fmla="*/ 44 w 110"/>
                <a:gd name="T33" fmla="*/ 84 h 86"/>
                <a:gd name="T34" fmla="*/ 46 w 110"/>
                <a:gd name="T35" fmla="*/ 86 h 86"/>
                <a:gd name="T36" fmla="*/ 52 w 110"/>
                <a:gd name="T37" fmla="*/ 86 h 86"/>
                <a:gd name="T38" fmla="*/ 56 w 110"/>
                <a:gd name="T39" fmla="*/ 86 h 86"/>
                <a:gd name="T40" fmla="*/ 60 w 110"/>
                <a:gd name="T41" fmla="*/ 84 h 86"/>
                <a:gd name="T42" fmla="*/ 86 w 110"/>
                <a:gd name="T43" fmla="*/ 50 h 86"/>
                <a:gd name="T44" fmla="*/ 108 w 110"/>
                <a:gd name="T45" fmla="*/ 24 h 86"/>
                <a:gd name="T46" fmla="*/ 110 w 110"/>
                <a:gd name="T47" fmla="*/ 18 h 86"/>
                <a:gd name="T48" fmla="*/ 110 w 110"/>
                <a:gd name="T49" fmla="*/ 12 h 86"/>
                <a:gd name="T50" fmla="*/ 108 w 110"/>
                <a:gd name="T51"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86">
                  <a:moveTo>
                    <a:pt x="108" y="8"/>
                  </a:moveTo>
                  <a:lnTo>
                    <a:pt x="104" y="4"/>
                  </a:lnTo>
                  <a:lnTo>
                    <a:pt x="100" y="0"/>
                  </a:lnTo>
                  <a:lnTo>
                    <a:pt x="94" y="0"/>
                  </a:lnTo>
                  <a:lnTo>
                    <a:pt x="90" y="2"/>
                  </a:lnTo>
                  <a:lnTo>
                    <a:pt x="84" y="6"/>
                  </a:lnTo>
                  <a:lnTo>
                    <a:pt x="50" y="50"/>
                  </a:lnTo>
                  <a:lnTo>
                    <a:pt x="24" y="24"/>
                  </a:lnTo>
                  <a:lnTo>
                    <a:pt x="20" y="22"/>
                  </a:lnTo>
                  <a:lnTo>
                    <a:pt x="14" y="20"/>
                  </a:lnTo>
                  <a:lnTo>
                    <a:pt x="8" y="22"/>
                  </a:lnTo>
                  <a:lnTo>
                    <a:pt x="4" y="24"/>
                  </a:lnTo>
                  <a:lnTo>
                    <a:pt x="0" y="30"/>
                  </a:lnTo>
                  <a:lnTo>
                    <a:pt x="0" y="36"/>
                  </a:lnTo>
                  <a:lnTo>
                    <a:pt x="0" y="40"/>
                  </a:lnTo>
                  <a:lnTo>
                    <a:pt x="4" y="46"/>
                  </a:lnTo>
                  <a:lnTo>
                    <a:pt x="44" y="84"/>
                  </a:lnTo>
                  <a:lnTo>
                    <a:pt x="46" y="86"/>
                  </a:lnTo>
                  <a:lnTo>
                    <a:pt x="52" y="86"/>
                  </a:lnTo>
                  <a:lnTo>
                    <a:pt x="56" y="86"/>
                  </a:lnTo>
                  <a:lnTo>
                    <a:pt x="60" y="84"/>
                  </a:lnTo>
                  <a:lnTo>
                    <a:pt x="86" y="50"/>
                  </a:lnTo>
                  <a:lnTo>
                    <a:pt x="108" y="24"/>
                  </a:lnTo>
                  <a:lnTo>
                    <a:pt x="110" y="18"/>
                  </a:lnTo>
                  <a:lnTo>
                    <a:pt x="110" y="12"/>
                  </a:lnTo>
                  <a:lnTo>
                    <a:pt x="10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0" name="Freeform 39">
              <a:extLst>
                <a:ext uri="{FF2B5EF4-FFF2-40B4-BE49-F238E27FC236}">
                  <a16:creationId xmlns:a16="http://schemas.microsoft.com/office/drawing/2014/main" id="{D4047C8A-BD0E-D943-AD7F-454FCF58510E}"/>
                </a:ext>
              </a:extLst>
            </p:cNvPr>
            <p:cNvSpPr>
              <a:spLocks/>
            </p:cNvSpPr>
            <p:nvPr userDrawn="1"/>
          </p:nvSpPr>
          <p:spPr bwMode="auto">
            <a:xfrm>
              <a:off x="10325720" y="1639300"/>
              <a:ext cx="129755" cy="129755"/>
            </a:xfrm>
            <a:custGeom>
              <a:avLst/>
              <a:gdLst>
                <a:gd name="T0" fmla="*/ 40 w 80"/>
                <a:gd name="T1" fmla="*/ 80 h 80"/>
                <a:gd name="T2" fmla="*/ 40 w 80"/>
                <a:gd name="T3" fmla="*/ 80 h 80"/>
                <a:gd name="T4" fmla="*/ 48 w 80"/>
                <a:gd name="T5" fmla="*/ 80 h 80"/>
                <a:gd name="T6" fmla="*/ 54 w 80"/>
                <a:gd name="T7" fmla="*/ 78 h 80"/>
                <a:gd name="T8" fmla="*/ 62 w 80"/>
                <a:gd name="T9" fmla="*/ 74 h 80"/>
                <a:gd name="T10" fmla="*/ 68 w 80"/>
                <a:gd name="T11" fmla="*/ 68 h 80"/>
                <a:gd name="T12" fmla="*/ 72 w 80"/>
                <a:gd name="T13" fmla="*/ 62 h 80"/>
                <a:gd name="T14" fmla="*/ 76 w 80"/>
                <a:gd name="T15" fmla="*/ 56 h 80"/>
                <a:gd name="T16" fmla="*/ 78 w 80"/>
                <a:gd name="T17" fmla="*/ 48 h 80"/>
                <a:gd name="T18" fmla="*/ 80 w 80"/>
                <a:gd name="T19" fmla="*/ 40 h 80"/>
                <a:gd name="T20" fmla="*/ 80 w 80"/>
                <a:gd name="T21" fmla="*/ 40 h 80"/>
                <a:gd name="T22" fmla="*/ 78 w 80"/>
                <a:gd name="T23" fmla="*/ 32 h 80"/>
                <a:gd name="T24" fmla="*/ 76 w 80"/>
                <a:gd name="T25" fmla="*/ 24 h 80"/>
                <a:gd name="T26" fmla="*/ 72 w 80"/>
                <a:gd name="T27" fmla="*/ 18 h 80"/>
                <a:gd name="T28" fmla="*/ 68 w 80"/>
                <a:gd name="T29" fmla="*/ 12 h 80"/>
                <a:gd name="T30" fmla="*/ 62 w 80"/>
                <a:gd name="T31" fmla="*/ 6 h 80"/>
                <a:gd name="T32" fmla="*/ 54 w 80"/>
                <a:gd name="T33" fmla="*/ 2 h 80"/>
                <a:gd name="T34" fmla="*/ 48 w 80"/>
                <a:gd name="T35" fmla="*/ 0 h 80"/>
                <a:gd name="T36" fmla="*/ 40 w 80"/>
                <a:gd name="T37" fmla="*/ 0 h 80"/>
                <a:gd name="T38" fmla="*/ 40 w 80"/>
                <a:gd name="T39" fmla="*/ 0 h 80"/>
                <a:gd name="T40" fmla="*/ 32 w 80"/>
                <a:gd name="T41" fmla="*/ 0 h 80"/>
                <a:gd name="T42" fmla="*/ 24 w 80"/>
                <a:gd name="T43" fmla="*/ 2 h 80"/>
                <a:gd name="T44" fmla="*/ 16 w 80"/>
                <a:gd name="T45" fmla="*/ 6 h 80"/>
                <a:gd name="T46" fmla="*/ 10 w 80"/>
                <a:gd name="T47" fmla="*/ 12 h 80"/>
                <a:gd name="T48" fmla="*/ 6 w 80"/>
                <a:gd name="T49" fmla="*/ 18 h 80"/>
                <a:gd name="T50" fmla="*/ 2 w 80"/>
                <a:gd name="T51" fmla="*/ 24 h 80"/>
                <a:gd name="T52" fmla="*/ 0 w 80"/>
                <a:gd name="T53" fmla="*/ 32 h 80"/>
                <a:gd name="T54" fmla="*/ 0 w 80"/>
                <a:gd name="T55" fmla="*/ 40 h 80"/>
                <a:gd name="T56" fmla="*/ 0 w 80"/>
                <a:gd name="T57" fmla="*/ 40 h 80"/>
                <a:gd name="T58" fmla="*/ 0 w 80"/>
                <a:gd name="T59" fmla="*/ 48 h 80"/>
                <a:gd name="T60" fmla="*/ 2 w 80"/>
                <a:gd name="T61" fmla="*/ 56 h 80"/>
                <a:gd name="T62" fmla="*/ 6 w 80"/>
                <a:gd name="T63" fmla="*/ 62 h 80"/>
                <a:gd name="T64" fmla="*/ 10 w 80"/>
                <a:gd name="T65" fmla="*/ 68 h 80"/>
                <a:gd name="T66" fmla="*/ 16 w 80"/>
                <a:gd name="T67" fmla="*/ 74 h 80"/>
                <a:gd name="T68" fmla="*/ 24 w 80"/>
                <a:gd name="T69" fmla="*/ 78 h 80"/>
                <a:gd name="T70" fmla="*/ 32 w 80"/>
                <a:gd name="T71" fmla="*/ 80 h 80"/>
                <a:gd name="T72" fmla="*/ 40 w 80"/>
                <a:gd name="T7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0">
                  <a:moveTo>
                    <a:pt x="40" y="80"/>
                  </a:moveTo>
                  <a:lnTo>
                    <a:pt x="40" y="80"/>
                  </a:lnTo>
                  <a:lnTo>
                    <a:pt x="48" y="80"/>
                  </a:lnTo>
                  <a:lnTo>
                    <a:pt x="54" y="78"/>
                  </a:lnTo>
                  <a:lnTo>
                    <a:pt x="62" y="74"/>
                  </a:lnTo>
                  <a:lnTo>
                    <a:pt x="68" y="68"/>
                  </a:lnTo>
                  <a:lnTo>
                    <a:pt x="72" y="62"/>
                  </a:lnTo>
                  <a:lnTo>
                    <a:pt x="76" y="56"/>
                  </a:lnTo>
                  <a:lnTo>
                    <a:pt x="78" y="48"/>
                  </a:lnTo>
                  <a:lnTo>
                    <a:pt x="80" y="40"/>
                  </a:lnTo>
                  <a:lnTo>
                    <a:pt x="80" y="40"/>
                  </a:lnTo>
                  <a:lnTo>
                    <a:pt x="78" y="32"/>
                  </a:lnTo>
                  <a:lnTo>
                    <a:pt x="76" y="24"/>
                  </a:lnTo>
                  <a:lnTo>
                    <a:pt x="72" y="18"/>
                  </a:lnTo>
                  <a:lnTo>
                    <a:pt x="68" y="12"/>
                  </a:lnTo>
                  <a:lnTo>
                    <a:pt x="62" y="6"/>
                  </a:lnTo>
                  <a:lnTo>
                    <a:pt x="54" y="2"/>
                  </a:lnTo>
                  <a:lnTo>
                    <a:pt x="48" y="0"/>
                  </a:lnTo>
                  <a:lnTo>
                    <a:pt x="40" y="0"/>
                  </a:lnTo>
                  <a:lnTo>
                    <a:pt x="40" y="0"/>
                  </a:lnTo>
                  <a:lnTo>
                    <a:pt x="32" y="0"/>
                  </a:lnTo>
                  <a:lnTo>
                    <a:pt x="24" y="2"/>
                  </a:lnTo>
                  <a:lnTo>
                    <a:pt x="16" y="6"/>
                  </a:lnTo>
                  <a:lnTo>
                    <a:pt x="10" y="12"/>
                  </a:lnTo>
                  <a:lnTo>
                    <a:pt x="6" y="18"/>
                  </a:lnTo>
                  <a:lnTo>
                    <a:pt x="2" y="24"/>
                  </a:lnTo>
                  <a:lnTo>
                    <a:pt x="0" y="32"/>
                  </a:lnTo>
                  <a:lnTo>
                    <a:pt x="0" y="40"/>
                  </a:lnTo>
                  <a:lnTo>
                    <a:pt x="0" y="40"/>
                  </a:lnTo>
                  <a:lnTo>
                    <a:pt x="0" y="48"/>
                  </a:lnTo>
                  <a:lnTo>
                    <a:pt x="2" y="56"/>
                  </a:lnTo>
                  <a:lnTo>
                    <a:pt x="6" y="62"/>
                  </a:lnTo>
                  <a:lnTo>
                    <a:pt x="10" y="68"/>
                  </a:lnTo>
                  <a:lnTo>
                    <a:pt x="16" y="74"/>
                  </a:lnTo>
                  <a:lnTo>
                    <a:pt x="24" y="78"/>
                  </a:lnTo>
                  <a:lnTo>
                    <a:pt x="32" y="80"/>
                  </a:lnTo>
                  <a:lnTo>
                    <a:pt x="40"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1" name="Freeform 40">
              <a:extLst>
                <a:ext uri="{FF2B5EF4-FFF2-40B4-BE49-F238E27FC236}">
                  <a16:creationId xmlns:a16="http://schemas.microsoft.com/office/drawing/2014/main" id="{A61103AE-E28E-CD41-872F-BA82F6D2F9C1}"/>
                </a:ext>
              </a:extLst>
            </p:cNvPr>
            <p:cNvSpPr>
              <a:spLocks/>
            </p:cNvSpPr>
            <p:nvPr userDrawn="1"/>
          </p:nvSpPr>
          <p:spPr bwMode="auto">
            <a:xfrm>
              <a:off x="10857715" y="1632812"/>
              <a:ext cx="123267" cy="126511"/>
            </a:xfrm>
            <a:custGeom>
              <a:avLst/>
              <a:gdLst>
                <a:gd name="T0" fmla="*/ 76 w 76"/>
                <a:gd name="T1" fmla="*/ 38 h 78"/>
                <a:gd name="T2" fmla="*/ 76 w 76"/>
                <a:gd name="T3" fmla="*/ 38 h 78"/>
                <a:gd name="T4" fmla="*/ 76 w 76"/>
                <a:gd name="T5" fmla="*/ 46 h 78"/>
                <a:gd name="T6" fmla="*/ 74 w 76"/>
                <a:gd name="T7" fmla="*/ 54 h 78"/>
                <a:gd name="T8" fmla="*/ 70 w 76"/>
                <a:gd name="T9" fmla="*/ 60 h 78"/>
                <a:gd name="T10" fmla="*/ 66 w 76"/>
                <a:gd name="T11" fmla="*/ 66 h 78"/>
                <a:gd name="T12" fmla="*/ 60 w 76"/>
                <a:gd name="T13" fmla="*/ 70 h 78"/>
                <a:gd name="T14" fmla="*/ 54 w 76"/>
                <a:gd name="T15" fmla="*/ 74 h 78"/>
                <a:gd name="T16" fmla="*/ 46 w 76"/>
                <a:gd name="T17" fmla="*/ 76 h 78"/>
                <a:gd name="T18" fmla="*/ 38 w 76"/>
                <a:gd name="T19" fmla="*/ 78 h 78"/>
                <a:gd name="T20" fmla="*/ 38 w 76"/>
                <a:gd name="T21" fmla="*/ 78 h 78"/>
                <a:gd name="T22" fmla="*/ 30 w 76"/>
                <a:gd name="T23" fmla="*/ 76 h 78"/>
                <a:gd name="T24" fmla="*/ 24 w 76"/>
                <a:gd name="T25" fmla="*/ 74 h 78"/>
                <a:gd name="T26" fmla="*/ 16 w 76"/>
                <a:gd name="T27" fmla="*/ 70 h 78"/>
                <a:gd name="T28" fmla="*/ 12 w 76"/>
                <a:gd name="T29" fmla="*/ 66 h 78"/>
                <a:gd name="T30" fmla="*/ 6 w 76"/>
                <a:gd name="T31" fmla="*/ 60 h 78"/>
                <a:gd name="T32" fmla="*/ 2 w 76"/>
                <a:gd name="T33" fmla="*/ 54 h 78"/>
                <a:gd name="T34" fmla="*/ 0 w 76"/>
                <a:gd name="T35" fmla="*/ 46 h 78"/>
                <a:gd name="T36" fmla="*/ 0 w 76"/>
                <a:gd name="T37" fmla="*/ 38 h 78"/>
                <a:gd name="T38" fmla="*/ 0 w 76"/>
                <a:gd name="T39" fmla="*/ 38 h 78"/>
                <a:gd name="T40" fmla="*/ 0 w 76"/>
                <a:gd name="T41" fmla="*/ 30 h 78"/>
                <a:gd name="T42" fmla="*/ 2 w 76"/>
                <a:gd name="T43" fmla="*/ 24 h 78"/>
                <a:gd name="T44" fmla="*/ 6 w 76"/>
                <a:gd name="T45" fmla="*/ 16 h 78"/>
                <a:gd name="T46" fmla="*/ 12 w 76"/>
                <a:gd name="T47" fmla="*/ 10 h 78"/>
                <a:gd name="T48" fmla="*/ 16 w 76"/>
                <a:gd name="T49" fmla="*/ 6 h 78"/>
                <a:gd name="T50" fmla="*/ 24 w 76"/>
                <a:gd name="T51" fmla="*/ 2 h 78"/>
                <a:gd name="T52" fmla="*/ 30 w 76"/>
                <a:gd name="T53" fmla="*/ 0 h 78"/>
                <a:gd name="T54" fmla="*/ 38 w 76"/>
                <a:gd name="T55" fmla="*/ 0 h 78"/>
                <a:gd name="T56" fmla="*/ 38 w 76"/>
                <a:gd name="T57" fmla="*/ 0 h 78"/>
                <a:gd name="T58" fmla="*/ 46 w 76"/>
                <a:gd name="T59" fmla="*/ 0 h 78"/>
                <a:gd name="T60" fmla="*/ 54 w 76"/>
                <a:gd name="T61" fmla="*/ 2 h 78"/>
                <a:gd name="T62" fmla="*/ 60 w 76"/>
                <a:gd name="T63" fmla="*/ 6 h 78"/>
                <a:gd name="T64" fmla="*/ 66 w 76"/>
                <a:gd name="T65" fmla="*/ 10 h 78"/>
                <a:gd name="T66" fmla="*/ 70 w 76"/>
                <a:gd name="T67" fmla="*/ 16 h 78"/>
                <a:gd name="T68" fmla="*/ 74 w 76"/>
                <a:gd name="T69" fmla="*/ 24 h 78"/>
                <a:gd name="T70" fmla="*/ 76 w 76"/>
                <a:gd name="T71" fmla="*/ 30 h 78"/>
                <a:gd name="T72" fmla="*/ 76 w 76"/>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76" y="38"/>
                  </a:moveTo>
                  <a:lnTo>
                    <a:pt x="76" y="38"/>
                  </a:lnTo>
                  <a:lnTo>
                    <a:pt x="76" y="46"/>
                  </a:lnTo>
                  <a:lnTo>
                    <a:pt x="74" y="54"/>
                  </a:lnTo>
                  <a:lnTo>
                    <a:pt x="70" y="60"/>
                  </a:lnTo>
                  <a:lnTo>
                    <a:pt x="66" y="66"/>
                  </a:lnTo>
                  <a:lnTo>
                    <a:pt x="60" y="70"/>
                  </a:lnTo>
                  <a:lnTo>
                    <a:pt x="54" y="74"/>
                  </a:lnTo>
                  <a:lnTo>
                    <a:pt x="46" y="76"/>
                  </a:lnTo>
                  <a:lnTo>
                    <a:pt x="38" y="78"/>
                  </a:lnTo>
                  <a:lnTo>
                    <a:pt x="38" y="78"/>
                  </a:lnTo>
                  <a:lnTo>
                    <a:pt x="30" y="76"/>
                  </a:lnTo>
                  <a:lnTo>
                    <a:pt x="24" y="74"/>
                  </a:lnTo>
                  <a:lnTo>
                    <a:pt x="16" y="70"/>
                  </a:lnTo>
                  <a:lnTo>
                    <a:pt x="12" y="66"/>
                  </a:lnTo>
                  <a:lnTo>
                    <a:pt x="6" y="60"/>
                  </a:lnTo>
                  <a:lnTo>
                    <a:pt x="2" y="54"/>
                  </a:lnTo>
                  <a:lnTo>
                    <a:pt x="0" y="46"/>
                  </a:lnTo>
                  <a:lnTo>
                    <a:pt x="0" y="38"/>
                  </a:lnTo>
                  <a:lnTo>
                    <a:pt x="0" y="38"/>
                  </a:lnTo>
                  <a:lnTo>
                    <a:pt x="0" y="30"/>
                  </a:lnTo>
                  <a:lnTo>
                    <a:pt x="2" y="24"/>
                  </a:lnTo>
                  <a:lnTo>
                    <a:pt x="6" y="16"/>
                  </a:lnTo>
                  <a:lnTo>
                    <a:pt x="12" y="10"/>
                  </a:lnTo>
                  <a:lnTo>
                    <a:pt x="16" y="6"/>
                  </a:lnTo>
                  <a:lnTo>
                    <a:pt x="24" y="2"/>
                  </a:lnTo>
                  <a:lnTo>
                    <a:pt x="30" y="0"/>
                  </a:lnTo>
                  <a:lnTo>
                    <a:pt x="38" y="0"/>
                  </a:lnTo>
                  <a:lnTo>
                    <a:pt x="38" y="0"/>
                  </a:lnTo>
                  <a:lnTo>
                    <a:pt x="46" y="0"/>
                  </a:lnTo>
                  <a:lnTo>
                    <a:pt x="54" y="2"/>
                  </a:lnTo>
                  <a:lnTo>
                    <a:pt x="60" y="6"/>
                  </a:lnTo>
                  <a:lnTo>
                    <a:pt x="66" y="10"/>
                  </a:lnTo>
                  <a:lnTo>
                    <a:pt x="70" y="16"/>
                  </a:lnTo>
                  <a:lnTo>
                    <a:pt x="74" y="24"/>
                  </a:lnTo>
                  <a:lnTo>
                    <a:pt x="76" y="30"/>
                  </a:lnTo>
                  <a:lnTo>
                    <a:pt x="76" y="3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2" name="Freeform 41">
              <a:extLst>
                <a:ext uri="{FF2B5EF4-FFF2-40B4-BE49-F238E27FC236}">
                  <a16:creationId xmlns:a16="http://schemas.microsoft.com/office/drawing/2014/main" id="{9346C0CC-5F33-4646-8774-8A6C2B6BDA2F}"/>
                </a:ext>
              </a:extLst>
            </p:cNvPr>
            <p:cNvSpPr>
              <a:spLocks/>
            </p:cNvSpPr>
            <p:nvPr userDrawn="1"/>
          </p:nvSpPr>
          <p:spPr bwMode="auto">
            <a:xfrm>
              <a:off x="10857715" y="1632812"/>
              <a:ext cx="123267" cy="126511"/>
            </a:xfrm>
            <a:custGeom>
              <a:avLst/>
              <a:gdLst>
                <a:gd name="T0" fmla="*/ 76 w 76"/>
                <a:gd name="T1" fmla="*/ 38 h 78"/>
                <a:gd name="T2" fmla="*/ 76 w 76"/>
                <a:gd name="T3" fmla="*/ 38 h 78"/>
                <a:gd name="T4" fmla="*/ 76 w 76"/>
                <a:gd name="T5" fmla="*/ 46 h 78"/>
                <a:gd name="T6" fmla="*/ 74 w 76"/>
                <a:gd name="T7" fmla="*/ 54 h 78"/>
                <a:gd name="T8" fmla="*/ 70 w 76"/>
                <a:gd name="T9" fmla="*/ 60 h 78"/>
                <a:gd name="T10" fmla="*/ 66 w 76"/>
                <a:gd name="T11" fmla="*/ 66 h 78"/>
                <a:gd name="T12" fmla="*/ 60 w 76"/>
                <a:gd name="T13" fmla="*/ 70 h 78"/>
                <a:gd name="T14" fmla="*/ 54 w 76"/>
                <a:gd name="T15" fmla="*/ 74 h 78"/>
                <a:gd name="T16" fmla="*/ 46 w 76"/>
                <a:gd name="T17" fmla="*/ 76 h 78"/>
                <a:gd name="T18" fmla="*/ 38 w 76"/>
                <a:gd name="T19" fmla="*/ 78 h 78"/>
                <a:gd name="T20" fmla="*/ 38 w 76"/>
                <a:gd name="T21" fmla="*/ 78 h 78"/>
                <a:gd name="T22" fmla="*/ 30 w 76"/>
                <a:gd name="T23" fmla="*/ 76 h 78"/>
                <a:gd name="T24" fmla="*/ 24 w 76"/>
                <a:gd name="T25" fmla="*/ 74 h 78"/>
                <a:gd name="T26" fmla="*/ 16 w 76"/>
                <a:gd name="T27" fmla="*/ 70 h 78"/>
                <a:gd name="T28" fmla="*/ 12 w 76"/>
                <a:gd name="T29" fmla="*/ 66 h 78"/>
                <a:gd name="T30" fmla="*/ 6 w 76"/>
                <a:gd name="T31" fmla="*/ 60 h 78"/>
                <a:gd name="T32" fmla="*/ 2 w 76"/>
                <a:gd name="T33" fmla="*/ 54 h 78"/>
                <a:gd name="T34" fmla="*/ 0 w 76"/>
                <a:gd name="T35" fmla="*/ 46 h 78"/>
                <a:gd name="T36" fmla="*/ 0 w 76"/>
                <a:gd name="T37" fmla="*/ 38 h 78"/>
                <a:gd name="T38" fmla="*/ 0 w 76"/>
                <a:gd name="T39" fmla="*/ 38 h 78"/>
                <a:gd name="T40" fmla="*/ 0 w 76"/>
                <a:gd name="T41" fmla="*/ 30 h 78"/>
                <a:gd name="T42" fmla="*/ 2 w 76"/>
                <a:gd name="T43" fmla="*/ 24 h 78"/>
                <a:gd name="T44" fmla="*/ 6 w 76"/>
                <a:gd name="T45" fmla="*/ 16 h 78"/>
                <a:gd name="T46" fmla="*/ 12 w 76"/>
                <a:gd name="T47" fmla="*/ 10 h 78"/>
                <a:gd name="T48" fmla="*/ 16 w 76"/>
                <a:gd name="T49" fmla="*/ 6 h 78"/>
                <a:gd name="T50" fmla="*/ 24 w 76"/>
                <a:gd name="T51" fmla="*/ 2 h 78"/>
                <a:gd name="T52" fmla="*/ 30 w 76"/>
                <a:gd name="T53" fmla="*/ 0 h 78"/>
                <a:gd name="T54" fmla="*/ 38 w 76"/>
                <a:gd name="T55" fmla="*/ 0 h 78"/>
                <a:gd name="T56" fmla="*/ 38 w 76"/>
                <a:gd name="T57" fmla="*/ 0 h 78"/>
                <a:gd name="T58" fmla="*/ 46 w 76"/>
                <a:gd name="T59" fmla="*/ 0 h 78"/>
                <a:gd name="T60" fmla="*/ 54 w 76"/>
                <a:gd name="T61" fmla="*/ 2 h 78"/>
                <a:gd name="T62" fmla="*/ 60 w 76"/>
                <a:gd name="T63" fmla="*/ 6 h 78"/>
                <a:gd name="T64" fmla="*/ 66 w 76"/>
                <a:gd name="T65" fmla="*/ 10 h 78"/>
                <a:gd name="T66" fmla="*/ 70 w 76"/>
                <a:gd name="T67" fmla="*/ 16 h 78"/>
                <a:gd name="T68" fmla="*/ 74 w 76"/>
                <a:gd name="T69" fmla="*/ 24 h 78"/>
                <a:gd name="T70" fmla="*/ 76 w 76"/>
                <a:gd name="T71" fmla="*/ 30 h 78"/>
                <a:gd name="T72" fmla="*/ 76 w 76"/>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76" y="38"/>
                  </a:moveTo>
                  <a:lnTo>
                    <a:pt x="76" y="38"/>
                  </a:lnTo>
                  <a:lnTo>
                    <a:pt x="76" y="46"/>
                  </a:lnTo>
                  <a:lnTo>
                    <a:pt x="74" y="54"/>
                  </a:lnTo>
                  <a:lnTo>
                    <a:pt x="70" y="60"/>
                  </a:lnTo>
                  <a:lnTo>
                    <a:pt x="66" y="66"/>
                  </a:lnTo>
                  <a:lnTo>
                    <a:pt x="60" y="70"/>
                  </a:lnTo>
                  <a:lnTo>
                    <a:pt x="54" y="74"/>
                  </a:lnTo>
                  <a:lnTo>
                    <a:pt x="46" y="76"/>
                  </a:lnTo>
                  <a:lnTo>
                    <a:pt x="38" y="78"/>
                  </a:lnTo>
                  <a:lnTo>
                    <a:pt x="38" y="78"/>
                  </a:lnTo>
                  <a:lnTo>
                    <a:pt x="30" y="76"/>
                  </a:lnTo>
                  <a:lnTo>
                    <a:pt x="24" y="74"/>
                  </a:lnTo>
                  <a:lnTo>
                    <a:pt x="16" y="70"/>
                  </a:lnTo>
                  <a:lnTo>
                    <a:pt x="12" y="66"/>
                  </a:lnTo>
                  <a:lnTo>
                    <a:pt x="6" y="60"/>
                  </a:lnTo>
                  <a:lnTo>
                    <a:pt x="2" y="54"/>
                  </a:lnTo>
                  <a:lnTo>
                    <a:pt x="0" y="46"/>
                  </a:lnTo>
                  <a:lnTo>
                    <a:pt x="0" y="38"/>
                  </a:lnTo>
                  <a:lnTo>
                    <a:pt x="0" y="38"/>
                  </a:lnTo>
                  <a:lnTo>
                    <a:pt x="0" y="30"/>
                  </a:lnTo>
                  <a:lnTo>
                    <a:pt x="2" y="24"/>
                  </a:lnTo>
                  <a:lnTo>
                    <a:pt x="6" y="16"/>
                  </a:lnTo>
                  <a:lnTo>
                    <a:pt x="12" y="10"/>
                  </a:lnTo>
                  <a:lnTo>
                    <a:pt x="16" y="6"/>
                  </a:lnTo>
                  <a:lnTo>
                    <a:pt x="24" y="2"/>
                  </a:lnTo>
                  <a:lnTo>
                    <a:pt x="30" y="0"/>
                  </a:lnTo>
                  <a:lnTo>
                    <a:pt x="38" y="0"/>
                  </a:lnTo>
                  <a:lnTo>
                    <a:pt x="38" y="0"/>
                  </a:lnTo>
                  <a:lnTo>
                    <a:pt x="46" y="0"/>
                  </a:lnTo>
                  <a:lnTo>
                    <a:pt x="54" y="2"/>
                  </a:lnTo>
                  <a:lnTo>
                    <a:pt x="60" y="6"/>
                  </a:lnTo>
                  <a:lnTo>
                    <a:pt x="66" y="10"/>
                  </a:lnTo>
                  <a:lnTo>
                    <a:pt x="70" y="16"/>
                  </a:lnTo>
                  <a:lnTo>
                    <a:pt x="74" y="24"/>
                  </a:lnTo>
                  <a:lnTo>
                    <a:pt x="76" y="30"/>
                  </a:lnTo>
                  <a:lnTo>
                    <a:pt x="76"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3" name="Freeform 42">
              <a:extLst>
                <a:ext uri="{FF2B5EF4-FFF2-40B4-BE49-F238E27FC236}">
                  <a16:creationId xmlns:a16="http://schemas.microsoft.com/office/drawing/2014/main" id="{A3335E3D-C40A-6045-898F-49B399E7920F}"/>
                </a:ext>
              </a:extLst>
            </p:cNvPr>
            <p:cNvSpPr>
              <a:spLocks/>
            </p:cNvSpPr>
            <p:nvPr userDrawn="1"/>
          </p:nvSpPr>
          <p:spPr bwMode="auto">
            <a:xfrm>
              <a:off x="10851227" y="1769055"/>
              <a:ext cx="136243" cy="327631"/>
            </a:xfrm>
            <a:custGeom>
              <a:avLst/>
              <a:gdLst>
                <a:gd name="T0" fmla="*/ 14 w 84"/>
                <a:gd name="T1" fmla="*/ 18 h 202"/>
                <a:gd name="T2" fmla="*/ 14 w 84"/>
                <a:gd name="T3" fmla="*/ 18 h 202"/>
                <a:gd name="T4" fmla="*/ 18 w 84"/>
                <a:gd name="T5" fmla="*/ 10 h 202"/>
                <a:gd name="T6" fmla="*/ 24 w 84"/>
                <a:gd name="T7" fmla="*/ 4 h 202"/>
                <a:gd name="T8" fmla="*/ 28 w 84"/>
                <a:gd name="T9" fmla="*/ 2 h 202"/>
                <a:gd name="T10" fmla="*/ 32 w 84"/>
                <a:gd name="T11" fmla="*/ 0 h 202"/>
                <a:gd name="T12" fmla="*/ 32 w 84"/>
                <a:gd name="T13" fmla="*/ 0 h 202"/>
                <a:gd name="T14" fmla="*/ 42 w 84"/>
                <a:gd name="T15" fmla="*/ 0 h 202"/>
                <a:gd name="T16" fmla="*/ 54 w 84"/>
                <a:gd name="T17" fmla="*/ 2 h 202"/>
                <a:gd name="T18" fmla="*/ 60 w 84"/>
                <a:gd name="T19" fmla="*/ 6 h 202"/>
                <a:gd name="T20" fmla="*/ 66 w 84"/>
                <a:gd name="T21" fmla="*/ 10 h 202"/>
                <a:gd name="T22" fmla="*/ 70 w 84"/>
                <a:gd name="T23" fmla="*/ 14 h 202"/>
                <a:gd name="T24" fmla="*/ 74 w 84"/>
                <a:gd name="T25" fmla="*/ 24 h 202"/>
                <a:gd name="T26" fmla="*/ 74 w 84"/>
                <a:gd name="T27" fmla="*/ 24 h 202"/>
                <a:gd name="T28" fmla="*/ 78 w 84"/>
                <a:gd name="T29" fmla="*/ 46 h 202"/>
                <a:gd name="T30" fmla="*/ 82 w 84"/>
                <a:gd name="T31" fmla="*/ 72 h 202"/>
                <a:gd name="T32" fmla="*/ 84 w 84"/>
                <a:gd name="T33" fmla="*/ 98 h 202"/>
                <a:gd name="T34" fmla="*/ 84 w 84"/>
                <a:gd name="T35" fmla="*/ 118 h 202"/>
                <a:gd name="T36" fmla="*/ 84 w 84"/>
                <a:gd name="T37" fmla="*/ 118 h 202"/>
                <a:gd name="T38" fmla="*/ 84 w 84"/>
                <a:gd name="T39" fmla="*/ 152 h 202"/>
                <a:gd name="T40" fmla="*/ 80 w 84"/>
                <a:gd name="T41" fmla="*/ 166 h 202"/>
                <a:gd name="T42" fmla="*/ 76 w 84"/>
                <a:gd name="T43" fmla="*/ 176 h 202"/>
                <a:gd name="T44" fmla="*/ 76 w 84"/>
                <a:gd name="T45" fmla="*/ 176 h 202"/>
                <a:gd name="T46" fmla="*/ 68 w 84"/>
                <a:gd name="T47" fmla="*/ 186 h 202"/>
                <a:gd name="T48" fmla="*/ 56 w 84"/>
                <a:gd name="T49" fmla="*/ 196 h 202"/>
                <a:gd name="T50" fmla="*/ 48 w 84"/>
                <a:gd name="T51" fmla="*/ 200 h 202"/>
                <a:gd name="T52" fmla="*/ 42 w 84"/>
                <a:gd name="T53" fmla="*/ 202 h 202"/>
                <a:gd name="T54" fmla="*/ 36 w 84"/>
                <a:gd name="T55" fmla="*/ 202 h 202"/>
                <a:gd name="T56" fmla="*/ 30 w 84"/>
                <a:gd name="T57" fmla="*/ 200 h 202"/>
                <a:gd name="T58" fmla="*/ 30 w 84"/>
                <a:gd name="T59" fmla="*/ 200 h 202"/>
                <a:gd name="T60" fmla="*/ 18 w 84"/>
                <a:gd name="T61" fmla="*/ 192 h 202"/>
                <a:gd name="T62" fmla="*/ 10 w 84"/>
                <a:gd name="T63" fmla="*/ 182 h 202"/>
                <a:gd name="T64" fmla="*/ 4 w 84"/>
                <a:gd name="T65" fmla="*/ 170 h 202"/>
                <a:gd name="T66" fmla="*/ 2 w 84"/>
                <a:gd name="T67" fmla="*/ 152 h 202"/>
                <a:gd name="T68" fmla="*/ 2 w 84"/>
                <a:gd name="T69" fmla="*/ 152 h 202"/>
                <a:gd name="T70" fmla="*/ 0 w 84"/>
                <a:gd name="T71" fmla="*/ 122 h 202"/>
                <a:gd name="T72" fmla="*/ 2 w 84"/>
                <a:gd name="T73" fmla="*/ 86 h 202"/>
                <a:gd name="T74" fmla="*/ 6 w 84"/>
                <a:gd name="T75" fmla="*/ 48 h 202"/>
                <a:gd name="T76" fmla="*/ 10 w 84"/>
                <a:gd name="T77" fmla="*/ 30 h 202"/>
                <a:gd name="T78" fmla="*/ 14 w 84"/>
                <a:gd name="T79" fmla="*/ 1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202">
                  <a:moveTo>
                    <a:pt x="14" y="18"/>
                  </a:moveTo>
                  <a:lnTo>
                    <a:pt x="14" y="18"/>
                  </a:lnTo>
                  <a:lnTo>
                    <a:pt x="18" y="10"/>
                  </a:lnTo>
                  <a:lnTo>
                    <a:pt x="24" y="4"/>
                  </a:lnTo>
                  <a:lnTo>
                    <a:pt x="28" y="2"/>
                  </a:lnTo>
                  <a:lnTo>
                    <a:pt x="32" y="0"/>
                  </a:lnTo>
                  <a:lnTo>
                    <a:pt x="32" y="0"/>
                  </a:lnTo>
                  <a:lnTo>
                    <a:pt x="42" y="0"/>
                  </a:lnTo>
                  <a:lnTo>
                    <a:pt x="54" y="2"/>
                  </a:lnTo>
                  <a:lnTo>
                    <a:pt x="60" y="6"/>
                  </a:lnTo>
                  <a:lnTo>
                    <a:pt x="66" y="10"/>
                  </a:lnTo>
                  <a:lnTo>
                    <a:pt x="70" y="14"/>
                  </a:lnTo>
                  <a:lnTo>
                    <a:pt x="74" y="24"/>
                  </a:lnTo>
                  <a:lnTo>
                    <a:pt x="74" y="24"/>
                  </a:lnTo>
                  <a:lnTo>
                    <a:pt x="78" y="46"/>
                  </a:lnTo>
                  <a:lnTo>
                    <a:pt x="82" y="72"/>
                  </a:lnTo>
                  <a:lnTo>
                    <a:pt x="84" y="98"/>
                  </a:lnTo>
                  <a:lnTo>
                    <a:pt x="84" y="118"/>
                  </a:lnTo>
                  <a:lnTo>
                    <a:pt x="84" y="118"/>
                  </a:lnTo>
                  <a:lnTo>
                    <a:pt x="84" y="152"/>
                  </a:lnTo>
                  <a:lnTo>
                    <a:pt x="80" y="166"/>
                  </a:lnTo>
                  <a:lnTo>
                    <a:pt x="76" y="176"/>
                  </a:lnTo>
                  <a:lnTo>
                    <a:pt x="76" y="176"/>
                  </a:lnTo>
                  <a:lnTo>
                    <a:pt x="68" y="186"/>
                  </a:lnTo>
                  <a:lnTo>
                    <a:pt x="56" y="196"/>
                  </a:lnTo>
                  <a:lnTo>
                    <a:pt x="48" y="200"/>
                  </a:lnTo>
                  <a:lnTo>
                    <a:pt x="42" y="202"/>
                  </a:lnTo>
                  <a:lnTo>
                    <a:pt x="36" y="202"/>
                  </a:lnTo>
                  <a:lnTo>
                    <a:pt x="30" y="200"/>
                  </a:lnTo>
                  <a:lnTo>
                    <a:pt x="30" y="200"/>
                  </a:lnTo>
                  <a:lnTo>
                    <a:pt x="18" y="192"/>
                  </a:lnTo>
                  <a:lnTo>
                    <a:pt x="10" y="182"/>
                  </a:lnTo>
                  <a:lnTo>
                    <a:pt x="4" y="170"/>
                  </a:lnTo>
                  <a:lnTo>
                    <a:pt x="2" y="152"/>
                  </a:lnTo>
                  <a:lnTo>
                    <a:pt x="2" y="152"/>
                  </a:lnTo>
                  <a:lnTo>
                    <a:pt x="0" y="122"/>
                  </a:lnTo>
                  <a:lnTo>
                    <a:pt x="2" y="86"/>
                  </a:lnTo>
                  <a:lnTo>
                    <a:pt x="6" y="48"/>
                  </a:lnTo>
                  <a:lnTo>
                    <a:pt x="10" y="30"/>
                  </a:lnTo>
                  <a:lnTo>
                    <a:pt x="14" y="18"/>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4" name="Freeform 43">
              <a:extLst>
                <a:ext uri="{FF2B5EF4-FFF2-40B4-BE49-F238E27FC236}">
                  <a16:creationId xmlns:a16="http://schemas.microsoft.com/office/drawing/2014/main" id="{1D5664FA-0B7D-604F-A7B3-B86A9E3ED868}"/>
                </a:ext>
              </a:extLst>
            </p:cNvPr>
            <p:cNvSpPr>
              <a:spLocks/>
            </p:cNvSpPr>
            <p:nvPr userDrawn="1"/>
          </p:nvSpPr>
          <p:spPr bwMode="auto">
            <a:xfrm>
              <a:off x="10851227" y="1769055"/>
              <a:ext cx="136243" cy="327631"/>
            </a:xfrm>
            <a:custGeom>
              <a:avLst/>
              <a:gdLst>
                <a:gd name="T0" fmla="*/ 14 w 84"/>
                <a:gd name="T1" fmla="*/ 18 h 202"/>
                <a:gd name="T2" fmla="*/ 14 w 84"/>
                <a:gd name="T3" fmla="*/ 18 h 202"/>
                <a:gd name="T4" fmla="*/ 18 w 84"/>
                <a:gd name="T5" fmla="*/ 10 h 202"/>
                <a:gd name="T6" fmla="*/ 24 w 84"/>
                <a:gd name="T7" fmla="*/ 4 h 202"/>
                <a:gd name="T8" fmla="*/ 28 w 84"/>
                <a:gd name="T9" fmla="*/ 2 h 202"/>
                <a:gd name="T10" fmla="*/ 32 w 84"/>
                <a:gd name="T11" fmla="*/ 0 h 202"/>
                <a:gd name="T12" fmla="*/ 32 w 84"/>
                <a:gd name="T13" fmla="*/ 0 h 202"/>
                <a:gd name="T14" fmla="*/ 42 w 84"/>
                <a:gd name="T15" fmla="*/ 0 h 202"/>
                <a:gd name="T16" fmla="*/ 54 w 84"/>
                <a:gd name="T17" fmla="*/ 2 h 202"/>
                <a:gd name="T18" fmla="*/ 60 w 84"/>
                <a:gd name="T19" fmla="*/ 6 h 202"/>
                <a:gd name="T20" fmla="*/ 66 w 84"/>
                <a:gd name="T21" fmla="*/ 10 h 202"/>
                <a:gd name="T22" fmla="*/ 70 w 84"/>
                <a:gd name="T23" fmla="*/ 14 h 202"/>
                <a:gd name="T24" fmla="*/ 74 w 84"/>
                <a:gd name="T25" fmla="*/ 24 h 202"/>
                <a:gd name="T26" fmla="*/ 74 w 84"/>
                <a:gd name="T27" fmla="*/ 24 h 202"/>
                <a:gd name="T28" fmla="*/ 78 w 84"/>
                <a:gd name="T29" fmla="*/ 46 h 202"/>
                <a:gd name="T30" fmla="*/ 82 w 84"/>
                <a:gd name="T31" fmla="*/ 72 h 202"/>
                <a:gd name="T32" fmla="*/ 84 w 84"/>
                <a:gd name="T33" fmla="*/ 98 h 202"/>
                <a:gd name="T34" fmla="*/ 84 w 84"/>
                <a:gd name="T35" fmla="*/ 118 h 202"/>
                <a:gd name="T36" fmla="*/ 84 w 84"/>
                <a:gd name="T37" fmla="*/ 118 h 202"/>
                <a:gd name="T38" fmla="*/ 84 w 84"/>
                <a:gd name="T39" fmla="*/ 152 h 202"/>
                <a:gd name="T40" fmla="*/ 80 w 84"/>
                <a:gd name="T41" fmla="*/ 166 h 202"/>
                <a:gd name="T42" fmla="*/ 76 w 84"/>
                <a:gd name="T43" fmla="*/ 176 h 202"/>
                <a:gd name="T44" fmla="*/ 76 w 84"/>
                <a:gd name="T45" fmla="*/ 176 h 202"/>
                <a:gd name="T46" fmla="*/ 68 w 84"/>
                <a:gd name="T47" fmla="*/ 186 h 202"/>
                <a:gd name="T48" fmla="*/ 56 w 84"/>
                <a:gd name="T49" fmla="*/ 196 h 202"/>
                <a:gd name="T50" fmla="*/ 48 w 84"/>
                <a:gd name="T51" fmla="*/ 200 h 202"/>
                <a:gd name="T52" fmla="*/ 42 w 84"/>
                <a:gd name="T53" fmla="*/ 202 h 202"/>
                <a:gd name="T54" fmla="*/ 36 w 84"/>
                <a:gd name="T55" fmla="*/ 202 h 202"/>
                <a:gd name="T56" fmla="*/ 30 w 84"/>
                <a:gd name="T57" fmla="*/ 200 h 202"/>
                <a:gd name="T58" fmla="*/ 30 w 84"/>
                <a:gd name="T59" fmla="*/ 200 h 202"/>
                <a:gd name="T60" fmla="*/ 18 w 84"/>
                <a:gd name="T61" fmla="*/ 192 h 202"/>
                <a:gd name="T62" fmla="*/ 10 w 84"/>
                <a:gd name="T63" fmla="*/ 182 h 202"/>
                <a:gd name="T64" fmla="*/ 4 w 84"/>
                <a:gd name="T65" fmla="*/ 170 h 202"/>
                <a:gd name="T66" fmla="*/ 2 w 84"/>
                <a:gd name="T67" fmla="*/ 152 h 202"/>
                <a:gd name="T68" fmla="*/ 2 w 84"/>
                <a:gd name="T69" fmla="*/ 152 h 202"/>
                <a:gd name="T70" fmla="*/ 0 w 84"/>
                <a:gd name="T71" fmla="*/ 122 h 202"/>
                <a:gd name="T72" fmla="*/ 2 w 84"/>
                <a:gd name="T73" fmla="*/ 86 h 202"/>
                <a:gd name="T74" fmla="*/ 6 w 84"/>
                <a:gd name="T75" fmla="*/ 48 h 202"/>
                <a:gd name="T76" fmla="*/ 10 w 84"/>
                <a:gd name="T77" fmla="*/ 30 h 202"/>
                <a:gd name="T78" fmla="*/ 14 w 84"/>
                <a:gd name="T79" fmla="*/ 1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202">
                  <a:moveTo>
                    <a:pt x="14" y="18"/>
                  </a:moveTo>
                  <a:lnTo>
                    <a:pt x="14" y="18"/>
                  </a:lnTo>
                  <a:lnTo>
                    <a:pt x="18" y="10"/>
                  </a:lnTo>
                  <a:lnTo>
                    <a:pt x="24" y="4"/>
                  </a:lnTo>
                  <a:lnTo>
                    <a:pt x="28" y="2"/>
                  </a:lnTo>
                  <a:lnTo>
                    <a:pt x="32" y="0"/>
                  </a:lnTo>
                  <a:lnTo>
                    <a:pt x="32" y="0"/>
                  </a:lnTo>
                  <a:lnTo>
                    <a:pt x="42" y="0"/>
                  </a:lnTo>
                  <a:lnTo>
                    <a:pt x="54" y="2"/>
                  </a:lnTo>
                  <a:lnTo>
                    <a:pt x="60" y="6"/>
                  </a:lnTo>
                  <a:lnTo>
                    <a:pt x="66" y="10"/>
                  </a:lnTo>
                  <a:lnTo>
                    <a:pt x="70" y="14"/>
                  </a:lnTo>
                  <a:lnTo>
                    <a:pt x="74" y="24"/>
                  </a:lnTo>
                  <a:lnTo>
                    <a:pt x="74" y="24"/>
                  </a:lnTo>
                  <a:lnTo>
                    <a:pt x="78" y="46"/>
                  </a:lnTo>
                  <a:lnTo>
                    <a:pt x="82" y="72"/>
                  </a:lnTo>
                  <a:lnTo>
                    <a:pt x="84" y="98"/>
                  </a:lnTo>
                  <a:lnTo>
                    <a:pt x="84" y="118"/>
                  </a:lnTo>
                  <a:lnTo>
                    <a:pt x="84" y="118"/>
                  </a:lnTo>
                  <a:lnTo>
                    <a:pt x="84" y="152"/>
                  </a:lnTo>
                  <a:lnTo>
                    <a:pt x="80" y="166"/>
                  </a:lnTo>
                  <a:lnTo>
                    <a:pt x="76" y="176"/>
                  </a:lnTo>
                  <a:lnTo>
                    <a:pt x="76" y="176"/>
                  </a:lnTo>
                  <a:lnTo>
                    <a:pt x="68" y="186"/>
                  </a:lnTo>
                  <a:lnTo>
                    <a:pt x="56" y="196"/>
                  </a:lnTo>
                  <a:lnTo>
                    <a:pt x="48" y="200"/>
                  </a:lnTo>
                  <a:lnTo>
                    <a:pt x="42" y="202"/>
                  </a:lnTo>
                  <a:lnTo>
                    <a:pt x="36" y="202"/>
                  </a:lnTo>
                  <a:lnTo>
                    <a:pt x="30" y="200"/>
                  </a:lnTo>
                  <a:lnTo>
                    <a:pt x="30" y="200"/>
                  </a:lnTo>
                  <a:lnTo>
                    <a:pt x="18" y="192"/>
                  </a:lnTo>
                  <a:lnTo>
                    <a:pt x="10" y="182"/>
                  </a:lnTo>
                  <a:lnTo>
                    <a:pt x="4" y="170"/>
                  </a:lnTo>
                  <a:lnTo>
                    <a:pt x="2" y="152"/>
                  </a:lnTo>
                  <a:lnTo>
                    <a:pt x="2" y="152"/>
                  </a:lnTo>
                  <a:lnTo>
                    <a:pt x="0" y="122"/>
                  </a:lnTo>
                  <a:lnTo>
                    <a:pt x="2" y="86"/>
                  </a:lnTo>
                  <a:lnTo>
                    <a:pt x="6" y="48"/>
                  </a:lnTo>
                  <a:lnTo>
                    <a:pt x="10" y="30"/>
                  </a:lnTo>
                  <a:lnTo>
                    <a:pt x="14" y="18"/>
                  </a:ln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5" name="Freeform 44">
              <a:extLst>
                <a:ext uri="{FF2B5EF4-FFF2-40B4-BE49-F238E27FC236}">
                  <a16:creationId xmlns:a16="http://schemas.microsoft.com/office/drawing/2014/main" id="{4BD98C25-BBC5-8346-8083-2BF0AE1C7661}"/>
                </a:ext>
              </a:extLst>
            </p:cNvPr>
            <p:cNvSpPr>
              <a:spLocks/>
            </p:cNvSpPr>
            <p:nvPr userDrawn="1"/>
          </p:nvSpPr>
          <p:spPr bwMode="auto">
            <a:xfrm>
              <a:off x="10886910" y="2057760"/>
              <a:ext cx="64878" cy="249778"/>
            </a:xfrm>
            <a:custGeom>
              <a:avLst/>
              <a:gdLst>
                <a:gd name="T0" fmla="*/ 0 w 40"/>
                <a:gd name="T1" fmla="*/ 2 h 154"/>
                <a:gd name="T2" fmla="*/ 0 w 40"/>
                <a:gd name="T3" fmla="*/ 124 h 154"/>
                <a:gd name="T4" fmla="*/ 0 w 40"/>
                <a:gd name="T5" fmla="*/ 124 h 154"/>
                <a:gd name="T6" fmla="*/ 2 w 40"/>
                <a:gd name="T7" fmla="*/ 142 h 154"/>
                <a:gd name="T8" fmla="*/ 6 w 40"/>
                <a:gd name="T9" fmla="*/ 150 h 154"/>
                <a:gd name="T10" fmla="*/ 10 w 40"/>
                <a:gd name="T11" fmla="*/ 152 h 154"/>
                <a:gd name="T12" fmla="*/ 16 w 40"/>
                <a:gd name="T13" fmla="*/ 154 h 154"/>
                <a:gd name="T14" fmla="*/ 16 w 40"/>
                <a:gd name="T15" fmla="*/ 154 h 154"/>
                <a:gd name="T16" fmla="*/ 22 w 40"/>
                <a:gd name="T17" fmla="*/ 154 h 154"/>
                <a:gd name="T18" fmla="*/ 28 w 40"/>
                <a:gd name="T19" fmla="*/ 152 h 154"/>
                <a:gd name="T20" fmla="*/ 30 w 40"/>
                <a:gd name="T21" fmla="*/ 150 h 154"/>
                <a:gd name="T22" fmla="*/ 32 w 40"/>
                <a:gd name="T23" fmla="*/ 148 h 154"/>
                <a:gd name="T24" fmla="*/ 38 w 40"/>
                <a:gd name="T25" fmla="*/ 134 h 154"/>
                <a:gd name="T26" fmla="*/ 38 w 40"/>
                <a:gd name="T27" fmla="*/ 134 h 154"/>
                <a:gd name="T28" fmla="*/ 38 w 40"/>
                <a:gd name="T29" fmla="*/ 122 h 154"/>
                <a:gd name="T30" fmla="*/ 40 w 40"/>
                <a:gd name="T31" fmla="*/ 106 h 154"/>
                <a:gd name="T32" fmla="*/ 40 w 40"/>
                <a:gd name="T33" fmla="*/ 64 h 154"/>
                <a:gd name="T34" fmla="*/ 40 w 40"/>
                <a:gd name="T35" fmla="*/ 4 h 154"/>
                <a:gd name="T36" fmla="*/ 40 w 40"/>
                <a:gd name="T37" fmla="*/ 4 h 154"/>
                <a:gd name="T38" fmla="*/ 38 w 40"/>
                <a:gd name="T39" fmla="*/ 0 h 154"/>
                <a:gd name="T40" fmla="*/ 34 w 40"/>
                <a:gd name="T41" fmla="*/ 0 h 154"/>
                <a:gd name="T42" fmla="*/ 20 w 40"/>
                <a:gd name="T43" fmla="*/ 0 h 154"/>
                <a:gd name="T44" fmla="*/ 0 w 40"/>
                <a:gd name="T45"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54">
                  <a:moveTo>
                    <a:pt x="0" y="2"/>
                  </a:moveTo>
                  <a:lnTo>
                    <a:pt x="0" y="124"/>
                  </a:lnTo>
                  <a:lnTo>
                    <a:pt x="0" y="124"/>
                  </a:lnTo>
                  <a:lnTo>
                    <a:pt x="2" y="142"/>
                  </a:lnTo>
                  <a:lnTo>
                    <a:pt x="6" y="150"/>
                  </a:lnTo>
                  <a:lnTo>
                    <a:pt x="10" y="152"/>
                  </a:lnTo>
                  <a:lnTo>
                    <a:pt x="16" y="154"/>
                  </a:lnTo>
                  <a:lnTo>
                    <a:pt x="16" y="154"/>
                  </a:lnTo>
                  <a:lnTo>
                    <a:pt x="22" y="154"/>
                  </a:lnTo>
                  <a:lnTo>
                    <a:pt x="28" y="152"/>
                  </a:lnTo>
                  <a:lnTo>
                    <a:pt x="30" y="150"/>
                  </a:lnTo>
                  <a:lnTo>
                    <a:pt x="32" y="148"/>
                  </a:lnTo>
                  <a:lnTo>
                    <a:pt x="38" y="134"/>
                  </a:lnTo>
                  <a:lnTo>
                    <a:pt x="38" y="134"/>
                  </a:lnTo>
                  <a:lnTo>
                    <a:pt x="38" y="122"/>
                  </a:lnTo>
                  <a:lnTo>
                    <a:pt x="40" y="106"/>
                  </a:lnTo>
                  <a:lnTo>
                    <a:pt x="40" y="64"/>
                  </a:lnTo>
                  <a:lnTo>
                    <a:pt x="40" y="4"/>
                  </a:lnTo>
                  <a:lnTo>
                    <a:pt x="40" y="4"/>
                  </a:lnTo>
                  <a:lnTo>
                    <a:pt x="38" y="0"/>
                  </a:lnTo>
                  <a:lnTo>
                    <a:pt x="34" y="0"/>
                  </a:lnTo>
                  <a:lnTo>
                    <a:pt x="20" y="0"/>
                  </a:lnTo>
                  <a:lnTo>
                    <a:pt x="0"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6" name="Freeform 45">
              <a:extLst>
                <a:ext uri="{FF2B5EF4-FFF2-40B4-BE49-F238E27FC236}">
                  <a16:creationId xmlns:a16="http://schemas.microsoft.com/office/drawing/2014/main" id="{A2FDBC5B-FB1E-CA43-A10D-C6FEE337294A}"/>
                </a:ext>
              </a:extLst>
            </p:cNvPr>
            <p:cNvSpPr>
              <a:spLocks/>
            </p:cNvSpPr>
            <p:nvPr userDrawn="1"/>
          </p:nvSpPr>
          <p:spPr bwMode="auto">
            <a:xfrm>
              <a:off x="10886910" y="2057760"/>
              <a:ext cx="64878" cy="249778"/>
            </a:xfrm>
            <a:custGeom>
              <a:avLst/>
              <a:gdLst>
                <a:gd name="T0" fmla="*/ 0 w 40"/>
                <a:gd name="T1" fmla="*/ 2 h 154"/>
                <a:gd name="T2" fmla="*/ 0 w 40"/>
                <a:gd name="T3" fmla="*/ 124 h 154"/>
                <a:gd name="T4" fmla="*/ 0 w 40"/>
                <a:gd name="T5" fmla="*/ 124 h 154"/>
                <a:gd name="T6" fmla="*/ 2 w 40"/>
                <a:gd name="T7" fmla="*/ 142 h 154"/>
                <a:gd name="T8" fmla="*/ 6 w 40"/>
                <a:gd name="T9" fmla="*/ 150 h 154"/>
                <a:gd name="T10" fmla="*/ 10 w 40"/>
                <a:gd name="T11" fmla="*/ 152 h 154"/>
                <a:gd name="T12" fmla="*/ 16 w 40"/>
                <a:gd name="T13" fmla="*/ 154 h 154"/>
                <a:gd name="T14" fmla="*/ 16 w 40"/>
                <a:gd name="T15" fmla="*/ 154 h 154"/>
                <a:gd name="T16" fmla="*/ 22 w 40"/>
                <a:gd name="T17" fmla="*/ 154 h 154"/>
                <a:gd name="T18" fmla="*/ 28 w 40"/>
                <a:gd name="T19" fmla="*/ 152 h 154"/>
                <a:gd name="T20" fmla="*/ 30 w 40"/>
                <a:gd name="T21" fmla="*/ 150 h 154"/>
                <a:gd name="T22" fmla="*/ 32 w 40"/>
                <a:gd name="T23" fmla="*/ 148 h 154"/>
                <a:gd name="T24" fmla="*/ 38 w 40"/>
                <a:gd name="T25" fmla="*/ 134 h 154"/>
                <a:gd name="T26" fmla="*/ 38 w 40"/>
                <a:gd name="T27" fmla="*/ 134 h 154"/>
                <a:gd name="T28" fmla="*/ 38 w 40"/>
                <a:gd name="T29" fmla="*/ 122 h 154"/>
                <a:gd name="T30" fmla="*/ 40 w 40"/>
                <a:gd name="T31" fmla="*/ 106 h 154"/>
                <a:gd name="T32" fmla="*/ 40 w 40"/>
                <a:gd name="T33" fmla="*/ 64 h 154"/>
                <a:gd name="T34" fmla="*/ 40 w 40"/>
                <a:gd name="T35" fmla="*/ 4 h 154"/>
                <a:gd name="T36" fmla="*/ 40 w 40"/>
                <a:gd name="T37" fmla="*/ 4 h 154"/>
                <a:gd name="T38" fmla="*/ 38 w 40"/>
                <a:gd name="T39" fmla="*/ 0 h 154"/>
                <a:gd name="T40" fmla="*/ 34 w 40"/>
                <a:gd name="T41" fmla="*/ 0 h 154"/>
                <a:gd name="T42" fmla="*/ 20 w 40"/>
                <a:gd name="T43" fmla="*/ 0 h 154"/>
                <a:gd name="T44" fmla="*/ 0 w 40"/>
                <a:gd name="T45"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54">
                  <a:moveTo>
                    <a:pt x="0" y="2"/>
                  </a:moveTo>
                  <a:lnTo>
                    <a:pt x="0" y="124"/>
                  </a:lnTo>
                  <a:lnTo>
                    <a:pt x="0" y="124"/>
                  </a:lnTo>
                  <a:lnTo>
                    <a:pt x="2" y="142"/>
                  </a:lnTo>
                  <a:lnTo>
                    <a:pt x="6" y="150"/>
                  </a:lnTo>
                  <a:lnTo>
                    <a:pt x="10" y="152"/>
                  </a:lnTo>
                  <a:lnTo>
                    <a:pt x="16" y="154"/>
                  </a:lnTo>
                  <a:lnTo>
                    <a:pt x="16" y="154"/>
                  </a:lnTo>
                  <a:lnTo>
                    <a:pt x="22" y="154"/>
                  </a:lnTo>
                  <a:lnTo>
                    <a:pt x="28" y="152"/>
                  </a:lnTo>
                  <a:lnTo>
                    <a:pt x="30" y="150"/>
                  </a:lnTo>
                  <a:lnTo>
                    <a:pt x="32" y="148"/>
                  </a:lnTo>
                  <a:lnTo>
                    <a:pt x="38" y="134"/>
                  </a:lnTo>
                  <a:lnTo>
                    <a:pt x="38" y="134"/>
                  </a:lnTo>
                  <a:lnTo>
                    <a:pt x="38" y="122"/>
                  </a:lnTo>
                  <a:lnTo>
                    <a:pt x="40" y="106"/>
                  </a:lnTo>
                  <a:lnTo>
                    <a:pt x="40" y="64"/>
                  </a:lnTo>
                  <a:lnTo>
                    <a:pt x="40" y="4"/>
                  </a:lnTo>
                  <a:lnTo>
                    <a:pt x="40" y="4"/>
                  </a:lnTo>
                  <a:lnTo>
                    <a:pt x="38" y="0"/>
                  </a:lnTo>
                  <a:lnTo>
                    <a:pt x="34" y="0"/>
                  </a:lnTo>
                  <a:lnTo>
                    <a:pt x="2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7" name="Line 46">
              <a:extLst>
                <a:ext uri="{FF2B5EF4-FFF2-40B4-BE49-F238E27FC236}">
                  <a16:creationId xmlns:a16="http://schemas.microsoft.com/office/drawing/2014/main" id="{2DF900B6-00EB-BE4E-BE75-85D23DC4AB6D}"/>
                </a:ext>
              </a:extLst>
            </p:cNvPr>
            <p:cNvSpPr>
              <a:spLocks noChangeShapeType="1"/>
            </p:cNvSpPr>
            <p:nvPr userDrawn="1"/>
          </p:nvSpPr>
          <p:spPr bwMode="auto">
            <a:xfrm>
              <a:off x="10439255" y="2005858"/>
              <a:ext cx="343851" cy="0"/>
            </a:xfrm>
            <a:prstGeom prst="line">
              <a:avLst/>
            </a:prstGeom>
            <a:noFill/>
            <a:ln w="15875">
              <a:solidFill>
                <a:srgbClr val="808285"/>
              </a:solidFill>
              <a:prstDash val="solid"/>
              <a:round/>
              <a:headEnd/>
              <a:tailEnd/>
            </a:ln>
            <a:extLst>
              <a:ext uri="{909E8E84-426E-40DD-AFC4-6F175D3DCCD1}">
                <a14:hiddenFill xmlns:a14="http://schemas.microsoft.com/office/drawing/2010/main">
                  <a:noFill/>
                </a14:hiddenFill>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8" name="Line 47">
              <a:extLst>
                <a:ext uri="{FF2B5EF4-FFF2-40B4-BE49-F238E27FC236}">
                  <a16:creationId xmlns:a16="http://schemas.microsoft.com/office/drawing/2014/main" id="{C8333D6A-C1A6-C547-96EB-D71DB055537C}"/>
                </a:ext>
              </a:extLst>
            </p:cNvPr>
            <p:cNvSpPr>
              <a:spLocks noChangeShapeType="1"/>
            </p:cNvSpPr>
            <p:nvPr userDrawn="1"/>
          </p:nvSpPr>
          <p:spPr bwMode="auto">
            <a:xfrm>
              <a:off x="10439255" y="1970175"/>
              <a:ext cx="0" cy="71365"/>
            </a:xfrm>
            <a:prstGeom prst="line">
              <a:avLst/>
            </a:prstGeom>
            <a:noFill/>
            <a:ln w="15875">
              <a:solidFill>
                <a:srgbClr val="808285"/>
              </a:solidFill>
              <a:prstDash val="solid"/>
              <a:round/>
              <a:headEnd/>
              <a:tailEnd/>
            </a:ln>
            <a:extLst>
              <a:ext uri="{909E8E84-426E-40DD-AFC4-6F175D3DCCD1}">
                <a14:hiddenFill xmlns:a14="http://schemas.microsoft.com/office/drawing/2010/main">
                  <a:noFill/>
                </a14:hiddenFill>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9" name="Line 48">
              <a:extLst>
                <a:ext uri="{FF2B5EF4-FFF2-40B4-BE49-F238E27FC236}">
                  <a16:creationId xmlns:a16="http://schemas.microsoft.com/office/drawing/2014/main" id="{2419E61F-B37E-7546-BD17-5788F2988595}"/>
                </a:ext>
              </a:extLst>
            </p:cNvPr>
            <p:cNvSpPr>
              <a:spLocks noChangeShapeType="1"/>
            </p:cNvSpPr>
            <p:nvPr userDrawn="1"/>
          </p:nvSpPr>
          <p:spPr bwMode="auto">
            <a:xfrm>
              <a:off x="10783106" y="1970175"/>
              <a:ext cx="0" cy="71365"/>
            </a:xfrm>
            <a:prstGeom prst="line">
              <a:avLst/>
            </a:prstGeom>
            <a:noFill/>
            <a:ln w="15875">
              <a:solidFill>
                <a:srgbClr val="808285"/>
              </a:solidFill>
              <a:prstDash val="solid"/>
              <a:round/>
              <a:headEnd/>
              <a:tailEnd/>
            </a:ln>
            <a:extLst>
              <a:ext uri="{909E8E84-426E-40DD-AFC4-6F175D3DCCD1}">
                <a14:hiddenFill xmlns:a14="http://schemas.microsoft.com/office/drawing/2010/main">
                  <a:noFill/>
                </a14:hiddenFill>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44" name="Rectangle 143">
              <a:extLst>
                <a:ext uri="{FF2B5EF4-FFF2-40B4-BE49-F238E27FC236}">
                  <a16:creationId xmlns:a16="http://schemas.microsoft.com/office/drawing/2014/main" id="{F242CE15-0F8D-4F4A-947E-9D1F9A7C5925}"/>
                </a:ext>
              </a:extLst>
            </p:cNvPr>
            <p:cNvSpPr/>
            <p:nvPr userDrawn="1"/>
          </p:nvSpPr>
          <p:spPr>
            <a:xfrm>
              <a:off x="10377653" y="2031810"/>
              <a:ext cx="449050" cy="284143"/>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lstStyle/>
            <a:p>
              <a:pPr algn="ctr"/>
              <a:r>
                <a:rPr lang="en-GB" sz="600" dirty="0">
                  <a:solidFill>
                    <a:schemeClr val="bg2">
                      <a:lumMod val="50000"/>
                    </a:schemeClr>
                  </a:solidFill>
                  <a:latin typeface="ShellMedium" pitchFamily="2" charset="0"/>
                </a:rPr>
                <a:t>1,5 – 2 m</a:t>
              </a:r>
            </a:p>
          </p:txBody>
        </p:sp>
      </p:grpSp>
      <p:grpSp>
        <p:nvGrpSpPr>
          <p:cNvPr id="148" name="Group 4">
            <a:extLst>
              <a:ext uri="{FF2B5EF4-FFF2-40B4-BE49-F238E27FC236}">
                <a16:creationId xmlns:a16="http://schemas.microsoft.com/office/drawing/2014/main" id="{D8572B63-CA50-D441-800A-019E083AE0DC}"/>
              </a:ext>
            </a:extLst>
          </p:cNvPr>
          <p:cNvGrpSpPr>
            <a:grpSpLocks noChangeAspect="1"/>
          </p:cNvGrpSpPr>
          <p:nvPr userDrawn="1"/>
        </p:nvGrpSpPr>
        <p:grpSpPr bwMode="auto">
          <a:xfrm>
            <a:off x="4454646" y="1864613"/>
            <a:ext cx="600969" cy="485398"/>
            <a:chOff x="3656" y="2109"/>
            <a:chExt cx="416" cy="336"/>
          </a:xfrm>
        </p:grpSpPr>
        <p:sp>
          <p:nvSpPr>
            <p:cNvPr id="149" name="Freeform 5">
              <a:extLst>
                <a:ext uri="{FF2B5EF4-FFF2-40B4-BE49-F238E27FC236}">
                  <a16:creationId xmlns:a16="http://schemas.microsoft.com/office/drawing/2014/main" id="{DA1BF201-9AAB-6D43-8855-41AAEE03D38F}"/>
                </a:ext>
              </a:extLst>
            </p:cNvPr>
            <p:cNvSpPr>
              <a:spLocks/>
            </p:cNvSpPr>
            <p:nvPr/>
          </p:nvSpPr>
          <p:spPr bwMode="auto">
            <a:xfrm>
              <a:off x="3800" y="2109"/>
              <a:ext cx="272" cy="186"/>
            </a:xfrm>
            <a:custGeom>
              <a:avLst/>
              <a:gdLst>
                <a:gd name="T0" fmla="*/ 252 w 272"/>
                <a:gd name="T1" fmla="*/ 54 h 186"/>
                <a:gd name="T2" fmla="*/ 200 w 272"/>
                <a:gd name="T3" fmla="*/ 0 h 186"/>
                <a:gd name="T4" fmla="*/ 166 w 272"/>
                <a:gd name="T5" fmla="*/ 32 h 186"/>
                <a:gd name="T6" fmla="*/ 142 w 272"/>
                <a:gd name="T7" fmla="*/ 50 h 186"/>
                <a:gd name="T8" fmla="*/ 132 w 272"/>
                <a:gd name="T9" fmla="*/ 56 h 186"/>
                <a:gd name="T10" fmla="*/ 128 w 272"/>
                <a:gd name="T11" fmla="*/ 58 h 186"/>
                <a:gd name="T12" fmla="*/ 94 w 272"/>
                <a:gd name="T13" fmla="*/ 56 h 186"/>
                <a:gd name="T14" fmla="*/ 64 w 272"/>
                <a:gd name="T15" fmla="*/ 58 h 186"/>
                <a:gd name="T16" fmla="*/ 42 w 272"/>
                <a:gd name="T17" fmla="*/ 66 h 186"/>
                <a:gd name="T18" fmla="*/ 34 w 272"/>
                <a:gd name="T19" fmla="*/ 70 h 186"/>
                <a:gd name="T20" fmla="*/ 14 w 272"/>
                <a:gd name="T21" fmla="*/ 110 h 186"/>
                <a:gd name="T22" fmla="*/ 36 w 272"/>
                <a:gd name="T23" fmla="*/ 104 h 186"/>
                <a:gd name="T24" fmla="*/ 62 w 272"/>
                <a:gd name="T25" fmla="*/ 92 h 186"/>
                <a:gd name="T26" fmla="*/ 76 w 272"/>
                <a:gd name="T27" fmla="*/ 100 h 186"/>
                <a:gd name="T28" fmla="*/ 58 w 272"/>
                <a:gd name="T29" fmla="*/ 122 h 186"/>
                <a:gd name="T30" fmla="*/ 74 w 272"/>
                <a:gd name="T31" fmla="*/ 132 h 186"/>
                <a:gd name="T32" fmla="*/ 78 w 272"/>
                <a:gd name="T33" fmla="*/ 148 h 186"/>
                <a:gd name="T34" fmla="*/ 72 w 272"/>
                <a:gd name="T35" fmla="*/ 166 h 186"/>
                <a:gd name="T36" fmla="*/ 56 w 272"/>
                <a:gd name="T37" fmla="*/ 176 h 186"/>
                <a:gd name="T38" fmla="*/ 62 w 272"/>
                <a:gd name="T39" fmla="*/ 182 h 186"/>
                <a:gd name="T40" fmla="*/ 136 w 272"/>
                <a:gd name="T41" fmla="*/ 186 h 186"/>
                <a:gd name="T42" fmla="*/ 116 w 272"/>
                <a:gd name="T43" fmla="*/ 176 h 186"/>
                <a:gd name="T44" fmla="*/ 94 w 272"/>
                <a:gd name="T45" fmla="*/ 168 h 186"/>
                <a:gd name="T46" fmla="*/ 86 w 272"/>
                <a:gd name="T47" fmla="*/ 154 h 186"/>
                <a:gd name="T48" fmla="*/ 86 w 272"/>
                <a:gd name="T49" fmla="*/ 128 h 186"/>
                <a:gd name="T50" fmla="*/ 126 w 272"/>
                <a:gd name="T51" fmla="*/ 130 h 186"/>
                <a:gd name="T52" fmla="*/ 156 w 272"/>
                <a:gd name="T53" fmla="*/ 138 h 186"/>
                <a:gd name="T54" fmla="*/ 170 w 272"/>
                <a:gd name="T55" fmla="*/ 144 h 186"/>
                <a:gd name="T56" fmla="*/ 180 w 272"/>
                <a:gd name="T57" fmla="*/ 150 h 186"/>
                <a:gd name="T58" fmla="*/ 202 w 272"/>
                <a:gd name="T59" fmla="*/ 164 h 186"/>
                <a:gd name="T60" fmla="*/ 202 w 272"/>
                <a:gd name="T61" fmla="*/ 160 h 186"/>
                <a:gd name="T62" fmla="*/ 204 w 272"/>
                <a:gd name="T63" fmla="*/ 154 h 186"/>
                <a:gd name="T64" fmla="*/ 214 w 272"/>
                <a:gd name="T65" fmla="*/ 136 h 186"/>
                <a:gd name="T66" fmla="*/ 258 w 272"/>
                <a:gd name="T67" fmla="*/ 8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2" h="186">
                  <a:moveTo>
                    <a:pt x="272" y="74"/>
                  </a:moveTo>
                  <a:lnTo>
                    <a:pt x="252" y="54"/>
                  </a:lnTo>
                  <a:lnTo>
                    <a:pt x="220" y="20"/>
                  </a:lnTo>
                  <a:lnTo>
                    <a:pt x="200" y="0"/>
                  </a:lnTo>
                  <a:lnTo>
                    <a:pt x="188" y="12"/>
                  </a:lnTo>
                  <a:lnTo>
                    <a:pt x="166" y="32"/>
                  </a:lnTo>
                  <a:lnTo>
                    <a:pt x="166" y="32"/>
                  </a:lnTo>
                  <a:lnTo>
                    <a:pt x="142" y="50"/>
                  </a:lnTo>
                  <a:lnTo>
                    <a:pt x="142" y="50"/>
                  </a:lnTo>
                  <a:lnTo>
                    <a:pt x="132" y="56"/>
                  </a:lnTo>
                  <a:lnTo>
                    <a:pt x="128" y="58"/>
                  </a:lnTo>
                  <a:lnTo>
                    <a:pt x="128" y="58"/>
                  </a:lnTo>
                  <a:lnTo>
                    <a:pt x="94" y="56"/>
                  </a:lnTo>
                  <a:lnTo>
                    <a:pt x="94" y="56"/>
                  </a:lnTo>
                  <a:lnTo>
                    <a:pt x="64" y="58"/>
                  </a:lnTo>
                  <a:lnTo>
                    <a:pt x="64" y="58"/>
                  </a:lnTo>
                  <a:lnTo>
                    <a:pt x="52" y="62"/>
                  </a:lnTo>
                  <a:lnTo>
                    <a:pt x="42" y="66"/>
                  </a:lnTo>
                  <a:lnTo>
                    <a:pt x="34" y="70"/>
                  </a:lnTo>
                  <a:lnTo>
                    <a:pt x="34" y="70"/>
                  </a:lnTo>
                  <a:lnTo>
                    <a:pt x="0" y="98"/>
                  </a:lnTo>
                  <a:lnTo>
                    <a:pt x="14" y="110"/>
                  </a:lnTo>
                  <a:lnTo>
                    <a:pt x="24" y="110"/>
                  </a:lnTo>
                  <a:lnTo>
                    <a:pt x="36" y="104"/>
                  </a:lnTo>
                  <a:lnTo>
                    <a:pt x="48" y="96"/>
                  </a:lnTo>
                  <a:lnTo>
                    <a:pt x="62" y="92"/>
                  </a:lnTo>
                  <a:lnTo>
                    <a:pt x="72" y="94"/>
                  </a:lnTo>
                  <a:lnTo>
                    <a:pt x="76" y="100"/>
                  </a:lnTo>
                  <a:lnTo>
                    <a:pt x="66" y="114"/>
                  </a:lnTo>
                  <a:lnTo>
                    <a:pt x="58" y="122"/>
                  </a:lnTo>
                  <a:lnTo>
                    <a:pt x="66" y="126"/>
                  </a:lnTo>
                  <a:lnTo>
                    <a:pt x="74" y="132"/>
                  </a:lnTo>
                  <a:lnTo>
                    <a:pt x="76" y="140"/>
                  </a:lnTo>
                  <a:lnTo>
                    <a:pt x="78" y="148"/>
                  </a:lnTo>
                  <a:lnTo>
                    <a:pt x="76" y="158"/>
                  </a:lnTo>
                  <a:lnTo>
                    <a:pt x="72" y="166"/>
                  </a:lnTo>
                  <a:lnTo>
                    <a:pt x="66" y="172"/>
                  </a:lnTo>
                  <a:lnTo>
                    <a:pt x="56" y="176"/>
                  </a:lnTo>
                  <a:lnTo>
                    <a:pt x="60" y="178"/>
                  </a:lnTo>
                  <a:lnTo>
                    <a:pt x="62" y="182"/>
                  </a:lnTo>
                  <a:lnTo>
                    <a:pt x="64" y="186"/>
                  </a:lnTo>
                  <a:lnTo>
                    <a:pt x="136" y="186"/>
                  </a:lnTo>
                  <a:lnTo>
                    <a:pt x="130" y="180"/>
                  </a:lnTo>
                  <a:lnTo>
                    <a:pt x="116" y="176"/>
                  </a:lnTo>
                  <a:lnTo>
                    <a:pt x="104" y="172"/>
                  </a:lnTo>
                  <a:lnTo>
                    <a:pt x="94" y="168"/>
                  </a:lnTo>
                  <a:lnTo>
                    <a:pt x="88" y="162"/>
                  </a:lnTo>
                  <a:lnTo>
                    <a:pt x="86" y="154"/>
                  </a:lnTo>
                  <a:lnTo>
                    <a:pt x="84" y="142"/>
                  </a:lnTo>
                  <a:lnTo>
                    <a:pt x="86" y="128"/>
                  </a:lnTo>
                  <a:lnTo>
                    <a:pt x="126" y="130"/>
                  </a:lnTo>
                  <a:lnTo>
                    <a:pt x="126" y="130"/>
                  </a:lnTo>
                  <a:lnTo>
                    <a:pt x="136" y="132"/>
                  </a:lnTo>
                  <a:lnTo>
                    <a:pt x="156" y="138"/>
                  </a:lnTo>
                  <a:lnTo>
                    <a:pt x="156" y="138"/>
                  </a:lnTo>
                  <a:lnTo>
                    <a:pt x="170" y="144"/>
                  </a:lnTo>
                  <a:lnTo>
                    <a:pt x="180" y="150"/>
                  </a:lnTo>
                  <a:lnTo>
                    <a:pt x="180" y="150"/>
                  </a:lnTo>
                  <a:lnTo>
                    <a:pt x="200" y="168"/>
                  </a:lnTo>
                  <a:lnTo>
                    <a:pt x="202" y="164"/>
                  </a:lnTo>
                  <a:lnTo>
                    <a:pt x="202" y="160"/>
                  </a:lnTo>
                  <a:lnTo>
                    <a:pt x="202" y="160"/>
                  </a:lnTo>
                  <a:lnTo>
                    <a:pt x="204" y="154"/>
                  </a:lnTo>
                  <a:lnTo>
                    <a:pt x="204" y="154"/>
                  </a:lnTo>
                  <a:lnTo>
                    <a:pt x="208" y="144"/>
                  </a:lnTo>
                  <a:lnTo>
                    <a:pt x="214" y="136"/>
                  </a:lnTo>
                  <a:lnTo>
                    <a:pt x="234" y="112"/>
                  </a:lnTo>
                  <a:lnTo>
                    <a:pt x="258" y="88"/>
                  </a:lnTo>
                  <a:lnTo>
                    <a:pt x="272" y="7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50" name="Freeform 6">
              <a:extLst>
                <a:ext uri="{FF2B5EF4-FFF2-40B4-BE49-F238E27FC236}">
                  <a16:creationId xmlns:a16="http://schemas.microsoft.com/office/drawing/2014/main" id="{BB377C18-EED1-EA4F-81BE-BB865825C2FD}"/>
                </a:ext>
              </a:extLst>
            </p:cNvPr>
            <p:cNvSpPr>
              <a:spLocks/>
            </p:cNvSpPr>
            <p:nvPr/>
          </p:nvSpPr>
          <p:spPr bwMode="auto">
            <a:xfrm>
              <a:off x="3656" y="2231"/>
              <a:ext cx="214" cy="214"/>
            </a:xfrm>
            <a:custGeom>
              <a:avLst/>
              <a:gdLst>
                <a:gd name="T0" fmla="*/ 146 w 214"/>
                <a:gd name="T1" fmla="*/ 208 h 214"/>
                <a:gd name="T2" fmla="*/ 146 w 214"/>
                <a:gd name="T3" fmla="*/ 186 h 214"/>
                <a:gd name="T4" fmla="*/ 124 w 214"/>
                <a:gd name="T5" fmla="*/ 180 h 214"/>
                <a:gd name="T6" fmla="*/ 116 w 214"/>
                <a:gd name="T7" fmla="*/ 158 h 214"/>
                <a:gd name="T8" fmla="*/ 118 w 214"/>
                <a:gd name="T9" fmla="*/ 146 h 214"/>
                <a:gd name="T10" fmla="*/ 112 w 214"/>
                <a:gd name="T11" fmla="*/ 148 h 214"/>
                <a:gd name="T12" fmla="*/ 114 w 214"/>
                <a:gd name="T13" fmla="*/ 146 h 214"/>
                <a:gd name="T14" fmla="*/ 98 w 214"/>
                <a:gd name="T15" fmla="*/ 138 h 214"/>
                <a:gd name="T16" fmla="*/ 92 w 214"/>
                <a:gd name="T17" fmla="*/ 124 h 214"/>
                <a:gd name="T18" fmla="*/ 96 w 214"/>
                <a:gd name="T19" fmla="*/ 114 h 214"/>
                <a:gd name="T20" fmla="*/ 112 w 214"/>
                <a:gd name="T21" fmla="*/ 100 h 214"/>
                <a:gd name="T22" fmla="*/ 106 w 214"/>
                <a:gd name="T23" fmla="*/ 92 h 214"/>
                <a:gd name="T24" fmla="*/ 106 w 214"/>
                <a:gd name="T25" fmla="*/ 80 h 214"/>
                <a:gd name="T26" fmla="*/ 120 w 214"/>
                <a:gd name="T27" fmla="*/ 64 h 214"/>
                <a:gd name="T28" fmla="*/ 192 w 214"/>
                <a:gd name="T29" fmla="*/ 62 h 214"/>
                <a:gd name="T30" fmla="*/ 190 w 214"/>
                <a:gd name="T31" fmla="*/ 52 h 214"/>
                <a:gd name="T32" fmla="*/ 188 w 214"/>
                <a:gd name="T33" fmla="*/ 44 h 214"/>
                <a:gd name="T34" fmla="*/ 196 w 214"/>
                <a:gd name="T35" fmla="*/ 44 h 214"/>
                <a:gd name="T36" fmla="*/ 212 w 214"/>
                <a:gd name="T37" fmla="*/ 34 h 214"/>
                <a:gd name="T38" fmla="*/ 212 w 214"/>
                <a:gd name="T39" fmla="*/ 18 h 214"/>
                <a:gd name="T40" fmla="*/ 196 w 214"/>
                <a:gd name="T41" fmla="*/ 8 h 214"/>
                <a:gd name="T42" fmla="*/ 180 w 214"/>
                <a:gd name="T43" fmla="*/ 14 h 214"/>
                <a:gd name="T44" fmla="*/ 168 w 214"/>
                <a:gd name="T45" fmla="*/ 4 h 214"/>
                <a:gd name="T46" fmla="*/ 152 w 214"/>
                <a:gd name="T47" fmla="*/ 0 h 214"/>
                <a:gd name="T48" fmla="*/ 122 w 214"/>
                <a:gd name="T49" fmla="*/ 16 h 214"/>
                <a:gd name="T50" fmla="*/ 112 w 214"/>
                <a:gd name="T51" fmla="*/ 20 h 214"/>
                <a:gd name="T52" fmla="*/ 90 w 214"/>
                <a:gd name="T53" fmla="*/ 12 h 214"/>
                <a:gd name="T54" fmla="*/ 78 w 214"/>
                <a:gd name="T55" fmla="*/ 14 h 214"/>
                <a:gd name="T56" fmla="*/ 60 w 214"/>
                <a:gd name="T57" fmla="*/ 36 h 214"/>
                <a:gd name="T58" fmla="*/ 62 w 214"/>
                <a:gd name="T59" fmla="*/ 52 h 214"/>
                <a:gd name="T60" fmla="*/ 58 w 214"/>
                <a:gd name="T61" fmla="*/ 64 h 214"/>
                <a:gd name="T62" fmla="*/ 44 w 214"/>
                <a:gd name="T63" fmla="*/ 62 h 214"/>
                <a:gd name="T64" fmla="*/ 28 w 214"/>
                <a:gd name="T65" fmla="*/ 54 h 214"/>
                <a:gd name="T66" fmla="*/ 12 w 214"/>
                <a:gd name="T67" fmla="*/ 60 h 214"/>
                <a:gd name="T68" fmla="*/ 6 w 214"/>
                <a:gd name="T69" fmla="*/ 74 h 214"/>
                <a:gd name="T70" fmla="*/ 16 w 214"/>
                <a:gd name="T71" fmla="*/ 92 h 214"/>
                <a:gd name="T72" fmla="*/ 20 w 214"/>
                <a:gd name="T73" fmla="*/ 104 h 214"/>
                <a:gd name="T74" fmla="*/ 20 w 214"/>
                <a:gd name="T75" fmla="*/ 124 h 214"/>
                <a:gd name="T76" fmla="*/ 6 w 214"/>
                <a:gd name="T77" fmla="*/ 134 h 214"/>
                <a:gd name="T78" fmla="*/ 0 w 214"/>
                <a:gd name="T79" fmla="*/ 150 h 214"/>
                <a:gd name="T80" fmla="*/ 16 w 214"/>
                <a:gd name="T81" fmla="*/ 174 h 214"/>
                <a:gd name="T82" fmla="*/ 34 w 214"/>
                <a:gd name="T83" fmla="*/ 176 h 214"/>
                <a:gd name="T84" fmla="*/ 52 w 214"/>
                <a:gd name="T85" fmla="*/ 162 h 214"/>
                <a:gd name="T86" fmla="*/ 58 w 214"/>
                <a:gd name="T87" fmla="*/ 164 h 214"/>
                <a:gd name="T88" fmla="*/ 70 w 214"/>
                <a:gd name="T89" fmla="*/ 184 h 214"/>
                <a:gd name="T90" fmla="*/ 86 w 214"/>
                <a:gd name="T91" fmla="*/ 184 h 214"/>
                <a:gd name="T92" fmla="*/ 94 w 214"/>
                <a:gd name="T93" fmla="*/ 188 h 214"/>
                <a:gd name="T94" fmla="*/ 104 w 214"/>
                <a:gd name="T95" fmla="*/ 204 h 214"/>
                <a:gd name="T96" fmla="*/ 126 w 214"/>
                <a:gd name="T97" fmla="*/ 212 h 214"/>
                <a:gd name="T98" fmla="*/ 142 w 214"/>
                <a:gd name="T99" fmla="*/ 21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 h="214">
                  <a:moveTo>
                    <a:pt x="150" y="210"/>
                  </a:moveTo>
                  <a:lnTo>
                    <a:pt x="150" y="210"/>
                  </a:lnTo>
                  <a:lnTo>
                    <a:pt x="146" y="208"/>
                  </a:lnTo>
                  <a:lnTo>
                    <a:pt x="146" y="204"/>
                  </a:lnTo>
                  <a:lnTo>
                    <a:pt x="144" y="196"/>
                  </a:lnTo>
                  <a:lnTo>
                    <a:pt x="146" y="186"/>
                  </a:lnTo>
                  <a:lnTo>
                    <a:pt x="146" y="186"/>
                  </a:lnTo>
                  <a:lnTo>
                    <a:pt x="132" y="184"/>
                  </a:lnTo>
                  <a:lnTo>
                    <a:pt x="124" y="180"/>
                  </a:lnTo>
                  <a:lnTo>
                    <a:pt x="118" y="172"/>
                  </a:lnTo>
                  <a:lnTo>
                    <a:pt x="116" y="166"/>
                  </a:lnTo>
                  <a:lnTo>
                    <a:pt x="116" y="158"/>
                  </a:lnTo>
                  <a:lnTo>
                    <a:pt x="116" y="152"/>
                  </a:lnTo>
                  <a:lnTo>
                    <a:pt x="118" y="146"/>
                  </a:lnTo>
                  <a:lnTo>
                    <a:pt x="118" y="146"/>
                  </a:lnTo>
                  <a:lnTo>
                    <a:pt x="118" y="146"/>
                  </a:lnTo>
                  <a:lnTo>
                    <a:pt x="118" y="146"/>
                  </a:lnTo>
                  <a:lnTo>
                    <a:pt x="112" y="148"/>
                  </a:lnTo>
                  <a:lnTo>
                    <a:pt x="112" y="148"/>
                  </a:lnTo>
                  <a:lnTo>
                    <a:pt x="114" y="146"/>
                  </a:lnTo>
                  <a:lnTo>
                    <a:pt x="114" y="146"/>
                  </a:lnTo>
                  <a:lnTo>
                    <a:pt x="106" y="144"/>
                  </a:lnTo>
                  <a:lnTo>
                    <a:pt x="102" y="142"/>
                  </a:lnTo>
                  <a:lnTo>
                    <a:pt x="98" y="138"/>
                  </a:lnTo>
                  <a:lnTo>
                    <a:pt x="94" y="134"/>
                  </a:lnTo>
                  <a:lnTo>
                    <a:pt x="92" y="128"/>
                  </a:lnTo>
                  <a:lnTo>
                    <a:pt x="92" y="124"/>
                  </a:lnTo>
                  <a:lnTo>
                    <a:pt x="92" y="124"/>
                  </a:lnTo>
                  <a:lnTo>
                    <a:pt x="94" y="118"/>
                  </a:lnTo>
                  <a:lnTo>
                    <a:pt x="96" y="114"/>
                  </a:lnTo>
                  <a:lnTo>
                    <a:pt x="102" y="106"/>
                  </a:lnTo>
                  <a:lnTo>
                    <a:pt x="110" y="102"/>
                  </a:lnTo>
                  <a:lnTo>
                    <a:pt x="112" y="100"/>
                  </a:lnTo>
                  <a:lnTo>
                    <a:pt x="112" y="100"/>
                  </a:lnTo>
                  <a:lnTo>
                    <a:pt x="108" y="98"/>
                  </a:lnTo>
                  <a:lnTo>
                    <a:pt x="106" y="92"/>
                  </a:lnTo>
                  <a:lnTo>
                    <a:pt x="104" y="86"/>
                  </a:lnTo>
                  <a:lnTo>
                    <a:pt x="104" y="86"/>
                  </a:lnTo>
                  <a:lnTo>
                    <a:pt x="106" y="80"/>
                  </a:lnTo>
                  <a:lnTo>
                    <a:pt x="108" y="74"/>
                  </a:lnTo>
                  <a:lnTo>
                    <a:pt x="114" y="68"/>
                  </a:lnTo>
                  <a:lnTo>
                    <a:pt x="120" y="64"/>
                  </a:lnTo>
                  <a:lnTo>
                    <a:pt x="124" y="62"/>
                  </a:lnTo>
                  <a:lnTo>
                    <a:pt x="192" y="62"/>
                  </a:lnTo>
                  <a:lnTo>
                    <a:pt x="192" y="62"/>
                  </a:lnTo>
                  <a:lnTo>
                    <a:pt x="192" y="62"/>
                  </a:lnTo>
                  <a:lnTo>
                    <a:pt x="192" y="62"/>
                  </a:lnTo>
                  <a:lnTo>
                    <a:pt x="190" y="52"/>
                  </a:lnTo>
                  <a:lnTo>
                    <a:pt x="186" y="48"/>
                  </a:lnTo>
                  <a:lnTo>
                    <a:pt x="186" y="48"/>
                  </a:lnTo>
                  <a:lnTo>
                    <a:pt x="188" y="44"/>
                  </a:lnTo>
                  <a:lnTo>
                    <a:pt x="188" y="44"/>
                  </a:lnTo>
                  <a:lnTo>
                    <a:pt x="196" y="44"/>
                  </a:lnTo>
                  <a:lnTo>
                    <a:pt x="196" y="44"/>
                  </a:lnTo>
                  <a:lnTo>
                    <a:pt x="202" y="44"/>
                  </a:lnTo>
                  <a:lnTo>
                    <a:pt x="208" y="40"/>
                  </a:lnTo>
                  <a:lnTo>
                    <a:pt x="212" y="34"/>
                  </a:lnTo>
                  <a:lnTo>
                    <a:pt x="214" y="26"/>
                  </a:lnTo>
                  <a:lnTo>
                    <a:pt x="214" y="26"/>
                  </a:lnTo>
                  <a:lnTo>
                    <a:pt x="212" y="18"/>
                  </a:lnTo>
                  <a:lnTo>
                    <a:pt x="208" y="14"/>
                  </a:lnTo>
                  <a:lnTo>
                    <a:pt x="202" y="10"/>
                  </a:lnTo>
                  <a:lnTo>
                    <a:pt x="196" y="8"/>
                  </a:lnTo>
                  <a:lnTo>
                    <a:pt x="196" y="8"/>
                  </a:lnTo>
                  <a:lnTo>
                    <a:pt x="188" y="10"/>
                  </a:lnTo>
                  <a:lnTo>
                    <a:pt x="180" y="14"/>
                  </a:lnTo>
                  <a:lnTo>
                    <a:pt x="180" y="14"/>
                  </a:lnTo>
                  <a:lnTo>
                    <a:pt x="176" y="8"/>
                  </a:lnTo>
                  <a:lnTo>
                    <a:pt x="168" y="4"/>
                  </a:lnTo>
                  <a:lnTo>
                    <a:pt x="160" y="2"/>
                  </a:lnTo>
                  <a:lnTo>
                    <a:pt x="152" y="0"/>
                  </a:lnTo>
                  <a:lnTo>
                    <a:pt x="152" y="0"/>
                  </a:lnTo>
                  <a:lnTo>
                    <a:pt x="140" y="2"/>
                  </a:lnTo>
                  <a:lnTo>
                    <a:pt x="130" y="8"/>
                  </a:lnTo>
                  <a:lnTo>
                    <a:pt x="122" y="16"/>
                  </a:lnTo>
                  <a:lnTo>
                    <a:pt x="116" y="28"/>
                  </a:lnTo>
                  <a:lnTo>
                    <a:pt x="116" y="28"/>
                  </a:lnTo>
                  <a:lnTo>
                    <a:pt x="112" y="20"/>
                  </a:lnTo>
                  <a:lnTo>
                    <a:pt x="106" y="16"/>
                  </a:lnTo>
                  <a:lnTo>
                    <a:pt x="98" y="12"/>
                  </a:lnTo>
                  <a:lnTo>
                    <a:pt x="90" y="12"/>
                  </a:lnTo>
                  <a:lnTo>
                    <a:pt x="90" y="12"/>
                  </a:lnTo>
                  <a:lnTo>
                    <a:pt x="84" y="12"/>
                  </a:lnTo>
                  <a:lnTo>
                    <a:pt x="78" y="14"/>
                  </a:lnTo>
                  <a:lnTo>
                    <a:pt x="68" y="20"/>
                  </a:lnTo>
                  <a:lnTo>
                    <a:pt x="62" y="30"/>
                  </a:lnTo>
                  <a:lnTo>
                    <a:pt x="60" y="36"/>
                  </a:lnTo>
                  <a:lnTo>
                    <a:pt x="60" y="42"/>
                  </a:lnTo>
                  <a:lnTo>
                    <a:pt x="60" y="42"/>
                  </a:lnTo>
                  <a:lnTo>
                    <a:pt x="62" y="52"/>
                  </a:lnTo>
                  <a:lnTo>
                    <a:pt x="68" y="62"/>
                  </a:lnTo>
                  <a:lnTo>
                    <a:pt x="68" y="62"/>
                  </a:lnTo>
                  <a:lnTo>
                    <a:pt x="58" y="64"/>
                  </a:lnTo>
                  <a:lnTo>
                    <a:pt x="48" y="66"/>
                  </a:lnTo>
                  <a:lnTo>
                    <a:pt x="48" y="66"/>
                  </a:lnTo>
                  <a:lnTo>
                    <a:pt x="44" y="62"/>
                  </a:lnTo>
                  <a:lnTo>
                    <a:pt x="40" y="56"/>
                  </a:lnTo>
                  <a:lnTo>
                    <a:pt x="34" y="54"/>
                  </a:lnTo>
                  <a:lnTo>
                    <a:pt x="28" y="54"/>
                  </a:lnTo>
                  <a:lnTo>
                    <a:pt x="28" y="54"/>
                  </a:lnTo>
                  <a:lnTo>
                    <a:pt x="20" y="54"/>
                  </a:lnTo>
                  <a:lnTo>
                    <a:pt x="12" y="60"/>
                  </a:lnTo>
                  <a:lnTo>
                    <a:pt x="8" y="66"/>
                  </a:lnTo>
                  <a:lnTo>
                    <a:pt x="6" y="74"/>
                  </a:lnTo>
                  <a:lnTo>
                    <a:pt x="6" y="74"/>
                  </a:lnTo>
                  <a:lnTo>
                    <a:pt x="6" y="82"/>
                  </a:lnTo>
                  <a:lnTo>
                    <a:pt x="10" y="88"/>
                  </a:lnTo>
                  <a:lnTo>
                    <a:pt x="16" y="92"/>
                  </a:lnTo>
                  <a:lnTo>
                    <a:pt x="22" y="96"/>
                  </a:lnTo>
                  <a:lnTo>
                    <a:pt x="22" y="96"/>
                  </a:lnTo>
                  <a:lnTo>
                    <a:pt x="20" y="104"/>
                  </a:lnTo>
                  <a:lnTo>
                    <a:pt x="18" y="114"/>
                  </a:lnTo>
                  <a:lnTo>
                    <a:pt x="18" y="114"/>
                  </a:lnTo>
                  <a:lnTo>
                    <a:pt x="20" y="124"/>
                  </a:lnTo>
                  <a:lnTo>
                    <a:pt x="20" y="124"/>
                  </a:lnTo>
                  <a:lnTo>
                    <a:pt x="12" y="128"/>
                  </a:lnTo>
                  <a:lnTo>
                    <a:pt x="6" y="134"/>
                  </a:lnTo>
                  <a:lnTo>
                    <a:pt x="2" y="142"/>
                  </a:lnTo>
                  <a:lnTo>
                    <a:pt x="0" y="150"/>
                  </a:lnTo>
                  <a:lnTo>
                    <a:pt x="0" y="150"/>
                  </a:lnTo>
                  <a:lnTo>
                    <a:pt x="2" y="160"/>
                  </a:lnTo>
                  <a:lnTo>
                    <a:pt x="8" y="168"/>
                  </a:lnTo>
                  <a:lnTo>
                    <a:pt x="16" y="174"/>
                  </a:lnTo>
                  <a:lnTo>
                    <a:pt x="28" y="176"/>
                  </a:lnTo>
                  <a:lnTo>
                    <a:pt x="28" y="176"/>
                  </a:lnTo>
                  <a:lnTo>
                    <a:pt x="34" y="176"/>
                  </a:lnTo>
                  <a:lnTo>
                    <a:pt x="42" y="174"/>
                  </a:lnTo>
                  <a:lnTo>
                    <a:pt x="48" y="168"/>
                  </a:lnTo>
                  <a:lnTo>
                    <a:pt x="52" y="162"/>
                  </a:lnTo>
                  <a:lnTo>
                    <a:pt x="52" y="162"/>
                  </a:lnTo>
                  <a:lnTo>
                    <a:pt x="58" y="164"/>
                  </a:lnTo>
                  <a:lnTo>
                    <a:pt x="58" y="164"/>
                  </a:lnTo>
                  <a:lnTo>
                    <a:pt x="60" y="172"/>
                  </a:lnTo>
                  <a:lnTo>
                    <a:pt x="64" y="180"/>
                  </a:lnTo>
                  <a:lnTo>
                    <a:pt x="70" y="184"/>
                  </a:lnTo>
                  <a:lnTo>
                    <a:pt x="78" y="186"/>
                  </a:lnTo>
                  <a:lnTo>
                    <a:pt x="78" y="186"/>
                  </a:lnTo>
                  <a:lnTo>
                    <a:pt x="86" y="184"/>
                  </a:lnTo>
                  <a:lnTo>
                    <a:pt x="92" y="180"/>
                  </a:lnTo>
                  <a:lnTo>
                    <a:pt x="92" y="180"/>
                  </a:lnTo>
                  <a:lnTo>
                    <a:pt x="94" y="188"/>
                  </a:lnTo>
                  <a:lnTo>
                    <a:pt x="96" y="194"/>
                  </a:lnTo>
                  <a:lnTo>
                    <a:pt x="100" y="200"/>
                  </a:lnTo>
                  <a:lnTo>
                    <a:pt x="104" y="204"/>
                  </a:lnTo>
                  <a:lnTo>
                    <a:pt x="110" y="208"/>
                  </a:lnTo>
                  <a:lnTo>
                    <a:pt x="118" y="210"/>
                  </a:lnTo>
                  <a:lnTo>
                    <a:pt x="126" y="212"/>
                  </a:lnTo>
                  <a:lnTo>
                    <a:pt x="134" y="214"/>
                  </a:lnTo>
                  <a:lnTo>
                    <a:pt x="134" y="214"/>
                  </a:lnTo>
                  <a:lnTo>
                    <a:pt x="142" y="212"/>
                  </a:lnTo>
                  <a:lnTo>
                    <a:pt x="150" y="210"/>
                  </a:lnTo>
                  <a:lnTo>
                    <a:pt x="150" y="21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51" name="Freeform 7">
              <a:extLst>
                <a:ext uri="{FF2B5EF4-FFF2-40B4-BE49-F238E27FC236}">
                  <a16:creationId xmlns:a16="http://schemas.microsoft.com/office/drawing/2014/main" id="{B05A5F98-E0AB-E047-ABA2-5C5DDBD157EE}"/>
                </a:ext>
              </a:extLst>
            </p:cNvPr>
            <p:cNvSpPr>
              <a:spLocks/>
            </p:cNvSpPr>
            <p:nvPr/>
          </p:nvSpPr>
          <p:spPr bwMode="auto">
            <a:xfrm>
              <a:off x="3758" y="2245"/>
              <a:ext cx="270" cy="200"/>
            </a:xfrm>
            <a:custGeom>
              <a:avLst/>
              <a:gdLst>
                <a:gd name="T0" fmla="*/ 74 w 270"/>
                <a:gd name="T1" fmla="*/ 200 h 200"/>
                <a:gd name="T2" fmla="*/ 56 w 270"/>
                <a:gd name="T3" fmla="*/ 186 h 200"/>
                <a:gd name="T4" fmla="*/ 74 w 270"/>
                <a:gd name="T5" fmla="*/ 172 h 200"/>
                <a:gd name="T6" fmla="*/ 126 w 270"/>
                <a:gd name="T7" fmla="*/ 172 h 200"/>
                <a:gd name="T8" fmla="*/ 126 w 270"/>
                <a:gd name="T9" fmla="*/ 164 h 200"/>
                <a:gd name="T10" fmla="*/ 42 w 270"/>
                <a:gd name="T11" fmla="*/ 162 h 200"/>
                <a:gd name="T12" fmla="*/ 24 w 270"/>
                <a:gd name="T13" fmla="*/ 148 h 200"/>
                <a:gd name="T14" fmla="*/ 36 w 270"/>
                <a:gd name="T15" fmla="*/ 134 h 200"/>
                <a:gd name="T16" fmla="*/ 114 w 270"/>
                <a:gd name="T17" fmla="*/ 134 h 200"/>
                <a:gd name="T18" fmla="*/ 114 w 270"/>
                <a:gd name="T19" fmla="*/ 126 h 200"/>
                <a:gd name="T20" fmla="*/ 20 w 270"/>
                <a:gd name="T21" fmla="*/ 124 h 200"/>
                <a:gd name="T22" fmla="*/ 0 w 270"/>
                <a:gd name="T23" fmla="*/ 110 h 200"/>
                <a:gd name="T24" fmla="*/ 20 w 270"/>
                <a:gd name="T25" fmla="*/ 96 h 200"/>
                <a:gd name="T26" fmla="*/ 114 w 270"/>
                <a:gd name="T27" fmla="*/ 96 h 200"/>
                <a:gd name="T28" fmla="*/ 114 w 270"/>
                <a:gd name="T29" fmla="*/ 88 h 200"/>
                <a:gd name="T30" fmla="*/ 26 w 270"/>
                <a:gd name="T31" fmla="*/ 86 h 200"/>
                <a:gd name="T32" fmla="*/ 12 w 270"/>
                <a:gd name="T33" fmla="*/ 72 h 200"/>
                <a:gd name="T34" fmla="*/ 28 w 270"/>
                <a:gd name="T35" fmla="*/ 58 h 200"/>
                <a:gd name="T36" fmla="*/ 170 w 270"/>
                <a:gd name="T37" fmla="*/ 58 h 200"/>
                <a:gd name="T38" fmla="*/ 184 w 270"/>
                <a:gd name="T39" fmla="*/ 58 h 200"/>
                <a:gd name="T40" fmla="*/ 186 w 270"/>
                <a:gd name="T41" fmla="*/ 56 h 200"/>
                <a:gd name="T42" fmla="*/ 188 w 270"/>
                <a:gd name="T43" fmla="*/ 48 h 200"/>
                <a:gd name="T44" fmla="*/ 184 w 270"/>
                <a:gd name="T45" fmla="*/ 42 h 200"/>
                <a:gd name="T46" fmla="*/ 170 w 270"/>
                <a:gd name="T47" fmla="*/ 34 h 200"/>
                <a:gd name="T48" fmla="*/ 156 w 270"/>
                <a:gd name="T49" fmla="*/ 30 h 200"/>
                <a:gd name="T50" fmla="*/ 144 w 270"/>
                <a:gd name="T51" fmla="*/ 26 h 200"/>
                <a:gd name="T52" fmla="*/ 140 w 270"/>
                <a:gd name="T53" fmla="*/ 22 h 200"/>
                <a:gd name="T54" fmla="*/ 136 w 270"/>
                <a:gd name="T55" fmla="*/ 18 h 200"/>
                <a:gd name="T56" fmla="*/ 134 w 270"/>
                <a:gd name="T57" fmla="*/ 8 h 200"/>
                <a:gd name="T58" fmla="*/ 136 w 270"/>
                <a:gd name="T59" fmla="*/ 0 h 200"/>
                <a:gd name="T60" fmla="*/ 178 w 270"/>
                <a:gd name="T61" fmla="*/ 6 h 200"/>
                <a:gd name="T62" fmla="*/ 208 w 270"/>
                <a:gd name="T63" fmla="*/ 18 h 200"/>
                <a:gd name="T64" fmla="*/ 232 w 270"/>
                <a:gd name="T65" fmla="*/ 38 h 200"/>
                <a:gd name="T66" fmla="*/ 244 w 270"/>
                <a:gd name="T67" fmla="*/ 50 h 200"/>
                <a:gd name="T68" fmla="*/ 258 w 270"/>
                <a:gd name="T69" fmla="*/ 70 h 200"/>
                <a:gd name="T70" fmla="*/ 270 w 270"/>
                <a:gd name="T71" fmla="*/ 98 h 200"/>
                <a:gd name="T72" fmla="*/ 270 w 270"/>
                <a:gd name="T73" fmla="*/ 108 h 200"/>
                <a:gd name="T74" fmla="*/ 266 w 270"/>
                <a:gd name="T75" fmla="*/ 136 h 200"/>
                <a:gd name="T76" fmla="*/ 254 w 270"/>
                <a:gd name="T77" fmla="*/ 160 h 200"/>
                <a:gd name="T78" fmla="*/ 240 w 270"/>
                <a:gd name="T79" fmla="*/ 176 h 200"/>
                <a:gd name="T80" fmla="*/ 218 w 270"/>
                <a:gd name="T81" fmla="*/ 190 h 200"/>
                <a:gd name="T82" fmla="*/ 190 w 270"/>
                <a:gd name="T83" fmla="*/ 19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00">
                  <a:moveTo>
                    <a:pt x="172" y="200"/>
                  </a:moveTo>
                  <a:lnTo>
                    <a:pt x="74" y="200"/>
                  </a:lnTo>
                  <a:lnTo>
                    <a:pt x="62" y="196"/>
                  </a:lnTo>
                  <a:lnTo>
                    <a:pt x="56" y="186"/>
                  </a:lnTo>
                  <a:lnTo>
                    <a:pt x="58" y="176"/>
                  </a:lnTo>
                  <a:lnTo>
                    <a:pt x="74" y="172"/>
                  </a:lnTo>
                  <a:lnTo>
                    <a:pt x="118" y="172"/>
                  </a:lnTo>
                  <a:lnTo>
                    <a:pt x="126" y="172"/>
                  </a:lnTo>
                  <a:lnTo>
                    <a:pt x="130" y="168"/>
                  </a:lnTo>
                  <a:lnTo>
                    <a:pt x="126" y="164"/>
                  </a:lnTo>
                  <a:lnTo>
                    <a:pt x="118" y="162"/>
                  </a:lnTo>
                  <a:lnTo>
                    <a:pt x="42" y="162"/>
                  </a:lnTo>
                  <a:lnTo>
                    <a:pt x="28" y="158"/>
                  </a:lnTo>
                  <a:lnTo>
                    <a:pt x="24" y="148"/>
                  </a:lnTo>
                  <a:lnTo>
                    <a:pt x="26" y="140"/>
                  </a:lnTo>
                  <a:lnTo>
                    <a:pt x="36" y="134"/>
                  </a:lnTo>
                  <a:lnTo>
                    <a:pt x="108" y="134"/>
                  </a:lnTo>
                  <a:lnTo>
                    <a:pt x="114" y="134"/>
                  </a:lnTo>
                  <a:lnTo>
                    <a:pt x="116" y="130"/>
                  </a:lnTo>
                  <a:lnTo>
                    <a:pt x="114" y="126"/>
                  </a:lnTo>
                  <a:lnTo>
                    <a:pt x="106" y="124"/>
                  </a:lnTo>
                  <a:lnTo>
                    <a:pt x="20" y="124"/>
                  </a:lnTo>
                  <a:lnTo>
                    <a:pt x="4" y="120"/>
                  </a:lnTo>
                  <a:lnTo>
                    <a:pt x="0" y="110"/>
                  </a:lnTo>
                  <a:lnTo>
                    <a:pt x="4" y="102"/>
                  </a:lnTo>
                  <a:lnTo>
                    <a:pt x="20" y="96"/>
                  </a:lnTo>
                  <a:lnTo>
                    <a:pt x="106" y="96"/>
                  </a:lnTo>
                  <a:lnTo>
                    <a:pt x="114" y="96"/>
                  </a:lnTo>
                  <a:lnTo>
                    <a:pt x="116" y="92"/>
                  </a:lnTo>
                  <a:lnTo>
                    <a:pt x="114" y="88"/>
                  </a:lnTo>
                  <a:lnTo>
                    <a:pt x="106" y="86"/>
                  </a:lnTo>
                  <a:lnTo>
                    <a:pt x="26" y="86"/>
                  </a:lnTo>
                  <a:lnTo>
                    <a:pt x="14" y="82"/>
                  </a:lnTo>
                  <a:lnTo>
                    <a:pt x="12" y="72"/>
                  </a:lnTo>
                  <a:lnTo>
                    <a:pt x="16" y="64"/>
                  </a:lnTo>
                  <a:lnTo>
                    <a:pt x="28" y="58"/>
                  </a:lnTo>
                  <a:lnTo>
                    <a:pt x="170" y="58"/>
                  </a:lnTo>
                  <a:lnTo>
                    <a:pt x="170" y="58"/>
                  </a:lnTo>
                  <a:lnTo>
                    <a:pt x="178" y="58"/>
                  </a:lnTo>
                  <a:lnTo>
                    <a:pt x="184" y="58"/>
                  </a:lnTo>
                  <a:lnTo>
                    <a:pt x="186" y="56"/>
                  </a:lnTo>
                  <a:lnTo>
                    <a:pt x="186" y="56"/>
                  </a:lnTo>
                  <a:lnTo>
                    <a:pt x="188" y="52"/>
                  </a:lnTo>
                  <a:lnTo>
                    <a:pt x="188" y="48"/>
                  </a:lnTo>
                  <a:lnTo>
                    <a:pt x="188" y="48"/>
                  </a:lnTo>
                  <a:lnTo>
                    <a:pt x="184" y="42"/>
                  </a:lnTo>
                  <a:lnTo>
                    <a:pt x="182" y="40"/>
                  </a:lnTo>
                  <a:lnTo>
                    <a:pt x="170" y="34"/>
                  </a:lnTo>
                  <a:lnTo>
                    <a:pt x="156" y="30"/>
                  </a:lnTo>
                  <a:lnTo>
                    <a:pt x="156" y="30"/>
                  </a:lnTo>
                  <a:lnTo>
                    <a:pt x="150" y="28"/>
                  </a:lnTo>
                  <a:lnTo>
                    <a:pt x="144" y="26"/>
                  </a:lnTo>
                  <a:lnTo>
                    <a:pt x="144" y="26"/>
                  </a:lnTo>
                  <a:lnTo>
                    <a:pt x="140" y="22"/>
                  </a:lnTo>
                  <a:lnTo>
                    <a:pt x="136" y="18"/>
                  </a:lnTo>
                  <a:lnTo>
                    <a:pt x="136" y="18"/>
                  </a:lnTo>
                  <a:lnTo>
                    <a:pt x="134" y="14"/>
                  </a:lnTo>
                  <a:lnTo>
                    <a:pt x="134" y="8"/>
                  </a:lnTo>
                  <a:lnTo>
                    <a:pt x="136" y="0"/>
                  </a:lnTo>
                  <a:lnTo>
                    <a:pt x="136" y="0"/>
                  </a:lnTo>
                  <a:lnTo>
                    <a:pt x="178" y="6"/>
                  </a:lnTo>
                  <a:lnTo>
                    <a:pt x="178" y="6"/>
                  </a:lnTo>
                  <a:lnTo>
                    <a:pt x="194" y="10"/>
                  </a:lnTo>
                  <a:lnTo>
                    <a:pt x="208" y="18"/>
                  </a:lnTo>
                  <a:lnTo>
                    <a:pt x="208" y="18"/>
                  </a:lnTo>
                  <a:lnTo>
                    <a:pt x="232" y="38"/>
                  </a:lnTo>
                  <a:lnTo>
                    <a:pt x="244" y="50"/>
                  </a:lnTo>
                  <a:lnTo>
                    <a:pt x="244" y="50"/>
                  </a:lnTo>
                  <a:lnTo>
                    <a:pt x="248" y="56"/>
                  </a:lnTo>
                  <a:lnTo>
                    <a:pt x="258" y="70"/>
                  </a:lnTo>
                  <a:lnTo>
                    <a:pt x="266" y="90"/>
                  </a:lnTo>
                  <a:lnTo>
                    <a:pt x="270" y="98"/>
                  </a:lnTo>
                  <a:lnTo>
                    <a:pt x="270" y="108"/>
                  </a:lnTo>
                  <a:lnTo>
                    <a:pt x="270" y="108"/>
                  </a:lnTo>
                  <a:lnTo>
                    <a:pt x="270" y="122"/>
                  </a:lnTo>
                  <a:lnTo>
                    <a:pt x="266" y="136"/>
                  </a:lnTo>
                  <a:lnTo>
                    <a:pt x="260" y="152"/>
                  </a:lnTo>
                  <a:lnTo>
                    <a:pt x="254" y="160"/>
                  </a:lnTo>
                  <a:lnTo>
                    <a:pt x="248" y="168"/>
                  </a:lnTo>
                  <a:lnTo>
                    <a:pt x="240" y="176"/>
                  </a:lnTo>
                  <a:lnTo>
                    <a:pt x="230" y="184"/>
                  </a:lnTo>
                  <a:lnTo>
                    <a:pt x="218" y="190"/>
                  </a:lnTo>
                  <a:lnTo>
                    <a:pt x="204" y="194"/>
                  </a:lnTo>
                  <a:lnTo>
                    <a:pt x="190" y="198"/>
                  </a:lnTo>
                  <a:lnTo>
                    <a:pt x="172" y="20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52" name="Freeform 32">
              <a:extLst>
                <a:ext uri="{FF2B5EF4-FFF2-40B4-BE49-F238E27FC236}">
                  <a16:creationId xmlns:a16="http://schemas.microsoft.com/office/drawing/2014/main" id="{658AF5DA-CC32-474E-8DAC-98643C8DEB6E}"/>
                </a:ext>
              </a:extLst>
            </p:cNvPr>
            <p:cNvSpPr>
              <a:spLocks/>
            </p:cNvSpPr>
            <p:nvPr/>
          </p:nvSpPr>
          <p:spPr bwMode="auto">
            <a:xfrm>
              <a:off x="3758" y="2245"/>
              <a:ext cx="270" cy="200"/>
            </a:xfrm>
            <a:custGeom>
              <a:avLst/>
              <a:gdLst>
                <a:gd name="T0" fmla="*/ 74 w 270"/>
                <a:gd name="T1" fmla="*/ 200 h 200"/>
                <a:gd name="T2" fmla="*/ 56 w 270"/>
                <a:gd name="T3" fmla="*/ 186 h 200"/>
                <a:gd name="T4" fmla="*/ 74 w 270"/>
                <a:gd name="T5" fmla="*/ 172 h 200"/>
                <a:gd name="T6" fmla="*/ 126 w 270"/>
                <a:gd name="T7" fmla="*/ 172 h 200"/>
                <a:gd name="T8" fmla="*/ 126 w 270"/>
                <a:gd name="T9" fmla="*/ 164 h 200"/>
                <a:gd name="T10" fmla="*/ 42 w 270"/>
                <a:gd name="T11" fmla="*/ 162 h 200"/>
                <a:gd name="T12" fmla="*/ 24 w 270"/>
                <a:gd name="T13" fmla="*/ 148 h 200"/>
                <a:gd name="T14" fmla="*/ 36 w 270"/>
                <a:gd name="T15" fmla="*/ 134 h 200"/>
                <a:gd name="T16" fmla="*/ 114 w 270"/>
                <a:gd name="T17" fmla="*/ 134 h 200"/>
                <a:gd name="T18" fmla="*/ 114 w 270"/>
                <a:gd name="T19" fmla="*/ 126 h 200"/>
                <a:gd name="T20" fmla="*/ 20 w 270"/>
                <a:gd name="T21" fmla="*/ 124 h 200"/>
                <a:gd name="T22" fmla="*/ 0 w 270"/>
                <a:gd name="T23" fmla="*/ 110 h 200"/>
                <a:gd name="T24" fmla="*/ 20 w 270"/>
                <a:gd name="T25" fmla="*/ 96 h 200"/>
                <a:gd name="T26" fmla="*/ 114 w 270"/>
                <a:gd name="T27" fmla="*/ 96 h 200"/>
                <a:gd name="T28" fmla="*/ 114 w 270"/>
                <a:gd name="T29" fmla="*/ 88 h 200"/>
                <a:gd name="T30" fmla="*/ 26 w 270"/>
                <a:gd name="T31" fmla="*/ 86 h 200"/>
                <a:gd name="T32" fmla="*/ 12 w 270"/>
                <a:gd name="T33" fmla="*/ 72 h 200"/>
                <a:gd name="T34" fmla="*/ 28 w 270"/>
                <a:gd name="T35" fmla="*/ 58 h 200"/>
                <a:gd name="T36" fmla="*/ 170 w 270"/>
                <a:gd name="T37" fmla="*/ 58 h 200"/>
                <a:gd name="T38" fmla="*/ 184 w 270"/>
                <a:gd name="T39" fmla="*/ 58 h 200"/>
                <a:gd name="T40" fmla="*/ 186 w 270"/>
                <a:gd name="T41" fmla="*/ 56 h 200"/>
                <a:gd name="T42" fmla="*/ 188 w 270"/>
                <a:gd name="T43" fmla="*/ 48 h 200"/>
                <a:gd name="T44" fmla="*/ 184 w 270"/>
                <a:gd name="T45" fmla="*/ 42 h 200"/>
                <a:gd name="T46" fmla="*/ 170 w 270"/>
                <a:gd name="T47" fmla="*/ 34 h 200"/>
                <a:gd name="T48" fmla="*/ 156 w 270"/>
                <a:gd name="T49" fmla="*/ 30 h 200"/>
                <a:gd name="T50" fmla="*/ 144 w 270"/>
                <a:gd name="T51" fmla="*/ 26 h 200"/>
                <a:gd name="T52" fmla="*/ 140 w 270"/>
                <a:gd name="T53" fmla="*/ 22 h 200"/>
                <a:gd name="T54" fmla="*/ 136 w 270"/>
                <a:gd name="T55" fmla="*/ 18 h 200"/>
                <a:gd name="T56" fmla="*/ 134 w 270"/>
                <a:gd name="T57" fmla="*/ 8 h 200"/>
                <a:gd name="T58" fmla="*/ 136 w 270"/>
                <a:gd name="T59" fmla="*/ 0 h 200"/>
                <a:gd name="T60" fmla="*/ 178 w 270"/>
                <a:gd name="T61" fmla="*/ 6 h 200"/>
                <a:gd name="T62" fmla="*/ 208 w 270"/>
                <a:gd name="T63" fmla="*/ 18 h 200"/>
                <a:gd name="T64" fmla="*/ 232 w 270"/>
                <a:gd name="T65" fmla="*/ 38 h 200"/>
                <a:gd name="T66" fmla="*/ 244 w 270"/>
                <a:gd name="T67" fmla="*/ 50 h 200"/>
                <a:gd name="T68" fmla="*/ 258 w 270"/>
                <a:gd name="T69" fmla="*/ 70 h 200"/>
                <a:gd name="T70" fmla="*/ 270 w 270"/>
                <a:gd name="T71" fmla="*/ 98 h 200"/>
                <a:gd name="T72" fmla="*/ 270 w 270"/>
                <a:gd name="T73" fmla="*/ 108 h 200"/>
                <a:gd name="T74" fmla="*/ 266 w 270"/>
                <a:gd name="T75" fmla="*/ 136 h 200"/>
                <a:gd name="T76" fmla="*/ 254 w 270"/>
                <a:gd name="T77" fmla="*/ 160 h 200"/>
                <a:gd name="T78" fmla="*/ 240 w 270"/>
                <a:gd name="T79" fmla="*/ 176 h 200"/>
                <a:gd name="T80" fmla="*/ 218 w 270"/>
                <a:gd name="T81" fmla="*/ 190 h 200"/>
                <a:gd name="T82" fmla="*/ 190 w 270"/>
                <a:gd name="T83" fmla="*/ 19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00">
                  <a:moveTo>
                    <a:pt x="172" y="200"/>
                  </a:moveTo>
                  <a:lnTo>
                    <a:pt x="74" y="200"/>
                  </a:lnTo>
                  <a:lnTo>
                    <a:pt x="62" y="196"/>
                  </a:lnTo>
                  <a:lnTo>
                    <a:pt x="56" y="186"/>
                  </a:lnTo>
                  <a:lnTo>
                    <a:pt x="58" y="176"/>
                  </a:lnTo>
                  <a:lnTo>
                    <a:pt x="74" y="172"/>
                  </a:lnTo>
                  <a:lnTo>
                    <a:pt x="118" y="172"/>
                  </a:lnTo>
                  <a:lnTo>
                    <a:pt x="126" y="172"/>
                  </a:lnTo>
                  <a:lnTo>
                    <a:pt x="130" y="168"/>
                  </a:lnTo>
                  <a:lnTo>
                    <a:pt x="126" y="164"/>
                  </a:lnTo>
                  <a:lnTo>
                    <a:pt x="118" y="162"/>
                  </a:lnTo>
                  <a:lnTo>
                    <a:pt x="42" y="162"/>
                  </a:lnTo>
                  <a:lnTo>
                    <a:pt x="28" y="158"/>
                  </a:lnTo>
                  <a:lnTo>
                    <a:pt x="24" y="148"/>
                  </a:lnTo>
                  <a:lnTo>
                    <a:pt x="26" y="140"/>
                  </a:lnTo>
                  <a:lnTo>
                    <a:pt x="36" y="134"/>
                  </a:lnTo>
                  <a:lnTo>
                    <a:pt x="108" y="134"/>
                  </a:lnTo>
                  <a:lnTo>
                    <a:pt x="114" y="134"/>
                  </a:lnTo>
                  <a:lnTo>
                    <a:pt x="116" y="130"/>
                  </a:lnTo>
                  <a:lnTo>
                    <a:pt x="114" y="126"/>
                  </a:lnTo>
                  <a:lnTo>
                    <a:pt x="106" y="124"/>
                  </a:lnTo>
                  <a:lnTo>
                    <a:pt x="20" y="124"/>
                  </a:lnTo>
                  <a:lnTo>
                    <a:pt x="4" y="120"/>
                  </a:lnTo>
                  <a:lnTo>
                    <a:pt x="0" y="110"/>
                  </a:lnTo>
                  <a:lnTo>
                    <a:pt x="4" y="102"/>
                  </a:lnTo>
                  <a:lnTo>
                    <a:pt x="20" y="96"/>
                  </a:lnTo>
                  <a:lnTo>
                    <a:pt x="106" y="96"/>
                  </a:lnTo>
                  <a:lnTo>
                    <a:pt x="114" y="96"/>
                  </a:lnTo>
                  <a:lnTo>
                    <a:pt x="116" y="92"/>
                  </a:lnTo>
                  <a:lnTo>
                    <a:pt x="114" y="88"/>
                  </a:lnTo>
                  <a:lnTo>
                    <a:pt x="106" y="86"/>
                  </a:lnTo>
                  <a:lnTo>
                    <a:pt x="26" y="86"/>
                  </a:lnTo>
                  <a:lnTo>
                    <a:pt x="14" y="82"/>
                  </a:lnTo>
                  <a:lnTo>
                    <a:pt x="12" y="72"/>
                  </a:lnTo>
                  <a:lnTo>
                    <a:pt x="16" y="64"/>
                  </a:lnTo>
                  <a:lnTo>
                    <a:pt x="28" y="58"/>
                  </a:lnTo>
                  <a:lnTo>
                    <a:pt x="170" y="58"/>
                  </a:lnTo>
                  <a:lnTo>
                    <a:pt x="170" y="58"/>
                  </a:lnTo>
                  <a:lnTo>
                    <a:pt x="178" y="58"/>
                  </a:lnTo>
                  <a:lnTo>
                    <a:pt x="184" y="58"/>
                  </a:lnTo>
                  <a:lnTo>
                    <a:pt x="186" y="56"/>
                  </a:lnTo>
                  <a:lnTo>
                    <a:pt x="186" y="56"/>
                  </a:lnTo>
                  <a:lnTo>
                    <a:pt x="188" y="52"/>
                  </a:lnTo>
                  <a:lnTo>
                    <a:pt x="188" y="48"/>
                  </a:lnTo>
                  <a:lnTo>
                    <a:pt x="188" y="48"/>
                  </a:lnTo>
                  <a:lnTo>
                    <a:pt x="184" y="42"/>
                  </a:lnTo>
                  <a:lnTo>
                    <a:pt x="182" y="40"/>
                  </a:lnTo>
                  <a:lnTo>
                    <a:pt x="170" y="34"/>
                  </a:lnTo>
                  <a:lnTo>
                    <a:pt x="156" y="30"/>
                  </a:lnTo>
                  <a:lnTo>
                    <a:pt x="156" y="30"/>
                  </a:lnTo>
                  <a:lnTo>
                    <a:pt x="150" y="28"/>
                  </a:lnTo>
                  <a:lnTo>
                    <a:pt x="144" y="26"/>
                  </a:lnTo>
                  <a:lnTo>
                    <a:pt x="144" y="26"/>
                  </a:lnTo>
                  <a:lnTo>
                    <a:pt x="140" y="22"/>
                  </a:lnTo>
                  <a:lnTo>
                    <a:pt x="136" y="18"/>
                  </a:lnTo>
                  <a:lnTo>
                    <a:pt x="136" y="18"/>
                  </a:lnTo>
                  <a:lnTo>
                    <a:pt x="134" y="14"/>
                  </a:lnTo>
                  <a:lnTo>
                    <a:pt x="134" y="8"/>
                  </a:lnTo>
                  <a:lnTo>
                    <a:pt x="136" y="0"/>
                  </a:lnTo>
                  <a:lnTo>
                    <a:pt x="136" y="0"/>
                  </a:lnTo>
                  <a:lnTo>
                    <a:pt x="178" y="6"/>
                  </a:lnTo>
                  <a:lnTo>
                    <a:pt x="178" y="6"/>
                  </a:lnTo>
                  <a:lnTo>
                    <a:pt x="194" y="10"/>
                  </a:lnTo>
                  <a:lnTo>
                    <a:pt x="208" y="18"/>
                  </a:lnTo>
                  <a:lnTo>
                    <a:pt x="208" y="18"/>
                  </a:lnTo>
                  <a:lnTo>
                    <a:pt x="232" y="38"/>
                  </a:lnTo>
                  <a:lnTo>
                    <a:pt x="244" y="50"/>
                  </a:lnTo>
                  <a:lnTo>
                    <a:pt x="244" y="50"/>
                  </a:lnTo>
                  <a:lnTo>
                    <a:pt x="248" y="56"/>
                  </a:lnTo>
                  <a:lnTo>
                    <a:pt x="258" y="70"/>
                  </a:lnTo>
                  <a:lnTo>
                    <a:pt x="266" y="90"/>
                  </a:lnTo>
                  <a:lnTo>
                    <a:pt x="270" y="98"/>
                  </a:lnTo>
                  <a:lnTo>
                    <a:pt x="270" y="108"/>
                  </a:lnTo>
                  <a:lnTo>
                    <a:pt x="270" y="108"/>
                  </a:lnTo>
                  <a:lnTo>
                    <a:pt x="270" y="122"/>
                  </a:lnTo>
                  <a:lnTo>
                    <a:pt x="266" y="136"/>
                  </a:lnTo>
                  <a:lnTo>
                    <a:pt x="260" y="152"/>
                  </a:lnTo>
                  <a:lnTo>
                    <a:pt x="254" y="160"/>
                  </a:lnTo>
                  <a:lnTo>
                    <a:pt x="248" y="168"/>
                  </a:lnTo>
                  <a:lnTo>
                    <a:pt x="240" y="176"/>
                  </a:lnTo>
                  <a:lnTo>
                    <a:pt x="230" y="184"/>
                  </a:lnTo>
                  <a:lnTo>
                    <a:pt x="218" y="190"/>
                  </a:lnTo>
                  <a:lnTo>
                    <a:pt x="204" y="194"/>
                  </a:lnTo>
                  <a:lnTo>
                    <a:pt x="190" y="198"/>
                  </a:lnTo>
                  <a:lnTo>
                    <a:pt x="172"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grpSp>
      <p:sp>
        <p:nvSpPr>
          <p:cNvPr id="154" name="Rectangle 153">
            <a:extLst>
              <a:ext uri="{FF2B5EF4-FFF2-40B4-BE49-F238E27FC236}">
                <a16:creationId xmlns:a16="http://schemas.microsoft.com/office/drawing/2014/main" id="{23C047FE-D7FD-5843-90D6-7927C0DC4E93}"/>
              </a:ext>
            </a:extLst>
          </p:cNvPr>
          <p:cNvSpPr/>
          <p:nvPr/>
        </p:nvSpPr>
        <p:spPr>
          <a:xfrm>
            <a:off x="512249" y="2919697"/>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2</a:t>
            </a:r>
          </a:p>
        </p:txBody>
      </p:sp>
      <p:sp>
        <p:nvSpPr>
          <p:cNvPr id="157" name="Rectangle 156">
            <a:extLst>
              <a:ext uri="{FF2B5EF4-FFF2-40B4-BE49-F238E27FC236}">
                <a16:creationId xmlns:a16="http://schemas.microsoft.com/office/drawing/2014/main" id="{4C95D8BD-72B4-EA44-8229-EFA217ED42A8}"/>
              </a:ext>
            </a:extLst>
          </p:cNvPr>
          <p:cNvSpPr/>
          <p:nvPr/>
        </p:nvSpPr>
        <p:spPr>
          <a:xfrm>
            <a:off x="508532" y="4489629"/>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3</a:t>
            </a:r>
          </a:p>
        </p:txBody>
      </p:sp>
      <p:cxnSp>
        <p:nvCxnSpPr>
          <p:cNvPr id="147" name="Straight Connector 146">
            <a:extLst>
              <a:ext uri="{FF2B5EF4-FFF2-40B4-BE49-F238E27FC236}">
                <a16:creationId xmlns:a16="http://schemas.microsoft.com/office/drawing/2014/main" id="{03F49F23-BEE3-F64F-B6DB-F9C6D34349B4}"/>
              </a:ext>
            </a:extLst>
          </p:cNvPr>
          <p:cNvCxnSpPr>
            <a:cxnSpLocks/>
          </p:cNvCxnSpPr>
          <p:nvPr/>
        </p:nvCxnSpPr>
        <p:spPr>
          <a:xfrm>
            <a:off x="509557" y="1660510"/>
            <a:ext cx="4714087"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55" name="Straight Connector 154">
            <a:extLst>
              <a:ext uri="{FF2B5EF4-FFF2-40B4-BE49-F238E27FC236}">
                <a16:creationId xmlns:a16="http://schemas.microsoft.com/office/drawing/2014/main" id="{A9742EB1-C3D7-EE4B-9F13-2C1965E3D6DC}"/>
              </a:ext>
            </a:extLst>
          </p:cNvPr>
          <p:cNvCxnSpPr>
            <a:cxnSpLocks/>
          </p:cNvCxnSpPr>
          <p:nvPr/>
        </p:nvCxnSpPr>
        <p:spPr>
          <a:xfrm>
            <a:off x="513594" y="2920333"/>
            <a:ext cx="471005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58" name="Straight Connector 157">
            <a:extLst>
              <a:ext uri="{FF2B5EF4-FFF2-40B4-BE49-F238E27FC236}">
                <a16:creationId xmlns:a16="http://schemas.microsoft.com/office/drawing/2014/main" id="{36C50535-EC0E-634C-9968-FE99D75F7584}"/>
              </a:ext>
            </a:extLst>
          </p:cNvPr>
          <p:cNvCxnSpPr>
            <a:cxnSpLocks/>
          </p:cNvCxnSpPr>
          <p:nvPr/>
        </p:nvCxnSpPr>
        <p:spPr>
          <a:xfrm>
            <a:off x="509557" y="4501151"/>
            <a:ext cx="4714087"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60" name="Rectangle 159">
            <a:extLst>
              <a:ext uri="{FF2B5EF4-FFF2-40B4-BE49-F238E27FC236}">
                <a16:creationId xmlns:a16="http://schemas.microsoft.com/office/drawing/2014/main" id="{60833F83-F567-8F4F-9220-630EB9345E9E}"/>
              </a:ext>
            </a:extLst>
          </p:cNvPr>
          <p:cNvSpPr/>
          <p:nvPr userDrawn="1"/>
        </p:nvSpPr>
        <p:spPr>
          <a:xfrm>
            <a:off x="5828441" y="1657315"/>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4</a:t>
            </a:r>
          </a:p>
        </p:txBody>
      </p:sp>
      <p:sp>
        <p:nvSpPr>
          <p:cNvPr id="163" name="Rectangle 162">
            <a:extLst>
              <a:ext uri="{FF2B5EF4-FFF2-40B4-BE49-F238E27FC236}">
                <a16:creationId xmlns:a16="http://schemas.microsoft.com/office/drawing/2014/main" id="{9AD8D79A-129A-BB45-914A-A658B2327130}"/>
              </a:ext>
            </a:extLst>
          </p:cNvPr>
          <p:cNvSpPr/>
          <p:nvPr userDrawn="1"/>
        </p:nvSpPr>
        <p:spPr>
          <a:xfrm>
            <a:off x="5827208" y="2664144"/>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5</a:t>
            </a:r>
          </a:p>
        </p:txBody>
      </p:sp>
      <p:sp>
        <p:nvSpPr>
          <p:cNvPr id="166" name="Rectangle 165">
            <a:extLst>
              <a:ext uri="{FF2B5EF4-FFF2-40B4-BE49-F238E27FC236}">
                <a16:creationId xmlns:a16="http://schemas.microsoft.com/office/drawing/2014/main" id="{41EEF9C8-1A5F-E847-BDEA-4602385AB4EE}"/>
              </a:ext>
            </a:extLst>
          </p:cNvPr>
          <p:cNvSpPr/>
          <p:nvPr userDrawn="1"/>
        </p:nvSpPr>
        <p:spPr>
          <a:xfrm>
            <a:off x="5827208" y="3887224"/>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6</a:t>
            </a:r>
          </a:p>
        </p:txBody>
      </p:sp>
      <p:sp>
        <p:nvSpPr>
          <p:cNvPr id="169" name="Rectangle 168">
            <a:extLst>
              <a:ext uri="{FF2B5EF4-FFF2-40B4-BE49-F238E27FC236}">
                <a16:creationId xmlns:a16="http://schemas.microsoft.com/office/drawing/2014/main" id="{231646E0-E548-4745-9EE7-A5750C05EACF}"/>
              </a:ext>
            </a:extLst>
          </p:cNvPr>
          <p:cNvSpPr/>
          <p:nvPr userDrawn="1"/>
        </p:nvSpPr>
        <p:spPr>
          <a:xfrm>
            <a:off x="5828441" y="5039332"/>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7</a:t>
            </a:r>
          </a:p>
        </p:txBody>
      </p:sp>
      <p:cxnSp>
        <p:nvCxnSpPr>
          <p:cNvPr id="161" name="Straight Connector 160">
            <a:extLst>
              <a:ext uri="{FF2B5EF4-FFF2-40B4-BE49-F238E27FC236}">
                <a16:creationId xmlns:a16="http://schemas.microsoft.com/office/drawing/2014/main" id="{1D5F4AE7-6570-6A4B-B09C-666E644DFC14}"/>
              </a:ext>
            </a:extLst>
          </p:cNvPr>
          <p:cNvCxnSpPr/>
          <p:nvPr/>
        </p:nvCxnSpPr>
        <p:spPr>
          <a:xfrm>
            <a:off x="5829848" y="1657951"/>
            <a:ext cx="4714087"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64" name="Straight Connector 163">
            <a:extLst>
              <a:ext uri="{FF2B5EF4-FFF2-40B4-BE49-F238E27FC236}">
                <a16:creationId xmlns:a16="http://schemas.microsoft.com/office/drawing/2014/main" id="{DE018145-4593-474D-A0C7-F0E5858FBBB2}"/>
              </a:ext>
            </a:extLst>
          </p:cNvPr>
          <p:cNvCxnSpPr/>
          <p:nvPr/>
        </p:nvCxnSpPr>
        <p:spPr>
          <a:xfrm>
            <a:off x="5828233" y="2664780"/>
            <a:ext cx="4714087"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67" name="Straight Connector 166">
            <a:extLst>
              <a:ext uri="{FF2B5EF4-FFF2-40B4-BE49-F238E27FC236}">
                <a16:creationId xmlns:a16="http://schemas.microsoft.com/office/drawing/2014/main" id="{9EC957AF-F8B9-034B-B679-FA4542C68A6D}"/>
              </a:ext>
            </a:extLst>
          </p:cNvPr>
          <p:cNvCxnSpPr/>
          <p:nvPr/>
        </p:nvCxnSpPr>
        <p:spPr>
          <a:xfrm>
            <a:off x="5828233" y="3887860"/>
            <a:ext cx="4714087"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70" name="Straight Connector 169">
            <a:extLst>
              <a:ext uri="{FF2B5EF4-FFF2-40B4-BE49-F238E27FC236}">
                <a16:creationId xmlns:a16="http://schemas.microsoft.com/office/drawing/2014/main" id="{0D88803A-236E-C34F-8D99-0DD521475B81}"/>
              </a:ext>
            </a:extLst>
          </p:cNvPr>
          <p:cNvCxnSpPr/>
          <p:nvPr/>
        </p:nvCxnSpPr>
        <p:spPr>
          <a:xfrm>
            <a:off x="5829848" y="5039968"/>
            <a:ext cx="4714087"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4" name="TextBox 3" descr="CONFIDENTIAL_TAG_0xFFEE">
            <a:extLst>
              <a:ext uri="{FF2B5EF4-FFF2-40B4-BE49-F238E27FC236}">
                <a16:creationId xmlns:a16="http://schemas.microsoft.com/office/drawing/2014/main" id="{4CAF28D1-1AF9-4B41-82D5-5842DBC94B1C}"/>
              </a:ext>
            </a:extLst>
          </p:cNvPr>
          <p:cNvSpPr txBox="1"/>
          <p:nvPr userDrawn="1"/>
        </p:nvSpPr>
        <p:spPr>
          <a:xfrm>
            <a:off x="5556250" y="6459655"/>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
        <p:nvSpPr>
          <p:cNvPr id="11" name="Rectangle 6" descr="Rectangle 6"/>
          <p:cNvSpPr>
            <a:spLocks noGrp="1" noChangeArrowheads="1"/>
          </p:cNvSpPr>
          <p:nvPr userDrawn="1">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74" name="Title 3">
            <a:extLst>
              <a:ext uri="{FF2B5EF4-FFF2-40B4-BE49-F238E27FC236}">
                <a16:creationId xmlns:a16="http://schemas.microsoft.com/office/drawing/2014/main" id="{A0226FBE-9C1C-7C45-8BB1-EE5AE1F00EB4}"/>
              </a:ext>
            </a:extLst>
          </p:cNvPr>
          <p:cNvSpPr txBox="1">
            <a:spLocks/>
          </p:cNvSpPr>
          <p:nvPr userDrawn="1"/>
        </p:nvSpPr>
        <p:spPr bwMode="auto">
          <a:xfrm>
            <a:off x="508532" y="508253"/>
            <a:ext cx="11164020"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70" rtl="0" eaLnBrk="1" latinLnBrk="0" hangingPunct="1">
              <a:lnSpc>
                <a:spcPct val="90000"/>
              </a:lnSpc>
              <a:spcBef>
                <a:spcPct val="0"/>
              </a:spcBef>
              <a:buNone/>
              <a:defRPr sz="2800" b="0" kern="1200" cap="none" spc="100" baseline="0">
                <a:solidFill>
                  <a:schemeClr val="tx1"/>
                </a:solidFill>
                <a:latin typeface="+mj-lt"/>
                <a:ea typeface="+mj-ea"/>
                <a:cs typeface="+mj-cs"/>
              </a:defRPr>
            </a:lvl1pPr>
          </a:lstStyle>
          <a:p>
            <a:r>
              <a:rPr lang="en-US" sz="2400" dirty="0"/>
              <a:t>GOOD HYGIENE &amp; SPREAD COVID-19 PREVENTION</a:t>
            </a:r>
            <a:br>
              <a:rPr lang="en-US" dirty="0"/>
            </a:br>
            <a:r>
              <a:rPr lang="en-US" sz="2200" dirty="0">
                <a:latin typeface="ShellLight" pitchFamily="2" charset="0"/>
              </a:rPr>
              <a:t>WHAT TO DO?</a:t>
            </a:r>
            <a:endParaRPr lang="en-US" dirty="0"/>
          </a:p>
        </p:txBody>
      </p:sp>
    </p:spTree>
    <p:extLst>
      <p:ext uri="{BB962C8B-B14F-4D97-AF65-F5344CB8AC3E}">
        <p14:creationId xmlns:p14="http://schemas.microsoft.com/office/powerpoint/2010/main" val="237189992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8_PP Framework 2">
    <p:bg>
      <p:bgPr>
        <a:solidFill>
          <a:srgbClr val="F1F1F1"/>
        </a:solidFill>
        <a:effectLst/>
      </p:bgPr>
    </p:bg>
    <p:spTree>
      <p:nvGrpSpPr>
        <p:cNvPr id="1" name=""/>
        <p:cNvGrpSpPr/>
        <p:nvPr/>
      </p:nvGrpSpPr>
      <p:grpSpPr>
        <a:xfrm>
          <a:off x="0" y="0"/>
          <a:ext cx="0" cy="0"/>
          <a:chOff x="0" y="0"/>
          <a:chExt cx="0" cy="0"/>
        </a:xfrm>
      </p:grpSpPr>
      <p:pic>
        <p:nvPicPr>
          <p:cNvPr id="178" name="Picture 177" descr="A close up of a logo&#10;&#10;Description automatically generated">
            <a:extLst>
              <a:ext uri="{FF2B5EF4-FFF2-40B4-BE49-F238E27FC236}">
                <a16:creationId xmlns:a16="http://schemas.microsoft.com/office/drawing/2014/main" id="{3DAE25A6-8AB5-A84A-96E5-1C495D7A76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D6D8B9-FBDD-B145-A5A7-6DCCC904473D}"/>
              </a:ext>
            </a:extLst>
          </p:cNvPr>
          <p:cNvSpPr/>
          <p:nvPr userDrawn="1"/>
        </p:nvSpPr>
        <p:spPr>
          <a:xfrm>
            <a:off x="508532" y="1208317"/>
            <a:ext cx="11171208" cy="381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
        <p:nvSpPr>
          <p:cNvPr id="4" name="TextBox 3" descr="CONFIDENTIAL_TAG_0xFFEE">
            <a:extLst>
              <a:ext uri="{FF2B5EF4-FFF2-40B4-BE49-F238E27FC236}">
                <a16:creationId xmlns:a16="http://schemas.microsoft.com/office/drawing/2014/main" id="{4CAF28D1-1AF9-4B41-82D5-5842DBC94B1C}"/>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
        <p:nvSpPr>
          <p:cNvPr id="11" name="Rectangle 6" descr="Rectangle 6"/>
          <p:cNvSpPr>
            <a:spLocks noGrp="1" noChangeArrowheads="1"/>
          </p:cNvSpPr>
          <p:nvPr userDrawn="1">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74" name="Title 3">
            <a:extLst>
              <a:ext uri="{FF2B5EF4-FFF2-40B4-BE49-F238E27FC236}">
                <a16:creationId xmlns:a16="http://schemas.microsoft.com/office/drawing/2014/main" id="{A0226FBE-9C1C-7C45-8BB1-EE5AE1F00EB4}"/>
              </a:ext>
            </a:extLst>
          </p:cNvPr>
          <p:cNvSpPr txBox="1">
            <a:spLocks/>
          </p:cNvSpPr>
          <p:nvPr userDrawn="1"/>
        </p:nvSpPr>
        <p:spPr bwMode="auto">
          <a:xfrm>
            <a:off x="508532" y="508253"/>
            <a:ext cx="11164020"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70" rtl="0" eaLnBrk="1" latinLnBrk="0" hangingPunct="1">
              <a:lnSpc>
                <a:spcPct val="90000"/>
              </a:lnSpc>
              <a:spcBef>
                <a:spcPct val="0"/>
              </a:spcBef>
              <a:buNone/>
              <a:defRPr sz="2800" b="0" kern="1200" cap="none" spc="100" baseline="0">
                <a:solidFill>
                  <a:schemeClr val="tx1"/>
                </a:solidFill>
                <a:latin typeface="+mj-lt"/>
                <a:ea typeface="+mj-ea"/>
                <a:cs typeface="+mj-cs"/>
              </a:defRPr>
            </a:lvl1pPr>
          </a:lstStyle>
          <a:p>
            <a:r>
              <a:rPr lang="en-US" sz="2400" dirty="0"/>
              <a:t>SAFETY FIRST</a:t>
            </a:r>
            <a:br>
              <a:rPr lang="en-US" dirty="0"/>
            </a:br>
            <a:endParaRPr lang="en-US" dirty="0"/>
          </a:p>
        </p:txBody>
      </p:sp>
      <p:sp>
        <p:nvSpPr>
          <p:cNvPr id="153" name="TextBox 152">
            <a:extLst>
              <a:ext uri="{FF2B5EF4-FFF2-40B4-BE49-F238E27FC236}">
                <a16:creationId xmlns:a16="http://schemas.microsoft.com/office/drawing/2014/main" id="{73BF844E-FD66-2247-BE00-1438366EE865}"/>
              </a:ext>
            </a:extLst>
          </p:cNvPr>
          <p:cNvSpPr txBox="1"/>
          <p:nvPr userDrawn="1"/>
        </p:nvSpPr>
        <p:spPr bwMode="auto">
          <a:xfrm flipH="1">
            <a:off x="681840" y="2640850"/>
            <a:ext cx="2187767" cy="71769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Do not take this call, </a:t>
            </a:r>
            <a:br>
              <a:rPr lang="en-US" sz="1400" dirty="0">
                <a:latin typeface="ShellBook" pitchFamily="2" charset="0"/>
              </a:rPr>
            </a:br>
            <a:r>
              <a:rPr lang="en-US" sz="1400" dirty="0">
                <a:latin typeface="ShellBook" pitchFamily="2" charset="0"/>
              </a:rPr>
              <a:t>or any other call, </a:t>
            </a:r>
            <a:br>
              <a:rPr lang="en-US" sz="1400" dirty="0">
                <a:latin typeface="ShellBook" pitchFamily="2" charset="0"/>
              </a:rPr>
            </a:br>
            <a:r>
              <a:rPr lang="en-US" sz="1400" dirty="0">
                <a:latin typeface="ShellBook" pitchFamily="2" charset="0"/>
              </a:rPr>
              <a:t>while driving - </a:t>
            </a:r>
            <a:r>
              <a:rPr lang="en-US" sz="1400" dirty="0">
                <a:solidFill>
                  <a:schemeClr val="accent2"/>
                </a:solidFill>
                <a:latin typeface="+mj-lt"/>
              </a:rPr>
              <a:t>EVER</a:t>
            </a:r>
          </a:p>
        </p:txBody>
      </p:sp>
      <p:sp>
        <p:nvSpPr>
          <p:cNvPr id="156" name="TextBox 155">
            <a:extLst>
              <a:ext uri="{FF2B5EF4-FFF2-40B4-BE49-F238E27FC236}">
                <a16:creationId xmlns:a16="http://schemas.microsoft.com/office/drawing/2014/main" id="{E0694A54-57F5-8547-AC89-7E5BF3A17243}"/>
              </a:ext>
            </a:extLst>
          </p:cNvPr>
          <p:cNvSpPr txBox="1"/>
          <p:nvPr userDrawn="1"/>
        </p:nvSpPr>
        <p:spPr bwMode="auto">
          <a:xfrm flipH="1">
            <a:off x="5046016" y="4869008"/>
            <a:ext cx="2156770" cy="96327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Have the general emergency phone number in your </a:t>
            </a:r>
            <a:br>
              <a:rPr lang="en-US" sz="1400" dirty="0">
                <a:latin typeface="ShellBook" pitchFamily="2" charset="0"/>
              </a:rPr>
            </a:br>
            <a:r>
              <a:rPr lang="en-US" sz="1400" dirty="0">
                <a:latin typeface="ShellBook" pitchFamily="2" charset="0"/>
              </a:rPr>
              <a:t>mobile phone </a:t>
            </a:r>
          </a:p>
        </p:txBody>
      </p:sp>
      <p:sp>
        <p:nvSpPr>
          <p:cNvPr id="159" name="TextBox 158">
            <a:extLst>
              <a:ext uri="{FF2B5EF4-FFF2-40B4-BE49-F238E27FC236}">
                <a16:creationId xmlns:a16="http://schemas.microsoft.com/office/drawing/2014/main" id="{DA9D0615-E367-A54C-A289-6C57B5077AFD}"/>
              </a:ext>
            </a:extLst>
          </p:cNvPr>
          <p:cNvSpPr txBox="1"/>
          <p:nvPr userDrawn="1"/>
        </p:nvSpPr>
        <p:spPr bwMode="auto">
          <a:xfrm flipH="1">
            <a:off x="5046017" y="2674216"/>
            <a:ext cx="2156770" cy="47211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Know what the fire alarm sounds like</a:t>
            </a:r>
          </a:p>
        </p:txBody>
      </p:sp>
      <p:sp>
        <p:nvSpPr>
          <p:cNvPr id="162" name="TextBox 161">
            <a:extLst>
              <a:ext uri="{FF2B5EF4-FFF2-40B4-BE49-F238E27FC236}">
                <a16:creationId xmlns:a16="http://schemas.microsoft.com/office/drawing/2014/main" id="{FCE5FC6B-7960-7344-80CE-1416A8CF2E8A}"/>
              </a:ext>
            </a:extLst>
          </p:cNvPr>
          <p:cNvSpPr txBox="1"/>
          <p:nvPr userDrawn="1"/>
        </p:nvSpPr>
        <p:spPr bwMode="auto">
          <a:xfrm flipH="1">
            <a:off x="7202786" y="2674216"/>
            <a:ext cx="2176626" cy="47211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Make sure that you can hear the fire alarm</a:t>
            </a:r>
          </a:p>
        </p:txBody>
      </p:sp>
      <p:sp>
        <p:nvSpPr>
          <p:cNvPr id="165" name="TextBox 164">
            <a:extLst>
              <a:ext uri="{FF2B5EF4-FFF2-40B4-BE49-F238E27FC236}">
                <a16:creationId xmlns:a16="http://schemas.microsoft.com/office/drawing/2014/main" id="{04E18133-F9EF-4842-A57E-E67DC34D6B8F}"/>
              </a:ext>
            </a:extLst>
          </p:cNvPr>
          <p:cNvSpPr txBox="1"/>
          <p:nvPr userDrawn="1"/>
        </p:nvSpPr>
        <p:spPr bwMode="auto">
          <a:xfrm flipH="1">
            <a:off x="7202786" y="4869008"/>
            <a:ext cx="2170214" cy="71769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Know your local Shell’s emergency number </a:t>
            </a:r>
            <a:br>
              <a:rPr lang="en-US" sz="1400" dirty="0">
                <a:latin typeface="ShellBook" pitchFamily="2" charset="0"/>
              </a:rPr>
            </a:br>
            <a:r>
              <a:rPr lang="en-US" sz="1400" dirty="0">
                <a:latin typeface="ShellBook" pitchFamily="2" charset="0"/>
              </a:rPr>
              <a:t>+31 70 377 6666</a:t>
            </a:r>
          </a:p>
        </p:txBody>
      </p:sp>
      <p:sp>
        <p:nvSpPr>
          <p:cNvPr id="168" name="TextBox 167">
            <a:extLst>
              <a:ext uri="{FF2B5EF4-FFF2-40B4-BE49-F238E27FC236}">
                <a16:creationId xmlns:a16="http://schemas.microsoft.com/office/drawing/2014/main" id="{BDB548CD-47BE-1A40-8BE7-F0CE6A29CA5B}"/>
              </a:ext>
            </a:extLst>
          </p:cNvPr>
          <p:cNvSpPr txBox="1"/>
          <p:nvPr userDrawn="1"/>
        </p:nvSpPr>
        <p:spPr bwMode="auto">
          <a:xfrm flipH="1">
            <a:off x="9373000" y="2674216"/>
            <a:ext cx="2147017" cy="71769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Ensure that confidential discussions are </a:t>
            </a:r>
            <a:br>
              <a:rPr lang="en-US" sz="1400" dirty="0">
                <a:latin typeface="ShellBook" pitchFamily="2" charset="0"/>
              </a:rPr>
            </a:br>
            <a:r>
              <a:rPr lang="en-US" sz="1400" dirty="0">
                <a:latin typeface="ShellBook" pitchFamily="2" charset="0"/>
              </a:rPr>
              <a:t>not overheard</a:t>
            </a:r>
          </a:p>
        </p:txBody>
      </p:sp>
      <p:sp>
        <p:nvSpPr>
          <p:cNvPr id="171" name="TextBox 170">
            <a:extLst>
              <a:ext uri="{FF2B5EF4-FFF2-40B4-BE49-F238E27FC236}">
                <a16:creationId xmlns:a16="http://schemas.microsoft.com/office/drawing/2014/main" id="{9B03522C-9514-B843-BFE7-A772ABADDCB4}"/>
              </a:ext>
            </a:extLst>
          </p:cNvPr>
          <p:cNvSpPr txBox="1"/>
          <p:nvPr userDrawn="1"/>
        </p:nvSpPr>
        <p:spPr bwMode="auto">
          <a:xfrm flipH="1">
            <a:off x="2869608" y="2648438"/>
            <a:ext cx="2176410" cy="71769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Know the building name, floor number and </a:t>
            </a:r>
            <a:br>
              <a:rPr lang="en-US" sz="1400" dirty="0">
                <a:latin typeface="ShellBook" pitchFamily="2" charset="0"/>
              </a:rPr>
            </a:br>
            <a:r>
              <a:rPr lang="en-US" sz="1400" dirty="0">
                <a:latin typeface="ShellBook" pitchFamily="2" charset="0"/>
              </a:rPr>
              <a:t>room number</a:t>
            </a:r>
          </a:p>
        </p:txBody>
      </p:sp>
      <p:sp>
        <p:nvSpPr>
          <p:cNvPr id="172" name="TextBox 171">
            <a:extLst>
              <a:ext uri="{FF2B5EF4-FFF2-40B4-BE49-F238E27FC236}">
                <a16:creationId xmlns:a16="http://schemas.microsoft.com/office/drawing/2014/main" id="{CE5EC911-3598-A849-A4BE-D75EA2130F77}"/>
              </a:ext>
            </a:extLst>
          </p:cNvPr>
          <p:cNvSpPr txBox="1"/>
          <p:nvPr userDrawn="1"/>
        </p:nvSpPr>
        <p:spPr bwMode="auto">
          <a:xfrm flipH="1">
            <a:off x="681840" y="4869008"/>
            <a:ext cx="2205780" cy="96327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Know locations for fire alarms, extinguishers, </a:t>
            </a:r>
            <a:br>
              <a:rPr lang="en-US" sz="1400" dirty="0">
                <a:latin typeface="ShellBook" pitchFamily="2" charset="0"/>
              </a:rPr>
            </a:br>
            <a:r>
              <a:rPr lang="en-US" sz="1400" dirty="0">
                <a:latin typeface="ShellBook" pitchFamily="2" charset="0"/>
              </a:rPr>
              <a:t>emergency exits and muster points</a:t>
            </a:r>
          </a:p>
        </p:txBody>
      </p:sp>
      <p:sp>
        <p:nvSpPr>
          <p:cNvPr id="173" name="TextBox 172">
            <a:extLst>
              <a:ext uri="{FF2B5EF4-FFF2-40B4-BE49-F238E27FC236}">
                <a16:creationId xmlns:a16="http://schemas.microsoft.com/office/drawing/2014/main" id="{1D54FF93-4534-404F-8F86-D6C667B0B85B}"/>
              </a:ext>
            </a:extLst>
          </p:cNvPr>
          <p:cNvSpPr txBox="1"/>
          <p:nvPr userDrawn="1"/>
        </p:nvSpPr>
        <p:spPr bwMode="auto">
          <a:xfrm flipH="1">
            <a:off x="9373000" y="4869008"/>
            <a:ext cx="2176407" cy="71769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Know the location of </a:t>
            </a:r>
            <a:br>
              <a:rPr lang="en-US" sz="1400" dirty="0">
                <a:latin typeface="ShellBook" pitchFamily="2" charset="0"/>
              </a:rPr>
            </a:br>
            <a:r>
              <a:rPr lang="en-US" sz="1400" dirty="0">
                <a:latin typeface="ShellBook" pitchFamily="2" charset="0"/>
              </a:rPr>
              <a:t>the nearest AED </a:t>
            </a:r>
            <a:br>
              <a:rPr lang="en-US" sz="1400" dirty="0">
                <a:latin typeface="ShellBook" pitchFamily="2" charset="0"/>
              </a:rPr>
            </a:br>
            <a:r>
              <a:rPr lang="en-US" sz="1400" dirty="0">
                <a:latin typeface="ShellBook" pitchFamily="2" charset="0"/>
              </a:rPr>
              <a:t>portable defibrillator</a:t>
            </a:r>
          </a:p>
        </p:txBody>
      </p:sp>
      <p:sp>
        <p:nvSpPr>
          <p:cNvPr id="175" name="TextBox 174">
            <a:extLst>
              <a:ext uri="{FF2B5EF4-FFF2-40B4-BE49-F238E27FC236}">
                <a16:creationId xmlns:a16="http://schemas.microsoft.com/office/drawing/2014/main" id="{1656C5DC-475B-6E48-8661-13A17E814A11}"/>
              </a:ext>
            </a:extLst>
          </p:cNvPr>
          <p:cNvSpPr txBox="1"/>
          <p:nvPr userDrawn="1"/>
        </p:nvSpPr>
        <p:spPr bwMode="auto">
          <a:xfrm flipH="1">
            <a:off x="2898764" y="4869008"/>
            <a:ext cx="2137201" cy="71769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Does anyone need assistance in </a:t>
            </a:r>
            <a:br>
              <a:rPr lang="en-US" sz="1400" dirty="0">
                <a:latin typeface="ShellBook" pitchFamily="2" charset="0"/>
              </a:rPr>
            </a:br>
            <a:r>
              <a:rPr lang="en-US" sz="1400" dirty="0">
                <a:latin typeface="ShellBook" pitchFamily="2" charset="0"/>
              </a:rPr>
              <a:t>an evacuation? </a:t>
            </a:r>
          </a:p>
        </p:txBody>
      </p:sp>
      <p:cxnSp>
        <p:nvCxnSpPr>
          <p:cNvPr id="176" name="Straight Connector 175">
            <a:extLst>
              <a:ext uri="{FF2B5EF4-FFF2-40B4-BE49-F238E27FC236}">
                <a16:creationId xmlns:a16="http://schemas.microsoft.com/office/drawing/2014/main" id="{570E0095-B67E-164B-AC99-F84206E3FB6B}"/>
              </a:ext>
            </a:extLst>
          </p:cNvPr>
          <p:cNvCxnSpPr/>
          <p:nvPr userDrawn="1"/>
        </p:nvCxnSpPr>
        <p:spPr>
          <a:xfrm>
            <a:off x="681841" y="1717423"/>
            <a:ext cx="2546"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9947B4E-8EDB-CF45-9074-352F00A5ADEB}"/>
              </a:ext>
            </a:extLst>
          </p:cNvPr>
          <p:cNvCxnSpPr/>
          <p:nvPr userDrawn="1"/>
        </p:nvCxnSpPr>
        <p:spPr>
          <a:xfrm>
            <a:off x="11516613" y="1717423"/>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4A2133D-09FB-6B45-8438-51C93EA7FC76}"/>
              </a:ext>
            </a:extLst>
          </p:cNvPr>
          <p:cNvCxnSpPr/>
          <p:nvPr userDrawn="1"/>
        </p:nvCxnSpPr>
        <p:spPr>
          <a:xfrm>
            <a:off x="2869608" y="1717423"/>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9EE4D805-8FE2-474E-8CAD-9B8D28AA9FF0}"/>
              </a:ext>
            </a:extLst>
          </p:cNvPr>
          <p:cNvCxnSpPr/>
          <p:nvPr userDrawn="1"/>
        </p:nvCxnSpPr>
        <p:spPr>
          <a:xfrm>
            <a:off x="5046018" y="1717423"/>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F065A17-45CC-F149-A782-CB7DBEAF191B}"/>
              </a:ext>
            </a:extLst>
          </p:cNvPr>
          <p:cNvCxnSpPr/>
          <p:nvPr userDrawn="1"/>
        </p:nvCxnSpPr>
        <p:spPr>
          <a:xfrm>
            <a:off x="7202787" y="1717423"/>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2A58379-87A5-D240-8AD6-AE35A0D639FF}"/>
              </a:ext>
            </a:extLst>
          </p:cNvPr>
          <p:cNvCxnSpPr/>
          <p:nvPr userDrawn="1"/>
        </p:nvCxnSpPr>
        <p:spPr>
          <a:xfrm>
            <a:off x="9373001" y="1717423"/>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05A03E6-6B8A-F644-875A-6FCD4811FAC2}"/>
              </a:ext>
            </a:extLst>
          </p:cNvPr>
          <p:cNvCxnSpPr/>
          <p:nvPr userDrawn="1"/>
        </p:nvCxnSpPr>
        <p:spPr>
          <a:xfrm flipH="1">
            <a:off x="690338" y="3817545"/>
            <a:ext cx="10829679" cy="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482240A-CD6F-ED47-9F8B-BFBE3DC4DF9C}"/>
              </a:ext>
            </a:extLst>
          </p:cNvPr>
          <p:cNvCxnSpPr/>
          <p:nvPr userDrawn="1"/>
        </p:nvCxnSpPr>
        <p:spPr>
          <a:xfrm>
            <a:off x="681841" y="4016754"/>
            <a:ext cx="2546"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85BEA6C-74CE-A243-8D6D-EF4017B02582}"/>
              </a:ext>
            </a:extLst>
          </p:cNvPr>
          <p:cNvCxnSpPr/>
          <p:nvPr userDrawn="1"/>
        </p:nvCxnSpPr>
        <p:spPr>
          <a:xfrm>
            <a:off x="11516613" y="4016754"/>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66DF2DC-5C25-9D46-83EA-3F7EB631EE77}"/>
              </a:ext>
            </a:extLst>
          </p:cNvPr>
          <p:cNvCxnSpPr>
            <a:cxnSpLocks/>
          </p:cNvCxnSpPr>
          <p:nvPr userDrawn="1"/>
        </p:nvCxnSpPr>
        <p:spPr>
          <a:xfrm>
            <a:off x="2869608" y="4853061"/>
            <a:ext cx="0" cy="1143693"/>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7B98B94-AEEB-924C-A14A-64554D2A1D70}"/>
              </a:ext>
            </a:extLst>
          </p:cNvPr>
          <p:cNvCxnSpPr>
            <a:cxnSpLocks/>
          </p:cNvCxnSpPr>
          <p:nvPr userDrawn="1"/>
        </p:nvCxnSpPr>
        <p:spPr>
          <a:xfrm>
            <a:off x="5046018" y="4016754"/>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BBC264EC-E716-764F-B12C-748DBD15B037}"/>
              </a:ext>
            </a:extLst>
          </p:cNvPr>
          <p:cNvCxnSpPr>
            <a:cxnSpLocks/>
          </p:cNvCxnSpPr>
          <p:nvPr userDrawn="1"/>
        </p:nvCxnSpPr>
        <p:spPr>
          <a:xfrm>
            <a:off x="7202786" y="4853061"/>
            <a:ext cx="1" cy="1143693"/>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6973150-2C28-B34F-B158-BB41022A8734}"/>
              </a:ext>
            </a:extLst>
          </p:cNvPr>
          <p:cNvCxnSpPr>
            <a:cxnSpLocks/>
          </p:cNvCxnSpPr>
          <p:nvPr userDrawn="1"/>
        </p:nvCxnSpPr>
        <p:spPr>
          <a:xfrm>
            <a:off x="9373001" y="4016754"/>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C0A54D3-2078-1D4D-B9F7-53F8EF8B0687}"/>
              </a:ext>
            </a:extLst>
          </p:cNvPr>
          <p:cNvCxnSpPr/>
          <p:nvPr userDrawn="1"/>
        </p:nvCxnSpPr>
        <p:spPr>
          <a:xfrm flipH="1">
            <a:off x="690338" y="6043421"/>
            <a:ext cx="10829679" cy="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sp>
        <p:nvSpPr>
          <p:cNvPr id="192" name="Oval 191">
            <a:extLst>
              <a:ext uri="{FF2B5EF4-FFF2-40B4-BE49-F238E27FC236}">
                <a16:creationId xmlns:a16="http://schemas.microsoft.com/office/drawing/2014/main" id="{DD63CB0B-F6DE-2C4C-A577-9DF1397154EC}"/>
              </a:ext>
            </a:extLst>
          </p:cNvPr>
          <p:cNvSpPr/>
          <p:nvPr userDrawn="1"/>
        </p:nvSpPr>
        <p:spPr>
          <a:xfrm>
            <a:off x="3555628" y="1703356"/>
            <a:ext cx="824013" cy="824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93" name="Group 192">
            <a:extLst>
              <a:ext uri="{FF2B5EF4-FFF2-40B4-BE49-F238E27FC236}">
                <a16:creationId xmlns:a16="http://schemas.microsoft.com/office/drawing/2014/main" id="{B95FC6FA-D35F-CB44-9F23-44FB2ACA5127}"/>
              </a:ext>
            </a:extLst>
          </p:cNvPr>
          <p:cNvGrpSpPr/>
          <p:nvPr userDrawn="1"/>
        </p:nvGrpSpPr>
        <p:grpSpPr>
          <a:xfrm>
            <a:off x="3609653" y="1758175"/>
            <a:ext cx="715963" cy="714374"/>
            <a:chOff x="3186113" y="1895476"/>
            <a:chExt cx="715963" cy="714374"/>
          </a:xfrm>
        </p:grpSpPr>
        <p:sp>
          <p:nvSpPr>
            <p:cNvPr id="194" name="AutoShape 12">
              <a:extLst>
                <a:ext uri="{FF2B5EF4-FFF2-40B4-BE49-F238E27FC236}">
                  <a16:creationId xmlns:a16="http://schemas.microsoft.com/office/drawing/2014/main" id="{776E89D3-0BA7-8F42-98BF-B85666AC56A0}"/>
                </a:ext>
              </a:extLst>
            </p:cNvPr>
            <p:cNvSpPr>
              <a:spLocks noChangeAspect="1" noChangeArrowheads="1" noTextEdit="1"/>
            </p:cNvSpPr>
            <p:nvPr/>
          </p:nvSpPr>
          <p:spPr bwMode="auto">
            <a:xfrm>
              <a:off x="3186113" y="1897063"/>
              <a:ext cx="711200" cy="709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195" name="Freeform 14">
              <a:extLst>
                <a:ext uri="{FF2B5EF4-FFF2-40B4-BE49-F238E27FC236}">
                  <a16:creationId xmlns:a16="http://schemas.microsoft.com/office/drawing/2014/main" id="{8D804EDE-9C64-9049-AC12-CC795A4890FA}"/>
                </a:ext>
              </a:extLst>
            </p:cNvPr>
            <p:cNvSpPr>
              <a:spLocks/>
            </p:cNvSpPr>
            <p:nvPr/>
          </p:nvSpPr>
          <p:spPr bwMode="auto">
            <a:xfrm>
              <a:off x="3186113" y="1895476"/>
              <a:ext cx="715963" cy="714374"/>
            </a:xfrm>
            <a:custGeom>
              <a:avLst/>
              <a:gdLst>
                <a:gd name="T0" fmla="*/ 2319 w 2319"/>
                <a:gd name="T1" fmla="*/ 1159 h 2319"/>
                <a:gd name="T2" fmla="*/ 2319 w 2319"/>
                <a:gd name="T3" fmla="*/ 1159 h 2319"/>
                <a:gd name="T4" fmla="*/ 1159 w 2319"/>
                <a:gd name="T5" fmla="*/ 2319 h 2319"/>
                <a:gd name="T6" fmla="*/ 0 w 2319"/>
                <a:gd name="T7" fmla="*/ 1159 h 2319"/>
                <a:gd name="T8" fmla="*/ 1159 w 2319"/>
                <a:gd name="T9" fmla="*/ 0 h 2319"/>
                <a:gd name="T10" fmla="*/ 2319 w 2319"/>
                <a:gd name="T11" fmla="*/ 1159 h 2319"/>
              </a:gdLst>
              <a:ahLst/>
              <a:cxnLst>
                <a:cxn ang="0">
                  <a:pos x="T0" y="T1"/>
                </a:cxn>
                <a:cxn ang="0">
                  <a:pos x="T2" y="T3"/>
                </a:cxn>
                <a:cxn ang="0">
                  <a:pos x="T4" y="T5"/>
                </a:cxn>
                <a:cxn ang="0">
                  <a:pos x="T6" y="T7"/>
                </a:cxn>
                <a:cxn ang="0">
                  <a:pos x="T8" y="T9"/>
                </a:cxn>
                <a:cxn ang="0">
                  <a:pos x="T10" y="T11"/>
                </a:cxn>
              </a:cxnLst>
              <a:rect l="0" t="0" r="r" b="b"/>
              <a:pathLst>
                <a:path w="2319" h="2319">
                  <a:moveTo>
                    <a:pt x="2319" y="1159"/>
                  </a:moveTo>
                  <a:lnTo>
                    <a:pt x="2319" y="1159"/>
                  </a:lnTo>
                  <a:cubicBezTo>
                    <a:pt x="2319" y="1799"/>
                    <a:pt x="1800" y="2319"/>
                    <a:pt x="1159" y="2319"/>
                  </a:cubicBezTo>
                  <a:cubicBezTo>
                    <a:pt x="519" y="2319"/>
                    <a:pt x="0" y="1799"/>
                    <a:pt x="0" y="1159"/>
                  </a:cubicBezTo>
                  <a:cubicBezTo>
                    <a:pt x="0" y="518"/>
                    <a:pt x="519" y="0"/>
                    <a:pt x="1159" y="0"/>
                  </a:cubicBezTo>
                  <a:cubicBezTo>
                    <a:pt x="1800" y="0"/>
                    <a:pt x="2319" y="518"/>
                    <a:pt x="2319" y="115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196" name="Freeform 15">
              <a:extLst>
                <a:ext uri="{FF2B5EF4-FFF2-40B4-BE49-F238E27FC236}">
                  <a16:creationId xmlns:a16="http://schemas.microsoft.com/office/drawing/2014/main" id="{33418424-2FE4-D740-9322-FD668D49D96D}"/>
                </a:ext>
              </a:extLst>
            </p:cNvPr>
            <p:cNvSpPr>
              <a:spLocks/>
            </p:cNvSpPr>
            <p:nvPr/>
          </p:nvSpPr>
          <p:spPr bwMode="auto">
            <a:xfrm>
              <a:off x="3381376" y="2047875"/>
              <a:ext cx="203200" cy="411162"/>
            </a:xfrm>
            <a:custGeom>
              <a:avLst/>
              <a:gdLst>
                <a:gd name="T0" fmla="*/ 659 w 659"/>
                <a:gd name="T1" fmla="*/ 1337 h 1337"/>
                <a:gd name="T2" fmla="*/ 659 w 659"/>
                <a:gd name="T3" fmla="*/ 1337 h 1337"/>
                <a:gd name="T4" fmla="*/ 0 w 659"/>
                <a:gd name="T5" fmla="*/ 1337 h 1337"/>
                <a:gd name="T6" fmla="*/ 0 w 659"/>
                <a:gd name="T7" fmla="*/ 0 h 1337"/>
                <a:gd name="T8" fmla="*/ 659 w 659"/>
                <a:gd name="T9" fmla="*/ 0 h 1337"/>
                <a:gd name="T10" fmla="*/ 659 w 659"/>
                <a:gd name="T11" fmla="*/ 1337 h 1337"/>
              </a:gdLst>
              <a:ahLst/>
              <a:cxnLst>
                <a:cxn ang="0">
                  <a:pos x="T0" y="T1"/>
                </a:cxn>
                <a:cxn ang="0">
                  <a:pos x="T2" y="T3"/>
                </a:cxn>
                <a:cxn ang="0">
                  <a:pos x="T4" y="T5"/>
                </a:cxn>
                <a:cxn ang="0">
                  <a:pos x="T6" y="T7"/>
                </a:cxn>
                <a:cxn ang="0">
                  <a:pos x="T8" y="T9"/>
                </a:cxn>
                <a:cxn ang="0">
                  <a:pos x="T10" y="T11"/>
                </a:cxn>
              </a:cxnLst>
              <a:rect l="0" t="0" r="r" b="b"/>
              <a:pathLst>
                <a:path w="659" h="1337">
                  <a:moveTo>
                    <a:pt x="659" y="1337"/>
                  </a:moveTo>
                  <a:lnTo>
                    <a:pt x="659" y="1337"/>
                  </a:lnTo>
                  <a:lnTo>
                    <a:pt x="0" y="1337"/>
                  </a:lnTo>
                  <a:lnTo>
                    <a:pt x="0" y="0"/>
                  </a:lnTo>
                  <a:lnTo>
                    <a:pt x="659" y="0"/>
                  </a:lnTo>
                  <a:lnTo>
                    <a:pt x="659" y="133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197" name="Freeform 16">
              <a:extLst>
                <a:ext uri="{FF2B5EF4-FFF2-40B4-BE49-F238E27FC236}">
                  <a16:creationId xmlns:a16="http://schemas.microsoft.com/office/drawing/2014/main" id="{BBFFA533-F327-0142-8EA0-7470551AF61E}"/>
                </a:ext>
              </a:extLst>
            </p:cNvPr>
            <p:cNvSpPr>
              <a:spLocks/>
            </p:cNvSpPr>
            <p:nvPr/>
          </p:nvSpPr>
          <p:spPr bwMode="auto">
            <a:xfrm>
              <a:off x="3425826" y="2090738"/>
              <a:ext cx="115888" cy="119062"/>
            </a:xfrm>
            <a:custGeom>
              <a:avLst/>
              <a:gdLst>
                <a:gd name="T0" fmla="*/ 375 w 375"/>
                <a:gd name="T1" fmla="*/ 385 h 385"/>
                <a:gd name="T2" fmla="*/ 375 w 375"/>
                <a:gd name="T3" fmla="*/ 385 h 385"/>
                <a:gd name="T4" fmla="*/ 0 w 375"/>
                <a:gd name="T5" fmla="*/ 385 h 385"/>
                <a:gd name="T6" fmla="*/ 0 w 375"/>
                <a:gd name="T7" fmla="*/ 0 h 385"/>
                <a:gd name="T8" fmla="*/ 375 w 375"/>
                <a:gd name="T9" fmla="*/ 0 h 385"/>
                <a:gd name="T10" fmla="*/ 375 w 375"/>
                <a:gd name="T11" fmla="*/ 385 h 385"/>
              </a:gdLst>
              <a:ahLst/>
              <a:cxnLst>
                <a:cxn ang="0">
                  <a:pos x="T0" y="T1"/>
                </a:cxn>
                <a:cxn ang="0">
                  <a:pos x="T2" y="T3"/>
                </a:cxn>
                <a:cxn ang="0">
                  <a:pos x="T4" y="T5"/>
                </a:cxn>
                <a:cxn ang="0">
                  <a:pos x="T6" y="T7"/>
                </a:cxn>
                <a:cxn ang="0">
                  <a:pos x="T8" y="T9"/>
                </a:cxn>
                <a:cxn ang="0">
                  <a:pos x="T10" y="T11"/>
                </a:cxn>
              </a:cxnLst>
              <a:rect l="0" t="0" r="r" b="b"/>
              <a:pathLst>
                <a:path w="375" h="385">
                  <a:moveTo>
                    <a:pt x="375" y="385"/>
                  </a:moveTo>
                  <a:lnTo>
                    <a:pt x="375" y="385"/>
                  </a:lnTo>
                  <a:lnTo>
                    <a:pt x="0" y="385"/>
                  </a:lnTo>
                  <a:lnTo>
                    <a:pt x="0" y="0"/>
                  </a:lnTo>
                  <a:lnTo>
                    <a:pt x="375" y="0"/>
                  </a:lnTo>
                  <a:lnTo>
                    <a:pt x="375" y="3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198" name="Freeform 17">
              <a:extLst>
                <a:ext uri="{FF2B5EF4-FFF2-40B4-BE49-F238E27FC236}">
                  <a16:creationId xmlns:a16="http://schemas.microsoft.com/office/drawing/2014/main" id="{510B0003-21CC-8349-BEAB-86004CA047EC}"/>
                </a:ext>
              </a:extLst>
            </p:cNvPr>
            <p:cNvSpPr>
              <a:spLocks/>
            </p:cNvSpPr>
            <p:nvPr/>
          </p:nvSpPr>
          <p:spPr bwMode="auto">
            <a:xfrm>
              <a:off x="3524251" y="2233613"/>
              <a:ext cx="39688" cy="39687"/>
            </a:xfrm>
            <a:custGeom>
              <a:avLst/>
              <a:gdLst>
                <a:gd name="T0" fmla="*/ 0 w 131"/>
                <a:gd name="T1" fmla="*/ 65 h 130"/>
                <a:gd name="T2" fmla="*/ 0 w 131"/>
                <a:gd name="T3" fmla="*/ 65 h 130"/>
                <a:gd name="T4" fmla="*/ 66 w 131"/>
                <a:gd name="T5" fmla="*/ 0 h 130"/>
                <a:gd name="T6" fmla="*/ 131 w 131"/>
                <a:gd name="T7" fmla="*/ 65 h 130"/>
                <a:gd name="T8" fmla="*/ 66 w 131"/>
                <a:gd name="T9" fmla="*/ 130 h 130"/>
                <a:gd name="T10" fmla="*/ 0 w 131"/>
                <a:gd name="T11" fmla="*/ 65 h 130"/>
              </a:gdLst>
              <a:ahLst/>
              <a:cxnLst>
                <a:cxn ang="0">
                  <a:pos x="T0" y="T1"/>
                </a:cxn>
                <a:cxn ang="0">
                  <a:pos x="T2" y="T3"/>
                </a:cxn>
                <a:cxn ang="0">
                  <a:pos x="T4" y="T5"/>
                </a:cxn>
                <a:cxn ang="0">
                  <a:pos x="T6" y="T7"/>
                </a:cxn>
                <a:cxn ang="0">
                  <a:pos x="T8" y="T9"/>
                </a:cxn>
                <a:cxn ang="0">
                  <a:pos x="T10" y="T11"/>
                </a:cxn>
              </a:cxnLst>
              <a:rect l="0" t="0" r="r" b="b"/>
              <a:pathLst>
                <a:path w="131" h="130">
                  <a:moveTo>
                    <a:pt x="0" y="65"/>
                  </a:moveTo>
                  <a:lnTo>
                    <a:pt x="0" y="65"/>
                  </a:lnTo>
                  <a:cubicBezTo>
                    <a:pt x="0" y="29"/>
                    <a:pt x="30" y="0"/>
                    <a:pt x="66" y="0"/>
                  </a:cubicBezTo>
                  <a:cubicBezTo>
                    <a:pt x="102" y="0"/>
                    <a:pt x="131" y="29"/>
                    <a:pt x="131" y="65"/>
                  </a:cubicBezTo>
                  <a:cubicBezTo>
                    <a:pt x="131" y="101"/>
                    <a:pt x="102" y="130"/>
                    <a:pt x="66" y="130"/>
                  </a:cubicBezTo>
                  <a:cubicBezTo>
                    <a:pt x="30" y="130"/>
                    <a:pt x="0" y="101"/>
                    <a:pt x="0" y="6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199" name="Freeform 18">
              <a:extLst>
                <a:ext uri="{FF2B5EF4-FFF2-40B4-BE49-F238E27FC236}">
                  <a16:creationId xmlns:a16="http://schemas.microsoft.com/office/drawing/2014/main" id="{3FE04864-6CC2-F440-B61F-BB1ECE7D533D}"/>
                </a:ext>
              </a:extLst>
            </p:cNvPr>
            <p:cNvSpPr>
              <a:spLocks noEditPoints="1"/>
            </p:cNvSpPr>
            <p:nvPr/>
          </p:nvSpPr>
          <p:spPr bwMode="auto">
            <a:xfrm>
              <a:off x="3457576" y="2111375"/>
              <a:ext cx="52388" cy="77787"/>
            </a:xfrm>
            <a:custGeom>
              <a:avLst/>
              <a:gdLst>
                <a:gd name="T0" fmla="*/ 85 w 171"/>
                <a:gd name="T1" fmla="*/ 178 h 252"/>
                <a:gd name="T2" fmla="*/ 85 w 171"/>
                <a:gd name="T3" fmla="*/ 178 h 252"/>
                <a:gd name="T4" fmla="*/ 111 w 171"/>
                <a:gd name="T5" fmla="*/ 189 h 252"/>
                <a:gd name="T6" fmla="*/ 122 w 171"/>
                <a:gd name="T7" fmla="*/ 215 h 252"/>
                <a:gd name="T8" fmla="*/ 111 w 171"/>
                <a:gd name="T9" fmla="*/ 241 h 252"/>
                <a:gd name="T10" fmla="*/ 85 w 171"/>
                <a:gd name="T11" fmla="*/ 252 h 252"/>
                <a:gd name="T12" fmla="*/ 58 w 171"/>
                <a:gd name="T13" fmla="*/ 241 h 252"/>
                <a:gd name="T14" fmla="*/ 48 w 171"/>
                <a:gd name="T15" fmla="*/ 215 h 252"/>
                <a:gd name="T16" fmla="*/ 58 w 171"/>
                <a:gd name="T17" fmla="*/ 189 h 252"/>
                <a:gd name="T18" fmla="*/ 85 w 171"/>
                <a:gd name="T19" fmla="*/ 178 h 252"/>
                <a:gd name="T20" fmla="*/ 60 w 171"/>
                <a:gd name="T21" fmla="*/ 166 h 252"/>
                <a:gd name="T22" fmla="*/ 60 w 171"/>
                <a:gd name="T23" fmla="*/ 166 h 252"/>
                <a:gd name="T24" fmla="*/ 60 w 171"/>
                <a:gd name="T25" fmla="*/ 104 h 252"/>
                <a:gd name="T26" fmla="*/ 70 w 171"/>
                <a:gd name="T27" fmla="*/ 105 h 252"/>
                <a:gd name="T28" fmla="*/ 97 w 171"/>
                <a:gd name="T29" fmla="*/ 97 h 252"/>
                <a:gd name="T30" fmla="*/ 110 w 171"/>
                <a:gd name="T31" fmla="*/ 74 h 252"/>
                <a:gd name="T32" fmla="*/ 103 w 171"/>
                <a:gd name="T33" fmla="*/ 57 h 252"/>
                <a:gd name="T34" fmla="*/ 86 w 171"/>
                <a:gd name="T35" fmla="*/ 50 h 252"/>
                <a:gd name="T36" fmla="*/ 70 w 171"/>
                <a:gd name="T37" fmla="*/ 57 h 252"/>
                <a:gd name="T38" fmla="*/ 64 w 171"/>
                <a:gd name="T39" fmla="*/ 75 h 252"/>
                <a:gd name="T40" fmla="*/ 0 w 171"/>
                <a:gd name="T41" fmla="*/ 75 h 252"/>
                <a:gd name="T42" fmla="*/ 27 w 171"/>
                <a:gd name="T43" fmla="*/ 19 h 252"/>
                <a:gd name="T44" fmla="*/ 87 w 171"/>
                <a:gd name="T45" fmla="*/ 0 h 252"/>
                <a:gd name="T46" fmla="*/ 143 w 171"/>
                <a:gd name="T47" fmla="*/ 19 h 252"/>
                <a:gd name="T48" fmla="*/ 171 w 171"/>
                <a:gd name="T49" fmla="*/ 74 h 252"/>
                <a:gd name="T50" fmla="*/ 153 w 171"/>
                <a:gd name="T51" fmla="*/ 118 h 252"/>
                <a:gd name="T52" fmla="*/ 110 w 171"/>
                <a:gd name="T53" fmla="*/ 143 h 252"/>
                <a:gd name="T54" fmla="*/ 110 w 171"/>
                <a:gd name="T55" fmla="*/ 166 h 252"/>
                <a:gd name="T56" fmla="*/ 60 w 171"/>
                <a:gd name="T57" fmla="*/ 16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252">
                  <a:moveTo>
                    <a:pt x="85" y="178"/>
                  </a:moveTo>
                  <a:lnTo>
                    <a:pt x="85" y="178"/>
                  </a:lnTo>
                  <a:cubicBezTo>
                    <a:pt x="95" y="178"/>
                    <a:pt x="104" y="181"/>
                    <a:pt x="111" y="189"/>
                  </a:cubicBezTo>
                  <a:cubicBezTo>
                    <a:pt x="119" y="196"/>
                    <a:pt x="122" y="205"/>
                    <a:pt x="122" y="215"/>
                  </a:cubicBezTo>
                  <a:cubicBezTo>
                    <a:pt x="122" y="225"/>
                    <a:pt x="119" y="234"/>
                    <a:pt x="111" y="241"/>
                  </a:cubicBezTo>
                  <a:cubicBezTo>
                    <a:pt x="104" y="249"/>
                    <a:pt x="95" y="252"/>
                    <a:pt x="85" y="252"/>
                  </a:cubicBezTo>
                  <a:cubicBezTo>
                    <a:pt x="74" y="252"/>
                    <a:pt x="66" y="249"/>
                    <a:pt x="58" y="241"/>
                  </a:cubicBezTo>
                  <a:cubicBezTo>
                    <a:pt x="51" y="234"/>
                    <a:pt x="48" y="225"/>
                    <a:pt x="48" y="215"/>
                  </a:cubicBezTo>
                  <a:cubicBezTo>
                    <a:pt x="48" y="205"/>
                    <a:pt x="51" y="196"/>
                    <a:pt x="58" y="189"/>
                  </a:cubicBezTo>
                  <a:cubicBezTo>
                    <a:pt x="66" y="181"/>
                    <a:pt x="74" y="178"/>
                    <a:pt x="85" y="178"/>
                  </a:cubicBezTo>
                  <a:close/>
                  <a:moveTo>
                    <a:pt x="60" y="166"/>
                  </a:moveTo>
                  <a:lnTo>
                    <a:pt x="60" y="166"/>
                  </a:lnTo>
                  <a:lnTo>
                    <a:pt x="60" y="104"/>
                  </a:lnTo>
                  <a:cubicBezTo>
                    <a:pt x="60" y="105"/>
                    <a:pt x="66" y="105"/>
                    <a:pt x="70" y="105"/>
                  </a:cubicBezTo>
                  <a:cubicBezTo>
                    <a:pt x="81" y="105"/>
                    <a:pt x="89" y="103"/>
                    <a:pt x="97" y="97"/>
                  </a:cubicBezTo>
                  <a:cubicBezTo>
                    <a:pt x="106" y="91"/>
                    <a:pt x="110" y="84"/>
                    <a:pt x="110" y="74"/>
                  </a:cubicBezTo>
                  <a:cubicBezTo>
                    <a:pt x="110" y="67"/>
                    <a:pt x="107" y="61"/>
                    <a:pt x="103" y="57"/>
                  </a:cubicBezTo>
                  <a:cubicBezTo>
                    <a:pt x="98" y="52"/>
                    <a:pt x="93" y="50"/>
                    <a:pt x="86" y="50"/>
                  </a:cubicBezTo>
                  <a:cubicBezTo>
                    <a:pt x="79" y="50"/>
                    <a:pt x="73" y="52"/>
                    <a:pt x="70" y="57"/>
                  </a:cubicBezTo>
                  <a:cubicBezTo>
                    <a:pt x="66" y="62"/>
                    <a:pt x="64" y="65"/>
                    <a:pt x="64" y="75"/>
                  </a:cubicBezTo>
                  <a:lnTo>
                    <a:pt x="0" y="75"/>
                  </a:lnTo>
                  <a:cubicBezTo>
                    <a:pt x="0" y="55"/>
                    <a:pt x="9" y="33"/>
                    <a:pt x="27" y="19"/>
                  </a:cubicBezTo>
                  <a:cubicBezTo>
                    <a:pt x="44" y="6"/>
                    <a:pt x="64" y="0"/>
                    <a:pt x="87" y="0"/>
                  </a:cubicBezTo>
                  <a:cubicBezTo>
                    <a:pt x="109" y="0"/>
                    <a:pt x="128" y="6"/>
                    <a:pt x="143" y="19"/>
                  </a:cubicBezTo>
                  <a:cubicBezTo>
                    <a:pt x="161" y="35"/>
                    <a:pt x="171" y="53"/>
                    <a:pt x="171" y="74"/>
                  </a:cubicBezTo>
                  <a:cubicBezTo>
                    <a:pt x="171" y="91"/>
                    <a:pt x="164" y="106"/>
                    <a:pt x="153" y="118"/>
                  </a:cubicBezTo>
                  <a:cubicBezTo>
                    <a:pt x="143" y="129"/>
                    <a:pt x="130" y="137"/>
                    <a:pt x="110" y="143"/>
                  </a:cubicBezTo>
                  <a:lnTo>
                    <a:pt x="110" y="166"/>
                  </a:lnTo>
                  <a:lnTo>
                    <a:pt x="60" y="16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grpSp>
      <p:sp>
        <p:nvSpPr>
          <p:cNvPr id="200" name="Oval 199">
            <a:extLst>
              <a:ext uri="{FF2B5EF4-FFF2-40B4-BE49-F238E27FC236}">
                <a16:creationId xmlns:a16="http://schemas.microsoft.com/office/drawing/2014/main" id="{C2B0F10E-D993-3A48-B7DB-9F599C879DD5}"/>
              </a:ext>
            </a:extLst>
          </p:cNvPr>
          <p:cNvSpPr/>
          <p:nvPr userDrawn="1"/>
        </p:nvSpPr>
        <p:spPr>
          <a:xfrm>
            <a:off x="7951953" y="1696581"/>
            <a:ext cx="824013" cy="824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201" name="Group 200">
            <a:extLst>
              <a:ext uri="{FF2B5EF4-FFF2-40B4-BE49-F238E27FC236}">
                <a16:creationId xmlns:a16="http://schemas.microsoft.com/office/drawing/2014/main" id="{20863976-7C3D-AB40-838A-EA38B211A3E5}"/>
              </a:ext>
            </a:extLst>
          </p:cNvPr>
          <p:cNvGrpSpPr/>
          <p:nvPr userDrawn="1"/>
        </p:nvGrpSpPr>
        <p:grpSpPr>
          <a:xfrm>
            <a:off x="8013915" y="1758543"/>
            <a:ext cx="700088" cy="700088"/>
            <a:chOff x="7231068" y="1866902"/>
            <a:chExt cx="700088" cy="700088"/>
          </a:xfrm>
        </p:grpSpPr>
        <p:sp>
          <p:nvSpPr>
            <p:cNvPr id="202" name="Freeform 5">
              <a:extLst>
                <a:ext uri="{FF2B5EF4-FFF2-40B4-BE49-F238E27FC236}">
                  <a16:creationId xmlns:a16="http://schemas.microsoft.com/office/drawing/2014/main" id="{0164F1AB-61B2-5247-9A45-1CEF3B0A406F}"/>
                </a:ext>
              </a:extLst>
            </p:cNvPr>
            <p:cNvSpPr>
              <a:spLocks/>
            </p:cNvSpPr>
            <p:nvPr/>
          </p:nvSpPr>
          <p:spPr bwMode="auto">
            <a:xfrm>
              <a:off x="7231068" y="1866902"/>
              <a:ext cx="700088" cy="700088"/>
            </a:xfrm>
            <a:custGeom>
              <a:avLst/>
              <a:gdLst>
                <a:gd name="T0" fmla="*/ 2319 w 2319"/>
                <a:gd name="T1" fmla="*/ 1159 h 2319"/>
                <a:gd name="T2" fmla="*/ 2319 w 2319"/>
                <a:gd name="T3" fmla="*/ 1159 h 2319"/>
                <a:gd name="T4" fmla="*/ 1159 w 2319"/>
                <a:gd name="T5" fmla="*/ 2319 h 2319"/>
                <a:gd name="T6" fmla="*/ 0 w 2319"/>
                <a:gd name="T7" fmla="*/ 1159 h 2319"/>
                <a:gd name="T8" fmla="*/ 1159 w 2319"/>
                <a:gd name="T9" fmla="*/ 0 h 2319"/>
                <a:gd name="T10" fmla="*/ 2319 w 2319"/>
                <a:gd name="T11" fmla="*/ 1159 h 2319"/>
              </a:gdLst>
              <a:ahLst/>
              <a:cxnLst>
                <a:cxn ang="0">
                  <a:pos x="T0" y="T1"/>
                </a:cxn>
                <a:cxn ang="0">
                  <a:pos x="T2" y="T3"/>
                </a:cxn>
                <a:cxn ang="0">
                  <a:pos x="T4" y="T5"/>
                </a:cxn>
                <a:cxn ang="0">
                  <a:pos x="T6" y="T7"/>
                </a:cxn>
                <a:cxn ang="0">
                  <a:pos x="T8" y="T9"/>
                </a:cxn>
                <a:cxn ang="0">
                  <a:pos x="T10" y="T11"/>
                </a:cxn>
              </a:cxnLst>
              <a:rect l="0" t="0" r="r" b="b"/>
              <a:pathLst>
                <a:path w="2319" h="2319">
                  <a:moveTo>
                    <a:pt x="2319" y="1159"/>
                  </a:moveTo>
                  <a:lnTo>
                    <a:pt x="2319" y="1159"/>
                  </a:lnTo>
                  <a:cubicBezTo>
                    <a:pt x="2319" y="1799"/>
                    <a:pt x="1800" y="2319"/>
                    <a:pt x="1159" y="2319"/>
                  </a:cubicBezTo>
                  <a:cubicBezTo>
                    <a:pt x="519" y="2319"/>
                    <a:pt x="0" y="1799"/>
                    <a:pt x="0" y="1159"/>
                  </a:cubicBezTo>
                  <a:cubicBezTo>
                    <a:pt x="0" y="518"/>
                    <a:pt x="519" y="0"/>
                    <a:pt x="1159" y="0"/>
                  </a:cubicBezTo>
                  <a:cubicBezTo>
                    <a:pt x="1800" y="0"/>
                    <a:pt x="2319" y="518"/>
                    <a:pt x="2319" y="115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1"/>
                </a:solidFill>
                <a:latin typeface="ShellMedium" pitchFamily="2" charset="0"/>
              </a:endParaRPr>
            </a:p>
          </p:txBody>
        </p:sp>
        <p:sp>
          <p:nvSpPr>
            <p:cNvPr id="203" name="Freeform 6">
              <a:extLst>
                <a:ext uri="{FF2B5EF4-FFF2-40B4-BE49-F238E27FC236}">
                  <a16:creationId xmlns:a16="http://schemas.microsoft.com/office/drawing/2014/main" id="{D6F337AD-5160-AD42-99CC-66FF60F7067C}"/>
                </a:ext>
              </a:extLst>
            </p:cNvPr>
            <p:cNvSpPr>
              <a:spLocks/>
            </p:cNvSpPr>
            <p:nvPr/>
          </p:nvSpPr>
          <p:spPr bwMode="auto">
            <a:xfrm>
              <a:off x="7407281" y="2198690"/>
              <a:ext cx="76200" cy="157163"/>
            </a:xfrm>
            <a:custGeom>
              <a:avLst/>
              <a:gdLst>
                <a:gd name="T0" fmla="*/ 248 w 252"/>
                <a:gd name="T1" fmla="*/ 431 h 519"/>
                <a:gd name="T2" fmla="*/ 248 w 252"/>
                <a:gd name="T3" fmla="*/ 431 h 519"/>
                <a:gd name="T4" fmla="*/ 182 w 252"/>
                <a:gd name="T5" fmla="*/ 510 h 519"/>
                <a:gd name="T6" fmla="*/ 114 w 252"/>
                <a:gd name="T7" fmla="*/ 516 h 519"/>
                <a:gd name="T8" fmla="*/ 35 w 252"/>
                <a:gd name="T9" fmla="*/ 449 h 519"/>
                <a:gd name="T10" fmla="*/ 4 w 252"/>
                <a:gd name="T11" fmla="*/ 89 h 519"/>
                <a:gd name="T12" fmla="*/ 71 w 252"/>
                <a:gd name="T13" fmla="*/ 10 h 519"/>
                <a:gd name="T14" fmla="*/ 138 w 252"/>
                <a:gd name="T15" fmla="*/ 4 h 519"/>
                <a:gd name="T16" fmla="*/ 217 w 252"/>
                <a:gd name="T17" fmla="*/ 71 h 519"/>
                <a:gd name="T18" fmla="*/ 248 w 252"/>
                <a:gd name="T19" fmla="*/ 43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519">
                  <a:moveTo>
                    <a:pt x="248" y="431"/>
                  </a:moveTo>
                  <a:lnTo>
                    <a:pt x="248" y="431"/>
                  </a:lnTo>
                  <a:cubicBezTo>
                    <a:pt x="252" y="471"/>
                    <a:pt x="222" y="507"/>
                    <a:pt x="182" y="510"/>
                  </a:cubicBezTo>
                  <a:lnTo>
                    <a:pt x="114" y="516"/>
                  </a:lnTo>
                  <a:cubicBezTo>
                    <a:pt x="74" y="519"/>
                    <a:pt x="38" y="490"/>
                    <a:pt x="35" y="449"/>
                  </a:cubicBezTo>
                  <a:lnTo>
                    <a:pt x="4" y="89"/>
                  </a:lnTo>
                  <a:cubicBezTo>
                    <a:pt x="0" y="49"/>
                    <a:pt x="30" y="13"/>
                    <a:pt x="71" y="10"/>
                  </a:cubicBezTo>
                  <a:lnTo>
                    <a:pt x="138" y="4"/>
                  </a:lnTo>
                  <a:cubicBezTo>
                    <a:pt x="178" y="0"/>
                    <a:pt x="214" y="30"/>
                    <a:pt x="217" y="71"/>
                  </a:cubicBezTo>
                  <a:lnTo>
                    <a:pt x="248" y="43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04" name="Freeform 7">
              <a:extLst>
                <a:ext uri="{FF2B5EF4-FFF2-40B4-BE49-F238E27FC236}">
                  <a16:creationId xmlns:a16="http://schemas.microsoft.com/office/drawing/2014/main" id="{FB31DA1B-CE00-6B43-95B4-F696E042D1D8}"/>
                </a:ext>
              </a:extLst>
            </p:cNvPr>
            <p:cNvSpPr>
              <a:spLocks/>
            </p:cNvSpPr>
            <p:nvPr/>
          </p:nvSpPr>
          <p:spPr bwMode="auto">
            <a:xfrm>
              <a:off x="7672393" y="2198690"/>
              <a:ext cx="76200" cy="157163"/>
            </a:xfrm>
            <a:custGeom>
              <a:avLst/>
              <a:gdLst>
                <a:gd name="T0" fmla="*/ 4 w 252"/>
                <a:gd name="T1" fmla="*/ 431 h 519"/>
                <a:gd name="T2" fmla="*/ 4 w 252"/>
                <a:gd name="T3" fmla="*/ 431 h 519"/>
                <a:gd name="T4" fmla="*/ 71 w 252"/>
                <a:gd name="T5" fmla="*/ 510 h 519"/>
                <a:gd name="T6" fmla="*/ 138 w 252"/>
                <a:gd name="T7" fmla="*/ 516 h 519"/>
                <a:gd name="T8" fmla="*/ 217 w 252"/>
                <a:gd name="T9" fmla="*/ 449 h 519"/>
                <a:gd name="T10" fmla="*/ 248 w 252"/>
                <a:gd name="T11" fmla="*/ 89 h 519"/>
                <a:gd name="T12" fmla="*/ 182 w 252"/>
                <a:gd name="T13" fmla="*/ 10 h 519"/>
                <a:gd name="T14" fmla="*/ 114 w 252"/>
                <a:gd name="T15" fmla="*/ 4 h 519"/>
                <a:gd name="T16" fmla="*/ 35 w 252"/>
                <a:gd name="T17" fmla="*/ 71 h 519"/>
                <a:gd name="T18" fmla="*/ 4 w 252"/>
                <a:gd name="T19" fmla="*/ 43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519">
                  <a:moveTo>
                    <a:pt x="4" y="431"/>
                  </a:moveTo>
                  <a:lnTo>
                    <a:pt x="4" y="431"/>
                  </a:lnTo>
                  <a:cubicBezTo>
                    <a:pt x="0" y="471"/>
                    <a:pt x="30" y="507"/>
                    <a:pt x="71" y="510"/>
                  </a:cubicBezTo>
                  <a:lnTo>
                    <a:pt x="138" y="516"/>
                  </a:lnTo>
                  <a:cubicBezTo>
                    <a:pt x="178" y="519"/>
                    <a:pt x="214" y="490"/>
                    <a:pt x="217" y="449"/>
                  </a:cubicBezTo>
                  <a:lnTo>
                    <a:pt x="248" y="89"/>
                  </a:lnTo>
                  <a:cubicBezTo>
                    <a:pt x="252" y="49"/>
                    <a:pt x="222" y="13"/>
                    <a:pt x="182" y="10"/>
                  </a:cubicBezTo>
                  <a:lnTo>
                    <a:pt x="114" y="4"/>
                  </a:lnTo>
                  <a:cubicBezTo>
                    <a:pt x="74" y="0"/>
                    <a:pt x="38" y="30"/>
                    <a:pt x="35" y="71"/>
                  </a:cubicBezTo>
                  <a:lnTo>
                    <a:pt x="4" y="43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05" name="Freeform 8">
              <a:extLst>
                <a:ext uri="{FF2B5EF4-FFF2-40B4-BE49-F238E27FC236}">
                  <a16:creationId xmlns:a16="http://schemas.microsoft.com/office/drawing/2014/main" id="{F42C7D24-7A38-DF44-B06E-9169826E5778}"/>
                </a:ext>
              </a:extLst>
            </p:cNvPr>
            <p:cNvSpPr>
              <a:spLocks/>
            </p:cNvSpPr>
            <p:nvPr/>
          </p:nvSpPr>
          <p:spPr bwMode="auto">
            <a:xfrm>
              <a:off x="7386643" y="1958977"/>
              <a:ext cx="382588" cy="355600"/>
            </a:xfrm>
            <a:custGeom>
              <a:avLst/>
              <a:gdLst>
                <a:gd name="T0" fmla="*/ 1225 w 1269"/>
                <a:gd name="T1" fmla="*/ 1178 h 1178"/>
                <a:gd name="T2" fmla="*/ 1225 w 1269"/>
                <a:gd name="T3" fmla="*/ 1178 h 1178"/>
                <a:gd name="T4" fmla="*/ 1266 w 1269"/>
                <a:gd name="T5" fmla="*/ 700 h 1178"/>
                <a:gd name="T6" fmla="*/ 1269 w 1269"/>
                <a:gd name="T7" fmla="*/ 635 h 1178"/>
                <a:gd name="T8" fmla="*/ 634 w 1269"/>
                <a:gd name="T9" fmla="*/ 0 h 1178"/>
                <a:gd name="T10" fmla="*/ 0 w 1269"/>
                <a:gd name="T11" fmla="*/ 635 h 1178"/>
                <a:gd name="T12" fmla="*/ 3 w 1269"/>
                <a:gd name="T13" fmla="*/ 700 h 1178"/>
                <a:gd name="T14" fmla="*/ 43 w 1269"/>
                <a:gd name="T15" fmla="*/ 1178 h 1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9" h="1178">
                  <a:moveTo>
                    <a:pt x="1225" y="1178"/>
                  </a:moveTo>
                  <a:lnTo>
                    <a:pt x="1225" y="1178"/>
                  </a:lnTo>
                  <a:lnTo>
                    <a:pt x="1266" y="700"/>
                  </a:lnTo>
                  <a:cubicBezTo>
                    <a:pt x="1268" y="679"/>
                    <a:pt x="1269" y="657"/>
                    <a:pt x="1269" y="635"/>
                  </a:cubicBezTo>
                  <a:cubicBezTo>
                    <a:pt x="1269" y="284"/>
                    <a:pt x="985" y="0"/>
                    <a:pt x="634" y="0"/>
                  </a:cubicBezTo>
                  <a:cubicBezTo>
                    <a:pt x="284" y="0"/>
                    <a:pt x="0" y="284"/>
                    <a:pt x="0" y="635"/>
                  </a:cubicBezTo>
                  <a:cubicBezTo>
                    <a:pt x="0" y="657"/>
                    <a:pt x="1" y="679"/>
                    <a:pt x="3" y="700"/>
                  </a:cubicBezTo>
                  <a:lnTo>
                    <a:pt x="43" y="1178"/>
                  </a:lnTo>
                </a:path>
              </a:pathLst>
            </a:custGeom>
            <a:noFill/>
            <a:ln w="15875" cap="flat">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06" name="Freeform 9">
              <a:extLst>
                <a:ext uri="{FF2B5EF4-FFF2-40B4-BE49-F238E27FC236}">
                  <a16:creationId xmlns:a16="http://schemas.microsoft.com/office/drawing/2014/main" id="{23451A8F-7618-ED43-AD49-4125D07D29CA}"/>
                </a:ext>
              </a:extLst>
            </p:cNvPr>
            <p:cNvSpPr>
              <a:spLocks/>
            </p:cNvSpPr>
            <p:nvPr/>
          </p:nvSpPr>
          <p:spPr bwMode="auto">
            <a:xfrm>
              <a:off x="7372356" y="2244727"/>
              <a:ext cx="160338" cy="223838"/>
            </a:xfrm>
            <a:custGeom>
              <a:avLst/>
              <a:gdLst>
                <a:gd name="T0" fmla="*/ 530 w 530"/>
                <a:gd name="T1" fmla="*/ 735 h 739"/>
                <a:gd name="T2" fmla="*/ 530 w 530"/>
                <a:gd name="T3" fmla="*/ 735 h 739"/>
                <a:gd name="T4" fmla="*/ 24 w 530"/>
                <a:gd name="T5" fmla="*/ 287 h 739"/>
                <a:gd name="T6" fmla="*/ 0 w 530"/>
                <a:gd name="T7" fmla="*/ 0 h 739"/>
              </a:gdLst>
              <a:ahLst/>
              <a:cxnLst>
                <a:cxn ang="0">
                  <a:pos x="T0" y="T1"/>
                </a:cxn>
                <a:cxn ang="0">
                  <a:pos x="T2" y="T3"/>
                </a:cxn>
                <a:cxn ang="0">
                  <a:pos x="T4" y="T5"/>
                </a:cxn>
                <a:cxn ang="0">
                  <a:pos x="T6" y="T7"/>
                </a:cxn>
              </a:cxnLst>
              <a:rect l="0" t="0" r="r" b="b"/>
              <a:pathLst>
                <a:path w="530" h="739">
                  <a:moveTo>
                    <a:pt x="530" y="735"/>
                  </a:moveTo>
                  <a:lnTo>
                    <a:pt x="530" y="735"/>
                  </a:lnTo>
                  <a:cubicBezTo>
                    <a:pt x="273" y="739"/>
                    <a:pt x="52" y="547"/>
                    <a:pt x="24" y="287"/>
                  </a:cubicBezTo>
                  <a:lnTo>
                    <a:pt x="0" y="0"/>
                  </a:lnTo>
                </a:path>
              </a:pathLst>
            </a:custGeom>
            <a:noFill/>
            <a:ln w="15875" cap="flat">
              <a:solidFill>
                <a:srgbClr val="FFFFF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07" name="Freeform 10">
              <a:extLst>
                <a:ext uri="{FF2B5EF4-FFF2-40B4-BE49-F238E27FC236}">
                  <a16:creationId xmlns:a16="http://schemas.microsoft.com/office/drawing/2014/main" id="{DBC17B9E-2B49-8A4A-9E4C-09CE7390C092}"/>
                </a:ext>
              </a:extLst>
            </p:cNvPr>
            <p:cNvSpPr>
              <a:spLocks/>
            </p:cNvSpPr>
            <p:nvPr/>
          </p:nvSpPr>
          <p:spPr bwMode="auto">
            <a:xfrm>
              <a:off x="7497768" y="2446340"/>
              <a:ext cx="65088" cy="41275"/>
            </a:xfrm>
            <a:custGeom>
              <a:avLst/>
              <a:gdLst>
                <a:gd name="T0" fmla="*/ 214 w 214"/>
                <a:gd name="T1" fmla="*/ 68 h 137"/>
                <a:gd name="T2" fmla="*/ 214 w 214"/>
                <a:gd name="T3" fmla="*/ 68 h 137"/>
                <a:gd name="T4" fmla="*/ 145 w 214"/>
                <a:gd name="T5" fmla="*/ 137 h 137"/>
                <a:gd name="T6" fmla="*/ 69 w 214"/>
                <a:gd name="T7" fmla="*/ 137 h 137"/>
                <a:gd name="T8" fmla="*/ 0 w 214"/>
                <a:gd name="T9" fmla="*/ 68 h 137"/>
                <a:gd name="T10" fmla="*/ 69 w 214"/>
                <a:gd name="T11" fmla="*/ 0 h 137"/>
                <a:gd name="T12" fmla="*/ 145 w 214"/>
                <a:gd name="T13" fmla="*/ 0 h 137"/>
                <a:gd name="T14" fmla="*/ 214 w 214"/>
                <a:gd name="T15" fmla="*/ 6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137">
                  <a:moveTo>
                    <a:pt x="214" y="68"/>
                  </a:moveTo>
                  <a:lnTo>
                    <a:pt x="214" y="68"/>
                  </a:lnTo>
                  <a:cubicBezTo>
                    <a:pt x="214" y="106"/>
                    <a:pt x="183" y="137"/>
                    <a:pt x="145" y="137"/>
                  </a:cubicBezTo>
                  <a:lnTo>
                    <a:pt x="69" y="137"/>
                  </a:lnTo>
                  <a:cubicBezTo>
                    <a:pt x="31" y="137"/>
                    <a:pt x="0" y="106"/>
                    <a:pt x="0" y="68"/>
                  </a:cubicBezTo>
                  <a:cubicBezTo>
                    <a:pt x="0" y="30"/>
                    <a:pt x="31" y="0"/>
                    <a:pt x="69" y="0"/>
                  </a:cubicBezTo>
                  <a:lnTo>
                    <a:pt x="145" y="0"/>
                  </a:lnTo>
                  <a:cubicBezTo>
                    <a:pt x="183" y="0"/>
                    <a:pt x="214" y="30"/>
                    <a:pt x="214" y="68"/>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grpSp>
      <p:sp>
        <p:nvSpPr>
          <p:cNvPr id="208" name="Oval 207">
            <a:extLst>
              <a:ext uri="{FF2B5EF4-FFF2-40B4-BE49-F238E27FC236}">
                <a16:creationId xmlns:a16="http://schemas.microsoft.com/office/drawing/2014/main" id="{FAD58B68-766F-D04D-BC47-92EC9A422F37}"/>
              </a:ext>
            </a:extLst>
          </p:cNvPr>
          <p:cNvSpPr/>
          <p:nvPr userDrawn="1"/>
        </p:nvSpPr>
        <p:spPr>
          <a:xfrm>
            <a:off x="10013018" y="1701806"/>
            <a:ext cx="824013" cy="824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209" name="Group 208">
            <a:extLst>
              <a:ext uri="{FF2B5EF4-FFF2-40B4-BE49-F238E27FC236}">
                <a16:creationId xmlns:a16="http://schemas.microsoft.com/office/drawing/2014/main" id="{BCA37F07-2F82-8A4C-B3CA-1F279E34A048}"/>
              </a:ext>
            </a:extLst>
          </p:cNvPr>
          <p:cNvGrpSpPr/>
          <p:nvPr userDrawn="1"/>
        </p:nvGrpSpPr>
        <p:grpSpPr>
          <a:xfrm>
            <a:off x="10072599" y="1761388"/>
            <a:ext cx="704851" cy="704849"/>
            <a:chOff x="739775" y="4137026"/>
            <a:chExt cx="704851" cy="704849"/>
          </a:xfrm>
        </p:grpSpPr>
        <p:sp>
          <p:nvSpPr>
            <p:cNvPr id="210" name="AutoShape 20">
              <a:extLst>
                <a:ext uri="{FF2B5EF4-FFF2-40B4-BE49-F238E27FC236}">
                  <a16:creationId xmlns:a16="http://schemas.microsoft.com/office/drawing/2014/main" id="{C58ECCAA-82C1-AE40-837A-26A22E2A4C31}"/>
                </a:ext>
              </a:extLst>
            </p:cNvPr>
            <p:cNvSpPr>
              <a:spLocks noChangeAspect="1" noChangeArrowheads="1" noTextEdit="1"/>
            </p:cNvSpPr>
            <p:nvPr/>
          </p:nvSpPr>
          <p:spPr bwMode="auto">
            <a:xfrm>
              <a:off x="739775" y="4138613"/>
              <a:ext cx="700088" cy="70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11" name="Freeform 22">
              <a:extLst>
                <a:ext uri="{FF2B5EF4-FFF2-40B4-BE49-F238E27FC236}">
                  <a16:creationId xmlns:a16="http://schemas.microsoft.com/office/drawing/2014/main" id="{7EEDE35F-C13C-224B-8BC9-515BDB77ECA3}"/>
                </a:ext>
              </a:extLst>
            </p:cNvPr>
            <p:cNvSpPr>
              <a:spLocks/>
            </p:cNvSpPr>
            <p:nvPr/>
          </p:nvSpPr>
          <p:spPr bwMode="auto">
            <a:xfrm>
              <a:off x="739775" y="4137026"/>
              <a:ext cx="704851" cy="704849"/>
            </a:xfrm>
            <a:custGeom>
              <a:avLst/>
              <a:gdLst>
                <a:gd name="T0" fmla="*/ 2319 w 2319"/>
                <a:gd name="T1" fmla="*/ 1159 h 2319"/>
                <a:gd name="T2" fmla="*/ 2319 w 2319"/>
                <a:gd name="T3" fmla="*/ 1159 h 2319"/>
                <a:gd name="T4" fmla="*/ 1159 w 2319"/>
                <a:gd name="T5" fmla="*/ 2319 h 2319"/>
                <a:gd name="T6" fmla="*/ 0 w 2319"/>
                <a:gd name="T7" fmla="*/ 1159 h 2319"/>
                <a:gd name="T8" fmla="*/ 1159 w 2319"/>
                <a:gd name="T9" fmla="*/ 0 h 2319"/>
                <a:gd name="T10" fmla="*/ 2319 w 2319"/>
                <a:gd name="T11" fmla="*/ 1159 h 2319"/>
              </a:gdLst>
              <a:ahLst/>
              <a:cxnLst>
                <a:cxn ang="0">
                  <a:pos x="T0" y="T1"/>
                </a:cxn>
                <a:cxn ang="0">
                  <a:pos x="T2" y="T3"/>
                </a:cxn>
                <a:cxn ang="0">
                  <a:pos x="T4" y="T5"/>
                </a:cxn>
                <a:cxn ang="0">
                  <a:pos x="T6" y="T7"/>
                </a:cxn>
                <a:cxn ang="0">
                  <a:pos x="T8" y="T9"/>
                </a:cxn>
                <a:cxn ang="0">
                  <a:pos x="T10" y="T11"/>
                </a:cxn>
              </a:cxnLst>
              <a:rect l="0" t="0" r="r" b="b"/>
              <a:pathLst>
                <a:path w="2319" h="2319">
                  <a:moveTo>
                    <a:pt x="2319" y="1159"/>
                  </a:moveTo>
                  <a:lnTo>
                    <a:pt x="2319" y="1159"/>
                  </a:lnTo>
                  <a:cubicBezTo>
                    <a:pt x="2319" y="1799"/>
                    <a:pt x="1800" y="2319"/>
                    <a:pt x="1159" y="2319"/>
                  </a:cubicBezTo>
                  <a:cubicBezTo>
                    <a:pt x="519" y="2319"/>
                    <a:pt x="0" y="1799"/>
                    <a:pt x="0" y="1159"/>
                  </a:cubicBezTo>
                  <a:cubicBezTo>
                    <a:pt x="0" y="518"/>
                    <a:pt x="519" y="0"/>
                    <a:pt x="1159" y="0"/>
                  </a:cubicBezTo>
                  <a:cubicBezTo>
                    <a:pt x="1800" y="0"/>
                    <a:pt x="2319" y="518"/>
                    <a:pt x="2319" y="115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12" name="Freeform 23">
              <a:extLst>
                <a:ext uri="{FF2B5EF4-FFF2-40B4-BE49-F238E27FC236}">
                  <a16:creationId xmlns:a16="http://schemas.microsoft.com/office/drawing/2014/main" id="{FA266BEE-744A-484B-AC6E-E7F1EC19844E}"/>
                </a:ext>
              </a:extLst>
            </p:cNvPr>
            <p:cNvSpPr>
              <a:spLocks/>
            </p:cNvSpPr>
            <p:nvPr/>
          </p:nvSpPr>
          <p:spPr bwMode="auto">
            <a:xfrm>
              <a:off x="890588" y="4286250"/>
              <a:ext cx="200025" cy="406400"/>
            </a:xfrm>
            <a:custGeom>
              <a:avLst/>
              <a:gdLst>
                <a:gd name="T0" fmla="*/ 658 w 658"/>
                <a:gd name="T1" fmla="*/ 1337 h 1337"/>
                <a:gd name="T2" fmla="*/ 658 w 658"/>
                <a:gd name="T3" fmla="*/ 1337 h 1337"/>
                <a:gd name="T4" fmla="*/ 0 w 658"/>
                <a:gd name="T5" fmla="*/ 1337 h 1337"/>
                <a:gd name="T6" fmla="*/ 0 w 658"/>
                <a:gd name="T7" fmla="*/ 0 h 1337"/>
                <a:gd name="T8" fmla="*/ 658 w 658"/>
                <a:gd name="T9" fmla="*/ 0 h 1337"/>
                <a:gd name="T10" fmla="*/ 658 w 658"/>
                <a:gd name="T11" fmla="*/ 1337 h 1337"/>
              </a:gdLst>
              <a:ahLst/>
              <a:cxnLst>
                <a:cxn ang="0">
                  <a:pos x="T0" y="T1"/>
                </a:cxn>
                <a:cxn ang="0">
                  <a:pos x="T2" y="T3"/>
                </a:cxn>
                <a:cxn ang="0">
                  <a:pos x="T4" y="T5"/>
                </a:cxn>
                <a:cxn ang="0">
                  <a:pos x="T6" y="T7"/>
                </a:cxn>
                <a:cxn ang="0">
                  <a:pos x="T8" y="T9"/>
                </a:cxn>
                <a:cxn ang="0">
                  <a:pos x="T10" y="T11"/>
                </a:cxn>
              </a:cxnLst>
              <a:rect l="0" t="0" r="r" b="b"/>
              <a:pathLst>
                <a:path w="658" h="1337">
                  <a:moveTo>
                    <a:pt x="658" y="1337"/>
                  </a:moveTo>
                  <a:lnTo>
                    <a:pt x="658" y="1337"/>
                  </a:lnTo>
                  <a:lnTo>
                    <a:pt x="0" y="1337"/>
                  </a:lnTo>
                  <a:lnTo>
                    <a:pt x="0" y="0"/>
                  </a:lnTo>
                  <a:lnTo>
                    <a:pt x="658" y="0"/>
                  </a:lnTo>
                  <a:lnTo>
                    <a:pt x="658" y="133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13" name="Freeform 24">
              <a:extLst>
                <a:ext uri="{FF2B5EF4-FFF2-40B4-BE49-F238E27FC236}">
                  <a16:creationId xmlns:a16="http://schemas.microsoft.com/office/drawing/2014/main" id="{AFB954AB-5CEC-A74A-96C8-4757FF5CFB95}"/>
                </a:ext>
              </a:extLst>
            </p:cNvPr>
            <p:cNvSpPr>
              <a:spLocks/>
            </p:cNvSpPr>
            <p:nvPr/>
          </p:nvSpPr>
          <p:spPr bwMode="auto">
            <a:xfrm>
              <a:off x="1131888" y="4421188"/>
              <a:ext cx="50800" cy="134937"/>
            </a:xfrm>
            <a:custGeom>
              <a:avLst/>
              <a:gdLst>
                <a:gd name="T0" fmla="*/ 74 w 169"/>
                <a:gd name="T1" fmla="*/ 0 h 445"/>
                <a:gd name="T2" fmla="*/ 74 w 169"/>
                <a:gd name="T3" fmla="*/ 0 h 445"/>
                <a:gd name="T4" fmla="*/ 0 w 169"/>
                <a:gd name="T5" fmla="*/ 74 h 445"/>
                <a:gd name="T6" fmla="*/ 56 w 169"/>
                <a:gd name="T7" fmla="*/ 230 h 445"/>
                <a:gd name="T8" fmla="*/ 1 w 169"/>
                <a:gd name="T9" fmla="*/ 375 h 445"/>
                <a:gd name="T10" fmla="*/ 78 w 169"/>
                <a:gd name="T11" fmla="*/ 445 h 445"/>
                <a:gd name="T12" fmla="*/ 166 w 169"/>
                <a:gd name="T13" fmla="*/ 240 h 445"/>
                <a:gd name="T14" fmla="*/ 74 w 169"/>
                <a:gd name="T15" fmla="*/ 0 h 4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445">
                  <a:moveTo>
                    <a:pt x="74" y="0"/>
                  </a:moveTo>
                  <a:lnTo>
                    <a:pt x="74" y="0"/>
                  </a:lnTo>
                  <a:lnTo>
                    <a:pt x="0" y="74"/>
                  </a:lnTo>
                  <a:cubicBezTo>
                    <a:pt x="0" y="74"/>
                    <a:pt x="56" y="125"/>
                    <a:pt x="56" y="230"/>
                  </a:cubicBezTo>
                  <a:cubicBezTo>
                    <a:pt x="56" y="303"/>
                    <a:pt x="1" y="375"/>
                    <a:pt x="1" y="375"/>
                  </a:cubicBezTo>
                  <a:lnTo>
                    <a:pt x="78" y="445"/>
                  </a:lnTo>
                  <a:cubicBezTo>
                    <a:pt x="112" y="421"/>
                    <a:pt x="164" y="315"/>
                    <a:pt x="166" y="240"/>
                  </a:cubicBezTo>
                  <a:cubicBezTo>
                    <a:pt x="169" y="164"/>
                    <a:pt x="136" y="67"/>
                    <a:pt x="74"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14" name="Freeform 25">
              <a:extLst>
                <a:ext uri="{FF2B5EF4-FFF2-40B4-BE49-F238E27FC236}">
                  <a16:creationId xmlns:a16="http://schemas.microsoft.com/office/drawing/2014/main" id="{95537598-5269-EE42-BBF8-5CCD81FE7277}"/>
                </a:ext>
              </a:extLst>
            </p:cNvPr>
            <p:cNvSpPr>
              <a:spLocks/>
            </p:cNvSpPr>
            <p:nvPr/>
          </p:nvSpPr>
          <p:spPr bwMode="auto">
            <a:xfrm>
              <a:off x="1171575" y="4379913"/>
              <a:ext cx="68263" cy="217487"/>
            </a:xfrm>
            <a:custGeom>
              <a:avLst/>
              <a:gdLst>
                <a:gd name="T0" fmla="*/ 75 w 221"/>
                <a:gd name="T1" fmla="*/ 0 h 717"/>
                <a:gd name="T2" fmla="*/ 75 w 221"/>
                <a:gd name="T3" fmla="*/ 0 h 717"/>
                <a:gd name="T4" fmla="*/ 0 w 221"/>
                <a:gd name="T5" fmla="*/ 79 h 717"/>
                <a:gd name="T6" fmla="*/ 113 w 221"/>
                <a:gd name="T7" fmla="*/ 351 h 717"/>
                <a:gd name="T8" fmla="*/ 5 w 221"/>
                <a:gd name="T9" fmla="*/ 642 h 717"/>
                <a:gd name="T10" fmla="*/ 77 w 221"/>
                <a:gd name="T11" fmla="*/ 717 h 717"/>
                <a:gd name="T12" fmla="*/ 221 w 221"/>
                <a:gd name="T13" fmla="*/ 385 h 717"/>
                <a:gd name="T14" fmla="*/ 75 w 221"/>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717">
                  <a:moveTo>
                    <a:pt x="75" y="0"/>
                  </a:moveTo>
                  <a:lnTo>
                    <a:pt x="75" y="0"/>
                  </a:lnTo>
                  <a:lnTo>
                    <a:pt x="0" y="79"/>
                  </a:lnTo>
                  <a:cubicBezTo>
                    <a:pt x="0" y="79"/>
                    <a:pt x="105" y="187"/>
                    <a:pt x="113" y="351"/>
                  </a:cubicBezTo>
                  <a:cubicBezTo>
                    <a:pt x="121" y="510"/>
                    <a:pt x="5" y="642"/>
                    <a:pt x="5" y="642"/>
                  </a:cubicBezTo>
                  <a:lnTo>
                    <a:pt x="77" y="717"/>
                  </a:lnTo>
                  <a:cubicBezTo>
                    <a:pt x="192" y="597"/>
                    <a:pt x="221" y="460"/>
                    <a:pt x="221" y="385"/>
                  </a:cubicBezTo>
                  <a:cubicBezTo>
                    <a:pt x="221" y="270"/>
                    <a:pt x="209" y="147"/>
                    <a:pt x="75"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15" name="Freeform 26">
              <a:extLst>
                <a:ext uri="{FF2B5EF4-FFF2-40B4-BE49-F238E27FC236}">
                  <a16:creationId xmlns:a16="http://schemas.microsoft.com/office/drawing/2014/main" id="{9286F935-232B-5445-8D89-C17786DFCE71}"/>
                </a:ext>
              </a:extLst>
            </p:cNvPr>
            <p:cNvSpPr>
              <a:spLocks/>
            </p:cNvSpPr>
            <p:nvPr/>
          </p:nvSpPr>
          <p:spPr bwMode="auto">
            <a:xfrm>
              <a:off x="1212850" y="4340225"/>
              <a:ext cx="84138" cy="296862"/>
            </a:xfrm>
            <a:custGeom>
              <a:avLst/>
              <a:gdLst>
                <a:gd name="T0" fmla="*/ 77 w 277"/>
                <a:gd name="T1" fmla="*/ 0 h 979"/>
                <a:gd name="T2" fmla="*/ 77 w 277"/>
                <a:gd name="T3" fmla="*/ 0 h 979"/>
                <a:gd name="T4" fmla="*/ 3 w 277"/>
                <a:gd name="T5" fmla="*/ 79 h 979"/>
                <a:gd name="T6" fmla="*/ 164 w 277"/>
                <a:gd name="T7" fmla="*/ 486 h 979"/>
                <a:gd name="T8" fmla="*/ 0 w 277"/>
                <a:gd name="T9" fmla="*/ 899 h 979"/>
                <a:gd name="T10" fmla="*/ 77 w 277"/>
                <a:gd name="T11" fmla="*/ 979 h 979"/>
                <a:gd name="T12" fmla="*/ 277 w 277"/>
                <a:gd name="T13" fmla="*/ 513 h 979"/>
                <a:gd name="T14" fmla="*/ 77 w 277"/>
                <a:gd name="T15" fmla="*/ 0 h 9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 h="979">
                  <a:moveTo>
                    <a:pt x="77" y="0"/>
                  </a:moveTo>
                  <a:lnTo>
                    <a:pt x="77" y="0"/>
                  </a:lnTo>
                  <a:lnTo>
                    <a:pt x="3" y="79"/>
                  </a:lnTo>
                  <a:cubicBezTo>
                    <a:pt x="3" y="79"/>
                    <a:pt x="171" y="257"/>
                    <a:pt x="164" y="486"/>
                  </a:cubicBezTo>
                  <a:cubicBezTo>
                    <a:pt x="156" y="773"/>
                    <a:pt x="0" y="899"/>
                    <a:pt x="0" y="899"/>
                  </a:cubicBezTo>
                  <a:lnTo>
                    <a:pt x="77" y="979"/>
                  </a:lnTo>
                  <a:cubicBezTo>
                    <a:pt x="247" y="809"/>
                    <a:pt x="277" y="588"/>
                    <a:pt x="277" y="513"/>
                  </a:cubicBezTo>
                  <a:cubicBezTo>
                    <a:pt x="277" y="398"/>
                    <a:pt x="266" y="206"/>
                    <a:pt x="77"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16" name="Freeform 27">
              <a:extLst>
                <a:ext uri="{FF2B5EF4-FFF2-40B4-BE49-F238E27FC236}">
                  <a16:creationId xmlns:a16="http://schemas.microsoft.com/office/drawing/2014/main" id="{122C30A1-A369-4345-977F-189CE58869DB}"/>
                </a:ext>
              </a:extLst>
            </p:cNvPr>
            <p:cNvSpPr>
              <a:spLocks/>
            </p:cNvSpPr>
            <p:nvPr/>
          </p:nvSpPr>
          <p:spPr bwMode="auto">
            <a:xfrm>
              <a:off x="1030288" y="4470400"/>
              <a:ext cx="39688" cy="39687"/>
            </a:xfrm>
            <a:custGeom>
              <a:avLst/>
              <a:gdLst>
                <a:gd name="T0" fmla="*/ 0 w 130"/>
                <a:gd name="T1" fmla="*/ 65 h 130"/>
                <a:gd name="T2" fmla="*/ 0 w 130"/>
                <a:gd name="T3" fmla="*/ 65 h 130"/>
                <a:gd name="T4" fmla="*/ 65 w 130"/>
                <a:gd name="T5" fmla="*/ 0 h 130"/>
                <a:gd name="T6" fmla="*/ 130 w 130"/>
                <a:gd name="T7" fmla="*/ 65 h 130"/>
                <a:gd name="T8" fmla="*/ 65 w 130"/>
                <a:gd name="T9" fmla="*/ 130 h 130"/>
                <a:gd name="T10" fmla="*/ 0 w 130"/>
                <a:gd name="T11" fmla="*/ 65 h 130"/>
              </a:gdLst>
              <a:ahLst/>
              <a:cxnLst>
                <a:cxn ang="0">
                  <a:pos x="T0" y="T1"/>
                </a:cxn>
                <a:cxn ang="0">
                  <a:pos x="T2" y="T3"/>
                </a:cxn>
                <a:cxn ang="0">
                  <a:pos x="T4" y="T5"/>
                </a:cxn>
                <a:cxn ang="0">
                  <a:pos x="T6" y="T7"/>
                </a:cxn>
                <a:cxn ang="0">
                  <a:pos x="T8" y="T9"/>
                </a:cxn>
                <a:cxn ang="0">
                  <a:pos x="T10" y="T11"/>
                </a:cxn>
              </a:cxnLst>
              <a:rect l="0" t="0" r="r" b="b"/>
              <a:pathLst>
                <a:path w="130" h="130">
                  <a:moveTo>
                    <a:pt x="0" y="65"/>
                  </a:moveTo>
                  <a:lnTo>
                    <a:pt x="0" y="65"/>
                  </a:lnTo>
                  <a:cubicBezTo>
                    <a:pt x="0" y="29"/>
                    <a:pt x="29" y="0"/>
                    <a:pt x="65" y="0"/>
                  </a:cubicBezTo>
                  <a:cubicBezTo>
                    <a:pt x="101" y="0"/>
                    <a:pt x="130" y="29"/>
                    <a:pt x="130" y="65"/>
                  </a:cubicBezTo>
                  <a:cubicBezTo>
                    <a:pt x="130" y="101"/>
                    <a:pt x="101" y="130"/>
                    <a:pt x="65" y="130"/>
                  </a:cubicBezTo>
                  <a:cubicBezTo>
                    <a:pt x="29" y="130"/>
                    <a:pt x="0" y="101"/>
                    <a:pt x="0" y="6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grpSp>
      <p:sp>
        <p:nvSpPr>
          <p:cNvPr id="217" name="Oval 216">
            <a:extLst>
              <a:ext uri="{FF2B5EF4-FFF2-40B4-BE49-F238E27FC236}">
                <a16:creationId xmlns:a16="http://schemas.microsoft.com/office/drawing/2014/main" id="{8FE43206-8002-3C4D-8AEB-3232F75CFEED}"/>
              </a:ext>
            </a:extLst>
          </p:cNvPr>
          <p:cNvSpPr/>
          <p:nvPr userDrawn="1"/>
        </p:nvSpPr>
        <p:spPr>
          <a:xfrm>
            <a:off x="1326819" y="1707520"/>
            <a:ext cx="824013" cy="824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18" name="Afbeelding 5">
            <a:extLst>
              <a:ext uri="{FF2B5EF4-FFF2-40B4-BE49-F238E27FC236}">
                <a16:creationId xmlns:a16="http://schemas.microsoft.com/office/drawing/2014/main" id="{E08CE77C-C8D5-984B-8D03-F2F65DB818E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75883" y="1755014"/>
            <a:ext cx="714786" cy="714786"/>
          </a:xfrm>
          <a:prstGeom prst="rect">
            <a:avLst/>
          </a:prstGeom>
        </p:spPr>
      </p:pic>
      <p:sp>
        <p:nvSpPr>
          <p:cNvPr id="219" name="Rectangle 218">
            <a:extLst>
              <a:ext uri="{FF2B5EF4-FFF2-40B4-BE49-F238E27FC236}">
                <a16:creationId xmlns:a16="http://schemas.microsoft.com/office/drawing/2014/main" id="{4F54A506-8670-BC48-A968-CA455A6AE109}"/>
              </a:ext>
            </a:extLst>
          </p:cNvPr>
          <p:cNvSpPr/>
          <p:nvPr userDrawn="1"/>
        </p:nvSpPr>
        <p:spPr>
          <a:xfrm>
            <a:off x="2525964" y="3935516"/>
            <a:ext cx="723764" cy="71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220" name="Groeperen 50">
            <a:extLst>
              <a:ext uri="{FF2B5EF4-FFF2-40B4-BE49-F238E27FC236}">
                <a16:creationId xmlns:a16="http://schemas.microsoft.com/office/drawing/2014/main" id="{4AF5521B-DE6C-0F4A-9E56-9629F9AF2487}"/>
              </a:ext>
            </a:extLst>
          </p:cNvPr>
          <p:cNvGrpSpPr/>
          <p:nvPr userDrawn="1"/>
        </p:nvGrpSpPr>
        <p:grpSpPr>
          <a:xfrm>
            <a:off x="2576920" y="3974928"/>
            <a:ext cx="624363" cy="630379"/>
            <a:chOff x="4976963" y="4439383"/>
            <a:chExt cx="709074" cy="715906"/>
          </a:xfrm>
        </p:grpSpPr>
        <p:grpSp>
          <p:nvGrpSpPr>
            <p:cNvPr id="221" name="Groeperen 42">
              <a:extLst>
                <a:ext uri="{FF2B5EF4-FFF2-40B4-BE49-F238E27FC236}">
                  <a16:creationId xmlns:a16="http://schemas.microsoft.com/office/drawing/2014/main" id="{39BA6205-4F55-2743-93F8-A5D361F6B31B}"/>
                </a:ext>
              </a:extLst>
            </p:cNvPr>
            <p:cNvGrpSpPr/>
            <p:nvPr/>
          </p:nvGrpSpPr>
          <p:grpSpPr>
            <a:xfrm>
              <a:off x="4976963" y="4439383"/>
              <a:ext cx="709074" cy="715906"/>
              <a:chOff x="3467100" y="2324100"/>
              <a:chExt cx="4730750" cy="4776334"/>
            </a:xfrm>
          </p:grpSpPr>
          <p:pic>
            <p:nvPicPr>
              <p:cNvPr id="223" name="Afbeelding 43">
                <a:extLst>
                  <a:ext uri="{FF2B5EF4-FFF2-40B4-BE49-F238E27FC236}">
                    <a16:creationId xmlns:a16="http://schemas.microsoft.com/office/drawing/2014/main" id="{D0971E15-1BCA-554B-A4F6-4F52098189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7100" y="2324100"/>
                <a:ext cx="2209800" cy="2209800"/>
              </a:xfrm>
              <a:prstGeom prst="rect">
                <a:avLst/>
              </a:prstGeom>
            </p:spPr>
          </p:pic>
          <p:pic>
            <p:nvPicPr>
              <p:cNvPr id="224" name="Afbeelding 44">
                <a:extLst>
                  <a:ext uri="{FF2B5EF4-FFF2-40B4-BE49-F238E27FC236}">
                    <a16:creationId xmlns:a16="http://schemas.microsoft.com/office/drawing/2014/main" id="{811F19F3-E7D2-E24D-8962-F70BECB82F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88050" y="2324100"/>
                <a:ext cx="2209800" cy="2209800"/>
              </a:xfrm>
              <a:prstGeom prst="rect">
                <a:avLst/>
              </a:prstGeom>
            </p:spPr>
          </p:pic>
          <p:pic>
            <p:nvPicPr>
              <p:cNvPr id="225" name="Afbeelding 46">
                <a:extLst>
                  <a:ext uri="{FF2B5EF4-FFF2-40B4-BE49-F238E27FC236}">
                    <a16:creationId xmlns:a16="http://schemas.microsoft.com/office/drawing/2014/main" id="{96BD8CB2-2FBF-1C43-9B05-B3F89CB220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88050" y="4890634"/>
                <a:ext cx="2209800" cy="2209800"/>
              </a:xfrm>
              <a:prstGeom prst="rect">
                <a:avLst/>
              </a:prstGeom>
            </p:spPr>
          </p:pic>
        </p:grpSp>
        <p:pic>
          <p:nvPicPr>
            <p:cNvPr id="222" name="Afbeelding 49">
              <a:extLst>
                <a:ext uri="{FF2B5EF4-FFF2-40B4-BE49-F238E27FC236}">
                  <a16:creationId xmlns:a16="http://schemas.microsoft.com/office/drawing/2014/main" id="{C10BE2CF-4AED-A247-81BB-C782E228EBD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76964" y="4824070"/>
              <a:ext cx="331218" cy="331218"/>
            </a:xfrm>
            <a:prstGeom prst="rect">
              <a:avLst/>
            </a:prstGeom>
          </p:spPr>
        </p:pic>
      </p:grpSp>
      <p:sp>
        <p:nvSpPr>
          <p:cNvPr id="226" name="Rectangle 225">
            <a:extLst>
              <a:ext uri="{FF2B5EF4-FFF2-40B4-BE49-F238E27FC236}">
                <a16:creationId xmlns:a16="http://schemas.microsoft.com/office/drawing/2014/main" id="{76C8CF90-9CAE-6F46-8EE6-EF89F947312B}"/>
              </a:ext>
            </a:extLst>
          </p:cNvPr>
          <p:cNvSpPr/>
          <p:nvPr userDrawn="1"/>
        </p:nvSpPr>
        <p:spPr>
          <a:xfrm>
            <a:off x="6839150" y="3933794"/>
            <a:ext cx="723764" cy="71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27" name="Afbeelding 30">
            <a:extLst>
              <a:ext uri="{FF2B5EF4-FFF2-40B4-BE49-F238E27FC236}">
                <a16:creationId xmlns:a16="http://schemas.microsoft.com/office/drawing/2014/main" id="{F5E72DCD-F88F-5247-A61A-A33E6BED6A3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893830" y="3990903"/>
            <a:ext cx="614403" cy="614403"/>
          </a:xfrm>
          <a:prstGeom prst="rect">
            <a:avLst/>
          </a:prstGeom>
        </p:spPr>
      </p:pic>
      <p:sp>
        <p:nvSpPr>
          <p:cNvPr id="228" name="Rectangle 227">
            <a:extLst>
              <a:ext uri="{FF2B5EF4-FFF2-40B4-BE49-F238E27FC236}">
                <a16:creationId xmlns:a16="http://schemas.microsoft.com/office/drawing/2014/main" id="{582037A7-524C-5A42-9330-E3EBD1C71D3B}"/>
              </a:ext>
            </a:extLst>
          </p:cNvPr>
          <p:cNvSpPr/>
          <p:nvPr userDrawn="1"/>
        </p:nvSpPr>
        <p:spPr>
          <a:xfrm>
            <a:off x="10060761" y="3953874"/>
            <a:ext cx="723764" cy="71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29" name="Afbeelding 12">
            <a:extLst>
              <a:ext uri="{FF2B5EF4-FFF2-40B4-BE49-F238E27FC236}">
                <a16:creationId xmlns:a16="http://schemas.microsoft.com/office/drawing/2014/main" id="{0D502584-9FBD-B84F-B26B-3EC3A8B423A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119025" y="4009246"/>
            <a:ext cx="608824" cy="608824"/>
          </a:xfrm>
          <a:prstGeom prst="rect">
            <a:avLst/>
          </a:prstGeom>
        </p:spPr>
      </p:pic>
      <p:sp>
        <p:nvSpPr>
          <p:cNvPr id="230" name="Rectangle 229">
            <a:extLst>
              <a:ext uri="{FF2B5EF4-FFF2-40B4-BE49-F238E27FC236}">
                <a16:creationId xmlns:a16="http://schemas.microsoft.com/office/drawing/2014/main" id="{020340F0-A517-A040-94A6-7EE468654589}"/>
              </a:ext>
            </a:extLst>
          </p:cNvPr>
          <p:cNvSpPr/>
          <p:nvPr userDrawn="1"/>
        </p:nvSpPr>
        <p:spPr>
          <a:xfrm>
            <a:off x="5761744" y="1729365"/>
            <a:ext cx="723764" cy="71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31" name="Afbeelding 31">
            <a:extLst>
              <a:ext uri="{FF2B5EF4-FFF2-40B4-BE49-F238E27FC236}">
                <a16:creationId xmlns:a16="http://schemas.microsoft.com/office/drawing/2014/main" id="{E60B5951-D662-C942-9577-DBDB7AAA4CBF}"/>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803881" y="1770236"/>
            <a:ext cx="630128" cy="630128"/>
          </a:xfrm>
          <a:prstGeom prst="rect">
            <a:avLst/>
          </a:prstGeom>
        </p:spPr>
      </p:pic>
      <p:sp>
        <p:nvSpPr>
          <p:cNvPr id="232" name="TextBox 231">
            <a:extLst>
              <a:ext uri="{FF2B5EF4-FFF2-40B4-BE49-F238E27FC236}">
                <a16:creationId xmlns:a16="http://schemas.microsoft.com/office/drawing/2014/main" id="{36B43E50-2910-3F4B-B6D3-9ABEE816A8EF}"/>
              </a:ext>
            </a:extLst>
          </p:cNvPr>
          <p:cNvSpPr txBox="1"/>
          <p:nvPr userDrawn="1"/>
        </p:nvSpPr>
        <p:spPr bwMode="auto">
          <a:xfrm flipH="1">
            <a:off x="2441694" y="1277244"/>
            <a:ext cx="7304885" cy="236219"/>
          </a:xfrm>
          <a:prstGeom prst="rect">
            <a:avLst/>
          </a:prstGeom>
          <a:noFill/>
          <a:ln w="9525" algn="ctr">
            <a:noFill/>
            <a:miter lim="800000"/>
            <a:headEnd/>
            <a:tailEnd/>
          </a:ln>
        </p:spPr>
        <p:txBody>
          <a:bodyPr vert="horz" wrap="none" lIns="0" tIns="0" rIns="0" bIns="0" numCol="1" rtlCol="0" anchor="t" anchorCtr="0" compatLnSpc="1">
            <a:prstTxWarp prst="textNoShape">
              <a:avLst/>
            </a:prstTxWarp>
            <a:noAutofit/>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1400" dirty="0">
                <a:latin typeface="ShellBold" pitchFamily="2" charset="0"/>
              </a:rPr>
              <a:t>FOR THIS MEETING PLEASE REVIEW THE FOLLOWING FOR YOUR LOCATION</a:t>
            </a:r>
          </a:p>
        </p:txBody>
      </p:sp>
    </p:spTree>
    <p:extLst>
      <p:ext uri="{BB962C8B-B14F-4D97-AF65-F5344CB8AC3E}">
        <p14:creationId xmlns:p14="http://schemas.microsoft.com/office/powerpoint/2010/main" val="399195332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12" name="Picture 11" descr="A picture containing graphical user interface&#10;&#10;Description automatically generated">
            <a:extLst>
              <a:ext uri="{FF2B5EF4-FFF2-40B4-BE49-F238E27FC236}">
                <a16:creationId xmlns:a16="http://schemas.microsoft.com/office/drawing/2014/main" id="{9F9A9AE9-6274-ED43-80B4-6A157130F8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14655"/>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0" name="TextBox 9" descr="CONFIDENTIAL_TAG_0xFFEE">
            <a:extLst>
              <a:ext uri="{FF2B5EF4-FFF2-40B4-BE49-F238E27FC236}">
                <a16:creationId xmlns:a16="http://schemas.microsoft.com/office/drawing/2014/main" id="{AED43C16-2536-BB4F-AE16-0614C18BD93D}"/>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3867437991"/>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Divider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30DD69-2474-F84B-ADCB-6962A036B0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39" y="0"/>
            <a:ext cx="12175521"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0" name="TextBox 9" descr="CONFIDENTIAL_TAG_0xFFEE">
            <a:extLst>
              <a:ext uri="{FF2B5EF4-FFF2-40B4-BE49-F238E27FC236}">
                <a16:creationId xmlns:a16="http://schemas.microsoft.com/office/drawing/2014/main" id="{AED43C16-2536-BB4F-AE16-0614C18BD93D}"/>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3403405555"/>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D138D3-69C1-7047-9C47-29F4882CC426}"/>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3966756" y="0"/>
            <a:ext cx="8225244"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1" name="TextBox 10" descr="CONFIDENTIAL_TAG_0xFFEE">
            <a:extLst>
              <a:ext uri="{FF2B5EF4-FFF2-40B4-BE49-F238E27FC236}">
                <a16:creationId xmlns:a16="http://schemas.microsoft.com/office/drawing/2014/main" id="{2D6006DE-D779-9D43-9857-65A60679C43B}"/>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644368918"/>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AE403E8C-62FD-DF4B-A05E-5AFCE8EE35E3}"/>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3286753" y="0"/>
            <a:ext cx="8905248"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0" name="TextBox 9" descr="CONFIDENTIAL_TAG_0xFFEE">
            <a:extLst>
              <a:ext uri="{FF2B5EF4-FFF2-40B4-BE49-F238E27FC236}">
                <a16:creationId xmlns:a16="http://schemas.microsoft.com/office/drawing/2014/main" id="{1AF615B6-4C39-B743-A13A-0E30904CCEF1}"/>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3621271519"/>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5">
    <p:spTree>
      <p:nvGrpSpPr>
        <p:cNvPr id="1" name=""/>
        <p:cNvGrpSpPr/>
        <p:nvPr/>
      </p:nvGrpSpPr>
      <p:grpSpPr>
        <a:xfrm>
          <a:off x="0" y="0"/>
          <a:ext cx="0" cy="0"/>
          <a:chOff x="0" y="0"/>
          <a:chExt cx="0" cy="0"/>
        </a:xfrm>
      </p:grpSpPr>
      <p:pic>
        <p:nvPicPr>
          <p:cNvPr id="11" name="Picture 10" descr="A picture containing toy&#10;&#10;Description automatically generated">
            <a:extLst>
              <a:ext uri="{FF2B5EF4-FFF2-40B4-BE49-F238E27FC236}">
                <a16:creationId xmlns:a16="http://schemas.microsoft.com/office/drawing/2014/main" id="{94CF42D6-758E-8144-AD3C-415DDA01CFF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1"/>
          <a:stretch/>
        </p:blipFill>
        <p:spPr>
          <a:xfrm>
            <a:off x="3827160" y="0"/>
            <a:ext cx="8364840"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0" name="TextBox 9" descr="CONFIDENTIAL_TAG_0xFFEE">
            <a:extLst>
              <a:ext uri="{FF2B5EF4-FFF2-40B4-BE49-F238E27FC236}">
                <a16:creationId xmlns:a16="http://schemas.microsoft.com/office/drawing/2014/main" id="{205643FA-2750-6740-A3CC-F5D83DE73B3F}"/>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842160456"/>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pic>
        <p:nvPicPr>
          <p:cNvPr id="12" name="Picture 11" descr="A picture containing indoor, table, cup, food&#10;&#10;Description automatically generated">
            <a:extLst>
              <a:ext uri="{FF2B5EF4-FFF2-40B4-BE49-F238E27FC236}">
                <a16:creationId xmlns:a16="http://schemas.microsoft.com/office/drawing/2014/main" id="{9446A4F8-3484-0147-A57B-1C74BB9FAAD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4827" y="-5453"/>
            <a:ext cx="7387173" cy="6863453"/>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0" name="TextBox 9" descr="CONFIDENTIAL_TAG_0xFFEE">
            <a:extLst>
              <a:ext uri="{FF2B5EF4-FFF2-40B4-BE49-F238E27FC236}">
                <a16:creationId xmlns:a16="http://schemas.microsoft.com/office/drawing/2014/main" id="{205643FA-2750-6740-A3CC-F5D83DE73B3F}"/>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785421150"/>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ivider 7">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D894753D-0823-FE49-B1A4-D4F5705FD7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97173" y="0"/>
            <a:ext cx="6300068" cy="6300068"/>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0" name="TextBox 9" descr="CONFIDENTIAL_TAG_0xFFEE">
            <a:extLst>
              <a:ext uri="{FF2B5EF4-FFF2-40B4-BE49-F238E27FC236}">
                <a16:creationId xmlns:a16="http://schemas.microsoft.com/office/drawing/2014/main" id="{205643FA-2750-6740-A3CC-F5D83DE73B3F}"/>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996125521"/>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Q&amp;A 1">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EF44C7F1-7EDA-2B40-A3ED-F0457E2E74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14655"/>
          </a:xfrm>
          <a:prstGeom prst="rect">
            <a:avLst/>
          </a:prstGeom>
        </p:spPr>
      </p:pic>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7" name="Text Placeholder 5">
            <a:extLst>
              <a:ext uri="{FF2B5EF4-FFF2-40B4-BE49-F238E27FC236}">
                <a16:creationId xmlns:a16="http://schemas.microsoft.com/office/drawing/2014/main" id="{F7BEA1A9-9210-D845-8EB4-47694FEACE8D}"/>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18" name="Text Placeholder 5">
            <a:extLst>
              <a:ext uri="{FF2B5EF4-FFF2-40B4-BE49-F238E27FC236}">
                <a16:creationId xmlns:a16="http://schemas.microsoft.com/office/drawing/2014/main" id="{0F6729C7-A106-5D47-B2C8-7313007F3D25}"/>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7" name="TextBox 6" descr="CONFIDENTIAL_TAG_0xFFEE">
            <a:extLst>
              <a:ext uri="{FF2B5EF4-FFF2-40B4-BE49-F238E27FC236}">
                <a16:creationId xmlns:a16="http://schemas.microsoft.com/office/drawing/2014/main" id="{B365065C-7804-9243-A947-FBAC725733D0}"/>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509616660"/>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b="0" kern="1200" cap="none" baseline="0" noProof="0" dirty="0" smtClean="0">
                <a:solidFill>
                  <a:schemeClr val="tx1"/>
                </a:solidFill>
                <a:latin typeface="ShellBold" panose="00000800000000000000" pitchFamily="50" charset="0"/>
                <a:ea typeface="+mj-ea"/>
                <a:cs typeface="+mj-cs"/>
              </a:defRPr>
            </a:lvl1pPr>
          </a:lstStyle>
          <a:p>
            <a:pPr lvl="0"/>
            <a:r>
              <a:rPr lang="en-GB" noProof="0"/>
              <a:t>Click to edit Master title style</a:t>
            </a:r>
            <a:endParaRPr lang="en-GB" noProof="0" dirty="0"/>
          </a:p>
        </p:txBody>
      </p:sp>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76400" indent="-176400" defTabSz="357708">
              <a:lnSpc>
                <a:spcPct val="140000"/>
              </a:lnSpc>
              <a:spcBef>
                <a:spcPts val="0"/>
              </a:spcBef>
              <a:defRPr sz="1400"/>
            </a:lvl2pPr>
            <a:lvl3pPr marL="354200" indent="-177800" defTabSz="357708">
              <a:lnSpc>
                <a:spcPct val="140000"/>
              </a:lnSpc>
              <a:spcBef>
                <a:spcPts val="0"/>
              </a:spcBef>
              <a:buClr>
                <a:schemeClr val="tx1"/>
              </a:buClr>
              <a:buSzPct val="75000"/>
              <a:buFont typeface="Wingdings" pitchFamily="2" charset="2"/>
              <a:buChar char=""/>
              <a:defRPr sz="1400"/>
            </a:lvl3pPr>
            <a:lvl4pPr marL="532000" indent="-177800" defTabSz="357708">
              <a:lnSpc>
                <a:spcPct val="140000"/>
              </a:lnSpc>
              <a:spcBef>
                <a:spcPts val="0"/>
              </a:spcBef>
              <a:buClr>
                <a:schemeClr val="tx1"/>
              </a:buClr>
              <a:buSzPct val="75000"/>
              <a:buFont typeface="Wingdings" pitchFamily="2" charset="2"/>
              <a:buChar char=""/>
              <a:defRPr sz="1400"/>
            </a:lvl4pPr>
            <a:lvl5pPr marL="684400" indent="-152400" defTabSz="357708">
              <a:lnSpc>
                <a:spcPct val="140000"/>
              </a:lnSpc>
              <a:spcBef>
                <a:spcPts val="0"/>
              </a:spcBef>
              <a:buClr>
                <a:schemeClr val="tx1"/>
              </a:buClr>
              <a:buSzPct val="75000"/>
              <a:buFont typeface="Wingdings" pitchFamily="2" charset="2"/>
              <a:buChar char=""/>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7" name="TextBox 6" descr="CONFIDENTIAL_TAG_0xFFEE">
            <a:extLst>
              <a:ext uri="{FF2B5EF4-FFF2-40B4-BE49-F238E27FC236}">
                <a16:creationId xmlns:a16="http://schemas.microsoft.com/office/drawing/2014/main" id="{D75EE0FF-0EF2-47AA-80E3-36E72A12F1E2}"/>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cSld>
  <p:clrMapOvr>
    <a:masterClrMapping/>
  </p:clrMapOvr>
  <p:transition/>
  <p:hf hdr="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Q&amp;A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10358C-BD14-7F43-A07D-3F38525560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239" y="0"/>
            <a:ext cx="12175521" cy="6858000"/>
          </a:xfrm>
          <a:prstGeom prst="rect">
            <a:avLst/>
          </a:prstGeom>
        </p:spPr>
      </p:pic>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7" name="Text Placeholder 5">
            <a:extLst>
              <a:ext uri="{FF2B5EF4-FFF2-40B4-BE49-F238E27FC236}">
                <a16:creationId xmlns:a16="http://schemas.microsoft.com/office/drawing/2014/main" id="{F7BEA1A9-9210-D845-8EB4-47694FEACE8D}"/>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18" name="Text Placeholder 5">
            <a:extLst>
              <a:ext uri="{FF2B5EF4-FFF2-40B4-BE49-F238E27FC236}">
                <a16:creationId xmlns:a16="http://schemas.microsoft.com/office/drawing/2014/main" id="{0F6729C7-A106-5D47-B2C8-7313007F3D25}"/>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7" name="TextBox 6" descr="CONFIDENTIAL_TAG_0xFFEE">
            <a:extLst>
              <a:ext uri="{FF2B5EF4-FFF2-40B4-BE49-F238E27FC236}">
                <a16:creationId xmlns:a16="http://schemas.microsoft.com/office/drawing/2014/main" id="{7EFEFEA7-F5BB-2C4E-A78C-04089D648EA5}"/>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2044783702"/>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Q&amp;A 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E99FE32-B6AD-B74A-9B4B-592F7E014E67}"/>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3966756" y="0"/>
            <a:ext cx="8225244"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7" name="TextBox 6" descr="CONFIDENTIAL_TAG_0xFFEE">
            <a:extLst>
              <a:ext uri="{FF2B5EF4-FFF2-40B4-BE49-F238E27FC236}">
                <a16:creationId xmlns:a16="http://schemas.microsoft.com/office/drawing/2014/main" id="{45D3274D-7099-844E-AD06-CB584C2E26C1}"/>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1683642939"/>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Q&amp;A 4">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DC7C12E8-163D-7148-855D-81F35E26C71C}"/>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3286753" y="0"/>
            <a:ext cx="8905248"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6" name="TextBox 5" descr="CONFIDENTIAL_TAG_0xFFEE">
            <a:extLst>
              <a:ext uri="{FF2B5EF4-FFF2-40B4-BE49-F238E27FC236}">
                <a16:creationId xmlns:a16="http://schemas.microsoft.com/office/drawing/2014/main" id="{23E1929A-BC5D-224B-844E-C877FDD3F134}"/>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3968187411"/>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Q&amp;A 6">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6C27CCD9-C2E4-8F4C-A0D4-B1EBDE362C23}"/>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1"/>
          <a:stretch/>
        </p:blipFill>
        <p:spPr>
          <a:xfrm>
            <a:off x="3827160" y="0"/>
            <a:ext cx="8364840"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6" name="TextBox 5" descr="CONFIDENTIAL_TAG_0xFFEE">
            <a:extLst>
              <a:ext uri="{FF2B5EF4-FFF2-40B4-BE49-F238E27FC236}">
                <a16:creationId xmlns:a16="http://schemas.microsoft.com/office/drawing/2014/main" id="{81CB9B9B-A106-0B4A-A5FD-4227AC491771}"/>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3370727142"/>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Q&amp;A 5">
    <p:spTree>
      <p:nvGrpSpPr>
        <p:cNvPr id="1" name=""/>
        <p:cNvGrpSpPr/>
        <p:nvPr/>
      </p:nvGrpSpPr>
      <p:grpSpPr>
        <a:xfrm>
          <a:off x="0" y="0"/>
          <a:ext cx="0" cy="0"/>
          <a:chOff x="0" y="0"/>
          <a:chExt cx="0" cy="0"/>
        </a:xfrm>
      </p:grpSpPr>
      <p:pic>
        <p:nvPicPr>
          <p:cNvPr id="10" name="Picture 9" descr="A picture containing indoor, table, cup, food&#10;&#10;Description automatically generated">
            <a:extLst>
              <a:ext uri="{FF2B5EF4-FFF2-40B4-BE49-F238E27FC236}">
                <a16:creationId xmlns:a16="http://schemas.microsoft.com/office/drawing/2014/main" id="{CB1BC65F-699B-E049-B52D-F91AB22F80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4827" y="-5453"/>
            <a:ext cx="7387173" cy="6863453"/>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6" name="TextBox 5" descr="CONFIDENTIAL_TAG_0xFFEE">
            <a:extLst>
              <a:ext uri="{FF2B5EF4-FFF2-40B4-BE49-F238E27FC236}">
                <a16:creationId xmlns:a16="http://schemas.microsoft.com/office/drawing/2014/main" id="{81CB9B9B-A106-0B4A-A5FD-4227AC491771}"/>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48316437"/>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Q&amp;A 7">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5CF6858C-EFE2-E640-93D2-40427E393B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165"/>
          <a:stretch/>
        </p:blipFill>
        <p:spPr>
          <a:xfrm>
            <a:off x="5339241" y="0"/>
            <a:ext cx="6858000"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smtClean="0"/>
              <a:pPr/>
              <a:t>‹#›</a:t>
            </a:fld>
            <a:endParaRPr lang="en-GB" dirty="0"/>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6" name="TextBox 5" descr="CONFIDENTIAL_TAG_0xFFEE">
            <a:extLst>
              <a:ext uri="{FF2B5EF4-FFF2-40B4-BE49-F238E27FC236}">
                <a16:creationId xmlns:a16="http://schemas.microsoft.com/office/drawing/2014/main" id="{81CB9B9B-A106-0B4A-A5FD-4227AC491771}"/>
              </a:ext>
            </a:extLst>
          </p:cNvPr>
          <p:cNvSpPr txBox="1"/>
          <p:nvPr userDrawn="1"/>
        </p:nvSpPr>
        <p:spPr>
          <a:xfrm>
            <a:off x="5556250"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accent2"/>
                </a:solidFill>
                <a:effectLst/>
                <a:uLnTx/>
                <a:uFillTx/>
                <a:latin typeface="ShellBook" pitchFamily="2" charset="0"/>
                <a:ea typeface="+mn-ea"/>
                <a:cs typeface="+mn-cs"/>
              </a:rPr>
              <a:t>CONFIDENTIAL</a:t>
            </a:r>
          </a:p>
        </p:txBody>
      </p:sp>
    </p:spTree>
    <p:extLst>
      <p:ext uri="{BB962C8B-B14F-4D97-AF65-F5344CB8AC3E}">
        <p14:creationId xmlns:p14="http://schemas.microsoft.com/office/powerpoint/2010/main" val="1248099296"/>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nd Slide (Mandatory)">
    <p:bg>
      <p:bgPr>
        <a:solidFill>
          <a:srgbClr val="F1F1F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62022" y="1568824"/>
            <a:ext cx="3692772" cy="3692772"/>
          </a:xfrm>
          <a:prstGeom prst="rect">
            <a:avLst/>
          </a:prstGeom>
        </p:spPr>
      </p:pic>
    </p:spTree>
    <p:extLst>
      <p:ext uri="{BB962C8B-B14F-4D97-AF65-F5344CB8AC3E}">
        <p14:creationId xmlns:p14="http://schemas.microsoft.com/office/powerpoint/2010/main" val="795676431"/>
      </p:ext>
    </p:extLst>
  </p:cSld>
  <p:clrMapOvr>
    <a:masterClrMapping/>
  </p:clrMapOvr>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Blank, Title and Visual 1">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AB8FEC63-1055-7E45-A3EF-C1B9FB194B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D32BAE6A-B452-4007-8177-56DD051636F9}" type="slidenum">
              <a:rPr lang="en-GB" noProof="1" smtClean="0"/>
              <a:pPr/>
              <a:t>‹#›</a:t>
            </a:fld>
            <a:endParaRPr lang="en-GB" noProof="1"/>
          </a:p>
        </p:txBody>
      </p:sp>
      <p:sp>
        <p:nvSpPr>
          <p:cNvPr id="23" name="Title 1">
            <a:extLst>
              <a:ext uri="{FF2B5EF4-FFF2-40B4-BE49-F238E27FC236}">
                <a16:creationId xmlns:a16="http://schemas.microsoft.com/office/drawing/2014/main" id="{E2D45025-41AA-439C-A571-49A88A1AC5F2}"/>
              </a:ext>
            </a:extLst>
          </p:cNvPr>
          <p:cNvSpPr>
            <a:spLocks noGrp="1"/>
          </p:cNvSpPr>
          <p:nvPr>
            <p:ph type="title" hasCustomPrompt="1"/>
          </p:nvPr>
        </p:nvSpPr>
        <p:spPr>
          <a:xfrm>
            <a:off x="506077" y="684001"/>
            <a:ext cx="11173663" cy="549488"/>
          </a:xfrm>
        </p:spPr>
        <p:txBody>
          <a:bodyPr/>
          <a:lstStyle>
            <a:lvl1pPr>
              <a:lnSpc>
                <a:spcPct val="100000"/>
              </a:lnSpc>
              <a:defRPr sz="2000" cap="all" baseline="0"/>
            </a:lvl1pPr>
          </a:lstStyle>
          <a:p>
            <a:r>
              <a:rPr lang="en-US" dirty="0"/>
              <a:t>CLICK TO EDIT MASTER TITLE</a:t>
            </a:r>
          </a:p>
        </p:txBody>
      </p:sp>
      <p:sp>
        <p:nvSpPr>
          <p:cNvPr id="12" name="Text Placeholder 2">
            <a:extLst>
              <a:ext uri="{FF2B5EF4-FFF2-40B4-BE49-F238E27FC236}">
                <a16:creationId xmlns:a16="http://schemas.microsoft.com/office/drawing/2014/main" id="{35131392-FF22-404A-A371-243BDEA38A7F}"/>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3" name="Text Placeholder 2">
            <a:extLst>
              <a:ext uri="{FF2B5EF4-FFF2-40B4-BE49-F238E27FC236}">
                <a16:creationId xmlns:a16="http://schemas.microsoft.com/office/drawing/2014/main" id="{09B16C24-68A5-6B41-A4DF-A1BF5A27F479}"/>
              </a:ext>
            </a:extLst>
          </p:cNvPr>
          <p:cNvSpPr>
            <a:spLocks noGrp="1"/>
          </p:cNvSpPr>
          <p:nvPr>
            <p:ph type="body" sz="quarter" idx="41" hasCustomPrompt="1"/>
          </p:nvPr>
        </p:nvSpPr>
        <p:spPr>
          <a:xfrm>
            <a:off x="519939" y="411197"/>
            <a:ext cx="5576061"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
        <p:nvSpPr>
          <p:cNvPr id="8" name="Text Box 11" descr="&lt;COMPANY_NAME&gt;&#10;">
            <a:extLst>
              <a:ext uri="{FF2B5EF4-FFF2-40B4-BE49-F238E27FC236}">
                <a16:creationId xmlns:a16="http://schemas.microsoft.com/office/drawing/2014/main" id="{EF2D5155-6DEE-4AF2-B4D2-01AC35A156BD}"/>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Tree>
    <p:extLst>
      <p:ext uri="{BB962C8B-B14F-4D97-AF65-F5344CB8AC3E}">
        <p14:creationId xmlns:p14="http://schemas.microsoft.com/office/powerpoint/2010/main" val="600557941"/>
      </p:ext>
    </p:extLst>
  </p:cSld>
  <p:clrMapOvr>
    <a:masterClrMapping/>
  </p:clrMapOvr>
  <p:transition/>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11296132" y="6217455"/>
            <a:ext cx="731489" cy="524813"/>
          </a:xfrm>
          <a:prstGeom prst="rect">
            <a:avLst/>
          </a:prstGeom>
        </p:spPr>
        <p:txBody>
          <a:bodyPr spcFirstLastPara="1" wrap="square" lIns="115175" tIns="115175" rIns="115175" bIns="115175" anchor="ctr" anchorCtr="0">
            <a:noAutofit/>
          </a:bodyPr>
          <a:lstStyle>
            <a:lvl1pPr lvl="0">
              <a:buNone/>
              <a:defRPr sz="847">
                <a:latin typeface="ShellBook"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sz="847"/>
          </a:p>
        </p:txBody>
      </p:sp>
    </p:spTree>
    <p:extLst>
      <p:ext uri="{BB962C8B-B14F-4D97-AF65-F5344CB8AC3E}">
        <p14:creationId xmlns:p14="http://schemas.microsoft.com/office/powerpoint/2010/main" val="2236266242"/>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3" name="Picture Placeholder 52">
            <a:extLst>
              <a:ext uri="{FF2B5EF4-FFF2-40B4-BE49-F238E27FC236}">
                <a16:creationId xmlns:a16="http://schemas.microsoft.com/office/drawing/2014/main" id="{6A5F207A-21CC-CF43-85EF-3D904BAF4C7F}"/>
              </a:ext>
            </a:extLst>
          </p:cNvPr>
          <p:cNvSpPr>
            <a:spLocks noGrp="1"/>
          </p:cNvSpPr>
          <p:nvPr>
            <p:ph type="pic" sz="quarter" idx="12"/>
          </p:nvPr>
        </p:nvSpPr>
        <p:spPr bwMode="auto">
          <a:xfrm>
            <a:off x="0" y="1"/>
            <a:ext cx="12192000" cy="6858243"/>
          </a:xfrm>
          <a:custGeom>
            <a:avLst/>
            <a:gdLst>
              <a:gd name="connsiteX0" fmla="*/ 885359 w 12192000"/>
              <a:gd name="connsiteY0" fmla="*/ 5328682 h 6858243"/>
              <a:gd name="connsiteX1" fmla="*/ 485754 w 12192000"/>
              <a:gd name="connsiteY1" fmla="*/ 5728287 h 6858243"/>
              <a:gd name="connsiteX2" fmla="*/ 493468 w 12192000"/>
              <a:gd name="connsiteY2" fmla="*/ 5808516 h 6858243"/>
              <a:gd name="connsiteX3" fmla="*/ 495011 w 12192000"/>
              <a:gd name="connsiteY3" fmla="*/ 5813145 h 6858243"/>
              <a:gd name="connsiteX4" fmla="*/ 613813 w 12192000"/>
              <a:gd name="connsiteY4" fmla="*/ 5899546 h 6858243"/>
              <a:gd name="connsiteX5" fmla="*/ 632327 w 12192000"/>
              <a:gd name="connsiteY5" fmla="*/ 6050748 h 6858243"/>
              <a:gd name="connsiteX6" fmla="*/ 835987 w 12192000"/>
              <a:gd name="connsiteY6" fmla="*/ 6050748 h 6858243"/>
              <a:gd name="connsiteX7" fmla="*/ 843701 w 12192000"/>
              <a:gd name="connsiteY7" fmla="*/ 6056919 h 6858243"/>
              <a:gd name="connsiteX8" fmla="*/ 885359 w 12192000"/>
              <a:gd name="connsiteY8" fmla="*/ 6070805 h 6858243"/>
              <a:gd name="connsiteX9" fmla="*/ 927016 w 12192000"/>
              <a:gd name="connsiteY9" fmla="*/ 6056919 h 6858243"/>
              <a:gd name="connsiteX10" fmla="*/ 934731 w 12192000"/>
              <a:gd name="connsiteY10" fmla="*/ 6050748 h 6858243"/>
              <a:gd name="connsiteX11" fmla="*/ 1138390 w 12192000"/>
              <a:gd name="connsiteY11" fmla="*/ 6050748 h 6858243"/>
              <a:gd name="connsiteX12" fmla="*/ 1156905 w 12192000"/>
              <a:gd name="connsiteY12" fmla="*/ 5899546 h 6858243"/>
              <a:gd name="connsiteX13" fmla="*/ 1275706 w 12192000"/>
              <a:gd name="connsiteY13" fmla="*/ 5813145 h 6858243"/>
              <a:gd name="connsiteX14" fmla="*/ 1277249 w 12192000"/>
              <a:gd name="connsiteY14" fmla="*/ 5808516 h 6858243"/>
              <a:gd name="connsiteX15" fmla="*/ 1284963 w 12192000"/>
              <a:gd name="connsiteY15" fmla="*/ 5728287 h 6858243"/>
              <a:gd name="connsiteX16" fmla="*/ 885359 w 12192000"/>
              <a:gd name="connsiteY16" fmla="*/ 5328682 h 6858243"/>
              <a:gd name="connsiteX17" fmla="*/ 0 w 12192000"/>
              <a:gd name="connsiteY17" fmla="*/ 0 h 6858243"/>
              <a:gd name="connsiteX18" fmla="*/ 12192000 w 12192000"/>
              <a:gd name="connsiteY18" fmla="*/ 0 h 6858243"/>
              <a:gd name="connsiteX19" fmla="*/ 12192000 w 12192000"/>
              <a:gd name="connsiteY19" fmla="*/ 6858243 h 6858243"/>
              <a:gd name="connsiteX20" fmla="*/ 0 w 12192000"/>
              <a:gd name="connsiteY20" fmla="*/ 6858243 h 685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243">
                <a:moveTo>
                  <a:pt x="885359" y="5328682"/>
                </a:moveTo>
                <a:cubicBezTo>
                  <a:pt x="664728" y="5328682"/>
                  <a:pt x="485754" y="5507656"/>
                  <a:pt x="485754" y="5728287"/>
                </a:cubicBezTo>
                <a:cubicBezTo>
                  <a:pt x="485754" y="5754516"/>
                  <a:pt x="488840" y="5782287"/>
                  <a:pt x="493468" y="5808516"/>
                </a:cubicBezTo>
                <a:lnTo>
                  <a:pt x="495011" y="5813145"/>
                </a:lnTo>
                <a:lnTo>
                  <a:pt x="613813" y="5899546"/>
                </a:lnTo>
                <a:lnTo>
                  <a:pt x="632327" y="6050748"/>
                </a:lnTo>
                <a:lnTo>
                  <a:pt x="835987" y="6050748"/>
                </a:lnTo>
                <a:lnTo>
                  <a:pt x="843701" y="6056919"/>
                </a:lnTo>
                <a:cubicBezTo>
                  <a:pt x="856044" y="6066176"/>
                  <a:pt x="869930" y="6070805"/>
                  <a:pt x="885359" y="6070805"/>
                </a:cubicBezTo>
                <a:cubicBezTo>
                  <a:pt x="900787" y="6070805"/>
                  <a:pt x="914673" y="6066176"/>
                  <a:pt x="927016" y="6056919"/>
                </a:cubicBezTo>
                <a:lnTo>
                  <a:pt x="934731" y="6050748"/>
                </a:lnTo>
                <a:lnTo>
                  <a:pt x="1138390" y="6050748"/>
                </a:lnTo>
                <a:lnTo>
                  <a:pt x="1156905" y="5899546"/>
                </a:lnTo>
                <a:lnTo>
                  <a:pt x="1275706" y="5813145"/>
                </a:lnTo>
                <a:lnTo>
                  <a:pt x="1277249" y="5808516"/>
                </a:lnTo>
                <a:cubicBezTo>
                  <a:pt x="1281878" y="5782287"/>
                  <a:pt x="1284963" y="5756058"/>
                  <a:pt x="1284963" y="5728287"/>
                </a:cubicBezTo>
                <a:cubicBezTo>
                  <a:pt x="1284963" y="5507656"/>
                  <a:pt x="1105990" y="5328682"/>
                  <a:pt x="885359" y="5328682"/>
                </a:cubicBezTo>
                <a:close/>
                <a:moveTo>
                  <a:pt x="0" y="0"/>
                </a:moveTo>
                <a:lnTo>
                  <a:pt x="12192000" y="0"/>
                </a:lnTo>
                <a:lnTo>
                  <a:pt x="12192000" y="6858243"/>
                </a:lnTo>
                <a:lnTo>
                  <a:pt x="0" y="6858243"/>
                </a:lnTo>
                <a:close/>
              </a:path>
            </a:pathLst>
          </a:custGeom>
          <a:noFill/>
          <a:ln w="9525" algn="ctr">
            <a:noFill/>
            <a:miter lim="800000"/>
            <a:headEnd/>
            <a:tailEnd/>
          </a:ln>
        </p:spPr>
        <p:txBody>
          <a:bodyPr wrap="square">
            <a:noAutofit/>
          </a:bodyPr>
          <a:lstStyle>
            <a:lvl1pPr marL="0" marR="0" indent="0" algn="l" defTabSz="357708" rtl="0" eaLnBrk="1" fontAlgn="auto" latinLnBrk="0" hangingPunct="1">
              <a:lnSpc>
                <a:spcPct val="140000"/>
              </a:lnSpc>
              <a:spcBef>
                <a:spcPts val="0"/>
              </a:spcBef>
              <a:spcAft>
                <a:spcPts val="0"/>
              </a:spcAft>
              <a:buClr>
                <a:srgbClr val="DD1D21"/>
              </a:buClr>
              <a:buSzPct val="85000"/>
              <a:buFont typeface="Wingdings" pitchFamily="2" charset="2"/>
              <a:buNone/>
              <a:tabLst/>
              <a:defRPr sz="1400">
                <a:latin typeface="ShellBook" pitchFamily="2" charset="0"/>
              </a:defRPr>
            </a:lvl1pPr>
          </a:lstStyle>
          <a:p>
            <a:pPr marL="0" marR="0" lvl="0" indent="0" algn="l" defTabSz="357708" rtl="0" eaLnBrk="1" fontAlgn="auto" latinLnBrk="0" hangingPunct="1">
              <a:lnSpc>
                <a:spcPct val="140000"/>
              </a:lnSpc>
              <a:spcBef>
                <a:spcPts val="0"/>
              </a:spcBef>
              <a:spcAft>
                <a:spcPts val="0"/>
              </a:spcAft>
              <a:buClr>
                <a:srgbClr val="DD1D21"/>
              </a:buClr>
              <a:buSzPct val="85000"/>
              <a:buFont typeface="Wingdings" pitchFamily="2" charset="2"/>
              <a:buNone/>
              <a:tabLst/>
              <a:defRPr/>
            </a:pPr>
            <a:r>
              <a:rPr kumimoji="0" lang="en-GB" sz="1800" b="0" i="0" u="none" strike="noStrike" kern="1200" cap="none" spc="0" normalizeH="0" baseline="0" noProof="0">
                <a:ln>
                  <a:noFill/>
                </a:ln>
                <a:solidFill>
                  <a:srgbClr val="404040"/>
                </a:solidFill>
                <a:effectLst/>
                <a:uLnTx/>
                <a:uFillTx/>
                <a:latin typeface="ShellMedium"/>
                <a:ea typeface="+mn-ea"/>
                <a:cs typeface="+mn-cs"/>
              </a:rPr>
              <a:t>Click icon to add picture</a:t>
            </a:r>
          </a:p>
        </p:txBody>
      </p:sp>
      <p:sp>
        <p:nvSpPr>
          <p:cNvPr id="28" name="Rectangle 2"/>
          <p:cNvSpPr>
            <a:spLocks noGrp="1" noChangeArrowheads="1"/>
          </p:cNvSpPr>
          <p:nvPr userDrawn="1">
            <p:ph type="ctrTitle"/>
          </p:nvPr>
        </p:nvSpPr>
        <p:spPr>
          <a:xfrm>
            <a:off x="894081" y="2015966"/>
            <a:ext cx="4053839" cy="2015106"/>
          </a:xfrm>
          <a:noFill/>
        </p:spPr>
        <p:txBody>
          <a:bodyPr lIns="0" tIns="0" rIns="0" anchor="ctr" anchorCtr="0"/>
          <a:lstStyle>
            <a:lvl1pPr>
              <a:lnSpc>
                <a:spcPct val="100000"/>
              </a:lnSpc>
              <a:defRPr sz="4400" b="0" kern="1200" cap="all" spc="500" baseline="0">
                <a:solidFill>
                  <a:schemeClr val="bg1"/>
                </a:solidFill>
                <a:latin typeface="ShellBold" panose="00000800000000000000" pitchFamily="50" charset="0"/>
                <a:cs typeface="Arial" pitchFamily="34" charset="0"/>
              </a:defRPr>
            </a:lvl1pPr>
          </a:lstStyle>
          <a:p>
            <a:r>
              <a:rPr lang="en-GB"/>
              <a:t>Click to edit Master title style</a:t>
            </a:r>
          </a:p>
        </p:txBody>
      </p:sp>
      <p:sp>
        <p:nvSpPr>
          <p:cNvPr id="29" name="Rectangle 3"/>
          <p:cNvSpPr>
            <a:spLocks noGrp="1" noChangeArrowheads="1"/>
          </p:cNvSpPr>
          <p:nvPr userDrawn="1">
            <p:ph type="subTitle" idx="1"/>
          </p:nvPr>
        </p:nvSpPr>
        <p:spPr>
          <a:xfrm>
            <a:off x="894083" y="4154000"/>
            <a:ext cx="4053838" cy="749808"/>
          </a:xfrm>
        </p:spPr>
        <p:txBody>
          <a:bodyPr anchor="b" anchorCtr="0"/>
          <a:lstStyle>
            <a:lvl1pPr marL="0" indent="0">
              <a:lnSpc>
                <a:spcPct val="100000"/>
              </a:lnSpc>
              <a:spcBef>
                <a:spcPct val="0"/>
              </a:spcBef>
              <a:spcAft>
                <a:spcPts val="0"/>
              </a:spcAft>
              <a:buFont typeface="Wingdings" pitchFamily="2" charset="2"/>
              <a:buNone/>
              <a:defRPr sz="1400" cap="all" spc="250" baseline="0">
                <a:solidFill>
                  <a:schemeClr val="bg1"/>
                </a:solidFill>
                <a:latin typeface="ShellLight" pitchFamily="2" charset="0"/>
                <a:cs typeface="Arial" pitchFamily="34" charset="0"/>
              </a:defRPr>
            </a:lvl1pPr>
          </a:lstStyle>
          <a:p>
            <a:r>
              <a:rPr lang="en-GB"/>
              <a:t>Click to edit Master subtitle style</a:t>
            </a:r>
          </a:p>
        </p:txBody>
      </p:sp>
      <p:sp>
        <p:nvSpPr>
          <p:cNvPr id="32" name="Text Placeholder 31"/>
          <p:cNvSpPr>
            <a:spLocks noGrp="1"/>
          </p:cNvSpPr>
          <p:nvPr userDrawn="1">
            <p:ph type="body" sz="quarter" idx="10" hasCustomPrompt="1"/>
          </p:nvPr>
        </p:nvSpPr>
        <p:spPr>
          <a:xfrm>
            <a:off x="1779490" y="5853638"/>
            <a:ext cx="2518190" cy="237600"/>
          </a:xfrm>
        </p:spPr>
        <p:txBody>
          <a:bodyPr anchor="t" anchorCtr="0"/>
          <a:lstStyle>
            <a:lvl1pPr>
              <a:lnSpc>
                <a:spcPct val="100000"/>
              </a:lnSpc>
              <a:buNone/>
              <a:defRPr sz="1200">
                <a:solidFill>
                  <a:schemeClr val="bg1"/>
                </a:solidFill>
                <a:latin typeface="ShellBold" panose="00000800000000000000" pitchFamily="50" charset="0"/>
              </a:defRPr>
            </a:lvl1pPr>
          </a:lstStyle>
          <a:p>
            <a:pPr lvl="0"/>
            <a:r>
              <a:rPr lang="en-GB"/>
              <a:t>Month Day, Year</a:t>
            </a:r>
          </a:p>
        </p:txBody>
      </p:sp>
      <p:sp>
        <p:nvSpPr>
          <p:cNvPr id="33" name="Text Placeholder 31"/>
          <p:cNvSpPr>
            <a:spLocks noGrp="1"/>
          </p:cNvSpPr>
          <p:nvPr userDrawn="1">
            <p:ph type="body" sz="quarter" idx="11" hasCustomPrompt="1"/>
          </p:nvPr>
        </p:nvSpPr>
        <p:spPr>
          <a:xfrm>
            <a:off x="1779490" y="5346405"/>
            <a:ext cx="2518190" cy="237600"/>
          </a:xfrm>
        </p:spPr>
        <p:txBody>
          <a:bodyPr anchor="t" anchorCtr="0"/>
          <a:lstStyle>
            <a:lvl1pPr>
              <a:lnSpc>
                <a:spcPct val="100000"/>
              </a:lnSpc>
              <a:buNone/>
              <a:defRPr sz="1800">
                <a:solidFill>
                  <a:schemeClr val="bg1"/>
                </a:solidFill>
                <a:latin typeface="ShellLight" pitchFamily="2" charset="0"/>
              </a:defRPr>
            </a:lvl1pPr>
          </a:lstStyle>
          <a:p>
            <a:pPr lvl="0"/>
            <a:r>
              <a:rPr lang="en-GB"/>
              <a:t>Royal Dutch Shell plc</a:t>
            </a:r>
          </a:p>
        </p:txBody>
      </p:sp>
      <p:sp>
        <p:nvSpPr>
          <p:cNvPr id="24"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bg1"/>
                </a:solidFill>
                <a:latin typeface="+mn-lt"/>
                <a:cs typeface="Arial" pitchFamily="34" charset="0"/>
              </a:rPr>
              <a:t>Copyright of Shell International B.V.</a:t>
            </a:r>
          </a:p>
        </p:txBody>
      </p:sp>
      <p:sp>
        <p:nvSpPr>
          <p:cNvPr id="2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bg1"/>
                </a:solidFill>
                <a:latin typeface="+mn-lt"/>
                <a:cs typeface="Arial" pitchFamily="34" charset="0"/>
              </a:defRPr>
            </a:lvl1pPr>
          </a:lstStyle>
          <a:p>
            <a:fld id="{D32BAE6A-B452-4007-8177-56DD051636F9}" type="slidenum">
              <a:rPr lang="en-GB" noProof="1" smtClean="0"/>
              <a:pPr/>
              <a:t>‹#›</a:t>
            </a:fld>
            <a:endParaRPr lang="en-GB" noProof="1"/>
          </a:p>
        </p:txBody>
      </p:sp>
      <p:sp>
        <p:nvSpPr>
          <p:cNvPr id="86" name="Rectangle 4" descr="Rectangle 4"/>
          <p:cNvSpPr>
            <a:spLocks noGrp="1" noChangeArrowheads="1"/>
          </p:cNvSpPr>
          <p:nvPr>
            <p:ph type="dt" sz="half" idx="2"/>
          </p:nvPr>
        </p:nvSpPr>
        <p:spPr bwMode="auto">
          <a:xfrm>
            <a:off x="9663942"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bg1"/>
                </a:solidFill>
                <a:latin typeface="+mn-lt"/>
                <a:ea typeface="+mn-ea"/>
                <a:cs typeface="Arial" pitchFamily="34" charset="0"/>
              </a:defRPr>
            </a:lvl1pPr>
          </a:lstStyle>
          <a:p>
            <a:pPr>
              <a:defRPr/>
            </a:pPr>
            <a:r>
              <a:rPr lang="en-US" noProof="1"/>
              <a:t>May 2021</a:t>
            </a:r>
            <a:endParaRPr lang="en-GB" noProof="1"/>
          </a:p>
        </p:txBody>
      </p:sp>
      <p:sp>
        <p:nvSpPr>
          <p:cNvPr id="8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pic>
        <p:nvPicPr>
          <p:cNvPr id="54" name="Graphic 53">
            <a:extLst>
              <a:ext uri="{FF2B5EF4-FFF2-40B4-BE49-F238E27FC236}">
                <a16:creationId xmlns:a16="http://schemas.microsoft.com/office/drawing/2014/main" id="{CCB1B004-CBC3-114C-93C6-5DDA70E6DB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5754" y="5328683"/>
            <a:ext cx="802295" cy="740580"/>
          </a:xfrm>
          <a:prstGeom prst="rect">
            <a:avLst/>
          </a:prstGeom>
        </p:spPr>
      </p:pic>
    </p:spTree>
    <p:extLst>
      <p:ext uri="{BB962C8B-B14F-4D97-AF65-F5344CB8AC3E}">
        <p14:creationId xmlns:p14="http://schemas.microsoft.com/office/powerpoint/2010/main" val="2846646656"/>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163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2400" b="0" kern="1200" cap="none" baseline="0" noProof="0" dirty="0" smtClean="0">
                <a:solidFill>
                  <a:schemeClr val="tx1"/>
                </a:solidFill>
                <a:latin typeface="ShellBold" panose="00000800000000000000" pitchFamily="50" charset="0"/>
                <a:ea typeface="+mj-ea"/>
                <a:cs typeface="+mj-cs"/>
              </a:defRPr>
            </a:lvl1pPr>
          </a:lstStyle>
          <a:p>
            <a:pPr lvl="0"/>
            <a:r>
              <a:rPr lang="en-GB"/>
              <a:t>Click to edit Master title style</a:t>
            </a:r>
            <a:endParaRPr lang="en-GB" dirty="0"/>
          </a:p>
        </p:txBody>
      </p:sp>
      <p:sp>
        <p:nvSpPr>
          <p:cNvPr id="10" name="Content Placeholder 14"/>
          <p:cNvSpPr>
            <a:spLocks noGrp="1"/>
          </p:cNvSpPr>
          <p:nvPr>
            <p:ph sz="quarter" idx="13"/>
          </p:nvPr>
        </p:nvSpPr>
        <p:spPr>
          <a:xfrm>
            <a:off x="6215064" y="1528764"/>
            <a:ext cx="5464174" cy="4830761"/>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59000" indent="-228600">
              <a:spcBef>
                <a:spcPts val="0"/>
              </a:spcBef>
              <a:spcAft>
                <a:spcPts val="0"/>
              </a:spcAft>
              <a:buClr>
                <a:schemeClr val="tx1"/>
              </a:buClr>
              <a:buFont typeface="Wingdings" pitchFamily="2" charset="2"/>
              <a:buChar char=""/>
              <a:defRPr sz="1800"/>
            </a:lvl3pPr>
            <a:lvl4pPr marL="687600" indent="-228600">
              <a:spcBef>
                <a:spcPts val="0"/>
              </a:spcBef>
              <a:spcAft>
                <a:spcPts val="0"/>
              </a:spcAft>
              <a:buClr>
                <a:schemeClr val="tx1"/>
              </a:buClr>
              <a:buFont typeface="Wingdings" pitchFamily="2" charset="2"/>
              <a:buChar char=""/>
              <a:defRPr sz="1800"/>
            </a:lvl4pPr>
            <a:lvl5pPr marL="890800" indent="-203200">
              <a:spcBef>
                <a:spcPts val="0"/>
              </a:spcBef>
              <a:spcAft>
                <a:spcPts val="0"/>
              </a:spcAft>
              <a:buClr>
                <a:schemeClr val="tx1"/>
              </a:buClr>
              <a:buFont typeface="Wingdings" pitchFamily="2" charset="2"/>
              <a:buChar char=""/>
              <a:defRPr sz="1600"/>
            </a:lvl5pPr>
            <a:lvl6pPr marL="1043200" indent="-152400">
              <a:spcBef>
                <a:spcPts val="0"/>
              </a:spcBef>
              <a:spcAft>
                <a:spcPts val="0"/>
              </a:spcAft>
              <a:buClr>
                <a:schemeClr val="tx1"/>
              </a:buClr>
              <a:buFont typeface="Wingdings" pitchFamily="2" charset="2"/>
              <a:buChar char="n"/>
              <a:defRPr sz="12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43"/>
          <p:cNvSpPr>
            <a:spLocks noGrp="1"/>
          </p:cNvSpPr>
          <p:nvPr>
            <p:ph type="body" sz="quarter" idx="11"/>
          </p:nvPr>
        </p:nvSpPr>
        <p:spPr>
          <a:xfrm>
            <a:off x="508000" y="1528762"/>
            <a:ext cx="5468938" cy="4830763"/>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59000" indent="-228600">
              <a:spcAft>
                <a:spcPts val="0"/>
              </a:spcAft>
              <a:buClr>
                <a:schemeClr val="tx1"/>
              </a:buClr>
              <a:buFont typeface="Wingdings" pitchFamily="2" charset="2"/>
              <a:buChar char=""/>
              <a:defRPr sz="1800"/>
            </a:lvl3pPr>
            <a:lvl4pPr marL="687600" indent="-228600">
              <a:spcBef>
                <a:spcPts val="0"/>
              </a:spcBef>
              <a:spcAft>
                <a:spcPts val="0"/>
              </a:spcAft>
              <a:buClr>
                <a:schemeClr val="tx1"/>
              </a:buClr>
              <a:buFont typeface="Wingdings" pitchFamily="2" charset="2"/>
              <a:buChar char=""/>
              <a:defRPr sz="1800"/>
            </a:lvl4pPr>
            <a:lvl5pPr marL="890800" indent="-203200">
              <a:spcBef>
                <a:spcPts val="0"/>
              </a:spcBef>
              <a:spcAft>
                <a:spcPts val="0"/>
              </a:spcAft>
              <a:buClr>
                <a:schemeClr val="tx1"/>
              </a:buClr>
              <a:buFont typeface="Wingdings" pitchFamily="2" charset="2"/>
              <a:buChar char=""/>
              <a:defRPr sz="1600"/>
            </a:lvl5pPr>
            <a:lvl6pPr marL="1043200" indent="-152400">
              <a:spcBef>
                <a:spcPts val="0"/>
              </a:spcBef>
              <a:spcAft>
                <a:spcPts val="0"/>
              </a:spcAft>
              <a:buClr>
                <a:schemeClr val="tx1"/>
              </a:buClr>
              <a:buFont typeface="Wingdings" pitchFamily="2" charset="2"/>
              <a:buChar char=""/>
              <a:defRPr sz="12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8" name="TextBox 7" descr="CONFIDENTIAL_TAG_0xFFEE">
            <a:extLst>
              <a:ext uri="{FF2B5EF4-FFF2-40B4-BE49-F238E27FC236}">
                <a16:creationId xmlns:a16="http://schemas.microsoft.com/office/drawing/2014/main" id="{726877E6-7726-4A0C-8B00-10E1CA91E1CB}"/>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cSld>
  <p:clrMapOvr>
    <a:masterClrMapping/>
  </p:clrMapOvr>
  <p:transition/>
  <p:hf hdr="0"/>
  <p:extLst>
    <p:ext uri="{DCECCB84-F9BA-43D5-87BE-67443E8EF086}">
      <p15:sldGuideLst xmlns:p15="http://schemas.microsoft.com/office/powerpoint/2012/main">
        <p15:guide id="1" pos="3840" userDrawn="1">
          <p15:clr>
            <a:srgbClr val="FBAE40"/>
          </p15:clr>
        </p15:guide>
        <p15:guide id="2" pos="3765" userDrawn="1">
          <p15:clr>
            <a:srgbClr val="FBAE40"/>
          </p15:clr>
        </p15:guide>
        <p15:guide id="3" pos="3915"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78FE442-9050-C747-8CD2-E4F26F3FAE07}"/>
              </a:ext>
            </a:extLst>
          </p:cNvPr>
          <p:cNvSpPr>
            <a:spLocks noGrp="1"/>
          </p:cNvSpPr>
          <p:nvPr>
            <p:ph type="pic" sz="quarter" idx="10"/>
          </p:nvPr>
        </p:nvSpPr>
        <p:spPr>
          <a:xfrm>
            <a:off x="0" y="0"/>
            <a:ext cx="12192000" cy="6858000"/>
          </a:xfrm>
        </p:spPr>
        <p:txBody>
          <a:bodyPr/>
          <a:lstStyle/>
          <a:p>
            <a:endParaRPr lang="en-NL"/>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bg1"/>
                </a:solidFill>
                <a:latin typeface="+mn-lt"/>
                <a:cs typeface="Arial" pitchFamily="34" charset="0"/>
              </a:defRPr>
            </a:lvl1pPr>
          </a:lstStyle>
          <a:p>
            <a:fld id="{D32BAE6A-B452-4007-8177-56DD051636F9}" type="slidenum">
              <a:rPr lang="en-GB" noProof="1" smtClean="0"/>
              <a:pPr/>
              <a:t>‹#›</a:t>
            </a:fld>
            <a:endParaRPr lang="en-GB" noProof="1"/>
          </a:p>
        </p:txBody>
      </p:sp>
      <p:sp>
        <p:nvSpPr>
          <p:cNvPr id="14"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bg1"/>
                </a:solidFill>
                <a:latin typeface="+mn-lt"/>
                <a:cs typeface="Arial" pitchFamily="34" charset="0"/>
              </a:defRPr>
            </a:lvl1pPr>
          </a:lstStyle>
          <a:p>
            <a:pPr>
              <a:defRPr/>
            </a:pPr>
            <a:r>
              <a:rPr lang="en-GB" noProof="1"/>
              <a:t> </a:t>
            </a:r>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bg1"/>
                </a:solidFill>
                <a:latin typeface="+mn-lt"/>
                <a:ea typeface="+mn-ea"/>
                <a:cs typeface="Arial" pitchFamily="34" charset="0"/>
              </a:defRPr>
            </a:lvl1pPr>
          </a:lstStyle>
          <a:p>
            <a:pPr>
              <a:defRPr/>
            </a:pPr>
            <a:r>
              <a:rPr lang="en-GB" noProof="1"/>
              <a:t>May 2021</a:t>
            </a:r>
          </a:p>
        </p:txBody>
      </p:sp>
      <p:sp>
        <p:nvSpPr>
          <p:cNvPr id="9" name="Text Box 11" descr="&lt;COMPANY_NAME&gt;&#10;">
            <a:extLst>
              <a:ext uri="{FF2B5EF4-FFF2-40B4-BE49-F238E27FC236}">
                <a16:creationId xmlns:a16="http://schemas.microsoft.com/office/drawing/2014/main" id="{5CA79BB9-6C62-B94A-B4C2-95CC2B0697A2}"/>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bg1"/>
                </a:solidFill>
                <a:latin typeface="+mn-lt"/>
                <a:cs typeface="Arial" pitchFamily="34" charset="0"/>
              </a:rPr>
              <a:t>Royal Dutch Shell </a:t>
            </a:r>
          </a:p>
        </p:txBody>
      </p:sp>
      <p:sp>
        <p:nvSpPr>
          <p:cNvPr id="8" name="Rectangle 2">
            <a:extLst>
              <a:ext uri="{FF2B5EF4-FFF2-40B4-BE49-F238E27FC236}">
                <a16:creationId xmlns:a16="http://schemas.microsoft.com/office/drawing/2014/main" id="{CC20E4D1-C938-1249-BB37-E1F5A0693F34}"/>
              </a:ext>
            </a:extLst>
          </p:cNvPr>
          <p:cNvSpPr>
            <a:spLocks noGrp="1" noChangeArrowheads="1"/>
          </p:cNvSpPr>
          <p:nvPr>
            <p:ph type="ctrTitle"/>
          </p:nvPr>
        </p:nvSpPr>
        <p:spPr>
          <a:xfrm>
            <a:off x="894081" y="2015966"/>
            <a:ext cx="4053839" cy="2015106"/>
          </a:xfrm>
          <a:noFill/>
        </p:spPr>
        <p:txBody>
          <a:bodyPr lIns="0" tIns="0" rIns="0" anchor="ctr" anchorCtr="0"/>
          <a:lstStyle>
            <a:lvl1pPr>
              <a:lnSpc>
                <a:spcPct val="100000"/>
              </a:lnSpc>
              <a:defRPr sz="4400" b="0" kern="1200" cap="all" spc="500" baseline="0">
                <a:solidFill>
                  <a:schemeClr val="bg1"/>
                </a:solidFill>
                <a:latin typeface="ShellBold" panose="00000800000000000000" pitchFamily="50" charset="0"/>
                <a:cs typeface="Arial" pitchFamily="34" charset="0"/>
              </a:defRPr>
            </a:lvl1pPr>
          </a:lstStyle>
          <a:p>
            <a:r>
              <a:rPr lang="en-GB"/>
              <a:t>Click to edit Master title style</a:t>
            </a:r>
          </a:p>
        </p:txBody>
      </p:sp>
    </p:spTree>
    <p:extLst>
      <p:ext uri="{BB962C8B-B14F-4D97-AF65-F5344CB8AC3E}">
        <p14:creationId xmlns:p14="http://schemas.microsoft.com/office/powerpoint/2010/main" val="391474790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5608CE1-83A9-9349-A027-F4B72FC4F460}"/>
              </a:ext>
            </a:extLst>
          </p:cNvPr>
          <p:cNvSpPr/>
          <p:nvPr userDrawn="1"/>
        </p:nvSpPr>
        <p:spPr>
          <a:xfrm>
            <a:off x="482599" y="485774"/>
            <a:ext cx="1311275" cy="111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600" err="1"/>
          </a:p>
        </p:txBody>
      </p:sp>
      <p:sp>
        <p:nvSpPr>
          <p:cNvPr id="4" name="Rectangle 3">
            <a:extLst>
              <a:ext uri="{FF2B5EF4-FFF2-40B4-BE49-F238E27FC236}">
                <a16:creationId xmlns:a16="http://schemas.microsoft.com/office/drawing/2014/main" id="{736787A5-FA22-6746-B398-AF1C7289238E}"/>
              </a:ext>
            </a:extLst>
          </p:cNvPr>
          <p:cNvSpPr/>
          <p:nvPr userDrawn="1"/>
        </p:nvSpPr>
        <p:spPr>
          <a:xfrm>
            <a:off x="4987233" y="0"/>
            <a:ext cx="7204766"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600" err="1"/>
          </a:p>
        </p:txBody>
      </p:sp>
      <p:sp>
        <p:nvSpPr>
          <p:cNvPr id="34" name="Rectangle 2"/>
          <p:cNvSpPr>
            <a:spLocks noGrp="1" noChangeArrowheads="1"/>
          </p:cNvSpPr>
          <p:nvPr>
            <p:ph type="title"/>
          </p:nvPr>
        </p:nvSpPr>
        <p:spPr bwMode="auto">
          <a:xfrm>
            <a:off x="5232610" y="712800"/>
            <a:ext cx="6446628" cy="75163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2400" b="0" kern="1200" cap="all" baseline="0" noProof="0" dirty="0" smtClean="0">
                <a:solidFill>
                  <a:schemeClr val="tx1"/>
                </a:solidFill>
                <a:latin typeface="ShellBold" panose="00000800000000000000" pitchFamily="50" charset="0"/>
                <a:ea typeface="+mj-ea"/>
                <a:cs typeface="+mj-cs"/>
              </a:defRPr>
            </a:lvl1pPr>
          </a:lstStyle>
          <a:p>
            <a:pPr lvl="0"/>
            <a:r>
              <a:rPr lang="en-GB"/>
              <a:t>Click to edit Master title style</a:t>
            </a:r>
          </a:p>
        </p:txBody>
      </p:sp>
      <p:sp>
        <p:nvSpPr>
          <p:cNvPr id="10" name="Content Placeholder 14"/>
          <p:cNvSpPr>
            <a:spLocks noGrp="1"/>
          </p:cNvSpPr>
          <p:nvPr>
            <p:ph sz="quarter" idx="13"/>
          </p:nvPr>
        </p:nvSpPr>
        <p:spPr>
          <a:xfrm>
            <a:off x="5232610" y="1528764"/>
            <a:ext cx="6446628" cy="4830761"/>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59000" indent="-228600">
              <a:spcBef>
                <a:spcPts val="0"/>
              </a:spcBef>
              <a:spcAft>
                <a:spcPts val="0"/>
              </a:spcAft>
              <a:buClr>
                <a:schemeClr val="tx1"/>
              </a:buClr>
              <a:buFont typeface="Wingdings" pitchFamily="2" charset="2"/>
              <a:buChar char=""/>
              <a:defRPr sz="1800"/>
            </a:lvl3pPr>
            <a:lvl4pPr marL="687600" indent="-228600">
              <a:spcBef>
                <a:spcPts val="0"/>
              </a:spcBef>
              <a:spcAft>
                <a:spcPts val="0"/>
              </a:spcAft>
              <a:buClr>
                <a:schemeClr val="tx1"/>
              </a:buClr>
              <a:buFont typeface="Wingdings" pitchFamily="2" charset="2"/>
              <a:buChar char=""/>
              <a:defRPr sz="1800"/>
            </a:lvl4pPr>
            <a:lvl5pPr marL="890800" indent="-203200">
              <a:spcBef>
                <a:spcPts val="0"/>
              </a:spcBef>
              <a:spcAft>
                <a:spcPts val="0"/>
              </a:spcAft>
              <a:buClr>
                <a:schemeClr val="tx1"/>
              </a:buClr>
              <a:buFont typeface="Wingdings" pitchFamily="2" charset="2"/>
              <a:buChar char=""/>
              <a:defRPr sz="1600"/>
            </a:lvl5pPr>
            <a:lvl6pPr marL="1043200" indent="-152400">
              <a:spcBef>
                <a:spcPts val="0"/>
              </a:spcBef>
              <a:spcAft>
                <a:spcPts val="0"/>
              </a:spcAft>
              <a:buClr>
                <a:schemeClr val="tx1"/>
              </a:buClr>
              <a:buFont typeface="Wingdings" pitchFamily="2" charset="2"/>
              <a:buChar char="n"/>
              <a:defRPr sz="12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7" name="Picture Placeholder 16">
            <a:extLst>
              <a:ext uri="{FF2B5EF4-FFF2-40B4-BE49-F238E27FC236}">
                <a16:creationId xmlns:a16="http://schemas.microsoft.com/office/drawing/2014/main" id="{01D157D3-A72C-E641-AE8F-63AFD5BD823E}"/>
              </a:ext>
            </a:extLst>
          </p:cNvPr>
          <p:cNvSpPr>
            <a:spLocks noGrp="1"/>
          </p:cNvSpPr>
          <p:nvPr>
            <p:ph type="pic" sz="quarter" idx="14"/>
          </p:nvPr>
        </p:nvSpPr>
        <p:spPr bwMode="auto">
          <a:xfrm>
            <a:off x="1" y="0"/>
            <a:ext cx="4987232" cy="6858000"/>
          </a:xfrm>
          <a:custGeom>
            <a:avLst/>
            <a:gdLst>
              <a:gd name="connsiteX0" fmla="*/ 508009 w 4987232"/>
              <a:gd name="connsiteY0" fmla="*/ 508000 h 6858000"/>
              <a:gd name="connsiteX1" fmla="*/ 508009 w 4987232"/>
              <a:gd name="connsiteY1" fmla="*/ 584200 h 6858000"/>
              <a:gd name="connsiteX2" fmla="*/ 1777993 w 4987232"/>
              <a:gd name="connsiteY2" fmla="*/ 584200 h 6858000"/>
              <a:gd name="connsiteX3" fmla="*/ 1777993 w 4987232"/>
              <a:gd name="connsiteY3" fmla="*/ 508000 h 6858000"/>
              <a:gd name="connsiteX4" fmla="*/ 0 w 4987232"/>
              <a:gd name="connsiteY4" fmla="*/ 0 h 6858000"/>
              <a:gd name="connsiteX5" fmla="*/ 4987232 w 4987232"/>
              <a:gd name="connsiteY5" fmla="*/ 0 h 6858000"/>
              <a:gd name="connsiteX6" fmla="*/ 4987232 w 4987232"/>
              <a:gd name="connsiteY6" fmla="*/ 6858000 h 6858000"/>
              <a:gd name="connsiteX7" fmla="*/ 0 w 49872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7232" h="6858000">
                <a:moveTo>
                  <a:pt x="508009" y="508000"/>
                </a:moveTo>
                <a:lnTo>
                  <a:pt x="508009" y="584200"/>
                </a:lnTo>
                <a:lnTo>
                  <a:pt x="1777993" y="584200"/>
                </a:lnTo>
                <a:lnTo>
                  <a:pt x="1777993" y="508000"/>
                </a:lnTo>
                <a:close/>
                <a:moveTo>
                  <a:pt x="0" y="0"/>
                </a:moveTo>
                <a:lnTo>
                  <a:pt x="4987232" y="0"/>
                </a:lnTo>
                <a:lnTo>
                  <a:pt x="4987232" y="6858000"/>
                </a:lnTo>
                <a:lnTo>
                  <a:pt x="0" y="6858000"/>
                </a:lnTo>
                <a:close/>
              </a:path>
            </a:pathLst>
          </a:custGeom>
          <a:noFill/>
          <a:ln w="9525" algn="ctr">
            <a:noFill/>
            <a:miter lim="800000"/>
            <a:headEnd/>
            <a:tailEnd/>
          </a:ln>
        </p:spPr>
        <p:txBody>
          <a:bodyPr wrap="square">
            <a:noAutofit/>
          </a:bodyPr>
          <a:lstStyle/>
          <a:p>
            <a:endParaRPr lang="en-NL"/>
          </a:p>
        </p:txBody>
      </p:sp>
      <p:sp>
        <p:nvSpPr>
          <p:cNvPr id="22" name="Text Placeholder 21">
            <a:extLst>
              <a:ext uri="{FF2B5EF4-FFF2-40B4-BE49-F238E27FC236}">
                <a16:creationId xmlns:a16="http://schemas.microsoft.com/office/drawing/2014/main" id="{2CBA68E5-4CBF-AB45-BEB6-508B033DCBF1}"/>
              </a:ext>
            </a:extLst>
          </p:cNvPr>
          <p:cNvSpPr>
            <a:spLocks noGrp="1"/>
          </p:cNvSpPr>
          <p:nvPr>
            <p:ph type="body" sz="quarter" idx="15" hasCustomPrompt="1"/>
          </p:nvPr>
        </p:nvSpPr>
        <p:spPr>
          <a:xfrm>
            <a:off x="482600" y="1066800"/>
            <a:ext cx="4241800" cy="1727200"/>
          </a:xfrm>
        </p:spPr>
        <p:txBody>
          <a:bodyPr/>
          <a:lstStyle>
            <a:lvl1pPr>
              <a:lnSpc>
                <a:spcPct val="100000"/>
              </a:lnSpc>
              <a:defRPr sz="1600">
                <a:latin typeface="ShellLight" pitchFamily="2" charset="0"/>
              </a:defRPr>
            </a:lvl1pPr>
          </a:lstStyle>
          <a:p>
            <a:pPr lvl="0"/>
            <a:r>
              <a:rPr lang="en-GB"/>
              <a:t>Click to edit Quote text</a:t>
            </a:r>
          </a:p>
        </p:txBody>
      </p:sp>
    </p:spTree>
    <p:extLst>
      <p:ext uri="{BB962C8B-B14F-4D97-AF65-F5344CB8AC3E}">
        <p14:creationId xmlns:p14="http://schemas.microsoft.com/office/powerpoint/2010/main" val="422452927"/>
      </p:ext>
    </p:extLst>
  </p:cSld>
  <p:clrMapOvr>
    <a:masterClrMapping/>
  </p:clrMapOvr>
  <p:transition/>
  <p:extLst>
    <p:ext uri="{DCECCB84-F9BA-43D5-87BE-67443E8EF086}">
      <p15:sldGuideLst xmlns:p15="http://schemas.microsoft.com/office/powerpoint/2012/main">
        <p15:guide id="1" pos="3840">
          <p15:clr>
            <a:srgbClr val="FBAE40"/>
          </p15:clr>
        </p15:guide>
        <p15:guide id="2" pos="3765">
          <p15:clr>
            <a:srgbClr val="FBAE40"/>
          </p15:clr>
        </p15:guide>
        <p15:guide id="3" pos="391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3AC65-37AF-E741-B084-DF35D6DF2AA2}"/>
              </a:ext>
            </a:extLst>
          </p:cNvPr>
          <p:cNvSpPr/>
          <p:nvPr userDrawn="1"/>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600" err="1"/>
          </a:p>
        </p:txBody>
      </p:sp>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all" baseline="0" noProof="0" dirty="0" smtClean="0">
                <a:solidFill>
                  <a:schemeClr val="tx1"/>
                </a:solidFill>
                <a:latin typeface="ShellBold" panose="00000800000000000000" pitchFamily="50" charset="0"/>
                <a:ea typeface="+mj-ea"/>
                <a:cs typeface="+mj-cs"/>
              </a:defRPr>
            </a:lvl1pPr>
          </a:lstStyle>
          <a:p>
            <a:pPr lvl="0" algn="l" defTabSz="1219170" rtl="0" eaLnBrk="1" latinLnBrk="0" hangingPunct="1">
              <a:lnSpc>
                <a:spcPct val="95000"/>
              </a:lnSpc>
              <a:spcBef>
                <a:spcPct val="0"/>
              </a:spcBef>
              <a:buNone/>
            </a:pPr>
            <a:r>
              <a:rPr lang="en-GB"/>
              <a:t>Click to edit Master title style</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4"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9" name="Text Box 11" descr="&lt;COMPANY_NAME&gt;&#10;">
            <a:extLst>
              <a:ext uri="{FF2B5EF4-FFF2-40B4-BE49-F238E27FC236}">
                <a16:creationId xmlns:a16="http://schemas.microsoft.com/office/drawing/2014/main" id="{5CA79BB9-6C62-B94A-B4C2-95CC2B0697A2}"/>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Royal Dutch Shell </a:t>
            </a:r>
          </a:p>
        </p:txBody>
      </p:sp>
    </p:spTree>
    <p:extLst>
      <p:ext uri="{BB962C8B-B14F-4D97-AF65-F5344CB8AC3E}">
        <p14:creationId xmlns:p14="http://schemas.microsoft.com/office/powerpoint/2010/main" val="173590350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94A333-0337-A442-919A-F8491BC8575A}"/>
              </a:ext>
            </a:extLst>
          </p:cNvPr>
          <p:cNvSpPr/>
          <p:nvPr userDrawn="1"/>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600" err="1"/>
          </a:p>
        </p:txBody>
      </p:sp>
      <p:sp>
        <p:nvSpPr>
          <p:cNvPr id="11" name="Rectangle 2">
            <a:extLst>
              <a:ext uri="{FF2B5EF4-FFF2-40B4-BE49-F238E27FC236}">
                <a16:creationId xmlns:a16="http://schemas.microsoft.com/office/drawing/2014/main" id="{898A2ECE-E448-D845-9F90-D9588E5F7891}"/>
              </a:ext>
            </a:extLst>
          </p:cNvPr>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all" baseline="0" noProof="0" dirty="0" smtClean="0">
                <a:solidFill>
                  <a:schemeClr val="tx1"/>
                </a:solidFill>
                <a:latin typeface="ShellBold" panose="00000800000000000000" pitchFamily="50" charset="0"/>
                <a:ea typeface="+mj-ea"/>
                <a:cs typeface="+mj-cs"/>
              </a:defRPr>
            </a:lvl1pPr>
          </a:lstStyle>
          <a:p>
            <a:pPr lvl="0" algn="l" defTabSz="1219170" rtl="0" eaLnBrk="1" latinLnBrk="0" hangingPunct="1">
              <a:lnSpc>
                <a:spcPct val="95000"/>
              </a:lnSpc>
              <a:spcBef>
                <a:spcPct val="0"/>
              </a:spcBef>
              <a:buNone/>
            </a:pPr>
            <a:r>
              <a:rPr lang="en-GB"/>
              <a:t>Click to edit Master title style</a:t>
            </a:r>
          </a:p>
        </p:txBody>
      </p:sp>
      <p:sp>
        <p:nvSpPr>
          <p:cNvPr id="10" name="Content Placeholder 14"/>
          <p:cNvSpPr>
            <a:spLocks noGrp="1"/>
          </p:cNvSpPr>
          <p:nvPr>
            <p:ph sz="quarter" idx="13"/>
          </p:nvPr>
        </p:nvSpPr>
        <p:spPr>
          <a:xfrm>
            <a:off x="6215064" y="1528764"/>
            <a:ext cx="5464174" cy="4830761"/>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59000" indent="-228600">
              <a:spcBef>
                <a:spcPts val="0"/>
              </a:spcBef>
              <a:spcAft>
                <a:spcPts val="0"/>
              </a:spcAft>
              <a:buClr>
                <a:schemeClr val="tx1"/>
              </a:buClr>
              <a:buFont typeface="Wingdings" pitchFamily="2" charset="2"/>
              <a:buChar char=""/>
              <a:defRPr sz="1800"/>
            </a:lvl3pPr>
            <a:lvl4pPr marL="687600" indent="-228600">
              <a:spcBef>
                <a:spcPts val="0"/>
              </a:spcBef>
              <a:spcAft>
                <a:spcPts val="0"/>
              </a:spcAft>
              <a:buClr>
                <a:schemeClr val="tx1"/>
              </a:buClr>
              <a:buFont typeface="Wingdings" pitchFamily="2" charset="2"/>
              <a:buChar char=""/>
              <a:defRPr sz="1800"/>
            </a:lvl4pPr>
            <a:lvl5pPr marL="890800" indent="-203200">
              <a:spcBef>
                <a:spcPts val="0"/>
              </a:spcBef>
              <a:spcAft>
                <a:spcPts val="0"/>
              </a:spcAft>
              <a:buClr>
                <a:schemeClr val="tx1"/>
              </a:buClr>
              <a:buFont typeface="Wingdings" pitchFamily="2" charset="2"/>
              <a:buChar char=""/>
              <a:defRPr sz="1600"/>
            </a:lvl5pPr>
            <a:lvl6pPr marL="1043200" indent="-152400">
              <a:spcBef>
                <a:spcPts val="0"/>
              </a:spcBef>
              <a:spcAft>
                <a:spcPts val="0"/>
              </a:spcAft>
              <a:buClr>
                <a:schemeClr val="tx1"/>
              </a:buClr>
              <a:buFont typeface="Wingdings" pitchFamily="2" charset="2"/>
              <a:buChar char="n"/>
              <a:defRPr sz="12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43"/>
          <p:cNvSpPr>
            <a:spLocks noGrp="1"/>
          </p:cNvSpPr>
          <p:nvPr>
            <p:ph type="body" sz="quarter" idx="11"/>
          </p:nvPr>
        </p:nvSpPr>
        <p:spPr>
          <a:xfrm>
            <a:off x="508000" y="1528762"/>
            <a:ext cx="5468938" cy="4830763"/>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59000" indent="-228600">
              <a:spcAft>
                <a:spcPts val="0"/>
              </a:spcAft>
              <a:buClr>
                <a:schemeClr val="tx1"/>
              </a:buClr>
              <a:buFont typeface="Wingdings" pitchFamily="2" charset="2"/>
              <a:buChar char=""/>
              <a:defRPr sz="1800"/>
            </a:lvl3pPr>
            <a:lvl4pPr marL="687600" indent="-228600">
              <a:spcBef>
                <a:spcPts val="0"/>
              </a:spcBef>
              <a:spcAft>
                <a:spcPts val="0"/>
              </a:spcAft>
              <a:buClr>
                <a:schemeClr val="tx1"/>
              </a:buClr>
              <a:buFont typeface="Wingdings" pitchFamily="2" charset="2"/>
              <a:buChar char=""/>
              <a:defRPr sz="1800"/>
            </a:lvl4pPr>
            <a:lvl5pPr marL="890800" indent="-203200">
              <a:spcBef>
                <a:spcPts val="0"/>
              </a:spcBef>
              <a:spcAft>
                <a:spcPts val="0"/>
              </a:spcAft>
              <a:buClr>
                <a:schemeClr val="tx1"/>
              </a:buClr>
              <a:buFont typeface="Wingdings" pitchFamily="2" charset="2"/>
              <a:buChar char=""/>
              <a:defRPr sz="1600"/>
            </a:lvl5pPr>
            <a:lvl6pPr marL="1043200" indent="-152400">
              <a:spcBef>
                <a:spcPts val="0"/>
              </a:spcBef>
              <a:spcAft>
                <a:spcPts val="0"/>
              </a:spcAft>
              <a:buClr>
                <a:schemeClr val="tx1"/>
              </a:buClr>
              <a:buFont typeface="Wingdings" pitchFamily="2" charset="2"/>
              <a:buChar char=""/>
              <a:defRPr sz="12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3" name="Text Box 11" descr="&lt;COMPANY_NAME&gt;&#10;">
            <a:extLst>
              <a:ext uri="{FF2B5EF4-FFF2-40B4-BE49-F238E27FC236}">
                <a16:creationId xmlns:a16="http://schemas.microsoft.com/office/drawing/2014/main" id="{CD210638-FF86-D147-A983-6EBDEEA94220}"/>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Royal Dutch Shell </a:t>
            </a:r>
          </a:p>
        </p:txBody>
      </p:sp>
      <p:sp>
        <p:nvSpPr>
          <p:cNvPr id="14" name="Rectangle 13" descr="&lt;Shell Yellow Bar&gt;" title="&lt;Shell Yellow Bar&gt;">
            <a:extLst>
              <a:ext uri="{FF2B5EF4-FFF2-40B4-BE49-F238E27FC236}">
                <a16:creationId xmlns:a16="http://schemas.microsoft.com/office/drawing/2014/main" id="{1CD99CFF-0479-1644-B21C-EFA6DA054C9B}"/>
              </a:ext>
            </a:extLst>
          </p:cNvPr>
          <p:cNvSpPr/>
          <p:nvPr userDrawn="1"/>
        </p:nvSpPr>
        <p:spPr bwMode="gray">
          <a:xfrm>
            <a:off x="508010" y="508000"/>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3864031"/>
      </p:ext>
    </p:extLst>
  </p:cSld>
  <p:clrMapOvr>
    <a:masterClrMapping/>
  </p:clrMapOvr>
  <p:transition/>
  <p:extLst>
    <p:ext uri="{DCECCB84-F9BA-43D5-87BE-67443E8EF086}">
      <p15:sldGuideLst xmlns:p15="http://schemas.microsoft.com/office/powerpoint/2012/main">
        <p15:guide id="1" pos="3840">
          <p15:clr>
            <a:srgbClr val="FBAE40"/>
          </p15:clr>
        </p15:guide>
        <p15:guide id="2" pos="3765">
          <p15:clr>
            <a:srgbClr val="FBAE40"/>
          </p15:clr>
        </p15:guide>
        <p15:guide id="3" pos="3915">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3AC65-37AF-E741-B084-DF35D6DF2AA2}"/>
              </a:ext>
            </a:extLst>
          </p:cNvPr>
          <p:cNvSpPr/>
          <p:nvPr userDrawn="1"/>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600" err="1"/>
          </a:p>
        </p:txBody>
      </p:sp>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all" baseline="0" noProof="0" dirty="0" smtClean="0">
                <a:solidFill>
                  <a:schemeClr val="tx1"/>
                </a:solidFill>
                <a:latin typeface="ShellBold" panose="00000800000000000000" pitchFamily="50" charset="0"/>
                <a:ea typeface="+mj-ea"/>
                <a:cs typeface="+mj-cs"/>
              </a:defRPr>
            </a:lvl1pPr>
          </a:lstStyle>
          <a:p>
            <a:pPr lvl="0" algn="l" defTabSz="1219170" rtl="0" eaLnBrk="1" latinLnBrk="0" hangingPunct="1">
              <a:lnSpc>
                <a:spcPct val="95000"/>
              </a:lnSpc>
              <a:spcBef>
                <a:spcPct val="0"/>
              </a:spcBef>
              <a:buNone/>
            </a:pPr>
            <a:r>
              <a:rPr lang="en-GB"/>
              <a:t>Click to edit Master title style</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4"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9" name="Text Box 11" descr="&lt;COMPANY_NAME&gt;&#10;">
            <a:extLst>
              <a:ext uri="{FF2B5EF4-FFF2-40B4-BE49-F238E27FC236}">
                <a16:creationId xmlns:a16="http://schemas.microsoft.com/office/drawing/2014/main" id="{5CA79BB9-6C62-B94A-B4C2-95CC2B0697A2}"/>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Royal Dutch Shell </a:t>
            </a:r>
          </a:p>
        </p:txBody>
      </p:sp>
      <p:sp>
        <p:nvSpPr>
          <p:cNvPr id="22" name="Content Placeholder 5">
            <a:extLst>
              <a:ext uri="{FF2B5EF4-FFF2-40B4-BE49-F238E27FC236}">
                <a16:creationId xmlns:a16="http://schemas.microsoft.com/office/drawing/2014/main" id="{7CFF4A5F-03C3-CA44-B251-E105D3776DB7}"/>
              </a:ext>
            </a:extLst>
          </p:cNvPr>
          <p:cNvSpPr>
            <a:spLocks noGrp="1"/>
          </p:cNvSpPr>
          <p:nvPr>
            <p:ph sz="quarter" idx="37"/>
          </p:nvPr>
        </p:nvSpPr>
        <p:spPr>
          <a:xfrm>
            <a:off x="513964" y="1494000"/>
            <a:ext cx="3600615" cy="2063904"/>
          </a:xfrm>
        </p:spPr>
        <p:txBody>
          <a:bodyPr/>
          <a:lstStyle>
            <a:lvl1pPr>
              <a:defRPr sz="900"/>
            </a:lvl1pPr>
          </a:lstStyle>
          <a:p>
            <a:pPr lvl="0"/>
            <a:r>
              <a:rPr lang="en-GB"/>
              <a:t>Click to edit Master text styles</a:t>
            </a:r>
          </a:p>
        </p:txBody>
      </p:sp>
      <p:sp>
        <p:nvSpPr>
          <p:cNvPr id="23" name="Content Placeholder 5">
            <a:extLst>
              <a:ext uri="{FF2B5EF4-FFF2-40B4-BE49-F238E27FC236}">
                <a16:creationId xmlns:a16="http://schemas.microsoft.com/office/drawing/2014/main" id="{B7B44769-370C-F64A-B512-CF626B0C04C6}"/>
              </a:ext>
            </a:extLst>
          </p:cNvPr>
          <p:cNvSpPr>
            <a:spLocks noGrp="1"/>
          </p:cNvSpPr>
          <p:nvPr>
            <p:ph sz="quarter" idx="38"/>
          </p:nvPr>
        </p:nvSpPr>
        <p:spPr>
          <a:xfrm>
            <a:off x="4321127" y="1494000"/>
            <a:ext cx="3589647" cy="2063904"/>
          </a:xfrm>
        </p:spPr>
        <p:txBody>
          <a:bodyPr/>
          <a:lstStyle>
            <a:lvl1pPr>
              <a:defRPr sz="900"/>
            </a:lvl1pPr>
          </a:lstStyle>
          <a:p>
            <a:pPr lvl="0"/>
            <a:r>
              <a:rPr lang="en-GB"/>
              <a:t>Click to edit Master text styles</a:t>
            </a:r>
          </a:p>
        </p:txBody>
      </p:sp>
      <p:sp>
        <p:nvSpPr>
          <p:cNvPr id="24" name="Content Placeholder 5">
            <a:extLst>
              <a:ext uri="{FF2B5EF4-FFF2-40B4-BE49-F238E27FC236}">
                <a16:creationId xmlns:a16="http://schemas.microsoft.com/office/drawing/2014/main" id="{FAAE1080-2004-DF41-AEFA-43FE48AB0A7B}"/>
              </a:ext>
            </a:extLst>
          </p:cNvPr>
          <p:cNvSpPr>
            <a:spLocks noGrp="1"/>
          </p:cNvSpPr>
          <p:nvPr>
            <p:ph sz="quarter" idx="39"/>
          </p:nvPr>
        </p:nvSpPr>
        <p:spPr>
          <a:xfrm>
            <a:off x="8077423" y="1494000"/>
            <a:ext cx="3599652" cy="2063904"/>
          </a:xfrm>
        </p:spPr>
        <p:txBody>
          <a:bodyPr/>
          <a:lstStyle>
            <a:lvl1pPr>
              <a:defRPr sz="900"/>
            </a:lvl1pPr>
          </a:lstStyle>
          <a:p>
            <a:pPr lvl="0"/>
            <a:r>
              <a:rPr lang="en-GB"/>
              <a:t>Click to edit Master text styles</a:t>
            </a:r>
          </a:p>
        </p:txBody>
      </p:sp>
      <p:sp>
        <p:nvSpPr>
          <p:cNvPr id="25" name="Text Placeholder 3">
            <a:extLst>
              <a:ext uri="{FF2B5EF4-FFF2-40B4-BE49-F238E27FC236}">
                <a16:creationId xmlns:a16="http://schemas.microsoft.com/office/drawing/2014/main" id="{368C76E1-95E6-7E4C-B5D3-DEBA739C722C}"/>
              </a:ext>
            </a:extLst>
          </p:cNvPr>
          <p:cNvSpPr>
            <a:spLocks noGrp="1"/>
          </p:cNvSpPr>
          <p:nvPr>
            <p:ph type="body" sz="quarter" idx="12" hasCustomPrompt="1"/>
          </p:nvPr>
        </p:nvSpPr>
        <p:spPr>
          <a:xfrm>
            <a:off x="513965" y="3777306"/>
            <a:ext cx="3600616" cy="365304"/>
          </a:xfrm>
        </p:spPr>
        <p:txBody>
          <a:bodyPr bIns="72000" anchor="b"/>
          <a:lstStyle>
            <a:lvl1pPr>
              <a:lnSpc>
                <a:spcPct val="100000"/>
              </a:lnSpc>
              <a:defRPr sz="1400">
                <a:latin typeface="+mj-lt"/>
              </a:defRPr>
            </a:lvl1pPr>
          </a:lstStyle>
          <a:p>
            <a:pPr lvl="0"/>
            <a:r>
              <a:rPr lang="en-US"/>
              <a:t>Click to edit Title</a:t>
            </a:r>
            <a:endParaRPr lang="nl-NL"/>
          </a:p>
        </p:txBody>
      </p:sp>
      <p:sp>
        <p:nvSpPr>
          <p:cNvPr id="26" name="Text Placeholder 3">
            <a:extLst>
              <a:ext uri="{FF2B5EF4-FFF2-40B4-BE49-F238E27FC236}">
                <a16:creationId xmlns:a16="http://schemas.microsoft.com/office/drawing/2014/main" id="{383D98C5-BBD3-0F49-96A1-1DA1B352BF6A}"/>
              </a:ext>
            </a:extLst>
          </p:cNvPr>
          <p:cNvSpPr>
            <a:spLocks noGrp="1"/>
          </p:cNvSpPr>
          <p:nvPr>
            <p:ph type="body" sz="quarter" idx="40" hasCustomPrompt="1"/>
          </p:nvPr>
        </p:nvSpPr>
        <p:spPr>
          <a:xfrm>
            <a:off x="4321128" y="3777306"/>
            <a:ext cx="3600000" cy="365304"/>
          </a:xfrm>
        </p:spPr>
        <p:txBody>
          <a:bodyPr bIns="72000" anchor="b"/>
          <a:lstStyle>
            <a:lvl1pPr>
              <a:lnSpc>
                <a:spcPct val="100000"/>
              </a:lnSpc>
              <a:defRPr sz="1400">
                <a:latin typeface="+mj-lt"/>
              </a:defRPr>
            </a:lvl1pPr>
          </a:lstStyle>
          <a:p>
            <a:pPr lvl="0"/>
            <a:r>
              <a:rPr lang="en-US"/>
              <a:t>Click to edit Title</a:t>
            </a:r>
            <a:endParaRPr lang="nl-NL"/>
          </a:p>
        </p:txBody>
      </p:sp>
      <p:sp>
        <p:nvSpPr>
          <p:cNvPr id="27" name="Text Placeholder 3">
            <a:extLst>
              <a:ext uri="{FF2B5EF4-FFF2-40B4-BE49-F238E27FC236}">
                <a16:creationId xmlns:a16="http://schemas.microsoft.com/office/drawing/2014/main" id="{F77CC8FC-16E2-FF4B-A185-C79A1470BD44}"/>
              </a:ext>
            </a:extLst>
          </p:cNvPr>
          <p:cNvSpPr>
            <a:spLocks noGrp="1"/>
          </p:cNvSpPr>
          <p:nvPr>
            <p:ph type="body" sz="quarter" idx="41" hasCustomPrompt="1"/>
          </p:nvPr>
        </p:nvSpPr>
        <p:spPr>
          <a:xfrm>
            <a:off x="8077425" y="3777306"/>
            <a:ext cx="3600000" cy="365304"/>
          </a:xfrm>
        </p:spPr>
        <p:txBody>
          <a:bodyPr bIns="72000" anchor="b"/>
          <a:lstStyle>
            <a:lvl1pPr>
              <a:lnSpc>
                <a:spcPct val="100000"/>
              </a:lnSpc>
              <a:defRPr sz="1400">
                <a:latin typeface="+mj-lt"/>
              </a:defRPr>
            </a:lvl1pPr>
          </a:lstStyle>
          <a:p>
            <a:pPr lvl="0"/>
            <a:r>
              <a:rPr lang="en-US"/>
              <a:t>Click to edit Title</a:t>
            </a:r>
            <a:endParaRPr lang="nl-NL"/>
          </a:p>
        </p:txBody>
      </p:sp>
      <p:sp>
        <p:nvSpPr>
          <p:cNvPr id="28" name="Content Placeholder 9">
            <a:extLst>
              <a:ext uri="{FF2B5EF4-FFF2-40B4-BE49-F238E27FC236}">
                <a16:creationId xmlns:a16="http://schemas.microsoft.com/office/drawing/2014/main" id="{940E0BDB-0DFA-074C-853D-DDA5947E5DFE}"/>
              </a:ext>
            </a:extLst>
          </p:cNvPr>
          <p:cNvSpPr>
            <a:spLocks noGrp="1"/>
          </p:cNvSpPr>
          <p:nvPr>
            <p:ph sz="quarter" idx="34" hasCustomPrompt="1"/>
          </p:nvPr>
        </p:nvSpPr>
        <p:spPr>
          <a:xfrm>
            <a:off x="519919" y="4213811"/>
            <a:ext cx="3594660" cy="1608394"/>
          </a:xfrm>
        </p:spPr>
        <p:txBody>
          <a:bodyPr/>
          <a:lstStyle>
            <a:lvl1pPr marL="0" indent="0" defTabSz="357708">
              <a:lnSpc>
                <a:spcPct val="120000"/>
              </a:lnSpc>
              <a:spcBef>
                <a:spcPts val="0"/>
              </a:spcBef>
              <a:spcAft>
                <a:spcPts val="600"/>
              </a:spcAft>
              <a:defRPr sz="1400">
                <a:latin typeface="ShellLight" pitchFamily="2" charset="0"/>
              </a:defRPr>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atin typeface="ShellLight" pitchFamily="2" charset="0"/>
              </a:defRPr>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atin typeface="ShellLight" pitchFamily="2" charset="0"/>
              </a:defRPr>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atin typeface="ShellLight" pitchFamily="2" charset="0"/>
              </a:defRPr>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nl-NL"/>
              <a:t>Second level</a:t>
            </a:r>
          </a:p>
          <a:p>
            <a:pPr lvl="2"/>
            <a:r>
              <a:rPr lang="nl-NL" err="1"/>
              <a:t>Third</a:t>
            </a:r>
            <a:r>
              <a:rPr lang="nl-NL"/>
              <a:t> level</a:t>
            </a:r>
          </a:p>
          <a:p>
            <a:pPr lvl="3"/>
            <a:r>
              <a:rPr lang="nl-NL" err="1"/>
              <a:t>Fourth</a:t>
            </a:r>
            <a:r>
              <a:rPr lang="nl-NL"/>
              <a:t> level</a:t>
            </a:r>
          </a:p>
        </p:txBody>
      </p:sp>
      <p:cxnSp>
        <p:nvCxnSpPr>
          <p:cNvPr id="4" name="Straight Connector 3">
            <a:extLst>
              <a:ext uri="{FF2B5EF4-FFF2-40B4-BE49-F238E27FC236}">
                <a16:creationId xmlns:a16="http://schemas.microsoft.com/office/drawing/2014/main" id="{AB004ACD-CEB6-EC47-8C21-7B0A3742D406}"/>
              </a:ext>
            </a:extLst>
          </p:cNvPr>
          <p:cNvCxnSpPr>
            <a:cxnSpLocks/>
          </p:cNvCxnSpPr>
          <p:nvPr userDrawn="1"/>
        </p:nvCxnSpPr>
        <p:spPr>
          <a:xfrm>
            <a:off x="508000" y="3720662"/>
            <a:ext cx="36065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760BB1-4D58-F443-BA7D-38B6B05AD69E}"/>
              </a:ext>
            </a:extLst>
          </p:cNvPr>
          <p:cNvCxnSpPr>
            <a:cxnSpLocks/>
          </p:cNvCxnSpPr>
          <p:nvPr userDrawn="1"/>
        </p:nvCxnSpPr>
        <p:spPr>
          <a:xfrm>
            <a:off x="4302235" y="3720662"/>
            <a:ext cx="36065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C25280-F270-F944-B681-EE390E283FB6}"/>
              </a:ext>
            </a:extLst>
          </p:cNvPr>
          <p:cNvCxnSpPr>
            <a:cxnSpLocks/>
          </p:cNvCxnSpPr>
          <p:nvPr userDrawn="1"/>
        </p:nvCxnSpPr>
        <p:spPr>
          <a:xfrm>
            <a:off x="8064939" y="3720662"/>
            <a:ext cx="3606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Content Placeholder 9">
            <a:extLst>
              <a:ext uri="{FF2B5EF4-FFF2-40B4-BE49-F238E27FC236}">
                <a16:creationId xmlns:a16="http://schemas.microsoft.com/office/drawing/2014/main" id="{8AD504AA-8C7F-4945-B17D-E14C11E63D03}"/>
              </a:ext>
            </a:extLst>
          </p:cNvPr>
          <p:cNvSpPr>
            <a:spLocks noGrp="1"/>
          </p:cNvSpPr>
          <p:nvPr>
            <p:ph sz="quarter" idx="42" hasCustomPrompt="1"/>
          </p:nvPr>
        </p:nvSpPr>
        <p:spPr>
          <a:xfrm>
            <a:off x="4301342" y="4213811"/>
            <a:ext cx="3594660" cy="1608394"/>
          </a:xfrm>
        </p:spPr>
        <p:txBody>
          <a:bodyPr/>
          <a:lstStyle>
            <a:lvl1pPr marL="0" indent="0" defTabSz="357708">
              <a:lnSpc>
                <a:spcPct val="120000"/>
              </a:lnSpc>
              <a:spcBef>
                <a:spcPts val="0"/>
              </a:spcBef>
              <a:spcAft>
                <a:spcPts val="600"/>
              </a:spcAft>
              <a:defRPr sz="1400">
                <a:latin typeface="ShellLight" pitchFamily="2" charset="0"/>
              </a:defRPr>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atin typeface="ShellLight" pitchFamily="2" charset="0"/>
              </a:defRPr>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atin typeface="ShellLight" pitchFamily="2" charset="0"/>
              </a:defRPr>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atin typeface="ShellLight" pitchFamily="2" charset="0"/>
              </a:defRPr>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nl-NL"/>
              <a:t>Second level</a:t>
            </a:r>
          </a:p>
          <a:p>
            <a:pPr lvl="2"/>
            <a:r>
              <a:rPr lang="nl-NL" err="1"/>
              <a:t>Third</a:t>
            </a:r>
            <a:r>
              <a:rPr lang="nl-NL"/>
              <a:t> level</a:t>
            </a:r>
          </a:p>
          <a:p>
            <a:pPr lvl="3"/>
            <a:r>
              <a:rPr lang="nl-NL" err="1"/>
              <a:t>Fourth</a:t>
            </a:r>
            <a:r>
              <a:rPr lang="nl-NL"/>
              <a:t> level</a:t>
            </a:r>
          </a:p>
        </p:txBody>
      </p:sp>
      <p:sp>
        <p:nvSpPr>
          <p:cNvPr id="35" name="Content Placeholder 9">
            <a:extLst>
              <a:ext uri="{FF2B5EF4-FFF2-40B4-BE49-F238E27FC236}">
                <a16:creationId xmlns:a16="http://schemas.microsoft.com/office/drawing/2014/main" id="{989EBCC2-5270-5C48-B8FC-AE9AE93A4C1A}"/>
              </a:ext>
            </a:extLst>
          </p:cNvPr>
          <p:cNvSpPr>
            <a:spLocks noGrp="1"/>
          </p:cNvSpPr>
          <p:nvPr>
            <p:ph sz="quarter" idx="43" hasCustomPrompt="1"/>
          </p:nvPr>
        </p:nvSpPr>
        <p:spPr>
          <a:xfrm>
            <a:off x="8082765" y="4213811"/>
            <a:ext cx="3594660" cy="1608394"/>
          </a:xfrm>
        </p:spPr>
        <p:txBody>
          <a:bodyPr/>
          <a:lstStyle>
            <a:lvl1pPr marL="0" indent="0" defTabSz="357708">
              <a:lnSpc>
                <a:spcPct val="120000"/>
              </a:lnSpc>
              <a:spcBef>
                <a:spcPts val="0"/>
              </a:spcBef>
              <a:spcAft>
                <a:spcPts val="600"/>
              </a:spcAft>
              <a:defRPr sz="1400">
                <a:latin typeface="ShellLight" pitchFamily="2" charset="0"/>
              </a:defRPr>
            </a:lvl1pPr>
            <a:lvl2pPr marL="144000" marR="0" indent="-144000" algn="l" defTabSz="357708" rtl="0" eaLnBrk="1" fontAlgn="auto" latinLnBrk="0" hangingPunct="1">
              <a:lnSpc>
                <a:spcPct val="120000"/>
              </a:lnSpc>
              <a:spcBef>
                <a:spcPts val="0"/>
              </a:spcBef>
              <a:spcAft>
                <a:spcPts val="600"/>
              </a:spcAft>
              <a:buClr>
                <a:srgbClr val="DD1D21"/>
              </a:buClr>
              <a:buSzPct val="65000"/>
              <a:buFont typeface="Wingdings" panose="05000000000000000000" pitchFamily="2" charset="2"/>
              <a:buChar char="n"/>
              <a:tabLst/>
              <a:defRPr sz="1400">
                <a:latin typeface="ShellLight" pitchFamily="2" charset="0"/>
              </a:defRPr>
            </a:lvl2pPr>
            <a:lvl3pPr marL="288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atin typeface="ShellLight" pitchFamily="2" charset="0"/>
              </a:defRPr>
            </a:lvl3pPr>
            <a:lvl4pPr marL="432000" marR="0" indent="-144000" algn="l" defTabSz="357708" rtl="0" eaLnBrk="1" fontAlgn="auto" latinLnBrk="0" hangingPunct="1">
              <a:lnSpc>
                <a:spcPct val="120000"/>
              </a:lnSpc>
              <a:spcBef>
                <a:spcPts val="0"/>
              </a:spcBef>
              <a:spcAft>
                <a:spcPts val="600"/>
              </a:spcAft>
              <a:buClr>
                <a:srgbClr val="7F7F7F"/>
              </a:buClr>
              <a:buSzPct val="65000"/>
              <a:buFont typeface="Wingdings" panose="05000000000000000000" pitchFamily="2" charset="2"/>
              <a:buChar char="n"/>
              <a:tabLst/>
              <a:defRPr sz="1400">
                <a:latin typeface="ShellLight" pitchFamily="2" charset="0"/>
              </a:defRPr>
            </a:lvl4pPr>
            <a:lvl5pPr marL="715963" marR="0" indent="-180975" algn="l" defTabSz="357708" rtl="0" eaLnBrk="1" fontAlgn="auto" latinLnBrk="0" hangingPunct="1">
              <a:lnSpc>
                <a:spcPct val="140000"/>
              </a:lnSpc>
              <a:spcBef>
                <a:spcPts val="0"/>
              </a:spcBef>
              <a:spcAft>
                <a:spcPts val="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nl-NL"/>
              <a:t>Second level</a:t>
            </a:r>
          </a:p>
          <a:p>
            <a:pPr lvl="2"/>
            <a:r>
              <a:rPr lang="nl-NL" err="1"/>
              <a:t>Third</a:t>
            </a:r>
            <a:r>
              <a:rPr lang="nl-NL"/>
              <a:t> level</a:t>
            </a:r>
          </a:p>
          <a:p>
            <a:pPr lvl="3"/>
            <a:r>
              <a:rPr lang="nl-NL" err="1"/>
              <a:t>Fourth</a:t>
            </a:r>
            <a:r>
              <a:rPr lang="nl-NL"/>
              <a:t> level</a:t>
            </a:r>
          </a:p>
        </p:txBody>
      </p:sp>
    </p:spTree>
    <p:extLst>
      <p:ext uri="{BB962C8B-B14F-4D97-AF65-F5344CB8AC3E}">
        <p14:creationId xmlns:p14="http://schemas.microsoft.com/office/powerpoint/2010/main" val="120753508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3" name="Rectangle 102"/>
          <p:cNvSpPr/>
          <p:nvPr userDrawn="1"/>
        </p:nvSpPr>
        <p:spPr bwMode="gray">
          <a:xfrm>
            <a:off x="0" y="4313786"/>
            <a:ext cx="12192000" cy="25442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28" name="Rectangle 2"/>
          <p:cNvSpPr>
            <a:spLocks noGrp="1" noChangeArrowheads="1"/>
          </p:cNvSpPr>
          <p:nvPr userDrawn="1">
            <p:ph type="ctrTitle"/>
          </p:nvPr>
        </p:nvSpPr>
        <p:spPr>
          <a:xfrm>
            <a:off x="1779490" y="951614"/>
            <a:ext cx="9899747" cy="918000"/>
          </a:xfrm>
          <a:noFill/>
        </p:spPr>
        <p:txBody>
          <a:bodyPr lIns="0" tIns="0" rIns="0" anchor="ctr" anchorCtr="0"/>
          <a:lstStyle>
            <a:lvl1pPr>
              <a:lnSpc>
                <a:spcPct val="110000"/>
              </a:lnSpc>
              <a:defRPr sz="2800" b="0" kern="1200" cap="none" spc="0" baseline="0">
                <a:solidFill>
                  <a:schemeClr val="tx1"/>
                </a:solidFill>
                <a:latin typeface="ShellBold" panose="00000800000000000000" pitchFamily="50" charset="0"/>
                <a:cs typeface="Arial" pitchFamily="34" charset="0"/>
              </a:defRPr>
            </a:lvl1pPr>
          </a:lstStyle>
          <a:p>
            <a:r>
              <a:rPr lang="en-GB"/>
              <a:t>Click to edit Master title style</a:t>
            </a:r>
          </a:p>
        </p:txBody>
      </p:sp>
      <p:sp>
        <p:nvSpPr>
          <p:cNvPr id="29" name="Rectangle 3"/>
          <p:cNvSpPr>
            <a:spLocks noGrp="1" noChangeArrowheads="1"/>
          </p:cNvSpPr>
          <p:nvPr userDrawn="1">
            <p:ph type="subTitle" idx="1"/>
          </p:nvPr>
        </p:nvSpPr>
        <p:spPr>
          <a:xfrm>
            <a:off x="1779490" y="3310197"/>
            <a:ext cx="9899747" cy="749808"/>
          </a:xfrm>
        </p:spPr>
        <p:txBody>
          <a:bodyPr anchor="b" anchorCtr="0"/>
          <a:lstStyle>
            <a:lvl1pPr marL="0" indent="0">
              <a:lnSpc>
                <a:spcPct val="100000"/>
              </a:lnSpc>
              <a:spcBef>
                <a:spcPct val="0"/>
              </a:spcBef>
              <a:spcAft>
                <a:spcPts val="0"/>
              </a:spcAft>
              <a:buFont typeface="Wingdings" pitchFamily="2" charset="2"/>
              <a:buNone/>
              <a:defRPr sz="1800" baseline="0">
                <a:solidFill>
                  <a:schemeClr val="tx1"/>
                </a:solidFill>
                <a:latin typeface="+mn-lt"/>
                <a:cs typeface="Arial" pitchFamily="34" charset="0"/>
              </a:defRPr>
            </a:lvl1pPr>
          </a:lstStyle>
          <a:p>
            <a:r>
              <a:rPr lang="en-GB"/>
              <a:t>Click to edit Master subtitle style</a:t>
            </a:r>
          </a:p>
        </p:txBody>
      </p:sp>
      <p:sp>
        <p:nvSpPr>
          <p:cNvPr id="32" name="Text Placeholder 31"/>
          <p:cNvSpPr>
            <a:spLocks noGrp="1"/>
          </p:cNvSpPr>
          <p:nvPr userDrawn="1">
            <p:ph type="body" sz="quarter" idx="10" hasCustomPrompt="1"/>
          </p:nvPr>
        </p:nvSpPr>
        <p:spPr>
          <a:xfrm>
            <a:off x="1779490" y="4588235"/>
            <a:ext cx="7810528" cy="237600"/>
          </a:xfrm>
        </p:spPr>
        <p:txBody>
          <a:bodyPr anchor="t" anchorCtr="0"/>
          <a:lstStyle>
            <a:lvl1pPr>
              <a:lnSpc>
                <a:spcPct val="100000"/>
              </a:lnSpc>
              <a:buNone/>
              <a:defRPr sz="1400">
                <a:solidFill>
                  <a:schemeClr val="tx1"/>
                </a:solidFill>
                <a:latin typeface="ShellBold" panose="00000800000000000000" pitchFamily="50" charset="0"/>
              </a:defRPr>
            </a:lvl1pPr>
          </a:lstStyle>
          <a:p>
            <a:pPr lvl="0"/>
            <a:r>
              <a:rPr lang="en-GB"/>
              <a:t>Click to insert Author’s Name</a:t>
            </a:r>
          </a:p>
        </p:txBody>
      </p:sp>
      <p:sp>
        <p:nvSpPr>
          <p:cNvPr id="33" name="Text Placeholder 31"/>
          <p:cNvSpPr>
            <a:spLocks noGrp="1"/>
          </p:cNvSpPr>
          <p:nvPr userDrawn="1">
            <p:ph type="body" sz="quarter" idx="11" hasCustomPrompt="1"/>
          </p:nvPr>
        </p:nvSpPr>
        <p:spPr>
          <a:xfrm>
            <a:off x="1779490" y="4840064"/>
            <a:ext cx="7810528" cy="237600"/>
          </a:xfrm>
        </p:spPr>
        <p:txBody>
          <a:bodyPr anchor="t" anchorCtr="0"/>
          <a:lstStyle>
            <a:lvl1pPr>
              <a:lnSpc>
                <a:spcPct val="100000"/>
              </a:lnSpc>
              <a:buNone/>
              <a:defRPr sz="1400">
                <a:solidFill>
                  <a:schemeClr val="tx1"/>
                </a:solidFill>
                <a:latin typeface="+mn-lt"/>
              </a:defRPr>
            </a:lvl1pPr>
          </a:lstStyle>
          <a:p>
            <a:pPr lvl="0"/>
            <a:r>
              <a:rPr lang="en-GB"/>
              <a:t>Click to insert Role in Organisation</a:t>
            </a:r>
          </a:p>
        </p:txBody>
      </p:sp>
      <p:sp>
        <p:nvSpPr>
          <p:cNvPr id="24"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Royal Dutch Shell </a:t>
            </a:r>
          </a:p>
        </p:txBody>
      </p:sp>
      <p:sp>
        <p:nvSpPr>
          <p:cNvPr id="2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9" name="Rectangle 18" descr="&lt;Shell Yellow Bar&gt;" title="&lt;Shell Yellow Bar&gt;"/>
          <p:cNvSpPr/>
          <p:nvPr userDrawn="1"/>
        </p:nvSpPr>
        <p:spPr bwMode="gray">
          <a:xfrm>
            <a:off x="1778011" y="76199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pic>
        <p:nvPicPr>
          <p:cNvPr id="20" name="Picture 19" descr="PECT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00" y="645968"/>
            <a:ext cx="1524000" cy="1524000"/>
          </a:xfrm>
          <a:prstGeom prst="rect">
            <a:avLst/>
          </a:prstGeom>
        </p:spPr>
      </p:pic>
      <p:sp>
        <p:nvSpPr>
          <p:cNvPr id="8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8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3" name="TextBox 12"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2642706196"/>
      </p:ext>
    </p:extLst>
  </p:cSld>
  <p:clrMapOvr>
    <a:masterClrMapping/>
  </p:clrMapOvr>
  <p:transition/>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2">
    <p:spTree>
      <p:nvGrpSpPr>
        <p:cNvPr id="1" name=""/>
        <p:cNvGrpSpPr/>
        <p:nvPr/>
      </p:nvGrpSpPr>
      <p:grpSpPr>
        <a:xfrm>
          <a:off x="0" y="0"/>
          <a:ext cx="0" cy="0"/>
          <a:chOff x="0" y="0"/>
          <a:chExt cx="0" cy="0"/>
        </a:xfrm>
      </p:grpSpPr>
      <p:sp>
        <p:nvSpPr>
          <p:cNvPr id="19" name="Rectangle 18"/>
          <p:cNvSpPr/>
          <p:nvPr userDrawn="1"/>
        </p:nvSpPr>
        <p:spPr bwMode="gray">
          <a:xfrm>
            <a:off x="0" y="4313786"/>
            <a:ext cx="12191999" cy="25442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20" name="Rectangle 2"/>
          <p:cNvSpPr>
            <a:spLocks noGrp="1" noChangeArrowheads="1"/>
          </p:cNvSpPr>
          <p:nvPr>
            <p:ph type="ctrTitle"/>
          </p:nvPr>
        </p:nvSpPr>
        <p:spPr>
          <a:xfrm>
            <a:off x="1779490" y="950400"/>
            <a:ext cx="9899747" cy="918000"/>
          </a:xfrm>
          <a:noFill/>
        </p:spPr>
        <p:txBody>
          <a:bodyPr lIns="0" tIns="0" rIns="0" anchor="ctr" anchorCtr="0"/>
          <a:lstStyle>
            <a:lvl1pPr>
              <a:lnSpc>
                <a:spcPct val="110000"/>
              </a:lnSpc>
              <a:defRPr sz="2800" b="0" kern="1200" cap="none" spc="0" baseline="0">
                <a:solidFill>
                  <a:schemeClr val="tx1"/>
                </a:solidFill>
                <a:latin typeface="ShellBold" panose="00000800000000000000" pitchFamily="50" charset="0"/>
                <a:cs typeface="Arial" pitchFamily="34" charset="0"/>
              </a:defRPr>
            </a:lvl1pPr>
          </a:lstStyle>
          <a:p>
            <a:r>
              <a:rPr lang="en-GB"/>
              <a:t>Click to edit Master title style</a:t>
            </a:r>
          </a:p>
        </p:txBody>
      </p:sp>
      <p:sp>
        <p:nvSpPr>
          <p:cNvPr id="21" name="Rectangle 3"/>
          <p:cNvSpPr>
            <a:spLocks noGrp="1" noChangeArrowheads="1"/>
          </p:cNvSpPr>
          <p:nvPr>
            <p:ph type="subTitle" idx="1"/>
          </p:nvPr>
        </p:nvSpPr>
        <p:spPr>
          <a:xfrm>
            <a:off x="1779490" y="3310197"/>
            <a:ext cx="4831323" cy="749808"/>
          </a:xfrm>
        </p:spPr>
        <p:txBody>
          <a:bodyPr anchor="b" anchorCtr="0"/>
          <a:lstStyle>
            <a:lvl1pPr marL="0" indent="0">
              <a:lnSpc>
                <a:spcPct val="100000"/>
              </a:lnSpc>
              <a:spcBef>
                <a:spcPct val="0"/>
              </a:spcBef>
              <a:spcAft>
                <a:spcPts val="0"/>
              </a:spcAft>
              <a:buFont typeface="Wingdings" pitchFamily="2" charset="2"/>
              <a:buNone/>
              <a:defRPr sz="1800" baseline="0">
                <a:solidFill>
                  <a:schemeClr val="tx1"/>
                </a:solidFill>
                <a:latin typeface="+mn-lt"/>
                <a:cs typeface="Arial" pitchFamily="34" charset="0"/>
              </a:defRPr>
            </a:lvl1pPr>
          </a:lstStyle>
          <a:p>
            <a:r>
              <a:rPr lang="en-GB"/>
              <a:t>Click to edit Master subtitle style</a:t>
            </a:r>
          </a:p>
        </p:txBody>
      </p:sp>
      <p:sp>
        <p:nvSpPr>
          <p:cNvPr id="22" name="Text Placeholder 31"/>
          <p:cNvSpPr>
            <a:spLocks noGrp="1"/>
          </p:cNvSpPr>
          <p:nvPr>
            <p:ph type="body" sz="quarter" idx="10" hasCustomPrompt="1"/>
          </p:nvPr>
        </p:nvSpPr>
        <p:spPr>
          <a:xfrm>
            <a:off x="1779490" y="4588235"/>
            <a:ext cx="4870924" cy="237600"/>
          </a:xfrm>
        </p:spPr>
        <p:txBody>
          <a:bodyPr anchor="t" anchorCtr="0"/>
          <a:lstStyle>
            <a:lvl1pPr>
              <a:lnSpc>
                <a:spcPct val="100000"/>
              </a:lnSpc>
              <a:buNone/>
              <a:defRPr sz="1400">
                <a:solidFill>
                  <a:schemeClr val="tx1"/>
                </a:solidFill>
                <a:latin typeface="ShellBold" panose="00000800000000000000" pitchFamily="50" charset="0"/>
              </a:defRPr>
            </a:lvl1pPr>
          </a:lstStyle>
          <a:p>
            <a:pPr lvl="0"/>
            <a:r>
              <a:rPr lang="en-GB"/>
              <a:t>Click to insert Author’s Name</a:t>
            </a:r>
          </a:p>
        </p:txBody>
      </p:sp>
      <p:sp>
        <p:nvSpPr>
          <p:cNvPr id="23" name="Text Placeholder 31"/>
          <p:cNvSpPr>
            <a:spLocks noGrp="1"/>
          </p:cNvSpPr>
          <p:nvPr>
            <p:ph type="body" sz="quarter" idx="11" hasCustomPrompt="1"/>
          </p:nvPr>
        </p:nvSpPr>
        <p:spPr>
          <a:xfrm>
            <a:off x="1779490" y="4840063"/>
            <a:ext cx="4870924" cy="489785"/>
          </a:xfrm>
        </p:spPr>
        <p:txBody>
          <a:bodyPr anchor="t" anchorCtr="0"/>
          <a:lstStyle>
            <a:lvl1pPr>
              <a:lnSpc>
                <a:spcPct val="100000"/>
              </a:lnSpc>
              <a:buNone/>
              <a:defRPr sz="1400">
                <a:solidFill>
                  <a:schemeClr val="tx1"/>
                </a:solidFill>
                <a:latin typeface="+mn-lt"/>
              </a:defRPr>
            </a:lvl1pPr>
          </a:lstStyle>
          <a:p>
            <a:pPr lvl="0"/>
            <a:r>
              <a:rPr lang="en-GB"/>
              <a:t>Click to insert Role in Organisation</a:t>
            </a:r>
          </a:p>
        </p:txBody>
      </p:sp>
      <p:sp>
        <p:nvSpPr>
          <p:cNvPr id="30" name="Text Box 11" descr="&lt;COMPANY_NAME&gt;"/>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Royal Dutch Shell </a:t>
            </a:r>
          </a:p>
        </p:txBody>
      </p:sp>
      <p:sp>
        <p:nvSpPr>
          <p:cNvPr id="3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36" name="Rectangle 35" descr="&lt;Shell Yellow Bar&gt;" title="&lt;Shell Yellow Bar&gt;"/>
          <p:cNvSpPr/>
          <p:nvPr userDrawn="1"/>
        </p:nvSpPr>
        <p:spPr bwMode="gray">
          <a:xfrm>
            <a:off x="1778011" y="76199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pic>
        <p:nvPicPr>
          <p:cNvPr id="37" name="Picture 36" descr="PECT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00" y="645968"/>
            <a:ext cx="1524000" cy="1524000"/>
          </a:xfrm>
          <a:prstGeom prst="rect">
            <a:avLst/>
          </a:prstGeom>
        </p:spPr>
      </p:pic>
      <p:sp>
        <p:nvSpPr>
          <p:cNvPr id="3" name="Picture Placeholder 2"/>
          <p:cNvSpPr>
            <a:spLocks noGrp="1"/>
          </p:cNvSpPr>
          <p:nvPr userDrawn="1">
            <p:ph type="pic" sz="quarter" idx="12"/>
          </p:nvPr>
        </p:nvSpPr>
        <p:spPr>
          <a:xfrm>
            <a:off x="6848418" y="2795384"/>
            <a:ext cx="4830819" cy="3049484"/>
          </a:xfrm>
        </p:spPr>
        <p:txBody>
          <a:bodyPr/>
          <a:lstStyle>
            <a:lvl1pPr>
              <a:defRPr sz="2133"/>
            </a:lvl1pPr>
          </a:lstStyle>
          <a:p>
            <a:r>
              <a:rPr lang="en-GB"/>
              <a:t>Click icon to add picture</a:t>
            </a:r>
          </a:p>
        </p:txBody>
      </p:sp>
      <p:sp>
        <p:nvSpPr>
          <p:cNvPr id="112"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13"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4" name="TextBox 13"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20759655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3">
    <p:spTree>
      <p:nvGrpSpPr>
        <p:cNvPr id="1" name=""/>
        <p:cNvGrpSpPr/>
        <p:nvPr/>
      </p:nvGrpSpPr>
      <p:grpSpPr>
        <a:xfrm>
          <a:off x="0" y="0"/>
          <a:ext cx="0" cy="0"/>
          <a:chOff x="0" y="0"/>
          <a:chExt cx="0" cy="0"/>
        </a:xfrm>
      </p:grpSpPr>
      <p:grpSp>
        <p:nvGrpSpPr>
          <p:cNvPr id="2" name="Group 1"/>
          <p:cNvGrpSpPr/>
          <p:nvPr userDrawn="1"/>
        </p:nvGrpSpPr>
        <p:grpSpPr bwMode="gray">
          <a:xfrm>
            <a:off x="744114" y="3556002"/>
            <a:ext cx="6875879" cy="2803523"/>
            <a:chOff x="744114" y="3556002"/>
            <a:chExt cx="6875879" cy="2803523"/>
          </a:xfrm>
        </p:grpSpPr>
        <p:sp>
          <p:nvSpPr>
            <p:cNvPr id="113" name="Rectangle 112"/>
            <p:cNvSpPr/>
            <p:nvPr userDrawn="1"/>
          </p:nvSpPr>
          <p:spPr bwMode="gray">
            <a:xfrm>
              <a:off x="761993" y="3556002"/>
              <a:ext cx="6858000" cy="2803523"/>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0" name="Rectangle 109" descr="&lt;Shell Yellow Bar&gt;" title="&lt;Shell Yellow Bar&gt;"/>
            <p:cNvSpPr/>
            <p:nvPr userDrawn="1"/>
          </p:nvSpPr>
          <p:spPr bwMode="gray">
            <a:xfrm>
              <a:off x="2175500"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pic>
          <p:nvPicPr>
            <p:cNvPr id="111" name="Picture 110" descr="PECT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744114" y="3678108"/>
              <a:ext cx="1465237" cy="1465237"/>
            </a:xfrm>
            <a:prstGeom prst="rect">
              <a:avLst/>
            </a:prstGeom>
          </p:spPr>
        </p:pic>
      </p:grpSp>
      <p:sp>
        <p:nvSpPr>
          <p:cNvPr id="3" name="Picture Placeholder 2"/>
          <p:cNvSpPr>
            <a:spLocks noGrp="1"/>
          </p:cNvSpPr>
          <p:nvPr>
            <p:ph type="pic" sz="quarter" idx="12"/>
          </p:nvPr>
        </p:nvSpPr>
        <p:spPr bwMode="auto">
          <a:xfrm>
            <a:off x="0" y="1"/>
            <a:ext cx="12194723" cy="4866892"/>
          </a:xfrm>
          <a:custGeom>
            <a:avLst/>
            <a:gdLst>
              <a:gd name="connsiteX0" fmla="*/ 0 w 12192000"/>
              <a:gd name="connsiteY0" fmla="*/ 0 h 4854636"/>
              <a:gd name="connsiteX1" fmla="*/ 12192000 w 12192000"/>
              <a:gd name="connsiteY1" fmla="*/ 0 h 4854636"/>
              <a:gd name="connsiteX2" fmla="*/ 12192000 w 12192000"/>
              <a:gd name="connsiteY2" fmla="*/ 4854636 h 4854636"/>
              <a:gd name="connsiteX3" fmla="*/ 0 w 12192000"/>
              <a:gd name="connsiteY3" fmla="*/ 4854636 h 4854636"/>
              <a:gd name="connsiteX4" fmla="*/ 0 w 12192000"/>
              <a:gd name="connsiteY4" fmla="*/ 0 h 4854636"/>
              <a:gd name="connsiteX0" fmla="*/ 0 w 12192000"/>
              <a:gd name="connsiteY0" fmla="*/ 0 h 4854636"/>
              <a:gd name="connsiteX1" fmla="*/ 12192000 w 12192000"/>
              <a:gd name="connsiteY1" fmla="*/ 0 h 4854636"/>
              <a:gd name="connsiteX2" fmla="*/ 12192000 w 12192000"/>
              <a:gd name="connsiteY2" fmla="*/ 4854636 h 4854636"/>
              <a:gd name="connsiteX3" fmla="*/ 592282 w 12192000"/>
              <a:gd name="connsiteY3" fmla="*/ 4842164 h 4854636"/>
              <a:gd name="connsiteX4" fmla="*/ 0 w 12192000"/>
              <a:gd name="connsiteY4" fmla="*/ 4854636 h 4854636"/>
              <a:gd name="connsiteX5" fmla="*/ 0 w 12192000"/>
              <a:gd name="connsiteY5" fmla="*/ 0 h 4854636"/>
              <a:gd name="connsiteX0" fmla="*/ 0 w 12192000"/>
              <a:gd name="connsiteY0" fmla="*/ 0 h 4888026"/>
              <a:gd name="connsiteX1" fmla="*/ 12192000 w 12192000"/>
              <a:gd name="connsiteY1" fmla="*/ 0 h 4888026"/>
              <a:gd name="connsiteX2" fmla="*/ 12192000 w 12192000"/>
              <a:gd name="connsiteY2" fmla="*/ 4854636 h 4888026"/>
              <a:gd name="connsiteX3" fmla="*/ 592282 w 12192000"/>
              <a:gd name="connsiteY3" fmla="*/ 4842164 h 4888026"/>
              <a:gd name="connsiteX4" fmla="*/ 0 w 12192000"/>
              <a:gd name="connsiteY4" fmla="*/ 4854636 h 4888026"/>
              <a:gd name="connsiteX5" fmla="*/ 0 w 12192000"/>
              <a:gd name="connsiteY5" fmla="*/ 0 h 4888026"/>
              <a:gd name="connsiteX0" fmla="*/ 0 w 12192000"/>
              <a:gd name="connsiteY0" fmla="*/ 0 h 4888026"/>
              <a:gd name="connsiteX1" fmla="*/ 12192000 w 12192000"/>
              <a:gd name="connsiteY1" fmla="*/ 0 h 4888026"/>
              <a:gd name="connsiteX2" fmla="*/ 12192000 w 12192000"/>
              <a:gd name="connsiteY2" fmla="*/ 4854636 h 4888026"/>
              <a:gd name="connsiteX3" fmla="*/ 841664 w 12192000"/>
              <a:gd name="connsiteY3" fmla="*/ 2909455 h 4888026"/>
              <a:gd name="connsiteX4" fmla="*/ 592282 w 12192000"/>
              <a:gd name="connsiteY4" fmla="*/ 4842164 h 4888026"/>
              <a:gd name="connsiteX5" fmla="*/ 0 w 12192000"/>
              <a:gd name="connsiteY5" fmla="*/ 4854636 h 4888026"/>
              <a:gd name="connsiteX6" fmla="*/ 0 w 12192000"/>
              <a:gd name="connsiteY6" fmla="*/ 0 h 4888026"/>
              <a:gd name="connsiteX0" fmla="*/ 0 w 12192000"/>
              <a:gd name="connsiteY0" fmla="*/ 0 h 4982265"/>
              <a:gd name="connsiteX1" fmla="*/ 12192000 w 12192000"/>
              <a:gd name="connsiteY1" fmla="*/ 0 h 4982265"/>
              <a:gd name="connsiteX2" fmla="*/ 12192000 w 12192000"/>
              <a:gd name="connsiteY2" fmla="*/ 4854636 h 4982265"/>
              <a:gd name="connsiteX3" fmla="*/ 7606145 w 12192000"/>
              <a:gd name="connsiteY3" fmla="*/ 3543300 h 4982265"/>
              <a:gd name="connsiteX4" fmla="*/ 841664 w 12192000"/>
              <a:gd name="connsiteY4" fmla="*/ 2909455 h 4982265"/>
              <a:gd name="connsiteX5" fmla="*/ 592282 w 12192000"/>
              <a:gd name="connsiteY5" fmla="*/ 4842164 h 4982265"/>
              <a:gd name="connsiteX6" fmla="*/ 0 w 12192000"/>
              <a:gd name="connsiteY6" fmla="*/ 4854636 h 4982265"/>
              <a:gd name="connsiteX7" fmla="*/ 0 w 12192000"/>
              <a:gd name="connsiteY7" fmla="*/ 0 h 4982265"/>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592282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61702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6071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48146 w 12192000"/>
              <a:gd name="connsiteY5" fmla="*/ 3564082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7795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872233 w 12194382"/>
              <a:gd name="connsiteY6" fmla="*/ 4872048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45920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82443"/>
              <a:gd name="connsiteX1" fmla="*/ 12194382 w 12194382"/>
              <a:gd name="connsiteY1" fmla="*/ 0 h 5182443"/>
              <a:gd name="connsiteX2" fmla="*/ 12194382 w 12194382"/>
              <a:gd name="connsiteY2" fmla="*/ 4854636 h 5182443"/>
              <a:gd name="connsiteX3" fmla="*/ 7623248 w 12194382"/>
              <a:gd name="connsiteY3" fmla="*/ 4843680 h 5182443"/>
              <a:gd name="connsiteX4" fmla="*/ 7620433 w 12194382"/>
              <a:gd name="connsiteY4" fmla="*/ 3543300 h 5182443"/>
              <a:gd name="connsiteX5" fmla="*/ 762115 w 12194382"/>
              <a:gd name="connsiteY5" fmla="*/ 3547023 h 5182443"/>
              <a:gd name="connsiteX6" fmla="*/ 762695 w 12194382"/>
              <a:gd name="connsiteY6" fmla="*/ 4850671 h 5182443"/>
              <a:gd name="connsiteX7" fmla="*/ 0 w 12194382"/>
              <a:gd name="connsiteY7" fmla="*/ 4847509 h 5182443"/>
              <a:gd name="connsiteX8" fmla="*/ 2382 w 12194382"/>
              <a:gd name="connsiteY8" fmla="*/ 0 h 5182443"/>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382 w 12194723"/>
              <a:gd name="connsiteY8" fmla="*/ 0 h 485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4723" h="4854829">
                <a:moveTo>
                  <a:pt x="2382" y="0"/>
                </a:moveTo>
                <a:lnTo>
                  <a:pt x="12194382" y="0"/>
                </a:lnTo>
                <a:cubicBezTo>
                  <a:pt x="12194382" y="1618212"/>
                  <a:pt x="12195150" y="4852730"/>
                  <a:pt x="12194382" y="4854636"/>
                </a:cubicBezTo>
                <a:cubicBezTo>
                  <a:pt x="12193614" y="4856542"/>
                  <a:pt x="7623176" y="4843704"/>
                  <a:pt x="7623248" y="4843680"/>
                </a:cubicBezTo>
                <a:cubicBezTo>
                  <a:pt x="7623320" y="4843656"/>
                  <a:pt x="7618248" y="3540554"/>
                  <a:pt x="7620433" y="3543300"/>
                </a:cubicBezTo>
                <a:cubicBezTo>
                  <a:pt x="7622618" y="3546046"/>
                  <a:pt x="3048221" y="3545782"/>
                  <a:pt x="762115" y="3547023"/>
                </a:cubicBezTo>
                <a:cubicBezTo>
                  <a:pt x="760398" y="3777370"/>
                  <a:pt x="763508" y="4852455"/>
                  <a:pt x="762695" y="4850671"/>
                </a:cubicBezTo>
                <a:cubicBezTo>
                  <a:pt x="761882" y="4848887"/>
                  <a:pt x="254232" y="4848563"/>
                  <a:pt x="0" y="4847509"/>
                </a:cubicBezTo>
                <a:lnTo>
                  <a:pt x="2382" y="0"/>
                </a:lnTo>
                <a:close/>
              </a:path>
            </a:pathLst>
          </a:custGeom>
          <a:noFill/>
          <a:ln w="9525" algn="ctr">
            <a:noFill/>
            <a:miter lim="800000"/>
            <a:headEnd/>
            <a:tailEnd/>
          </a:ln>
        </p:spPr>
        <p:txBody>
          <a:bodyPr/>
          <a:lstStyle>
            <a:lvl1pPr>
              <a:defRPr sz="2133"/>
            </a:lvl1pPr>
          </a:lstStyle>
          <a:p>
            <a:r>
              <a:rPr lang="en-GB"/>
              <a:t>Click icon to add picture</a:t>
            </a:r>
          </a:p>
        </p:txBody>
      </p:sp>
      <p:sp>
        <p:nvSpPr>
          <p:cNvPr id="106" name="Text Box 11" descr="&lt;COMPANY_NAME&gt;"/>
          <p:cNvSpPr txBox="1">
            <a:spLocks noChangeArrowheads="1"/>
          </p:cNvSpPr>
          <p:nvPr userDrawn="1"/>
        </p:nvSpPr>
        <p:spPr bwMode="auto">
          <a:xfrm>
            <a:off x="760379" y="6462713"/>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Royal Dutch Shell </a:t>
            </a:r>
          </a:p>
        </p:txBody>
      </p:sp>
      <p:sp>
        <p:nvSpPr>
          <p:cNvPr id="10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02" name="Rectangle 2"/>
          <p:cNvSpPr>
            <a:spLocks noGrp="1" noChangeArrowheads="1"/>
          </p:cNvSpPr>
          <p:nvPr>
            <p:ph type="ctrTitle"/>
          </p:nvPr>
        </p:nvSpPr>
        <p:spPr>
          <a:xfrm>
            <a:off x="2175500" y="4003696"/>
            <a:ext cx="5179738" cy="834301"/>
          </a:xfrm>
          <a:noFill/>
        </p:spPr>
        <p:txBody>
          <a:bodyPr lIns="0" tIns="0" rIns="0" anchor="ctr" anchorCtr="0"/>
          <a:lstStyle>
            <a:lvl1pPr>
              <a:lnSpc>
                <a:spcPct val="100000"/>
              </a:lnSpc>
              <a:defRPr sz="2400" b="0" kern="1200" cap="none" spc="0" baseline="0">
                <a:solidFill>
                  <a:schemeClr val="tx1"/>
                </a:solidFill>
                <a:latin typeface="ShellBold" panose="00000800000000000000" pitchFamily="50" charset="0"/>
                <a:cs typeface="Arial" pitchFamily="34" charset="0"/>
              </a:defRPr>
            </a:lvl1pPr>
          </a:lstStyle>
          <a:p>
            <a:r>
              <a:rPr lang="en-GB"/>
              <a:t>Click to edit Master title style</a:t>
            </a:r>
          </a:p>
        </p:txBody>
      </p:sp>
      <p:sp>
        <p:nvSpPr>
          <p:cNvPr id="103" name="Rectangle 3"/>
          <p:cNvSpPr>
            <a:spLocks noGrp="1" noChangeArrowheads="1"/>
          </p:cNvSpPr>
          <p:nvPr>
            <p:ph type="subTitle" idx="1"/>
          </p:nvPr>
        </p:nvSpPr>
        <p:spPr>
          <a:xfrm>
            <a:off x="2175500" y="5120640"/>
            <a:ext cx="5179738" cy="372439"/>
          </a:xfrm>
        </p:spPr>
        <p:txBody>
          <a:bodyPr anchor="b" anchorCtr="0"/>
          <a:lstStyle>
            <a:lvl1pPr marL="0" indent="0">
              <a:lnSpc>
                <a:spcPct val="90000"/>
              </a:lnSpc>
              <a:spcBef>
                <a:spcPct val="0"/>
              </a:spcBef>
              <a:spcAft>
                <a:spcPts val="0"/>
              </a:spcAft>
              <a:buFont typeface="Wingdings" pitchFamily="2" charset="2"/>
              <a:buNone/>
              <a:defRPr sz="1400" baseline="0">
                <a:solidFill>
                  <a:schemeClr val="tx1"/>
                </a:solidFill>
                <a:latin typeface="+mn-lt"/>
                <a:cs typeface="Arial" pitchFamily="34" charset="0"/>
              </a:defRPr>
            </a:lvl1pPr>
          </a:lstStyle>
          <a:p>
            <a:r>
              <a:rPr lang="en-GB"/>
              <a:t>Click to edit Master subtitle style</a:t>
            </a:r>
          </a:p>
        </p:txBody>
      </p:sp>
      <p:sp>
        <p:nvSpPr>
          <p:cNvPr id="104" name="Text Placeholder 31"/>
          <p:cNvSpPr>
            <a:spLocks noGrp="1"/>
          </p:cNvSpPr>
          <p:nvPr>
            <p:ph type="body" sz="quarter" idx="10" hasCustomPrompt="1"/>
          </p:nvPr>
        </p:nvSpPr>
        <p:spPr>
          <a:xfrm>
            <a:off x="2175500" y="5666465"/>
            <a:ext cx="5187731" cy="237600"/>
          </a:xfrm>
        </p:spPr>
        <p:txBody>
          <a:bodyPr anchor="t" anchorCtr="0"/>
          <a:lstStyle>
            <a:lvl1pPr>
              <a:lnSpc>
                <a:spcPct val="100000"/>
              </a:lnSpc>
              <a:buNone/>
              <a:defRPr sz="1400">
                <a:solidFill>
                  <a:schemeClr val="tx1"/>
                </a:solidFill>
                <a:latin typeface="ShellBold" panose="00000800000000000000" pitchFamily="50" charset="0"/>
              </a:defRPr>
            </a:lvl1pPr>
          </a:lstStyle>
          <a:p>
            <a:pPr lvl="0"/>
            <a:r>
              <a:rPr lang="en-GB"/>
              <a:t>Click to insert Author’s Name</a:t>
            </a:r>
          </a:p>
        </p:txBody>
      </p:sp>
      <p:sp>
        <p:nvSpPr>
          <p:cNvPr id="105" name="Text Placeholder 31"/>
          <p:cNvSpPr>
            <a:spLocks noGrp="1"/>
          </p:cNvSpPr>
          <p:nvPr>
            <p:ph type="body" sz="quarter" idx="11" hasCustomPrompt="1"/>
          </p:nvPr>
        </p:nvSpPr>
        <p:spPr>
          <a:xfrm>
            <a:off x="2175500" y="5923869"/>
            <a:ext cx="5187731" cy="237600"/>
          </a:xfrm>
        </p:spPr>
        <p:txBody>
          <a:bodyPr anchor="t" anchorCtr="0"/>
          <a:lstStyle>
            <a:lvl1pPr>
              <a:lnSpc>
                <a:spcPct val="100000"/>
              </a:lnSpc>
              <a:buNone/>
              <a:defRPr sz="1400">
                <a:solidFill>
                  <a:schemeClr val="tx1"/>
                </a:solidFill>
                <a:latin typeface="+mn-lt"/>
              </a:defRPr>
            </a:lvl1pPr>
          </a:lstStyle>
          <a:p>
            <a:pPr lvl="0"/>
            <a:r>
              <a:rPr lang="en-GB" noProof="1"/>
              <a:t>Click to insert Role in Organisation</a:t>
            </a:r>
          </a:p>
        </p:txBody>
      </p:sp>
      <p:sp>
        <p:nvSpPr>
          <p:cNvPr id="9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8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5" name="TextBox 14"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492639883"/>
      </p:ext>
    </p:extLst>
  </p:cSld>
  <p:clrMapOvr>
    <a:masterClrMapping/>
  </p:clrMapOvr>
  <p:transition/>
  <p:extLst>
    <p:ext uri="{DCECCB84-F9BA-43D5-87BE-67443E8EF086}">
      <p15:sldGuideLst xmlns:p15="http://schemas.microsoft.com/office/powerpoint/2012/main">
        <p15:guide id="1" orient="horz" pos="3058">
          <p15:clr>
            <a:srgbClr val="FBAE40"/>
          </p15:clr>
        </p15:guide>
        <p15:guide id="2" orient="horz" pos="2235">
          <p15:clr>
            <a:srgbClr val="FBAE40"/>
          </p15:clr>
        </p15:guide>
        <p15:guide id="3" orient="horz" pos="2562">
          <p15:clr>
            <a:srgbClr val="FBAE40"/>
          </p15:clr>
        </p15:guide>
        <p15:guide id="4" orient="horz" pos="299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bwMode="auto">
          <a:xfrm>
            <a:off x="0" y="0"/>
            <a:ext cx="12194723" cy="6857999"/>
          </a:xfrm>
          <a:custGeom>
            <a:avLst/>
            <a:gdLst>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63913 w 12194723"/>
              <a:gd name="connsiteY5" fmla="*/ 763913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63913 w 12194723"/>
              <a:gd name="connsiteY9" fmla="*/ 763913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97906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3336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18431 w 12194723"/>
              <a:gd name="connsiteY7" fmla="*/ 6359075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753155 w 12194723"/>
              <a:gd name="connsiteY9" fmla="*/ 35609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4723" h="6857999">
                <a:moveTo>
                  <a:pt x="0" y="0"/>
                </a:moveTo>
                <a:lnTo>
                  <a:pt x="12194723" y="0"/>
                </a:lnTo>
                <a:lnTo>
                  <a:pt x="12194723" y="6857999"/>
                </a:lnTo>
                <a:lnTo>
                  <a:pt x="0" y="6857999"/>
                </a:lnTo>
                <a:lnTo>
                  <a:pt x="0" y="0"/>
                </a:lnTo>
                <a:close/>
                <a:moveTo>
                  <a:pt x="753155" y="3560901"/>
                </a:moveTo>
                <a:lnTo>
                  <a:pt x="763913" y="6359075"/>
                </a:lnTo>
                <a:lnTo>
                  <a:pt x="7622163" y="6355342"/>
                </a:lnTo>
                <a:cubicBezTo>
                  <a:pt x="7618577" y="5510947"/>
                  <a:pt x="7626189" y="4405296"/>
                  <a:pt x="7622603" y="3560901"/>
                </a:cubicBezTo>
                <a:lnTo>
                  <a:pt x="753155" y="3560901"/>
                </a:lnTo>
                <a:close/>
              </a:path>
            </a:pathLst>
          </a:custGeom>
          <a:noFill/>
          <a:ln w="9525" algn="ctr">
            <a:noFill/>
            <a:miter lim="800000"/>
            <a:headEnd/>
            <a:tailEnd/>
          </a:ln>
        </p:spPr>
        <p:txBody>
          <a:bodyPr/>
          <a:lstStyle>
            <a:lvl1pPr>
              <a:defRPr sz="2133"/>
            </a:lvl1pPr>
          </a:lstStyle>
          <a:p>
            <a:r>
              <a:rPr lang="en-GB"/>
              <a:t>Click icon to add picture</a:t>
            </a:r>
          </a:p>
        </p:txBody>
      </p:sp>
      <p:grpSp>
        <p:nvGrpSpPr>
          <p:cNvPr id="2" name="Group 1"/>
          <p:cNvGrpSpPr/>
          <p:nvPr userDrawn="1"/>
        </p:nvGrpSpPr>
        <p:grpSpPr bwMode="gray">
          <a:xfrm>
            <a:off x="744114" y="3556002"/>
            <a:ext cx="6875879" cy="2803523"/>
            <a:chOff x="744114" y="3556002"/>
            <a:chExt cx="6875879" cy="2803523"/>
          </a:xfrm>
        </p:grpSpPr>
        <p:sp>
          <p:nvSpPr>
            <p:cNvPr id="113" name="Rectangle 112"/>
            <p:cNvSpPr/>
            <p:nvPr userDrawn="1"/>
          </p:nvSpPr>
          <p:spPr bwMode="gray">
            <a:xfrm>
              <a:off x="761993" y="3556002"/>
              <a:ext cx="6858000" cy="2803523"/>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0" name="Rectangle 109" descr="&lt;Shell Yellow Bar&gt;" title="&lt;Shell Yellow Bar&gt;"/>
            <p:cNvSpPr/>
            <p:nvPr userDrawn="1"/>
          </p:nvSpPr>
          <p:spPr bwMode="gray">
            <a:xfrm>
              <a:off x="2175500"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pic>
          <p:nvPicPr>
            <p:cNvPr id="111" name="Picture 110" descr="PECT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744114" y="3678108"/>
              <a:ext cx="1465237" cy="1465237"/>
            </a:xfrm>
            <a:prstGeom prst="rect">
              <a:avLst/>
            </a:prstGeom>
          </p:spPr>
        </p:pic>
      </p:grpSp>
      <p:sp>
        <p:nvSpPr>
          <p:cNvPr id="106" name="Text Box 11" descr="&lt;COMPANY_NAME&gt;"/>
          <p:cNvSpPr txBox="1">
            <a:spLocks noChangeArrowheads="1"/>
          </p:cNvSpPr>
          <p:nvPr userDrawn="1"/>
        </p:nvSpPr>
        <p:spPr bwMode="auto">
          <a:xfrm>
            <a:off x="760379" y="6462713"/>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Royal Dutch Shell </a:t>
            </a:r>
          </a:p>
        </p:txBody>
      </p:sp>
      <p:sp>
        <p:nvSpPr>
          <p:cNvPr id="10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02" name="Rectangle 2"/>
          <p:cNvSpPr>
            <a:spLocks noGrp="1" noChangeArrowheads="1"/>
          </p:cNvSpPr>
          <p:nvPr>
            <p:ph type="ctrTitle"/>
          </p:nvPr>
        </p:nvSpPr>
        <p:spPr>
          <a:xfrm>
            <a:off x="2175500" y="4003200"/>
            <a:ext cx="5179738" cy="835200"/>
          </a:xfrm>
          <a:noFill/>
        </p:spPr>
        <p:txBody>
          <a:bodyPr lIns="0" tIns="0" rIns="0" anchor="ctr" anchorCtr="0"/>
          <a:lstStyle>
            <a:lvl1pPr>
              <a:lnSpc>
                <a:spcPct val="100000"/>
              </a:lnSpc>
              <a:defRPr sz="2400" b="0" kern="1200" cap="none" spc="0" baseline="0">
                <a:solidFill>
                  <a:schemeClr val="tx1"/>
                </a:solidFill>
                <a:latin typeface="ShellBold" panose="00000800000000000000" pitchFamily="50" charset="0"/>
                <a:cs typeface="Arial" pitchFamily="34" charset="0"/>
              </a:defRPr>
            </a:lvl1pPr>
          </a:lstStyle>
          <a:p>
            <a:r>
              <a:rPr lang="en-GB"/>
              <a:t>Click to edit Master title style</a:t>
            </a:r>
          </a:p>
        </p:txBody>
      </p:sp>
      <p:sp>
        <p:nvSpPr>
          <p:cNvPr id="103" name="Rectangle 3"/>
          <p:cNvSpPr>
            <a:spLocks noGrp="1" noChangeArrowheads="1"/>
          </p:cNvSpPr>
          <p:nvPr>
            <p:ph type="subTitle" idx="1"/>
          </p:nvPr>
        </p:nvSpPr>
        <p:spPr>
          <a:xfrm>
            <a:off x="2175500" y="5120640"/>
            <a:ext cx="5179738" cy="372439"/>
          </a:xfrm>
        </p:spPr>
        <p:txBody>
          <a:bodyPr anchor="b" anchorCtr="0"/>
          <a:lstStyle>
            <a:lvl1pPr marL="0" indent="0">
              <a:lnSpc>
                <a:spcPct val="90000"/>
              </a:lnSpc>
              <a:spcBef>
                <a:spcPct val="0"/>
              </a:spcBef>
              <a:spcAft>
                <a:spcPts val="0"/>
              </a:spcAft>
              <a:buFont typeface="Wingdings" pitchFamily="2" charset="2"/>
              <a:buNone/>
              <a:defRPr sz="1400" baseline="0">
                <a:solidFill>
                  <a:schemeClr val="tx1"/>
                </a:solidFill>
                <a:latin typeface="+mn-lt"/>
                <a:cs typeface="Arial" pitchFamily="34" charset="0"/>
              </a:defRPr>
            </a:lvl1pPr>
          </a:lstStyle>
          <a:p>
            <a:r>
              <a:rPr lang="en-GB"/>
              <a:t>Click to edit Master subtitle style</a:t>
            </a:r>
          </a:p>
        </p:txBody>
      </p:sp>
      <p:sp>
        <p:nvSpPr>
          <p:cNvPr id="104" name="Text Placeholder 31"/>
          <p:cNvSpPr>
            <a:spLocks noGrp="1"/>
          </p:cNvSpPr>
          <p:nvPr>
            <p:ph type="body" sz="quarter" idx="10" hasCustomPrompt="1"/>
          </p:nvPr>
        </p:nvSpPr>
        <p:spPr>
          <a:xfrm>
            <a:off x="2175500" y="5666465"/>
            <a:ext cx="5187731" cy="237600"/>
          </a:xfrm>
        </p:spPr>
        <p:txBody>
          <a:bodyPr anchor="t" anchorCtr="0"/>
          <a:lstStyle>
            <a:lvl1pPr>
              <a:lnSpc>
                <a:spcPct val="100000"/>
              </a:lnSpc>
              <a:buNone/>
              <a:defRPr sz="1400">
                <a:solidFill>
                  <a:schemeClr val="tx1"/>
                </a:solidFill>
                <a:latin typeface="ShellBold" panose="00000800000000000000" pitchFamily="50" charset="0"/>
              </a:defRPr>
            </a:lvl1pPr>
          </a:lstStyle>
          <a:p>
            <a:pPr lvl="0"/>
            <a:r>
              <a:rPr lang="en-GB"/>
              <a:t>Click to insert Author’s Name</a:t>
            </a:r>
          </a:p>
        </p:txBody>
      </p:sp>
      <p:sp>
        <p:nvSpPr>
          <p:cNvPr id="105" name="Text Placeholder 31"/>
          <p:cNvSpPr>
            <a:spLocks noGrp="1"/>
          </p:cNvSpPr>
          <p:nvPr>
            <p:ph type="body" sz="quarter" idx="11" hasCustomPrompt="1"/>
          </p:nvPr>
        </p:nvSpPr>
        <p:spPr>
          <a:xfrm>
            <a:off x="2175500" y="5923869"/>
            <a:ext cx="5187731" cy="237600"/>
          </a:xfrm>
        </p:spPr>
        <p:txBody>
          <a:bodyPr anchor="t" anchorCtr="0"/>
          <a:lstStyle>
            <a:lvl1pPr>
              <a:lnSpc>
                <a:spcPct val="100000"/>
              </a:lnSpc>
              <a:buNone/>
              <a:defRPr sz="1400">
                <a:solidFill>
                  <a:schemeClr val="tx1"/>
                </a:solidFill>
                <a:latin typeface="+mn-lt"/>
              </a:defRPr>
            </a:lvl1pPr>
          </a:lstStyle>
          <a:p>
            <a:pPr lvl="0"/>
            <a:r>
              <a:rPr lang="en-GB" noProof="1"/>
              <a:t>Click to insert Role in Organisation</a:t>
            </a:r>
          </a:p>
        </p:txBody>
      </p:sp>
      <p:sp>
        <p:nvSpPr>
          <p:cNvPr id="9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8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5" name="TextBox 14"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3967317097"/>
      </p:ext>
    </p:extLst>
  </p:cSld>
  <p:clrMapOvr>
    <a:masterClrMapping/>
  </p:clrMapOvr>
  <p:transition/>
  <p:extLst>
    <p:ext uri="{DCECCB84-F9BA-43D5-87BE-67443E8EF086}">
      <p15:sldGuideLst xmlns:p15="http://schemas.microsoft.com/office/powerpoint/2012/main">
        <p15:guide id="1" orient="horz" pos="3058">
          <p15:clr>
            <a:srgbClr val="FBAE40"/>
          </p15:clr>
        </p15:guide>
        <p15:guide id="2" orient="horz" pos="2235">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tx1"/>
                </a:solidFill>
                <a:latin typeface="ShellBold" panose="00000800000000000000" pitchFamily="50" charset="0"/>
              </a:defRPr>
            </a:lvl1pPr>
          </a:lstStyle>
          <a:p>
            <a:pPr lvl="0"/>
            <a:r>
              <a:rPr lang="en-GB" noProof="0"/>
              <a:t>Click to edit Master title style</a:t>
            </a:r>
          </a:p>
        </p:txBody>
      </p:sp>
      <p:sp>
        <p:nvSpPr>
          <p:cNvPr id="10" name="Content Placeholder 9"/>
          <p:cNvSpPr>
            <a:spLocks noGrp="1"/>
          </p:cNvSpPr>
          <p:nvPr>
            <p:ph sz="quarter" idx="11"/>
          </p:nvPr>
        </p:nvSpPr>
        <p:spPr>
          <a:xfrm>
            <a:off x="508000" y="1528763"/>
            <a:ext cx="11171238" cy="4830761"/>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tx1"/>
              </a:buClr>
              <a:buSzPct val="75000"/>
              <a:buFont typeface="Wingdings" pitchFamily="2" charset="2"/>
              <a:buChar char=""/>
              <a:defRPr sz="1800"/>
            </a:lvl3pPr>
            <a:lvl4pPr marL="687600" indent="-228600" defTabSz="357708">
              <a:lnSpc>
                <a:spcPct val="140000"/>
              </a:lnSpc>
              <a:spcBef>
                <a:spcPts val="0"/>
              </a:spcBef>
              <a:buClr>
                <a:schemeClr val="tx1"/>
              </a:buClr>
              <a:buSzPct val="75000"/>
              <a:buFont typeface="Wingdings" pitchFamily="2" charset="2"/>
              <a:buChar char=""/>
              <a:defRPr sz="1800"/>
            </a:lvl4pPr>
            <a:lvl5pPr marL="890800" indent="-203200" defTabSz="357708">
              <a:lnSpc>
                <a:spcPct val="140000"/>
              </a:lnSpc>
              <a:spcBef>
                <a:spcPts val="0"/>
              </a:spcBef>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7" name="TextBox 6"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137795951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dirty="0" smtClean="0">
                <a:latin typeface="ShellBold" panose="00000800000000000000" pitchFamily="50" charset="0"/>
              </a:defRPr>
            </a:lvl1pPr>
          </a:lstStyle>
          <a:p>
            <a:pPr lvl="0"/>
            <a:r>
              <a:rPr lang="en-GB"/>
              <a:t>Click to edit Master title style</a:t>
            </a:r>
            <a:endParaRPr lang="en-GB" dirty="0"/>
          </a:p>
        </p:txBody>
      </p:sp>
      <p:sp>
        <p:nvSpPr>
          <p:cNvPr id="10" name="Content Placeholder 14"/>
          <p:cNvSpPr>
            <a:spLocks noGrp="1"/>
          </p:cNvSpPr>
          <p:nvPr>
            <p:ph sz="quarter" idx="13"/>
          </p:nvPr>
        </p:nvSpPr>
        <p:spPr>
          <a:xfrm>
            <a:off x="6215063" y="1528764"/>
            <a:ext cx="5464175" cy="4830762"/>
          </a:xfrm>
        </p:spPr>
        <p:txBody>
          <a:bodyPr/>
          <a:lstStyle>
            <a:lvl1pPr marL="0" indent="0">
              <a:lnSpc>
                <a:spcPct val="140000"/>
              </a:lnSpc>
              <a:spcAft>
                <a:spcPts val="0"/>
              </a:spcAft>
              <a:buClr>
                <a:schemeClr val="accent2"/>
              </a:buClr>
              <a:buSzPct val="85000"/>
              <a:buFont typeface="Wingdings" pitchFamily="2" charset="2"/>
              <a:buNone/>
              <a:defRPr sz="1400"/>
            </a:lvl1pPr>
            <a:lvl2pPr marL="176400" indent="-176400">
              <a:lnSpc>
                <a:spcPct val="140000"/>
              </a:lnSpc>
              <a:spcBef>
                <a:spcPts val="0"/>
              </a:spcBef>
              <a:spcAft>
                <a:spcPts val="0"/>
              </a:spcAft>
              <a:buClr>
                <a:schemeClr val="accent2"/>
              </a:buClr>
              <a:buSzPct val="85000"/>
              <a:buFont typeface="Wingdings" pitchFamily="2" charset="2"/>
              <a:buChar char="n"/>
              <a:defRPr sz="1400"/>
            </a:lvl2pPr>
            <a:lvl3pPr marL="354200" indent="-177800">
              <a:lnSpc>
                <a:spcPct val="140000"/>
              </a:lnSpc>
              <a:spcBef>
                <a:spcPts val="0"/>
              </a:spcBef>
              <a:spcAft>
                <a:spcPts val="0"/>
              </a:spcAft>
              <a:buClr>
                <a:schemeClr val="tx1"/>
              </a:buClr>
              <a:buFont typeface="Wingdings" pitchFamily="2" charset="2"/>
              <a:buChar char="n"/>
              <a:defRPr sz="1400"/>
            </a:lvl3pPr>
            <a:lvl4pPr marL="532000" indent="-177800">
              <a:lnSpc>
                <a:spcPct val="140000"/>
              </a:lnSpc>
              <a:spcBef>
                <a:spcPts val="0"/>
              </a:spcBef>
              <a:spcAft>
                <a:spcPts val="0"/>
              </a:spcAft>
              <a:buClr>
                <a:schemeClr val="tx1"/>
              </a:buClr>
              <a:buFont typeface="Wingdings" pitchFamily="2" charset="2"/>
              <a:buChar char="n"/>
              <a:defRPr sz="1400"/>
            </a:lvl4pPr>
            <a:lvl5pPr marL="684400" indent="-152400">
              <a:lnSpc>
                <a:spcPct val="140000"/>
              </a:lnSpc>
              <a:spcBef>
                <a:spcPts val="0"/>
              </a:spcBef>
              <a:spcAft>
                <a:spcPts val="0"/>
              </a:spcAft>
              <a:buClr>
                <a:schemeClr val="tx1"/>
              </a:buClr>
              <a:buFont typeface="Wingdings" pitchFamily="2" charset="2"/>
              <a:buChar char="n"/>
              <a:defRPr sz="1200"/>
            </a:lvl5pPr>
            <a:lvl6pPr marL="824100" indent="-139700">
              <a:lnSpc>
                <a:spcPct val="140000"/>
              </a:lnSpc>
              <a:spcBef>
                <a:spcPts val="0"/>
              </a:spcBef>
              <a:spcAft>
                <a:spcPts val="0"/>
              </a:spcAft>
              <a:buClr>
                <a:schemeClr val="tx1"/>
              </a:buClr>
              <a:buFont typeface="Wingdings" pitchFamily="2" charset="2"/>
              <a:buChar char="n"/>
              <a:tabLst/>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43"/>
          <p:cNvSpPr>
            <a:spLocks noGrp="1"/>
          </p:cNvSpPr>
          <p:nvPr>
            <p:ph type="body" sz="quarter" idx="11"/>
          </p:nvPr>
        </p:nvSpPr>
        <p:spPr>
          <a:xfrm>
            <a:off x="508000" y="1528762"/>
            <a:ext cx="5468938" cy="4830763"/>
          </a:xfrm>
        </p:spPr>
        <p:txBody>
          <a:bodyPr/>
          <a:lstStyle>
            <a:lvl1pPr marL="0" indent="0">
              <a:lnSpc>
                <a:spcPct val="140000"/>
              </a:lnSpc>
              <a:spcAft>
                <a:spcPts val="0"/>
              </a:spcAft>
              <a:buClr>
                <a:schemeClr val="accent2"/>
              </a:buClr>
              <a:buSzPct val="85000"/>
              <a:buFont typeface="Wingdings" pitchFamily="2" charset="2"/>
              <a:buNone/>
              <a:defRPr sz="1400"/>
            </a:lvl1pPr>
            <a:lvl2pPr marL="176400" indent="-176400">
              <a:lnSpc>
                <a:spcPct val="140000"/>
              </a:lnSpc>
              <a:spcAft>
                <a:spcPts val="0"/>
              </a:spcAft>
              <a:buClr>
                <a:schemeClr val="accent2"/>
              </a:buClr>
              <a:buSzPct val="85000"/>
              <a:buFont typeface="Wingdings" pitchFamily="2" charset="2"/>
              <a:buChar char="n"/>
              <a:defRPr sz="1400"/>
            </a:lvl2pPr>
            <a:lvl3pPr marL="354200" indent="-177800">
              <a:lnSpc>
                <a:spcPct val="140000"/>
              </a:lnSpc>
              <a:spcAft>
                <a:spcPts val="0"/>
              </a:spcAft>
              <a:buClr>
                <a:schemeClr val="tx1"/>
              </a:buClr>
              <a:buFont typeface="Wingdings" pitchFamily="2" charset="2"/>
              <a:buChar char=""/>
              <a:defRPr sz="1400"/>
            </a:lvl3pPr>
            <a:lvl4pPr marL="532000" indent="-177800">
              <a:lnSpc>
                <a:spcPct val="140000"/>
              </a:lnSpc>
              <a:spcAft>
                <a:spcPts val="0"/>
              </a:spcAft>
              <a:buClr>
                <a:schemeClr val="tx1"/>
              </a:buClr>
              <a:buFont typeface="Wingdings" pitchFamily="2" charset="2"/>
              <a:buChar char="n"/>
              <a:defRPr sz="1400"/>
            </a:lvl4pPr>
            <a:lvl5pPr marL="684400" indent="-152400">
              <a:lnSpc>
                <a:spcPct val="140000"/>
              </a:lnSpc>
              <a:spcBef>
                <a:spcPts val="0"/>
              </a:spcBef>
              <a:spcAft>
                <a:spcPts val="0"/>
              </a:spcAft>
              <a:buClr>
                <a:schemeClr val="tx1"/>
              </a:buClr>
              <a:buFont typeface="Wingdings" pitchFamily="2" charset="2"/>
              <a:buChar char="n"/>
              <a:defRPr sz="1200"/>
            </a:lvl5pPr>
            <a:lvl6pPr marL="824100" indent="-139700">
              <a:lnSpc>
                <a:spcPct val="140000"/>
              </a:lnSpc>
              <a:spcBef>
                <a:spcPts val="0"/>
              </a:spcBef>
              <a:spcAft>
                <a:spcPts val="0"/>
              </a:spcAft>
              <a:buClr>
                <a:schemeClr val="tx1"/>
              </a:buClr>
              <a:buFont typeface="Wingdings" pitchFamily="2" charset="2"/>
              <a:buChar char="n"/>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8" name="TextBox 7" descr="CONFIDENTIAL_TAG_0xFFEE">
            <a:extLst>
              <a:ext uri="{FF2B5EF4-FFF2-40B4-BE49-F238E27FC236}">
                <a16:creationId xmlns:a16="http://schemas.microsoft.com/office/drawing/2014/main" id="{93A490EE-1349-40E3-8B1C-646BE127F69D}"/>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cSld>
  <p:clrMapOvr>
    <a:masterClrMapping/>
  </p:clrMapOvr>
  <p:transition/>
  <p:hf hd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 Full Screen Image">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bwMode="auto">
          <a:xfrm>
            <a:off x="-2381" y="0"/>
            <a:ext cx="12194382" cy="6858000"/>
          </a:xfrm>
          <a:custGeom>
            <a:avLst/>
            <a:gdLst>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63913 w 12194723"/>
              <a:gd name="connsiteY5" fmla="*/ 763913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63913 w 12194723"/>
              <a:gd name="connsiteY9" fmla="*/ 763913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97906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3336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18431 w 12194723"/>
              <a:gd name="connsiteY7" fmla="*/ 6359075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482698 w 12194723"/>
              <a:gd name="connsiteY5" fmla="*/ 482850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482698 w 12194723"/>
              <a:gd name="connsiteY9" fmla="*/ 48285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7622163 w 12194723"/>
              <a:gd name="connsiteY7" fmla="*/ 6355342 h 6857999"/>
              <a:gd name="connsiteX8" fmla="*/ 7622603 w 12194723"/>
              <a:gd name="connsiteY8" fmla="*/ 3560901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7622163 w 12194723"/>
              <a:gd name="connsiteY7" fmla="*/ 6355342 h 6857999"/>
              <a:gd name="connsiteX8" fmla="*/ 1788474 w 12194723"/>
              <a:gd name="connsiteY8" fmla="*/ 508608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4129 w 12194723"/>
              <a:gd name="connsiteY5" fmla="*/ 501900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4129 w 12194723"/>
              <a:gd name="connsiteY9" fmla="*/ 501900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62276 w 12194723"/>
              <a:gd name="connsiteY7" fmla="*/ 675759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06335 w 12194723"/>
              <a:gd name="connsiteY6" fmla="*/ 666613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4281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428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88474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8470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2 w 12194723"/>
              <a:gd name="connsiteY7" fmla="*/ 587653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8949 w 12194723"/>
              <a:gd name="connsiteY8" fmla="*/ 5086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63833 w 12194723"/>
              <a:gd name="connsiteY8" fmla="*/ 5061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96313 w 12194723"/>
              <a:gd name="connsiteY8" fmla="*/ 486123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966332 w 12194723"/>
              <a:gd name="connsiteY8" fmla="*/ 381191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6445 w 12194723"/>
              <a:gd name="connsiteY8" fmla="*/ 558575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6109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36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88944 w 12194723"/>
              <a:gd name="connsiteY8" fmla="*/ 503610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53965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4 w 12194723"/>
              <a:gd name="connsiteY8" fmla="*/ 503609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5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81325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06662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06662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6 w 12194723"/>
              <a:gd name="connsiteY8" fmla="*/ 506108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71457 w 12194723"/>
              <a:gd name="connsiteY8" fmla="*/ 513252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508891 w 12194723"/>
              <a:gd name="connsiteY5" fmla="*/ 511425 h 6857999"/>
              <a:gd name="connsiteX6" fmla="*/ 511097 w 12194723"/>
              <a:gd name="connsiteY6" fmla="*/ 583270 h 6857999"/>
              <a:gd name="connsiteX7" fmla="*/ 1774181 w 12194723"/>
              <a:gd name="connsiteY7" fmla="*/ 585272 h 6857999"/>
              <a:gd name="connsiteX8" fmla="*/ 1769076 w 12194723"/>
              <a:gd name="connsiteY8" fmla="*/ 508490 h 6857999"/>
              <a:gd name="connsiteX9" fmla="*/ 508891 w 12194723"/>
              <a:gd name="connsiteY9" fmla="*/ 51142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4723" h="6857999">
                <a:moveTo>
                  <a:pt x="0" y="0"/>
                </a:moveTo>
                <a:lnTo>
                  <a:pt x="12194723" y="0"/>
                </a:lnTo>
                <a:lnTo>
                  <a:pt x="12194723" y="6857999"/>
                </a:lnTo>
                <a:lnTo>
                  <a:pt x="0" y="6857999"/>
                </a:lnTo>
                <a:lnTo>
                  <a:pt x="0" y="0"/>
                </a:lnTo>
                <a:close/>
                <a:moveTo>
                  <a:pt x="508891" y="511425"/>
                </a:moveTo>
                <a:cubicBezTo>
                  <a:pt x="509626" y="566329"/>
                  <a:pt x="510362" y="528366"/>
                  <a:pt x="511097" y="583270"/>
                </a:cubicBezTo>
                <a:lnTo>
                  <a:pt x="1774181" y="585272"/>
                </a:lnTo>
                <a:cubicBezTo>
                  <a:pt x="1771177" y="584735"/>
                  <a:pt x="1784691" y="508891"/>
                  <a:pt x="1769076" y="508490"/>
                </a:cubicBezTo>
                <a:cubicBezTo>
                  <a:pt x="1753461" y="508089"/>
                  <a:pt x="928953" y="510447"/>
                  <a:pt x="508891" y="511425"/>
                </a:cubicBezTo>
                <a:close/>
              </a:path>
            </a:pathLst>
          </a:custGeom>
          <a:noFill/>
          <a:ln w="3175" algn="ctr">
            <a:noFill/>
            <a:miter lim="800000"/>
            <a:headEnd/>
            <a:tailEnd/>
          </a:ln>
        </p:spPr>
        <p:txBody>
          <a:bodyPr/>
          <a:lstStyle>
            <a:lvl1pPr>
              <a:defRPr sz="2133"/>
            </a:lvl1pPr>
          </a:lstStyle>
          <a:p>
            <a:r>
              <a:rPr lang="en-GB"/>
              <a:t>Click icon to add picture</a:t>
            </a:r>
          </a:p>
        </p:txBody>
      </p:sp>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tx1"/>
                </a:solidFill>
                <a:latin typeface="ShellBold" panose="00000800000000000000" pitchFamily="50" charset="0"/>
              </a:defRPr>
            </a:lvl1pPr>
          </a:lstStyle>
          <a:p>
            <a:pPr lvl="0"/>
            <a:r>
              <a:rPr lang="en-GB" noProof="0"/>
              <a:t>Click to edit Master title style</a:t>
            </a:r>
          </a:p>
        </p:txBody>
      </p:sp>
      <p:sp>
        <p:nvSpPr>
          <p:cNvPr id="10" name="Content Placeholder 9"/>
          <p:cNvSpPr>
            <a:spLocks noGrp="1"/>
          </p:cNvSpPr>
          <p:nvPr>
            <p:ph sz="quarter" idx="11"/>
          </p:nvPr>
        </p:nvSpPr>
        <p:spPr>
          <a:xfrm>
            <a:off x="508000" y="1528763"/>
            <a:ext cx="5468938" cy="4830761"/>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tx1"/>
              </a:buClr>
              <a:buSzPct val="75000"/>
              <a:buFont typeface="Wingdings" pitchFamily="2" charset="2"/>
              <a:buChar char=""/>
              <a:defRPr sz="1800"/>
            </a:lvl3pPr>
            <a:lvl4pPr marL="687600" indent="-228600" defTabSz="357708">
              <a:lnSpc>
                <a:spcPct val="140000"/>
              </a:lnSpc>
              <a:spcBef>
                <a:spcPts val="0"/>
              </a:spcBef>
              <a:buClr>
                <a:schemeClr val="tx1"/>
              </a:buClr>
              <a:buSzPct val="75000"/>
              <a:buFont typeface="Wingdings" pitchFamily="2" charset="2"/>
              <a:buChar char=""/>
              <a:defRPr sz="1800"/>
            </a:lvl4pPr>
            <a:lvl5pPr marL="890800" indent="-203200" defTabSz="357708">
              <a:lnSpc>
                <a:spcPct val="140000"/>
              </a:lnSpc>
              <a:spcBef>
                <a:spcPts val="0"/>
              </a:spcBef>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9" name="TextBox 8"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129244411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b="0" kern="1200" cap="all" baseline="0" noProof="0" dirty="0" smtClean="0">
                <a:solidFill>
                  <a:schemeClr val="tx1"/>
                </a:solidFill>
                <a:latin typeface="ShellBold" panose="00000800000000000000" pitchFamily="50" charset="0"/>
                <a:ea typeface="+mj-ea"/>
                <a:cs typeface="+mj-cs"/>
              </a:defRPr>
            </a:lvl1pPr>
          </a:lstStyle>
          <a:p>
            <a:pPr lvl="0"/>
            <a:r>
              <a:rPr lang="en-GB" noProof="0"/>
              <a:t>Click to edit Master title style</a:t>
            </a:r>
          </a:p>
        </p:txBody>
      </p:sp>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76400" indent="-176400" defTabSz="357708">
              <a:lnSpc>
                <a:spcPct val="140000"/>
              </a:lnSpc>
              <a:spcBef>
                <a:spcPts val="0"/>
              </a:spcBef>
              <a:defRPr sz="1400"/>
            </a:lvl2pPr>
            <a:lvl3pPr marL="354200" indent="-177800" defTabSz="357708">
              <a:lnSpc>
                <a:spcPct val="140000"/>
              </a:lnSpc>
              <a:spcBef>
                <a:spcPts val="0"/>
              </a:spcBef>
              <a:buClr>
                <a:schemeClr val="tx1"/>
              </a:buClr>
              <a:buSzPct val="75000"/>
              <a:buFont typeface="Wingdings" pitchFamily="2" charset="2"/>
              <a:buChar char=""/>
              <a:defRPr sz="1400"/>
            </a:lvl3pPr>
            <a:lvl4pPr marL="532000" indent="-177800" defTabSz="357708">
              <a:lnSpc>
                <a:spcPct val="140000"/>
              </a:lnSpc>
              <a:spcBef>
                <a:spcPts val="0"/>
              </a:spcBef>
              <a:buClr>
                <a:schemeClr val="tx1"/>
              </a:buClr>
              <a:buSzPct val="75000"/>
              <a:buFont typeface="Wingdings" pitchFamily="2" charset="2"/>
              <a:buChar char=""/>
              <a:defRPr sz="1400"/>
            </a:lvl4pPr>
            <a:lvl5pPr marL="684400" indent="-152400" defTabSz="357708">
              <a:lnSpc>
                <a:spcPct val="140000"/>
              </a:lnSpc>
              <a:spcBef>
                <a:spcPts val="0"/>
              </a:spcBef>
              <a:buClr>
                <a:schemeClr val="tx1"/>
              </a:buClr>
              <a:buSzPct val="75000"/>
              <a:buFont typeface="Wingdings" pitchFamily="2" charset="2"/>
              <a:buChar char=""/>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7" name="TextBox 6"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252221695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163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2400" b="0" kern="1200" cap="none" baseline="0" noProof="0" dirty="0" smtClean="0">
                <a:solidFill>
                  <a:schemeClr val="tx1"/>
                </a:solidFill>
                <a:latin typeface="ShellBold" panose="00000800000000000000" pitchFamily="50" charset="0"/>
                <a:ea typeface="+mj-ea"/>
                <a:cs typeface="+mj-cs"/>
              </a:defRPr>
            </a:lvl1pPr>
          </a:lstStyle>
          <a:p>
            <a:pPr lvl="0"/>
            <a:r>
              <a:rPr lang="en-GB"/>
              <a:t>Click to edit Master title style</a:t>
            </a:r>
          </a:p>
        </p:txBody>
      </p:sp>
      <p:sp>
        <p:nvSpPr>
          <p:cNvPr id="10" name="Content Placeholder 14"/>
          <p:cNvSpPr>
            <a:spLocks noGrp="1"/>
          </p:cNvSpPr>
          <p:nvPr>
            <p:ph sz="quarter" idx="13"/>
          </p:nvPr>
        </p:nvSpPr>
        <p:spPr>
          <a:xfrm>
            <a:off x="6215064" y="1528764"/>
            <a:ext cx="5464174" cy="4830761"/>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59000" indent="-228600">
              <a:spcBef>
                <a:spcPts val="0"/>
              </a:spcBef>
              <a:spcAft>
                <a:spcPts val="0"/>
              </a:spcAft>
              <a:buClr>
                <a:schemeClr val="tx1"/>
              </a:buClr>
              <a:buFont typeface="Wingdings" pitchFamily="2" charset="2"/>
              <a:buChar char=""/>
              <a:defRPr sz="1800"/>
            </a:lvl3pPr>
            <a:lvl4pPr marL="687600" indent="-228600">
              <a:spcBef>
                <a:spcPts val="0"/>
              </a:spcBef>
              <a:spcAft>
                <a:spcPts val="0"/>
              </a:spcAft>
              <a:buClr>
                <a:schemeClr val="tx1"/>
              </a:buClr>
              <a:buFont typeface="Wingdings" pitchFamily="2" charset="2"/>
              <a:buChar char=""/>
              <a:defRPr sz="1800"/>
            </a:lvl4pPr>
            <a:lvl5pPr marL="890800" indent="-203200">
              <a:spcBef>
                <a:spcPts val="0"/>
              </a:spcBef>
              <a:spcAft>
                <a:spcPts val="0"/>
              </a:spcAft>
              <a:buClr>
                <a:schemeClr val="tx1"/>
              </a:buClr>
              <a:buFont typeface="Wingdings" pitchFamily="2" charset="2"/>
              <a:buChar char=""/>
              <a:defRPr sz="1600"/>
            </a:lvl5pPr>
            <a:lvl6pPr marL="1043200" indent="-152400">
              <a:spcBef>
                <a:spcPts val="0"/>
              </a:spcBef>
              <a:spcAft>
                <a:spcPts val="0"/>
              </a:spcAft>
              <a:buClr>
                <a:schemeClr val="tx1"/>
              </a:buClr>
              <a:buFont typeface="Wingdings" pitchFamily="2" charset="2"/>
              <a:buChar char="n"/>
              <a:defRPr sz="12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43"/>
          <p:cNvSpPr>
            <a:spLocks noGrp="1"/>
          </p:cNvSpPr>
          <p:nvPr>
            <p:ph type="body" sz="quarter" idx="11"/>
          </p:nvPr>
        </p:nvSpPr>
        <p:spPr>
          <a:xfrm>
            <a:off x="508000" y="1528762"/>
            <a:ext cx="5468938" cy="4830763"/>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59000" indent="-228600">
              <a:spcAft>
                <a:spcPts val="0"/>
              </a:spcAft>
              <a:buClr>
                <a:schemeClr val="tx1"/>
              </a:buClr>
              <a:buFont typeface="Wingdings" pitchFamily="2" charset="2"/>
              <a:buChar char=""/>
              <a:defRPr sz="1800"/>
            </a:lvl3pPr>
            <a:lvl4pPr marL="687600" indent="-228600">
              <a:spcBef>
                <a:spcPts val="0"/>
              </a:spcBef>
              <a:spcAft>
                <a:spcPts val="0"/>
              </a:spcAft>
              <a:buClr>
                <a:schemeClr val="tx1"/>
              </a:buClr>
              <a:buFont typeface="Wingdings" pitchFamily="2" charset="2"/>
              <a:buChar char=""/>
              <a:defRPr sz="1800"/>
            </a:lvl4pPr>
            <a:lvl5pPr marL="890800" indent="-203200">
              <a:spcBef>
                <a:spcPts val="0"/>
              </a:spcBef>
              <a:spcAft>
                <a:spcPts val="0"/>
              </a:spcAft>
              <a:buClr>
                <a:schemeClr val="tx1"/>
              </a:buClr>
              <a:buFont typeface="Wingdings" pitchFamily="2" charset="2"/>
              <a:buChar char=""/>
              <a:defRPr sz="1600"/>
            </a:lvl5pPr>
            <a:lvl6pPr marL="1043200" indent="-152400">
              <a:spcBef>
                <a:spcPts val="0"/>
              </a:spcBef>
              <a:spcAft>
                <a:spcPts val="0"/>
              </a:spcAft>
              <a:buClr>
                <a:schemeClr val="tx1"/>
              </a:buClr>
              <a:buFont typeface="Wingdings" pitchFamily="2" charset="2"/>
              <a:buChar char=""/>
              <a:defRPr sz="12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8" name="TextBox 7"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3470829211"/>
      </p:ext>
    </p:extLst>
  </p:cSld>
  <p:clrMapOvr>
    <a:masterClrMapping/>
  </p:clrMapOvr>
  <p:transition/>
  <p:extLst>
    <p:ext uri="{DCECCB84-F9BA-43D5-87BE-67443E8EF086}">
      <p15:sldGuideLst xmlns:p15="http://schemas.microsoft.com/office/powerpoint/2012/main">
        <p15:guide id="1" pos="3840">
          <p15:clr>
            <a:srgbClr val="FBAE40"/>
          </p15:clr>
        </p15:guide>
        <p15:guide id="2" pos="3765">
          <p15:clr>
            <a:srgbClr val="FBAE40"/>
          </p15:clr>
        </p15:guide>
        <p15:guide id="3" pos="391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dirty="0" smtClean="0">
                <a:latin typeface="ShellBold" panose="00000800000000000000" pitchFamily="50" charset="0"/>
              </a:defRPr>
            </a:lvl1pPr>
          </a:lstStyle>
          <a:p>
            <a:pPr lvl="0"/>
            <a:r>
              <a:rPr lang="en-GB"/>
              <a:t>Click to edit Master title style</a:t>
            </a:r>
          </a:p>
        </p:txBody>
      </p:sp>
      <p:sp>
        <p:nvSpPr>
          <p:cNvPr id="10" name="Content Placeholder 14"/>
          <p:cNvSpPr>
            <a:spLocks noGrp="1"/>
          </p:cNvSpPr>
          <p:nvPr>
            <p:ph sz="quarter" idx="13"/>
          </p:nvPr>
        </p:nvSpPr>
        <p:spPr>
          <a:xfrm>
            <a:off x="6215063" y="1528764"/>
            <a:ext cx="5464175" cy="4830762"/>
          </a:xfrm>
        </p:spPr>
        <p:txBody>
          <a:bodyPr/>
          <a:lstStyle>
            <a:lvl1pPr marL="0" indent="0">
              <a:lnSpc>
                <a:spcPct val="140000"/>
              </a:lnSpc>
              <a:spcAft>
                <a:spcPts val="0"/>
              </a:spcAft>
              <a:buClr>
                <a:schemeClr val="accent2"/>
              </a:buClr>
              <a:buSzPct val="85000"/>
              <a:buFont typeface="Wingdings" pitchFamily="2" charset="2"/>
              <a:buNone/>
              <a:defRPr sz="1400"/>
            </a:lvl1pPr>
            <a:lvl2pPr marL="176400" indent="-176400">
              <a:lnSpc>
                <a:spcPct val="140000"/>
              </a:lnSpc>
              <a:spcBef>
                <a:spcPts val="0"/>
              </a:spcBef>
              <a:spcAft>
                <a:spcPts val="0"/>
              </a:spcAft>
              <a:buClr>
                <a:schemeClr val="accent2"/>
              </a:buClr>
              <a:buSzPct val="85000"/>
              <a:buFont typeface="Wingdings" pitchFamily="2" charset="2"/>
              <a:buChar char="n"/>
              <a:defRPr sz="1400"/>
            </a:lvl2pPr>
            <a:lvl3pPr marL="354200" indent="-177800">
              <a:lnSpc>
                <a:spcPct val="140000"/>
              </a:lnSpc>
              <a:spcBef>
                <a:spcPts val="0"/>
              </a:spcBef>
              <a:spcAft>
                <a:spcPts val="0"/>
              </a:spcAft>
              <a:buClr>
                <a:schemeClr val="tx1"/>
              </a:buClr>
              <a:buFont typeface="Wingdings" pitchFamily="2" charset="2"/>
              <a:buChar char="n"/>
              <a:defRPr sz="1400"/>
            </a:lvl3pPr>
            <a:lvl4pPr marL="532000" indent="-177800">
              <a:lnSpc>
                <a:spcPct val="140000"/>
              </a:lnSpc>
              <a:spcBef>
                <a:spcPts val="0"/>
              </a:spcBef>
              <a:spcAft>
                <a:spcPts val="0"/>
              </a:spcAft>
              <a:buClr>
                <a:schemeClr val="tx1"/>
              </a:buClr>
              <a:buFont typeface="Wingdings" pitchFamily="2" charset="2"/>
              <a:buChar char="n"/>
              <a:defRPr sz="1400"/>
            </a:lvl4pPr>
            <a:lvl5pPr marL="684400" indent="-152400">
              <a:lnSpc>
                <a:spcPct val="140000"/>
              </a:lnSpc>
              <a:spcBef>
                <a:spcPts val="0"/>
              </a:spcBef>
              <a:spcAft>
                <a:spcPts val="0"/>
              </a:spcAft>
              <a:buClr>
                <a:schemeClr val="tx1"/>
              </a:buClr>
              <a:buFont typeface="Wingdings" pitchFamily="2" charset="2"/>
              <a:buChar char="n"/>
              <a:defRPr sz="1200"/>
            </a:lvl5pPr>
            <a:lvl6pPr marL="824100" indent="-139700">
              <a:lnSpc>
                <a:spcPct val="140000"/>
              </a:lnSpc>
              <a:spcBef>
                <a:spcPts val="0"/>
              </a:spcBef>
              <a:spcAft>
                <a:spcPts val="0"/>
              </a:spcAft>
              <a:buClr>
                <a:schemeClr val="tx1"/>
              </a:buClr>
              <a:buFont typeface="Wingdings" pitchFamily="2" charset="2"/>
              <a:buChar char="n"/>
              <a:tabLst/>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43"/>
          <p:cNvSpPr>
            <a:spLocks noGrp="1"/>
          </p:cNvSpPr>
          <p:nvPr>
            <p:ph type="body" sz="quarter" idx="11"/>
          </p:nvPr>
        </p:nvSpPr>
        <p:spPr>
          <a:xfrm>
            <a:off x="508000" y="1528762"/>
            <a:ext cx="5468938" cy="4830763"/>
          </a:xfrm>
        </p:spPr>
        <p:txBody>
          <a:bodyPr/>
          <a:lstStyle>
            <a:lvl1pPr marL="0" indent="0">
              <a:lnSpc>
                <a:spcPct val="140000"/>
              </a:lnSpc>
              <a:spcAft>
                <a:spcPts val="0"/>
              </a:spcAft>
              <a:buClr>
                <a:schemeClr val="accent2"/>
              </a:buClr>
              <a:buSzPct val="85000"/>
              <a:buFont typeface="Wingdings" pitchFamily="2" charset="2"/>
              <a:buNone/>
              <a:defRPr sz="1400"/>
            </a:lvl1pPr>
            <a:lvl2pPr marL="176400" indent="-176400">
              <a:lnSpc>
                <a:spcPct val="140000"/>
              </a:lnSpc>
              <a:spcAft>
                <a:spcPts val="0"/>
              </a:spcAft>
              <a:buClr>
                <a:schemeClr val="accent2"/>
              </a:buClr>
              <a:buSzPct val="85000"/>
              <a:buFont typeface="Wingdings" pitchFamily="2" charset="2"/>
              <a:buChar char="n"/>
              <a:defRPr sz="1400"/>
            </a:lvl2pPr>
            <a:lvl3pPr marL="354200" indent="-177800">
              <a:lnSpc>
                <a:spcPct val="140000"/>
              </a:lnSpc>
              <a:spcAft>
                <a:spcPts val="0"/>
              </a:spcAft>
              <a:buClr>
                <a:schemeClr val="tx1"/>
              </a:buClr>
              <a:buFont typeface="Wingdings" pitchFamily="2" charset="2"/>
              <a:buChar char=""/>
              <a:defRPr sz="1400"/>
            </a:lvl3pPr>
            <a:lvl4pPr marL="532000" indent="-177800">
              <a:lnSpc>
                <a:spcPct val="140000"/>
              </a:lnSpc>
              <a:spcAft>
                <a:spcPts val="0"/>
              </a:spcAft>
              <a:buClr>
                <a:schemeClr val="tx1"/>
              </a:buClr>
              <a:buFont typeface="Wingdings" pitchFamily="2" charset="2"/>
              <a:buChar char="n"/>
              <a:defRPr sz="1400"/>
            </a:lvl4pPr>
            <a:lvl5pPr marL="684400" indent="-152400">
              <a:lnSpc>
                <a:spcPct val="140000"/>
              </a:lnSpc>
              <a:spcBef>
                <a:spcPts val="0"/>
              </a:spcBef>
              <a:spcAft>
                <a:spcPts val="0"/>
              </a:spcAft>
              <a:buClr>
                <a:schemeClr val="tx1"/>
              </a:buClr>
              <a:buFont typeface="Wingdings" pitchFamily="2" charset="2"/>
              <a:buChar char="n"/>
              <a:defRPr sz="1200"/>
            </a:lvl5pPr>
            <a:lvl6pPr marL="824100" indent="-139700">
              <a:lnSpc>
                <a:spcPct val="140000"/>
              </a:lnSpc>
              <a:spcBef>
                <a:spcPts val="0"/>
              </a:spcBef>
              <a:spcAft>
                <a:spcPts val="0"/>
              </a:spcAft>
              <a:buClr>
                <a:schemeClr val="tx1"/>
              </a:buClr>
              <a:buFont typeface="Wingdings" pitchFamily="2" charset="2"/>
              <a:buChar char="n"/>
              <a:defRPr sz="11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8" name="TextBox 7"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2976125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509312" y="6201069"/>
            <a:ext cx="5543051" cy="158455"/>
          </a:xfrm>
        </p:spPr>
        <p:txBody>
          <a:bodyPr wrap="square">
            <a:noAutofit/>
          </a:bodyPr>
          <a:lstStyle>
            <a:lvl1pPr>
              <a:defRPr sz="900" cap="none" baseline="0">
                <a:solidFill>
                  <a:schemeClr val="tx1"/>
                </a:solidFill>
                <a:latin typeface="+mn-lt"/>
              </a:defRPr>
            </a:lvl1pPr>
          </a:lstStyle>
          <a:p>
            <a:pPr lvl="0"/>
            <a:r>
              <a:rPr lang="en-GB"/>
              <a:t>Click to edit source</a:t>
            </a:r>
          </a:p>
        </p:txBody>
      </p:sp>
      <p:sp>
        <p:nvSpPr>
          <p:cNvPr id="32" name="Rectangle 2"/>
          <p:cNvSpPr>
            <a:spLocks noGrp="1" noChangeArrowheads="1"/>
          </p:cNvSpPr>
          <p:nvPr>
            <p:ph type="title"/>
          </p:nvPr>
        </p:nvSpPr>
        <p:spPr bwMode="auto">
          <a:xfrm>
            <a:off x="508000" y="712800"/>
            <a:ext cx="11171237"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atin typeface="ShellBold" panose="00000800000000000000" pitchFamily="50" charset="0"/>
              </a:defRPr>
            </a:lvl1pPr>
          </a:lstStyle>
          <a:p>
            <a:pPr lvl="0"/>
            <a:r>
              <a:rPr lang="en-GB" noProof="0"/>
              <a:t>Click to edit Master title style</a:t>
            </a:r>
          </a:p>
        </p:txBody>
      </p:sp>
      <p:sp>
        <p:nvSpPr>
          <p:cNvPr id="39" name="Content Placeholder 51"/>
          <p:cNvSpPr>
            <a:spLocks noGrp="1"/>
          </p:cNvSpPr>
          <p:nvPr>
            <p:ph sz="quarter" idx="45" hasCustomPrompt="1"/>
          </p:nvPr>
        </p:nvSpPr>
        <p:spPr>
          <a:xfrm>
            <a:off x="508000" y="4199574"/>
            <a:ext cx="5468938" cy="256352"/>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Click to edit Unit of measure</a:t>
            </a:r>
          </a:p>
        </p:txBody>
      </p:sp>
      <p:sp>
        <p:nvSpPr>
          <p:cNvPr id="40" name="Content Placeholder 51"/>
          <p:cNvSpPr>
            <a:spLocks noGrp="1"/>
          </p:cNvSpPr>
          <p:nvPr>
            <p:ph sz="quarter" idx="46" hasCustomPrompt="1"/>
          </p:nvPr>
        </p:nvSpPr>
        <p:spPr>
          <a:xfrm>
            <a:off x="508000" y="3864611"/>
            <a:ext cx="5468938" cy="293029"/>
          </a:xfrm>
        </p:spPr>
        <p:txBody>
          <a:bodyPr vert="horz" wrap="square" lIns="0" tIns="0" rIns="0" bIns="0" rtlCol="0">
            <a:spAutoFit/>
          </a:bodyPr>
          <a:lstStyle>
            <a:lvl1pPr>
              <a:defRPr lang="nl-NL" sz="1600" kern="1200" cap="none" baseline="0" dirty="0">
                <a:solidFill>
                  <a:schemeClr val="tx1"/>
                </a:solidFill>
                <a:latin typeface="ShellBold" panose="00000800000000000000" pitchFamily="50"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Chart title appears here</a:t>
            </a:r>
          </a:p>
        </p:txBody>
      </p:sp>
      <p:cxnSp>
        <p:nvCxnSpPr>
          <p:cNvPr id="41" name="Straight Connector 40"/>
          <p:cNvCxnSpPr/>
          <p:nvPr userDrawn="1"/>
        </p:nvCxnSpPr>
        <p:spPr>
          <a:xfrm>
            <a:off x="508000" y="4141370"/>
            <a:ext cx="5468938" cy="941"/>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Chart Placeholder 16"/>
          <p:cNvSpPr>
            <a:spLocks noGrp="1"/>
          </p:cNvSpPr>
          <p:nvPr>
            <p:ph type="chart" sz="quarter" idx="47"/>
          </p:nvPr>
        </p:nvSpPr>
        <p:spPr>
          <a:xfrm>
            <a:off x="508000" y="4456229"/>
            <a:ext cx="5468938" cy="1623641"/>
          </a:xfrm>
        </p:spPr>
        <p:txBody>
          <a:bodyPr>
            <a:normAutofit/>
          </a:bodyPr>
          <a:lstStyle>
            <a:lvl1pPr>
              <a:defRPr sz="1400">
                <a:solidFill>
                  <a:schemeClr val="tx1"/>
                </a:solidFill>
                <a:latin typeface="+mn-lt"/>
              </a:defRPr>
            </a:lvl1pPr>
          </a:lstStyle>
          <a:p>
            <a:r>
              <a:rPr lang="en-GB"/>
              <a:t>Click icon to add chart</a:t>
            </a:r>
          </a:p>
        </p:txBody>
      </p:sp>
      <p:cxnSp>
        <p:nvCxnSpPr>
          <p:cNvPr id="43" name="Straight Connector 42"/>
          <p:cNvCxnSpPr/>
          <p:nvPr userDrawn="1"/>
        </p:nvCxnSpPr>
        <p:spPr>
          <a:xfrm flipV="1">
            <a:off x="508000" y="5966640"/>
            <a:ext cx="5468938" cy="188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Content Placeholder 51"/>
          <p:cNvSpPr>
            <a:spLocks noGrp="1"/>
          </p:cNvSpPr>
          <p:nvPr>
            <p:ph sz="quarter" idx="54" hasCustomPrompt="1"/>
          </p:nvPr>
        </p:nvSpPr>
        <p:spPr>
          <a:xfrm>
            <a:off x="508000" y="1863726"/>
            <a:ext cx="5468938" cy="256352"/>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Click to edit Unit of measure</a:t>
            </a:r>
          </a:p>
        </p:txBody>
      </p:sp>
      <p:sp>
        <p:nvSpPr>
          <p:cNvPr id="100" name="Content Placeholder 51"/>
          <p:cNvSpPr>
            <a:spLocks noGrp="1"/>
          </p:cNvSpPr>
          <p:nvPr>
            <p:ph sz="quarter" idx="55" hasCustomPrompt="1"/>
          </p:nvPr>
        </p:nvSpPr>
        <p:spPr>
          <a:xfrm>
            <a:off x="508000" y="1528763"/>
            <a:ext cx="5468938" cy="293029"/>
          </a:xfrm>
        </p:spPr>
        <p:txBody>
          <a:bodyPr vert="horz" wrap="square" lIns="0" tIns="0" rIns="0" bIns="0" rtlCol="0">
            <a:spAutoFit/>
          </a:bodyPr>
          <a:lstStyle>
            <a:lvl1pPr>
              <a:defRPr lang="nl-NL" sz="1600" kern="1200" cap="none" baseline="0" dirty="0">
                <a:solidFill>
                  <a:schemeClr val="tx1"/>
                </a:solidFill>
                <a:latin typeface="ShellBold" panose="00000800000000000000" pitchFamily="50"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Chart title appears here</a:t>
            </a:r>
          </a:p>
        </p:txBody>
      </p:sp>
      <p:cxnSp>
        <p:nvCxnSpPr>
          <p:cNvPr id="101" name="Straight Connector 100"/>
          <p:cNvCxnSpPr/>
          <p:nvPr userDrawn="1"/>
        </p:nvCxnSpPr>
        <p:spPr>
          <a:xfrm>
            <a:off x="508000" y="1805522"/>
            <a:ext cx="5468938" cy="941"/>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2" name="Chart Placeholder 16"/>
          <p:cNvSpPr>
            <a:spLocks noGrp="1"/>
          </p:cNvSpPr>
          <p:nvPr>
            <p:ph type="chart" sz="quarter" idx="56"/>
          </p:nvPr>
        </p:nvSpPr>
        <p:spPr>
          <a:xfrm>
            <a:off x="508000" y="2120382"/>
            <a:ext cx="5468938" cy="1623641"/>
          </a:xfrm>
        </p:spPr>
        <p:txBody>
          <a:bodyPr>
            <a:normAutofit/>
          </a:bodyPr>
          <a:lstStyle>
            <a:lvl1pPr>
              <a:defRPr sz="1400">
                <a:solidFill>
                  <a:schemeClr val="tx1"/>
                </a:solidFill>
                <a:latin typeface="+mn-lt"/>
              </a:defRPr>
            </a:lvl1pPr>
          </a:lstStyle>
          <a:p>
            <a:r>
              <a:rPr lang="en-GB"/>
              <a:t>Click icon to add chart</a:t>
            </a:r>
          </a:p>
        </p:txBody>
      </p:sp>
      <p:cxnSp>
        <p:nvCxnSpPr>
          <p:cNvPr id="103" name="Straight Connector 102"/>
          <p:cNvCxnSpPr/>
          <p:nvPr userDrawn="1"/>
        </p:nvCxnSpPr>
        <p:spPr>
          <a:xfrm flipV="1">
            <a:off x="508000" y="3732357"/>
            <a:ext cx="5468938" cy="188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Content Placeholder 51"/>
          <p:cNvSpPr>
            <a:spLocks noGrp="1"/>
          </p:cNvSpPr>
          <p:nvPr>
            <p:ph sz="quarter" idx="57" hasCustomPrompt="1"/>
          </p:nvPr>
        </p:nvSpPr>
        <p:spPr>
          <a:xfrm>
            <a:off x="6215063" y="4199574"/>
            <a:ext cx="5464175" cy="256352"/>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Click to edit Unit of measure</a:t>
            </a:r>
          </a:p>
        </p:txBody>
      </p:sp>
      <p:sp>
        <p:nvSpPr>
          <p:cNvPr id="105" name="Content Placeholder 51"/>
          <p:cNvSpPr>
            <a:spLocks noGrp="1"/>
          </p:cNvSpPr>
          <p:nvPr>
            <p:ph sz="quarter" idx="58" hasCustomPrompt="1"/>
          </p:nvPr>
        </p:nvSpPr>
        <p:spPr>
          <a:xfrm>
            <a:off x="6215063" y="3864611"/>
            <a:ext cx="5464175" cy="293029"/>
          </a:xfrm>
        </p:spPr>
        <p:txBody>
          <a:bodyPr vert="horz" wrap="square" lIns="0" tIns="0" rIns="0" bIns="0" rtlCol="0">
            <a:spAutoFit/>
          </a:bodyPr>
          <a:lstStyle>
            <a:lvl1pPr>
              <a:defRPr lang="nl-NL" sz="1600" kern="1200" cap="none" baseline="0" dirty="0">
                <a:solidFill>
                  <a:schemeClr val="tx1"/>
                </a:solidFill>
                <a:latin typeface="ShellBold" panose="00000800000000000000" pitchFamily="50"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Chart title appears here</a:t>
            </a:r>
          </a:p>
        </p:txBody>
      </p:sp>
      <p:cxnSp>
        <p:nvCxnSpPr>
          <p:cNvPr id="106" name="Straight Connector 105"/>
          <p:cNvCxnSpPr/>
          <p:nvPr userDrawn="1"/>
        </p:nvCxnSpPr>
        <p:spPr>
          <a:xfrm>
            <a:off x="6215063" y="4141387"/>
            <a:ext cx="5464175" cy="91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7" name="Chart Placeholder 16"/>
          <p:cNvSpPr>
            <a:spLocks noGrp="1"/>
          </p:cNvSpPr>
          <p:nvPr>
            <p:ph type="chart" sz="quarter" idx="59"/>
          </p:nvPr>
        </p:nvSpPr>
        <p:spPr>
          <a:xfrm>
            <a:off x="6215063" y="4456229"/>
            <a:ext cx="5464175" cy="1623641"/>
          </a:xfrm>
        </p:spPr>
        <p:txBody>
          <a:bodyPr>
            <a:normAutofit/>
          </a:bodyPr>
          <a:lstStyle>
            <a:lvl1pPr>
              <a:defRPr sz="1400">
                <a:solidFill>
                  <a:schemeClr val="tx1"/>
                </a:solidFill>
                <a:latin typeface="+mn-lt"/>
              </a:defRPr>
            </a:lvl1pPr>
          </a:lstStyle>
          <a:p>
            <a:r>
              <a:rPr lang="en-GB"/>
              <a:t>Click icon to add chart</a:t>
            </a:r>
          </a:p>
        </p:txBody>
      </p:sp>
      <p:cxnSp>
        <p:nvCxnSpPr>
          <p:cNvPr id="108" name="Straight Connector 107"/>
          <p:cNvCxnSpPr/>
          <p:nvPr userDrawn="1"/>
        </p:nvCxnSpPr>
        <p:spPr>
          <a:xfrm flipV="1">
            <a:off x="6215063" y="5966657"/>
            <a:ext cx="5464175" cy="182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Content Placeholder 51"/>
          <p:cNvSpPr>
            <a:spLocks noGrp="1"/>
          </p:cNvSpPr>
          <p:nvPr>
            <p:ph sz="quarter" idx="60" hasCustomPrompt="1"/>
          </p:nvPr>
        </p:nvSpPr>
        <p:spPr>
          <a:xfrm>
            <a:off x="6215063" y="1863726"/>
            <a:ext cx="5464175" cy="256352"/>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Click to edit Unit of measure</a:t>
            </a:r>
          </a:p>
        </p:txBody>
      </p:sp>
      <p:sp>
        <p:nvSpPr>
          <p:cNvPr id="110" name="Content Placeholder 51"/>
          <p:cNvSpPr>
            <a:spLocks noGrp="1"/>
          </p:cNvSpPr>
          <p:nvPr>
            <p:ph sz="quarter" idx="61" hasCustomPrompt="1"/>
          </p:nvPr>
        </p:nvSpPr>
        <p:spPr>
          <a:xfrm>
            <a:off x="6215063" y="1528763"/>
            <a:ext cx="5464175" cy="293029"/>
          </a:xfrm>
        </p:spPr>
        <p:txBody>
          <a:bodyPr vert="horz" wrap="square" lIns="0" tIns="0" rIns="0" bIns="0" rtlCol="0">
            <a:spAutoFit/>
          </a:bodyPr>
          <a:lstStyle>
            <a:lvl1pPr>
              <a:defRPr lang="nl-NL" sz="1600" kern="1200" cap="none" baseline="0" dirty="0">
                <a:solidFill>
                  <a:schemeClr val="tx1"/>
                </a:solidFill>
                <a:latin typeface="ShellBold" panose="00000800000000000000" pitchFamily="50"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a:t>Chart title appears here</a:t>
            </a:r>
          </a:p>
        </p:txBody>
      </p:sp>
      <p:cxnSp>
        <p:nvCxnSpPr>
          <p:cNvPr id="111" name="Straight Connector 110"/>
          <p:cNvCxnSpPr/>
          <p:nvPr userDrawn="1"/>
        </p:nvCxnSpPr>
        <p:spPr>
          <a:xfrm>
            <a:off x="6215063" y="1805539"/>
            <a:ext cx="5464175" cy="91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12" name="Chart Placeholder 16"/>
          <p:cNvSpPr>
            <a:spLocks noGrp="1"/>
          </p:cNvSpPr>
          <p:nvPr>
            <p:ph type="chart" sz="quarter" idx="62"/>
          </p:nvPr>
        </p:nvSpPr>
        <p:spPr>
          <a:xfrm>
            <a:off x="6215063" y="2120382"/>
            <a:ext cx="5464175" cy="1623641"/>
          </a:xfrm>
        </p:spPr>
        <p:txBody>
          <a:bodyPr>
            <a:normAutofit/>
          </a:bodyPr>
          <a:lstStyle>
            <a:lvl1pPr>
              <a:defRPr sz="1400">
                <a:solidFill>
                  <a:schemeClr val="tx1"/>
                </a:solidFill>
                <a:latin typeface="+mn-lt"/>
              </a:defRPr>
            </a:lvl1pPr>
          </a:lstStyle>
          <a:p>
            <a:r>
              <a:rPr lang="en-GB"/>
              <a:t>Click icon to add chart</a:t>
            </a:r>
          </a:p>
        </p:txBody>
      </p:sp>
      <p:cxnSp>
        <p:nvCxnSpPr>
          <p:cNvPr id="113" name="Straight Connector 112"/>
          <p:cNvCxnSpPr/>
          <p:nvPr userDrawn="1"/>
        </p:nvCxnSpPr>
        <p:spPr>
          <a:xfrm>
            <a:off x="6089108" y="3730543"/>
            <a:ext cx="5265195" cy="244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3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3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27" name="TextBox 26"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360370923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6" name="Rectangle 25"/>
          <p:cNvSpPr/>
          <p:nvPr userDrawn="1"/>
        </p:nvSpPr>
        <p:spPr bwMode="gray">
          <a:xfrm>
            <a:off x="1" y="4313784"/>
            <a:ext cx="12192000"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27" name="Rectangle 26" descr="&lt;Shell Yellow Bar&gt;" title="&lt;Shell Yellow Bar&gt;"/>
          <p:cNvSpPr/>
          <p:nvPr userDrawn="1"/>
        </p:nvSpPr>
        <p:spPr bwMode="gray">
          <a:xfrm>
            <a:off x="761993"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Title 1"/>
          <p:cNvSpPr>
            <a:spLocks noGrp="1"/>
          </p:cNvSpPr>
          <p:nvPr>
            <p:ph type="title"/>
          </p:nvPr>
        </p:nvSpPr>
        <p:spPr>
          <a:xfrm>
            <a:off x="763200" y="2636980"/>
            <a:ext cx="6397451" cy="1362075"/>
          </a:xfrm>
          <a:prstGeom prst="rect">
            <a:avLst/>
          </a:prstGeom>
        </p:spPr>
        <p:txBody>
          <a:bodyPr lIns="0" tIns="0" rIns="0" bIns="0"/>
          <a:lstStyle>
            <a:lvl1pPr algn="l">
              <a:defRPr sz="1400" b="0" cap="none" baseline="0">
                <a:solidFill>
                  <a:schemeClr val="tx1"/>
                </a:solidFill>
                <a:latin typeface="ShellBold" panose="00000800000000000000" pitchFamily="50" charset="0"/>
              </a:defRPr>
            </a:lvl1pPr>
          </a:lstStyle>
          <a:p>
            <a:r>
              <a:rPr lang="en-GB"/>
              <a:t>Click to edit Master title style</a:t>
            </a:r>
          </a:p>
        </p:txBody>
      </p:sp>
      <p:sp>
        <p:nvSpPr>
          <p:cNvPr id="25" name="Text Placeholder 2"/>
          <p:cNvSpPr>
            <a:spLocks noGrp="1"/>
          </p:cNvSpPr>
          <p:nvPr>
            <p:ph type="body" idx="1"/>
          </p:nvPr>
        </p:nvSpPr>
        <p:spPr>
          <a:xfrm>
            <a:off x="763200" y="1696947"/>
            <a:ext cx="6397451" cy="821230"/>
          </a:xfrm>
          <a:prstGeom prst="rect">
            <a:avLst/>
          </a:prstGeom>
        </p:spPr>
        <p:txBody>
          <a:bodyPr lIns="0" tIns="0" rIns="0" bIns="0" anchor="t" anchorCtr="0"/>
          <a:lstStyle>
            <a:lvl1pPr marL="0" indent="0">
              <a:lnSpc>
                <a:spcPct val="100000"/>
              </a:lnSpc>
              <a:spcAft>
                <a:spcPts val="0"/>
              </a:spcAft>
              <a:buNone/>
              <a:defRPr sz="2800" b="0" cap="none" baseline="0">
                <a:solidFill>
                  <a:schemeClr val="tx1"/>
                </a:solidFill>
                <a:latin typeface="ShellBold" panose="00000800000000000000" pitchFamily="50"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a:t>Click to edit Master text styles</a:t>
            </a:r>
          </a:p>
        </p:txBody>
      </p:sp>
      <p:sp>
        <p:nvSpPr>
          <p:cNvPr id="34" name="Text Placeholder 13"/>
          <p:cNvSpPr>
            <a:spLocks noGrp="1"/>
          </p:cNvSpPr>
          <p:nvPr>
            <p:ph type="body" sz="quarter" idx="13" hasCustomPrompt="1"/>
          </p:nvPr>
        </p:nvSpPr>
        <p:spPr bwMode="gray">
          <a:xfrm>
            <a:off x="7402833" y="1924112"/>
            <a:ext cx="4274842" cy="2930523"/>
          </a:xfrm>
          <a:prstGeom prst="rect">
            <a:avLst/>
          </a:prstGeom>
        </p:spPr>
        <p:txBody>
          <a:bodyPr lIns="0" tIns="0" rIns="0" bIns="0"/>
          <a:lstStyle>
            <a:lvl1pPr marL="0" algn="r" defTabSz="1219170" rtl="0" eaLnBrk="1" latinLnBrk="0" hangingPunct="1">
              <a:lnSpc>
                <a:spcPct val="100000"/>
              </a:lnSpc>
              <a:buClr>
                <a:srgbClr val="DD1D21"/>
              </a:buClr>
              <a:buSzPct val="85000"/>
              <a:buNone/>
              <a:tabLst>
                <a:tab pos="1081088" algn="l"/>
              </a:tabLst>
              <a:defRPr lang="en-GB" sz="20000" kern="10000" spc="-1000" baseline="0" dirty="0">
                <a:ln w="3175">
                  <a:noFill/>
                </a:ln>
                <a:solidFill>
                  <a:schemeClr val="accent1"/>
                </a:solidFill>
                <a:latin typeface="ShellBold" panose="00000800000000000000" pitchFamily="50" charset="0"/>
                <a:ea typeface="ShellMedium" panose="00000600000000000000" pitchFamily="50" charset="0"/>
                <a:cs typeface="ShellBold" panose="00000800000000000000" pitchFamily="50" charset="0"/>
              </a:defRPr>
            </a:lvl1pPr>
          </a:lstStyle>
          <a:p>
            <a:pPr lvl="0"/>
            <a:r>
              <a:rPr lang="en-GB"/>
              <a:t>0.0</a:t>
            </a:r>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5" name="Text Box 11" descr="&lt;COMPANY_NAME&gt;"/>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Royal Dutch Shell </a:t>
            </a:r>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1" name="TextBox 10"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272153960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2" name="Group 1"/>
          <p:cNvGrpSpPr/>
          <p:nvPr userDrawn="1"/>
        </p:nvGrpSpPr>
        <p:grpSpPr bwMode="gray">
          <a:xfrm>
            <a:off x="761993" y="3556002"/>
            <a:ext cx="6858000" cy="2540001"/>
            <a:chOff x="761993" y="3556002"/>
            <a:chExt cx="6858000" cy="2540001"/>
          </a:xfrm>
        </p:grpSpPr>
        <p:sp>
          <p:nvSpPr>
            <p:cNvPr id="16" name="Rectangle 15"/>
            <p:cNvSpPr/>
            <p:nvPr userDrawn="1"/>
          </p:nvSpPr>
          <p:spPr bwMode="gray">
            <a:xfrm>
              <a:off x="761993" y="3556002"/>
              <a:ext cx="6858000" cy="2540001"/>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descr="&lt;Shell Yellow Bar&gt;" title="&lt;Shell Yellow Bar&gt;"/>
            <p:cNvSpPr/>
            <p:nvPr userDrawn="1"/>
          </p:nvSpPr>
          <p:spPr bwMode="gray">
            <a:xfrm>
              <a:off x="1145875"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grpSp>
      <p:sp>
        <p:nvSpPr>
          <p:cNvPr id="32" name="Rectangle 31"/>
          <p:cNvSpPr/>
          <p:nvPr userDrawn="1"/>
        </p:nvSpPr>
        <p:spPr bwMode="white">
          <a:xfrm>
            <a:off x="501606" y="488935"/>
            <a:ext cx="1311092" cy="118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13" name="Picture Placeholder 2"/>
          <p:cNvSpPr>
            <a:spLocks noGrp="1"/>
          </p:cNvSpPr>
          <p:nvPr>
            <p:ph type="pic" sz="quarter" idx="12"/>
          </p:nvPr>
        </p:nvSpPr>
        <p:spPr bwMode="auto">
          <a:xfrm>
            <a:off x="0" y="1"/>
            <a:ext cx="12194723" cy="4866892"/>
          </a:xfrm>
          <a:custGeom>
            <a:avLst/>
            <a:gdLst>
              <a:gd name="connsiteX0" fmla="*/ 0 w 12192000"/>
              <a:gd name="connsiteY0" fmla="*/ 0 h 4854636"/>
              <a:gd name="connsiteX1" fmla="*/ 12192000 w 12192000"/>
              <a:gd name="connsiteY1" fmla="*/ 0 h 4854636"/>
              <a:gd name="connsiteX2" fmla="*/ 12192000 w 12192000"/>
              <a:gd name="connsiteY2" fmla="*/ 4854636 h 4854636"/>
              <a:gd name="connsiteX3" fmla="*/ 0 w 12192000"/>
              <a:gd name="connsiteY3" fmla="*/ 4854636 h 4854636"/>
              <a:gd name="connsiteX4" fmla="*/ 0 w 12192000"/>
              <a:gd name="connsiteY4" fmla="*/ 0 h 4854636"/>
              <a:gd name="connsiteX0" fmla="*/ 0 w 12192000"/>
              <a:gd name="connsiteY0" fmla="*/ 0 h 4854636"/>
              <a:gd name="connsiteX1" fmla="*/ 12192000 w 12192000"/>
              <a:gd name="connsiteY1" fmla="*/ 0 h 4854636"/>
              <a:gd name="connsiteX2" fmla="*/ 12192000 w 12192000"/>
              <a:gd name="connsiteY2" fmla="*/ 4854636 h 4854636"/>
              <a:gd name="connsiteX3" fmla="*/ 592282 w 12192000"/>
              <a:gd name="connsiteY3" fmla="*/ 4842164 h 4854636"/>
              <a:gd name="connsiteX4" fmla="*/ 0 w 12192000"/>
              <a:gd name="connsiteY4" fmla="*/ 4854636 h 4854636"/>
              <a:gd name="connsiteX5" fmla="*/ 0 w 12192000"/>
              <a:gd name="connsiteY5" fmla="*/ 0 h 4854636"/>
              <a:gd name="connsiteX0" fmla="*/ 0 w 12192000"/>
              <a:gd name="connsiteY0" fmla="*/ 0 h 4888026"/>
              <a:gd name="connsiteX1" fmla="*/ 12192000 w 12192000"/>
              <a:gd name="connsiteY1" fmla="*/ 0 h 4888026"/>
              <a:gd name="connsiteX2" fmla="*/ 12192000 w 12192000"/>
              <a:gd name="connsiteY2" fmla="*/ 4854636 h 4888026"/>
              <a:gd name="connsiteX3" fmla="*/ 592282 w 12192000"/>
              <a:gd name="connsiteY3" fmla="*/ 4842164 h 4888026"/>
              <a:gd name="connsiteX4" fmla="*/ 0 w 12192000"/>
              <a:gd name="connsiteY4" fmla="*/ 4854636 h 4888026"/>
              <a:gd name="connsiteX5" fmla="*/ 0 w 12192000"/>
              <a:gd name="connsiteY5" fmla="*/ 0 h 4888026"/>
              <a:gd name="connsiteX0" fmla="*/ 0 w 12192000"/>
              <a:gd name="connsiteY0" fmla="*/ 0 h 4888026"/>
              <a:gd name="connsiteX1" fmla="*/ 12192000 w 12192000"/>
              <a:gd name="connsiteY1" fmla="*/ 0 h 4888026"/>
              <a:gd name="connsiteX2" fmla="*/ 12192000 w 12192000"/>
              <a:gd name="connsiteY2" fmla="*/ 4854636 h 4888026"/>
              <a:gd name="connsiteX3" fmla="*/ 841664 w 12192000"/>
              <a:gd name="connsiteY3" fmla="*/ 2909455 h 4888026"/>
              <a:gd name="connsiteX4" fmla="*/ 592282 w 12192000"/>
              <a:gd name="connsiteY4" fmla="*/ 4842164 h 4888026"/>
              <a:gd name="connsiteX5" fmla="*/ 0 w 12192000"/>
              <a:gd name="connsiteY5" fmla="*/ 4854636 h 4888026"/>
              <a:gd name="connsiteX6" fmla="*/ 0 w 12192000"/>
              <a:gd name="connsiteY6" fmla="*/ 0 h 4888026"/>
              <a:gd name="connsiteX0" fmla="*/ 0 w 12192000"/>
              <a:gd name="connsiteY0" fmla="*/ 0 h 4982265"/>
              <a:gd name="connsiteX1" fmla="*/ 12192000 w 12192000"/>
              <a:gd name="connsiteY1" fmla="*/ 0 h 4982265"/>
              <a:gd name="connsiteX2" fmla="*/ 12192000 w 12192000"/>
              <a:gd name="connsiteY2" fmla="*/ 4854636 h 4982265"/>
              <a:gd name="connsiteX3" fmla="*/ 7606145 w 12192000"/>
              <a:gd name="connsiteY3" fmla="*/ 3543300 h 4982265"/>
              <a:gd name="connsiteX4" fmla="*/ 841664 w 12192000"/>
              <a:gd name="connsiteY4" fmla="*/ 2909455 h 4982265"/>
              <a:gd name="connsiteX5" fmla="*/ 592282 w 12192000"/>
              <a:gd name="connsiteY5" fmla="*/ 4842164 h 4982265"/>
              <a:gd name="connsiteX6" fmla="*/ 0 w 12192000"/>
              <a:gd name="connsiteY6" fmla="*/ 4854636 h 4982265"/>
              <a:gd name="connsiteX7" fmla="*/ 0 w 12192000"/>
              <a:gd name="connsiteY7" fmla="*/ 0 h 4982265"/>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592282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61702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6071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48146 w 12192000"/>
              <a:gd name="connsiteY5" fmla="*/ 3564082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7795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872233 w 12194382"/>
              <a:gd name="connsiteY6" fmla="*/ 4872048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45920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82443"/>
              <a:gd name="connsiteX1" fmla="*/ 12194382 w 12194382"/>
              <a:gd name="connsiteY1" fmla="*/ 0 h 5182443"/>
              <a:gd name="connsiteX2" fmla="*/ 12194382 w 12194382"/>
              <a:gd name="connsiteY2" fmla="*/ 4854636 h 5182443"/>
              <a:gd name="connsiteX3" fmla="*/ 7623248 w 12194382"/>
              <a:gd name="connsiteY3" fmla="*/ 4843680 h 5182443"/>
              <a:gd name="connsiteX4" fmla="*/ 7620433 w 12194382"/>
              <a:gd name="connsiteY4" fmla="*/ 3543300 h 5182443"/>
              <a:gd name="connsiteX5" fmla="*/ 762115 w 12194382"/>
              <a:gd name="connsiteY5" fmla="*/ 3547023 h 5182443"/>
              <a:gd name="connsiteX6" fmla="*/ 762695 w 12194382"/>
              <a:gd name="connsiteY6" fmla="*/ 4850671 h 5182443"/>
              <a:gd name="connsiteX7" fmla="*/ 0 w 12194382"/>
              <a:gd name="connsiteY7" fmla="*/ 4847509 h 5182443"/>
              <a:gd name="connsiteX8" fmla="*/ 2382 w 12194382"/>
              <a:gd name="connsiteY8" fmla="*/ 0 h 5182443"/>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382 w 12194723"/>
              <a:gd name="connsiteY8" fmla="*/ 0 h 485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4723" h="4854829">
                <a:moveTo>
                  <a:pt x="2382" y="0"/>
                </a:moveTo>
                <a:lnTo>
                  <a:pt x="12194382" y="0"/>
                </a:lnTo>
                <a:cubicBezTo>
                  <a:pt x="12194382" y="1618212"/>
                  <a:pt x="12195150" y="4852730"/>
                  <a:pt x="12194382" y="4854636"/>
                </a:cubicBezTo>
                <a:cubicBezTo>
                  <a:pt x="12193614" y="4856542"/>
                  <a:pt x="7623176" y="4843704"/>
                  <a:pt x="7623248" y="4843680"/>
                </a:cubicBezTo>
                <a:cubicBezTo>
                  <a:pt x="7623320" y="4843656"/>
                  <a:pt x="7618248" y="3540554"/>
                  <a:pt x="7620433" y="3543300"/>
                </a:cubicBezTo>
                <a:cubicBezTo>
                  <a:pt x="7622618" y="3546046"/>
                  <a:pt x="3048221" y="3545782"/>
                  <a:pt x="762115" y="3547023"/>
                </a:cubicBezTo>
                <a:cubicBezTo>
                  <a:pt x="760398" y="3777370"/>
                  <a:pt x="763508" y="4852455"/>
                  <a:pt x="762695" y="4850671"/>
                </a:cubicBezTo>
                <a:cubicBezTo>
                  <a:pt x="761882" y="4848887"/>
                  <a:pt x="254232" y="4848563"/>
                  <a:pt x="0" y="4847509"/>
                </a:cubicBezTo>
                <a:lnTo>
                  <a:pt x="2382" y="0"/>
                </a:lnTo>
                <a:close/>
              </a:path>
            </a:pathLst>
          </a:custGeom>
          <a:noFill/>
          <a:ln w="9525" algn="ctr">
            <a:noFill/>
            <a:miter lim="800000"/>
            <a:headEnd/>
            <a:tailEnd/>
          </a:ln>
        </p:spPr>
        <p:txBody>
          <a:bodyPr/>
          <a:lstStyle>
            <a:lvl1pPr>
              <a:defRPr sz="2133"/>
            </a:lvl1pPr>
          </a:lstStyle>
          <a:p>
            <a:r>
              <a:rPr lang="en-GB"/>
              <a:t>Click icon to add picture</a:t>
            </a:r>
          </a:p>
        </p:txBody>
      </p:sp>
      <p:sp>
        <p:nvSpPr>
          <p:cNvPr id="17" name="Rectangle 2"/>
          <p:cNvSpPr>
            <a:spLocks noGrp="1" noChangeArrowheads="1"/>
          </p:cNvSpPr>
          <p:nvPr>
            <p:ph type="ctrTitle"/>
          </p:nvPr>
        </p:nvSpPr>
        <p:spPr>
          <a:xfrm>
            <a:off x="1145875" y="4028766"/>
            <a:ext cx="6177756" cy="865472"/>
          </a:xfrm>
          <a:noFill/>
        </p:spPr>
        <p:txBody>
          <a:bodyPr lIns="0" tIns="0" rIns="0"/>
          <a:lstStyle>
            <a:lvl1pPr>
              <a:defRPr sz="2400" kern="1200" cap="none" spc="0" baseline="0">
                <a:solidFill>
                  <a:schemeClr val="tx1"/>
                </a:solidFill>
                <a:latin typeface="ShellBold" panose="00000800000000000000" pitchFamily="50" charset="0"/>
                <a:cs typeface="Arial" pitchFamily="34" charset="0"/>
              </a:defRPr>
            </a:lvl1pPr>
          </a:lstStyle>
          <a:p>
            <a:r>
              <a:rPr lang="en-GB"/>
              <a:t>Click to edit Master title style</a:t>
            </a:r>
          </a:p>
        </p:txBody>
      </p:sp>
      <p:sp>
        <p:nvSpPr>
          <p:cNvPr id="19" name="Rectangle 3"/>
          <p:cNvSpPr>
            <a:spLocks noGrp="1" noChangeArrowheads="1"/>
          </p:cNvSpPr>
          <p:nvPr>
            <p:ph type="subTitle" idx="1"/>
          </p:nvPr>
        </p:nvSpPr>
        <p:spPr>
          <a:xfrm>
            <a:off x="1145875" y="5092242"/>
            <a:ext cx="6177756" cy="770676"/>
          </a:xfrm>
        </p:spPr>
        <p:txBody>
          <a:bodyPr/>
          <a:lstStyle>
            <a:lvl1pPr marL="0" indent="0">
              <a:lnSpc>
                <a:spcPct val="90000"/>
              </a:lnSpc>
              <a:spcBef>
                <a:spcPct val="0"/>
              </a:spcBef>
              <a:spcAft>
                <a:spcPts val="0"/>
              </a:spcAft>
              <a:buFont typeface="Wingdings" pitchFamily="2" charset="2"/>
              <a:buNone/>
              <a:defRPr lang="en-GB" sz="1400" kern="1200" baseline="0" dirty="0">
                <a:solidFill>
                  <a:schemeClr val="tx1"/>
                </a:solidFill>
                <a:latin typeface="+mn-lt"/>
                <a:ea typeface="+mn-ea"/>
                <a:cs typeface="+mn-cs"/>
              </a:defRPr>
            </a:lvl1pPr>
          </a:lstStyle>
          <a:p>
            <a:r>
              <a:rPr lang="en-GB"/>
              <a:t>Click to edit Master subtitle style</a:t>
            </a:r>
          </a:p>
        </p:txBody>
      </p:sp>
      <p:sp>
        <p:nvSpPr>
          <p:cNvPr id="1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2" name="TextBox 11"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158675659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all" baseline="0" noProof="0" dirty="0" smtClean="0">
                <a:solidFill>
                  <a:schemeClr val="tx1"/>
                </a:solidFill>
                <a:latin typeface="ShellBold" panose="00000800000000000000" pitchFamily="50" charset="0"/>
                <a:ea typeface="+mj-ea"/>
                <a:cs typeface="+mj-cs"/>
              </a:defRPr>
            </a:lvl1pPr>
          </a:lstStyle>
          <a:p>
            <a:pPr lvl="0" algn="l" defTabSz="1219170" rtl="0" eaLnBrk="1" latinLnBrk="0" hangingPunct="1">
              <a:lnSpc>
                <a:spcPct val="95000"/>
              </a:lnSpc>
              <a:spcBef>
                <a:spcPct val="0"/>
              </a:spcBef>
              <a:buNone/>
            </a:pPr>
            <a:r>
              <a:rPr lang="en-GB"/>
              <a:t>Click to edit Master title style</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4"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6" name="TextBox 5"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126930791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ation - Full Screen 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bwMode="auto">
          <a:xfrm>
            <a:off x="0" y="0"/>
            <a:ext cx="12194382" cy="6858000"/>
          </a:xfrm>
          <a:prstGeom prst="rect">
            <a:avLst/>
          </a:prstGeom>
          <a:noFill/>
          <a:ln w="3175" algn="ctr">
            <a:noFill/>
            <a:miter lim="800000"/>
            <a:headEnd/>
            <a:tailEnd/>
          </a:ln>
        </p:spPr>
        <p:txBody>
          <a:bodyPr/>
          <a:lstStyle>
            <a:lvl1pPr>
              <a:defRPr sz="2133"/>
            </a:lvl1pPr>
          </a:lstStyle>
          <a:p>
            <a:r>
              <a:rPr lang="en-GB"/>
              <a:t>Click icon to add picture</a:t>
            </a:r>
          </a:p>
        </p:txBody>
      </p:sp>
      <p:sp>
        <p:nvSpPr>
          <p:cNvPr id="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14"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6"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sp>
        <p:nvSpPr>
          <p:cNvPr id="3" name="Text Placeholder 2" descr="&lt;IGNORE&gt;" title="&lt;IGNORE&gt;"/>
          <p:cNvSpPr>
            <a:spLocks noGrp="1"/>
          </p:cNvSpPr>
          <p:nvPr>
            <p:ph type="body" sz="quarter" idx="13"/>
          </p:nvPr>
        </p:nvSpPr>
        <p:spPr>
          <a:xfrm>
            <a:off x="513179" y="1438480"/>
            <a:ext cx="11166561" cy="2861742"/>
          </a:xfrm>
        </p:spPr>
        <p:txBody>
          <a:bodyPr/>
          <a:lstStyle>
            <a:lvl1pPr>
              <a:lnSpc>
                <a:spcPct val="110000"/>
              </a:lnSpc>
              <a:defRPr lang="en-US" sz="3400" b="0" kern="1200" dirty="0" smtClean="0">
                <a:solidFill>
                  <a:schemeClr val="tx1"/>
                </a:solidFill>
                <a:latin typeface="ShellBold" panose="00000800000000000000" pitchFamily="50" charset="0"/>
                <a:ea typeface="+mn-ea"/>
                <a:cs typeface="+mn-cs"/>
              </a:defRPr>
            </a:lvl1pPr>
          </a:lstStyle>
          <a:p>
            <a:pPr lvl="0"/>
            <a:r>
              <a:rPr lang="en-GB"/>
              <a:t>Click to edit Master text styles</a:t>
            </a:r>
          </a:p>
        </p:txBody>
      </p:sp>
      <p:sp>
        <p:nvSpPr>
          <p:cNvPr id="7" name="TextBox 6" descr="CONFIDENTIAL_TAG_0xFFEE"/>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CONFIDENTIAL</a:t>
            </a:r>
          </a:p>
        </p:txBody>
      </p:sp>
    </p:spTree>
    <p:extLst>
      <p:ext uri="{BB962C8B-B14F-4D97-AF65-F5344CB8AC3E}">
        <p14:creationId xmlns:p14="http://schemas.microsoft.com/office/powerpoint/2010/main" val="210706276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sp>
        <p:nvSpPr>
          <p:cNvPr id="22" name="Rectangle 21"/>
          <p:cNvSpPr/>
          <p:nvPr userDrawn="1"/>
        </p:nvSpPr>
        <p:spPr bwMode="gray">
          <a:xfrm>
            <a:off x="1" y="4313784"/>
            <a:ext cx="12192000"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23" name="Rectangle 22" descr="&lt;Shell Yellow Bar&gt;" title="&lt;Shell Yellow Bar&gt;"/>
          <p:cNvSpPr/>
          <p:nvPr userDrawn="1"/>
        </p:nvSpPr>
        <p:spPr bwMode="gray">
          <a:xfrm>
            <a:off x="761993"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Title 1"/>
          <p:cNvSpPr>
            <a:spLocks noGrp="1"/>
          </p:cNvSpPr>
          <p:nvPr>
            <p:ph type="title"/>
          </p:nvPr>
        </p:nvSpPr>
        <p:spPr>
          <a:xfrm>
            <a:off x="763200" y="2636980"/>
            <a:ext cx="5187472" cy="1362075"/>
          </a:xfrm>
          <a:prstGeom prst="rect">
            <a:avLst/>
          </a:prstGeom>
        </p:spPr>
        <p:txBody>
          <a:bodyPr lIns="0" tIns="0" rIns="0" bIns="0"/>
          <a:lstStyle>
            <a:lvl1pPr algn="l">
              <a:defRPr sz="1400" b="0" cap="none" baseline="0">
                <a:solidFill>
                  <a:schemeClr val="tx1"/>
                </a:solidFill>
                <a:latin typeface="ShellBold" panose="00000800000000000000" pitchFamily="50" charset="0"/>
              </a:defRPr>
            </a:lvl1pPr>
          </a:lstStyle>
          <a:p>
            <a:r>
              <a:rPr lang="en-GB"/>
              <a:t>Click to edit Master title style</a:t>
            </a:r>
          </a:p>
        </p:txBody>
      </p:sp>
      <p:sp>
        <p:nvSpPr>
          <p:cNvPr id="25" name="Text Placeholder 2"/>
          <p:cNvSpPr>
            <a:spLocks noGrp="1"/>
          </p:cNvSpPr>
          <p:nvPr>
            <p:ph type="body" idx="1"/>
          </p:nvPr>
        </p:nvSpPr>
        <p:spPr>
          <a:xfrm>
            <a:off x="763200" y="1696947"/>
            <a:ext cx="6375761" cy="821230"/>
          </a:xfrm>
          <a:prstGeom prst="rect">
            <a:avLst/>
          </a:prstGeom>
        </p:spPr>
        <p:txBody>
          <a:bodyPr lIns="0" tIns="0" rIns="0" bIns="0" anchor="t" anchorCtr="0"/>
          <a:lstStyle>
            <a:lvl1pPr marL="0" indent="0">
              <a:lnSpc>
                <a:spcPct val="100000"/>
              </a:lnSpc>
              <a:spcAft>
                <a:spcPts val="0"/>
              </a:spcAft>
              <a:buNone/>
              <a:defRPr sz="2800" b="0" cap="none" baseline="0">
                <a:solidFill>
                  <a:schemeClr val="tx1"/>
                </a:solidFill>
                <a:latin typeface="ShellBold" panose="00000800000000000000" pitchFamily="50"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a:t>Click to edit Master text styles</a:t>
            </a:r>
          </a:p>
        </p:txBody>
      </p:sp>
      <p:sp>
        <p:nvSpPr>
          <p:cNvPr id="2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27" name="Text Box 11" descr="&lt;COMPANY_NAME&gt;"/>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Royal Dutch Shell </a:t>
            </a:r>
          </a:p>
        </p:txBody>
      </p:sp>
      <p:sp>
        <p:nvSpPr>
          <p:cNvPr id="2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9"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 </a:t>
            </a:r>
          </a:p>
        </p:txBody>
      </p:sp>
      <p:grpSp>
        <p:nvGrpSpPr>
          <p:cNvPr id="31" name="Group 30"/>
          <p:cNvGrpSpPr/>
          <p:nvPr userDrawn="1"/>
        </p:nvGrpSpPr>
        <p:grpSpPr bwMode="gray">
          <a:xfrm>
            <a:off x="6450013" y="2557463"/>
            <a:ext cx="5197475" cy="1917700"/>
            <a:chOff x="6450013" y="2557463"/>
            <a:chExt cx="5197475" cy="1917700"/>
          </a:xfrm>
        </p:grpSpPr>
        <p:sp>
          <p:nvSpPr>
            <p:cNvPr id="32" name="Freeform 6"/>
            <p:cNvSpPr>
              <a:spLocks noEditPoints="1"/>
            </p:cNvSpPr>
            <p:nvPr userDrawn="1"/>
          </p:nvSpPr>
          <p:spPr bwMode="gray">
            <a:xfrm>
              <a:off x="6450013" y="2557463"/>
              <a:ext cx="2005013" cy="1917700"/>
            </a:xfrm>
            <a:custGeom>
              <a:avLst/>
              <a:gdLst>
                <a:gd name="T0" fmla="*/ 274 w 346"/>
                <a:gd name="T1" fmla="*/ 331 h 331"/>
                <a:gd name="T2" fmla="*/ 250 w 346"/>
                <a:gd name="T3" fmla="*/ 302 h 331"/>
                <a:gd name="T4" fmla="*/ 167 w 346"/>
                <a:gd name="T5" fmla="*/ 322 h 331"/>
                <a:gd name="T6" fmla="*/ 0 w 346"/>
                <a:gd name="T7" fmla="*/ 156 h 331"/>
                <a:gd name="T8" fmla="*/ 167 w 346"/>
                <a:gd name="T9" fmla="*/ 0 h 331"/>
                <a:gd name="T10" fmla="*/ 334 w 346"/>
                <a:gd name="T11" fmla="*/ 162 h 331"/>
                <a:gd name="T12" fmla="*/ 295 w 346"/>
                <a:gd name="T13" fmla="*/ 268 h 331"/>
                <a:gd name="T14" fmla="*/ 346 w 346"/>
                <a:gd name="T15" fmla="*/ 320 h 331"/>
                <a:gd name="T16" fmla="*/ 274 w 346"/>
                <a:gd name="T17" fmla="*/ 331 h 331"/>
                <a:gd name="T18" fmla="*/ 238 w 346"/>
                <a:gd name="T19" fmla="*/ 207 h 331"/>
                <a:gd name="T20" fmla="*/ 252 w 346"/>
                <a:gd name="T21" fmla="*/ 162 h 331"/>
                <a:gd name="T22" fmla="*/ 167 w 346"/>
                <a:gd name="T23" fmla="*/ 76 h 331"/>
                <a:gd name="T24" fmla="*/ 82 w 346"/>
                <a:gd name="T25" fmla="*/ 156 h 331"/>
                <a:gd name="T26" fmla="*/ 167 w 346"/>
                <a:gd name="T27" fmla="*/ 246 h 331"/>
                <a:gd name="T28" fmla="*/ 191 w 346"/>
                <a:gd name="T29" fmla="*/ 242 h 331"/>
                <a:gd name="T30" fmla="*/ 143 w 346"/>
                <a:gd name="T31" fmla="*/ 194 h 331"/>
                <a:gd name="T32" fmla="*/ 217 w 346"/>
                <a:gd name="T33" fmla="*/ 185 h 331"/>
                <a:gd name="T34" fmla="*/ 238 w 346"/>
                <a:gd name="T35" fmla="*/ 20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6" h="331">
                  <a:moveTo>
                    <a:pt x="274" y="331"/>
                  </a:moveTo>
                  <a:cubicBezTo>
                    <a:pt x="250" y="302"/>
                    <a:pt x="250" y="302"/>
                    <a:pt x="250" y="302"/>
                  </a:cubicBezTo>
                  <a:cubicBezTo>
                    <a:pt x="227" y="316"/>
                    <a:pt x="199" y="322"/>
                    <a:pt x="167" y="322"/>
                  </a:cubicBezTo>
                  <a:cubicBezTo>
                    <a:pt x="70" y="322"/>
                    <a:pt x="0" y="253"/>
                    <a:pt x="0" y="156"/>
                  </a:cubicBezTo>
                  <a:cubicBezTo>
                    <a:pt x="0" y="64"/>
                    <a:pt x="80" y="0"/>
                    <a:pt x="167" y="0"/>
                  </a:cubicBezTo>
                  <a:cubicBezTo>
                    <a:pt x="261" y="0"/>
                    <a:pt x="334" y="64"/>
                    <a:pt x="334" y="162"/>
                  </a:cubicBezTo>
                  <a:cubicBezTo>
                    <a:pt x="334" y="202"/>
                    <a:pt x="320" y="237"/>
                    <a:pt x="295" y="268"/>
                  </a:cubicBezTo>
                  <a:cubicBezTo>
                    <a:pt x="346" y="320"/>
                    <a:pt x="346" y="320"/>
                    <a:pt x="346" y="320"/>
                  </a:cubicBezTo>
                  <a:lnTo>
                    <a:pt x="274" y="331"/>
                  </a:lnTo>
                  <a:close/>
                  <a:moveTo>
                    <a:pt x="238" y="207"/>
                  </a:moveTo>
                  <a:cubicBezTo>
                    <a:pt x="247" y="194"/>
                    <a:pt x="252" y="178"/>
                    <a:pt x="252" y="162"/>
                  </a:cubicBezTo>
                  <a:cubicBezTo>
                    <a:pt x="252" y="117"/>
                    <a:pt x="215" y="76"/>
                    <a:pt x="167" y="76"/>
                  </a:cubicBezTo>
                  <a:cubicBezTo>
                    <a:pt x="121" y="76"/>
                    <a:pt x="82" y="114"/>
                    <a:pt x="82" y="156"/>
                  </a:cubicBezTo>
                  <a:cubicBezTo>
                    <a:pt x="82" y="208"/>
                    <a:pt x="121" y="246"/>
                    <a:pt x="167" y="246"/>
                  </a:cubicBezTo>
                  <a:cubicBezTo>
                    <a:pt x="175" y="246"/>
                    <a:pt x="183" y="245"/>
                    <a:pt x="191" y="242"/>
                  </a:cubicBezTo>
                  <a:cubicBezTo>
                    <a:pt x="143" y="194"/>
                    <a:pt x="143" y="194"/>
                    <a:pt x="143" y="194"/>
                  </a:cubicBezTo>
                  <a:cubicBezTo>
                    <a:pt x="217" y="185"/>
                    <a:pt x="217" y="185"/>
                    <a:pt x="217" y="185"/>
                  </a:cubicBezTo>
                  <a:lnTo>
                    <a:pt x="238" y="20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7"/>
            <p:cNvSpPr>
              <a:spLocks noEditPoints="1"/>
            </p:cNvSpPr>
            <p:nvPr userDrawn="1"/>
          </p:nvSpPr>
          <p:spPr bwMode="gray">
            <a:xfrm>
              <a:off x="8426451" y="2586038"/>
              <a:ext cx="1441450" cy="1814513"/>
            </a:xfrm>
            <a:custGeom>
              <a:avLst/>
              <a:gdLst>
                <a:gd name="T0" fmla="*/ 190 w 249"/>
                <a:gd name="T1" fmla="*/ 257 h 313"/>
                <a:gd name="T2" fmla="*/ 79 w 249"/>
                <a:gd name="T3" fmla="*/ 313 h 313"/>
                <a:gd name="T4" fmla="*/ 0 w 249"/>
                <a:gd name="T5" fmla="*/ 233 h 313"/>
                <a:gd name="T6" fmla="*/ 92 w 249"/>
                <a:gd name="T7" fmla="*/ 124 h 313"/>
                <a:gd name="T8" fmla="*/ 60 w 249"/>
                <a:gd name="T9" fmla="*/ 58 h 313"/>
                <a:gd name="T10" fmla="*/ 119 w 249"/>
                <a:gd name="T11" fmla="*/ 0 h 313"/>
                <a:gd name="T12" fmla="*/ 174 w 249"/>
                <a:gd name="T13" fmla="*/ 56 h 313"/>
                <a:gd name="T14" fmla="*/ 117 w 249"/>
                <a:gd name="T15" fmla="*/ 130 h 313"/>
                <a:gd name="T16" fmla="*/ 192 w 249"/>
                <a:gd name="T17" fmla="*/ 232 h 313"/>
                <a:gd name="T18" fmla="*/ 230 w 249"/>
                <a:gd name="T19" fmla="*/ 190 h 313"/>
                <a:gd name="T20" fmla="*/ 245 w 249"/>
                <a:gd name="T21" fmla="*/ 198 h 313"/>
                <a:gd name="T22" fmla="*/ 203 w 249"/>
                <a:gd name="T23" fmla="*/ 246 h 313"/>
                <a:gd name="T24" fmla="*/ 249 w 249"/>
                <a:gd name="T25" fmla="*/ 307 h 313"/>
                <a:gd name="T26" fmla="*/ 228 w 249"/>
                <a:gd name="T27" fmla="*/ 307 h 313"/>
                <a:gd name="T28" fmla="*/ 190 w 249"/>
                <a:gd name="T29" fmla="*/ 257 h 313"/>
                <a:gd name="T30" fmla="*/ 84 w 249"/>
                <a:gd name="T31" fmla="*/ 152 h 313"/>
                <a:gd name="T32" fmla="*/ 19 w 249"/>
                <a:gd name="T33" fmla="*/ 231 h 313"/>
                <a:gd name="T34" fmla="*/ 79 w 249"/>
                <a:gd name="T35" fmla="*/ 295 h 313"/>
                <a:gd name="T36" fmla="*/ 179 w 249"/>
                <a:gd name="T37" fmla="*/ 242 h 313"/>
                <a:gd name="T38" fmla="*/ 103 w 249"/>
                <a:gd name="T39" fmla="*/ 139 h 313"/>
                <a:gd name="T40" fmla="*/ 84 w 249"/>
                <a:gd name="T41" fmla="*/ 152 h 313"/>
                <a:gd name="T42" fmla="*/ 79 w 249"/>
                <a:gd name="T43" fmla="*/ 60 h 313"/>
                <a:gd name="T44" fmla="*/ 106 w 249"/>
                <a:gd name="T45" fmla="*/ 115 h 313"/>
                <a:gd name="T46" fmla="*/ 154 w 249"/>
                <a:gd name="T47" fmla="*/ 55 h 313"/>
                <a:gd name="T48" fmla="*/ 118 w 249"/>
                <a:gd name="T49" fmla="*/ 18 h 313"/>
                <a:gd name="T50" fmla="*/ 79 w 249"/>
                <a:gd name="T51"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13">
                  <a:moveTo>
                    <a:pt x="190" y="257"/>
                  </a:moveTo>
                  <a:cubicBezTo>
                    <a:pt x="156" y="285"/>
                    <a:pt x="118" y="313"/>
                    <a:pt x="79" y="313"/>
                  </a:cubicBezTo>
                  <a:cubicBezTo>
                    <a:pt x="34" y="313"/>
                    <a:pt x="0" y="277"/>
                    <a:pt x="0" y="233"/>
                  </a:cubicBezTo>
                  <a:cubicBezTo>
                    <a:pt x="0" y="181"/>
                    <a:pt x="50" y="150"/>
                    <a:pt x="92" y="124"/>
                  </a:cubicBezTo>
                  <a:cubicBezTo>
                    <a:pt x="78" y="104"/>
                    <a:pt x="60" y="84"/>
                    <a:pt x="60" y="58"/>
                  </a:cubicBezTo>
                  <a:cubicBezTo>
                    <a:pt x="60" y="26"/>
                    <a:pt x="87" y="0"/>
                    <a:pt x="119" y="0"/>
                  </a:cubicBezTo>
                  <a:cubicBezTo>
                    <a:pt x="150" y="0"/>
                    <a:pt x="174" y="25"/>
                    <a:pt x="174" y="56"/>
                  </a:cubicBezTo>
                  <a:cubicBezTo>
                    <a:pt x="174" y="90"/>
                    <a:pt x="146" y="110"/>
                    <a:pt x="117" y="130"/>
                  </a:cubicBezTo>
                  <a:cubicBezTo>
                    <a:pt x="192" y="232"/>
                    <a:pt x="192" y="232"/>
                    <a:pt x="192" y="232"/>
                  </a:cubicBezTo>
                  <a:cubicBezTo>
                    <a:pt x="230" y="190"/>
                    <a:pt x="230" y="190"/>
                    <a:pt x="230" y="190"/>
                  </a:cubicBezTo>
                  <a:cubicBezTo>
                    <a:pt x="245" y="198"/>
                    <a:pt x="245" y="198"/>
                    <a:pt x="245" y="198"/>
                  </a:cubicBezTo>
                  <a:cubicBezTo>
                    <a:pt x="203" y="246"/>
                    <a:pt x="203" y="246"/>
                    <a:pt x="203" y="246"/>
                  </a:cubicBezTo>
                  <a:cubicBezTo>
                    <a:pt x="249" y="307"/>
                    <a:pt x="249" y="307"/>
                    <a:pt x="249" y="307"/>
                  </a:cubicBezTo>
                  <a:cubicBezTo>
                    <a:pt x="228" y="307"/>
                    <a:pt x="228" y="307"/>
                    <a:pt x="228" y="307"/>
                  </a:cubicBezTo>
                  <a:lnTo>
                    <a:pt x="190" y="257"/>
                  </a:lnTo>
                  <a:close/>
                  <a:moveTo>
                    <a:pt x="84" y="152"/>
                  </a:moveTo>
                  <a:cubicBezTo>
                    <a:pt x="55" y="170"/>
                    <a:pt x="19" y="193"/>
                    <a:pt x="19" y="231"/>
                  </a:cubicBezTo>
                  <a:cubicBezTo>
                    <a:pt x="19" y="265"/>
                    <a:pt x="44" y="295"/>
                    <a:pt x="79" y="295"/>
                  </a:cubicBezTo>
                  <a:cubicBezTo>
                    <a:pt x="114" y="295"/>
                    <a:pt x="151" y="265"/>
                    <a:pt x="179" y="242"/>
                  </a:cubicBezTo>
                  <a:cubicBezTo>
                    <a:pt x="103" y="139"/>
                    <a:pt x="103" y="139"/>
                    <a:pt x="103" y="139"/>
                  </a:cubicBezTo>
                  <a:lnTo>
                    <a:pt x="84" y="152"/>
                  </a:lnTo>
                  <a:close/>
                  <a:moveTo>
                    <a:pt x="79" y="60"/>
                  </a:moveTo>
                  <a:cubicBezTo>
                    <a:pt x="79" y="81"/>
                    <a:pt x="95" y="97"/>
                    <a:pt x="106" y="115"/>
                  </a:cubicBezTo>
                  <a:cubicBezTo>
                    <a:pt x="127" y="99"/>
                    <a:pt x="154" y="86"/>
                    <a:pt x="154" y="55"/>
                  </a:cubicBezTo>
                  <a:cubicBezTo>
                    <a:pt x="154" y="35"/>
                    <a:pt x="138" y="18"/>
                    <a:pt x="118" y="18"/>
                  </a:cubicBezTo>
                  <a:cubicBezTo>
                    <a:pt x="96" y="18"/>
                    <a:pt x="79" y="39"/>
                    <a:pt x="79" y="6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8"/>
            <p:cNvSpPr>
              <a:spLocks noEditPoints="1"/>
            </p:cNvSpPr>
            <p:nvPr userDrawn="1"/>
          </p:nvSpPr>
          <p:spPr bwMode="gray">
            <a:xfrm>
              <a:off x="9821863" y="2614613"/>
              <a:ext cx="1825625" cy="1751013"/>
            </a:xfrm>
            <a:custGeom>
              <a:avLst/>
              <a:gdLst>
                <a:gd name="T0" fmla="*/ 380 w 1150"/>
                <a:gd name="T1" fmla="*/ 913 h 1103"/>
                <a:gd name="T2" fmla="*/ 303 w 1150"/>
                <a:gd name="T3" fmla="*/ 1103 h 1103"/>
                <a:gd name="T4" fmla="*/ 0 w 1150"/>
                <a:gd name="T5" fmla="*/ 1103 h 1103"/>
                <a:gd name="T6" fmla="*/ 424 w 1150"/>
                <a:gd name="T7" fmla="*/ 0 h 1103"/>
                <a:gd name="T8" fmla="*/ 734 w 1150"/>
                <a:gd name="T9" fmla="*/ 0 h 1103"/>
                <a:gd name="T10" fmla="*/ 1150 w 1150"/>
                <a:gd name="T11" fmla="*/ 1103 h 1103"/>
                <a:gd name="T12" fmla="*/ 843 w 1150"/>
                <a:gd name="T13" fmla="*/ 1103 h 1103"/>
                <a:gd name="T14" fmla="*/ 774 w 1150"/>
                <a:gd name="T15" fmla="*/ 913 h 1103"/>
                <a:gd name="T16" fmla="*/ 380 w 1150"/>
                <a:gd name="T17" fmla="*/ 913 h 1103"/>
                <a:gd name="T18" fmla="*/ 581 w 1150"/>
                <a:gd name="T19" fmla="*/ 344 h 1103"/>
                <a:gd name="T20" fmla="*/ 577 w 1150"/>
                <a:gd name="T21" fmla="*/ 344 h 1103"/>
                <a:gd name="T22" fmla="*/ 456 w 1150"/>
                <a:gd name="T23" fmla="*/ 694 h 1103"/>
                <a:gd name="T24" fmla="*/ 697 w 1150"/>
                <a:gd name="T25" fmla="*/ 694 h 1103"/>
                <a:gd name="T26" fmla="*/ 581 w 1150"/>
                <a:gd name="T27" fmla="*/ 344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0" h="1103">
                  <a:moveTo>
                    <a:pt x="380" y="913"/>
                  </a:moveTo>
                  <a:lnTo>
                    <a:pt x="303" y="1103"/>
                  </a:lnTo>
                  <a:lnTo>
                    <a:pt x="0" y="1103"/>
                  </a:lnTo>
                  <a:lnTo>
                    <a:pt x="424" y="0"/>
                  </a:lnTo>
                  <a:lnTo>
                    <a:pt x="734" y="0"/>
                  </a:lnTo>
                  <a:lnTo>
                    <a:pt x="1150" y="1103"/>
                  </a:lnTo>
                  <a:lnTo>
                    <a:pt x="843" y="1103"/>
                  </a:lnTo>
                  <a:lnTo>
                    <a:pt x="774" y="913"/>
                  </a:lnTo>
                  <a:lnTo>
                    <a:pt x="380" y="913"/>
                  </a:lnTo>
                  <a:close/>
                  <a:moveTo>
                    <a:pt x="581" y="344"/>
                  </a:moveTo>
                  <a:lnTo>
                    <a:pt x="577" y="344"/>
                  </a:lnTo>
                  <a:lnTo>
                    <a:pt x="456" y="694"/>
                  </a:lnTo>
                  <a:lnTo>
                    <a:pt x="697" y="694"/>
                  </a:lnTo>
                  <a:lnTo>
                    <a:pt x="581" y="34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1190869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slideLayout" Target="../slideLayouts/slideLayout72.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slideLayout" Target="../slideLayouts/slideLayout58.xml"/><Relationship Id="rId54" Type="http://schemas.openxmlformats.org/officeDocument/2006/relationships/slideLayout" Target="../slideLayouts/slideLayout71.xml"/><Relationship Id="rId62"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slideLayout" Target="../slideLayouts/slideLayout75.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slideLayout" Target="../slideLayouts/slideLayout74.xml"/><Relationship Id="rId61" Type="http://schemas.openxmlformats.org/officeDocument/2006/relationships/slideLayout" Target="../slideLayouts/slideLayout78.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60" Type="http://schemas.openxmlformats.org/officeDocument/2006/relationships/slideLayout" Target="../slideLayouts/slideLayout7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slideLayout" Target="../slideLayouts/slideLayout73.xml"/><Relationship Id="rId8" Type="http://schemas.openxmlformats.org/officeDocument/2006/relationships/slideLayout" Target="../slideLayouts/slideLayout25.xml"/><Relationship Id="rId51" Type="http://schemas.openxmlformats.org/officeDocument/2006/relationships/slideLayout" Target="../slideLayouts/slideLayout68.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theme" Target="../theme/theme3.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508000" y="1528763"/>
            <a:ext cx="11171238" cy="483071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2"/>
          <p:cNvSpPr>
            <a:spLocks noGrp="1" noChangeArrowheads="1"/>
          </p:cNvSpPr>
          <p:nvPr>
            <p:ph type="title"/>
          </p:nvPr>
        </p:nvSpPr>
        <p:spPr bwMode="auto">
          <a:xfrm>
            <a:off x="508000" y="712800"/>
            <a:ext cx="11171238"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endParaRPr lang="en-GB" dirty="0"/>
          </a:p>
        </p:txBody>
      </p:sp>
      <p:sp>
        <p:nvSpPr>
          <p:cNvPr id="4" name="Rectangle 3" descr="&lt;Shell Yellow Bar&gt;" title="&lt;Shell Yellow Bar&gt;"/>
          <p:cNvSpPr/>
          <p:nvPr userDrawn="1"/>
        </p:nvSpPr>
        <p:spPr bwMode="gray">
          <a:xfrm>
            <a:off x="508010" y="508000"/>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sp>
        <p:nvSpPr>
          <p:cNvPr id="8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50">
                <a:solidFill>
                  <a:schemeClr val="tx1"/>
                </a:solidFill>
                <a:latin typeface="+mn-lt"/>
                <a:cs typeface="Arial" pitchFamily="34" charset="0"/>
              </a:defRPr>
            </a:lvl1pPr>
          </a:lstStyle>
          <a:p>
            <a:pPr>
              <a:defRPr/>
            </a:pPr>
            <a:r>
              <a:rPr lang="en-GB" noProof="1"/>
              <a:t> </a:t>
            </a:r>
          </a:p>
        </p:txBody>
      </p:sp>
      <p:sp>
        <p:nvSpPr>
          <p:cNvPr id="83"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settembre 2021</a:t>
            </a:r>
          </a:p>
        </p:txBody>
      </p:sp>
      <p:sp>
        <p:nvSpPr>
          <p:cNvPr id="8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84"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Copyright of Shell Italia</a:t>
            </a:r>
          </a:p>
        </p:txBody>
      </p:sp>
    </p:spTree>
  </p:cSld>
  <p:clrMap bg1="lt1" tx1="dk1" bg2="lt2" tx2="dk2" accent1="accent1" accent2="accent2" accent3="accent3" accent4="accent4" accent5="accent5" accent6="accent6" hlink="hlink" folHlink="folHlink"/>
  <p:sldLayoutIdLst>
    <p:sldLayoutId id="2147483649" r:id="rId1"/>
    <p:sldLayoutId id="2147483695" r:id="rId2"/>
    <p:sldLayoutId id="2147483696" r:id="rId3"/>
    <p:sldLayoutId id="2147483698" r:id="rId4"/>
    <p:sldLayoutId id="2147483693" r:id="rId5"/>
    <p:sldLayoutId id="2147483699" r:id="rId6"/>
    <p:sldLayoutId id="2147483691" r:id="rId7"/>
    <p:sldLayoutId id="2147483667" r:id="rId8"/>
    <p:sldLayoutId id="2147483692" r:id="rId9"/>
    <p:sldLayoutId id="2147483694" r:id="rId10"/>
    <p:sldLayoutId id="2147483680" r:id="rId11"/>
    <p:sldLayoutId id="2147483697" r:id="rId12"/>
    <p:sldLayoutId id="2147483678" r:id="rId13"/>
    <p:sldLayoutId id="2147483700" r:id="rId14"/>
    <p:sldLayoutId id="2147483681" r:id="rId15"/>
    <p:sldLayoutId id="2147483682" r:id="rId16"/>
    <p:sldLayoutId id="2147483683" r:id="rId17"/>
  </p:sldLayoutIdLst>
  <p:transition>
    <p:fade/>
  </p:transition>
  <p:hf hdr="0"/>
  <p:txStyles>
    <p:titleStyle>
      <a:lvl1pPr algn="l" defTabSz="1219170" rtl="0" eaLnBrk="1" latinLnBrk="0" hangingPunct="1">
        <a:lnSpc>
          <a:spcPct val="100000"/>
        </a:lnSpc>
        <a:spcBef>
          <a:spcPct val="0"/>
        </a:spcBef>
        <a:buNone/>
        <a:defRPr sz="2400" b="0" kern="1200" cap="none" baseline="0">
          <a:solidFill>
            <a:schemeClr val="tx1"/>
          </a:solidFill>
          <a:latin typeface="ShellBold" panose="00000800000000000000" pitchFamily="50" charset="0"/>
          <a:ea typeface="+mj-ea"/>
          <a:cs typeface="+mj-cs"/>
        </a:defRPr>
      </a:lvl1pPr>
    </p:titleStyle>
    <p:body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400" indent="-230400" algn="l" defTabSz="357708"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590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6876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890800" indent="-203200" algn="l" defTabSz="357708" rtl="0" eaLnBrk="1" latinLnBrk="0" hangingPunct="1">
        <a:lnSpc>
          <a:spcPct val="140000"/>
        </a:lnSpc>
        <a:spcBef>
          <a:spcPts val="0"/>
        </a:spcBef>
        <a:spcAft>
          <a:spcPts val="0"/>
        </a:spcAft>
        <a:buClr>
          <a:schemeClr val="tx1"/>
        </a:buClr>
        <a:buSzPct val="75000"/>
        <a:buFont typeface="Wingdings" pitchFamily="2" charset="2"/>
        <a:buChar char=""/>
        <a:defRPr sz="1600" kern="1200">
          <a:solidFill>
            <a:schemeClr val="tx1"/>
          </a:solidFill>
          <a:latin typeface="+mn-lt"/>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20" userDrawn="1">
          <p15:clr>
            <a:srgbClr val="F26B43"/>
          </p15:clr>
        </p15:guide>
        <p15:guide id="3" pos="7357" userDrawn="1">
          <p15:clr>
            <a:srgbClr val="F26B43"/>
          </p15:clr>
        </p15:guide>
        <p15:guide id="4" orient="horz" pos="444" userDrawn="1">
          <p15:clr>
            <a:srgbClr val="F26B43"/>
          </p15:clr>
        </p15:guide>
        <p15:guide id="5" orient="horz" pos="963" userDrawn="1">
          <p15:clr>
            <a:srgbClr val="F26B43"/>
          </p15:clr>
        </p15:guide>
        <p15:guide id="6" orient="horz" pos="928" userDrawn="1">
          <p15:clr>
            <a:srgbClr val="F26B43"/>
          </p15:clr>
        </p15:guide>
        <p15:guide id="7" orient="horz" pos="4071" userDrawn="1">
          <p15:clr>
            <a:srgbClr val="F26B43"/>
          </p15:clr>
        </p15:guide>
        <p15:guide id="8" orient="horz" pos="4006" userDrawn="1">
          <p15:clr>
            <a:srgbClr val="F26B43"/>
          </p15:clr>
        </p15:guide>
        <p15:guide id="9" pos="3765" userDrawn="1">
          <p15:clr>
            <a:srgbClr val="F26B43"/>
          </p15:clr>
        </p15:guide>
        <p15:guide id="10" pos="3915" userDrawn="1">
          <p15:clr>
            <a:srgbClr val="F26B43"/>
          </p15:clr>
        </p15:guide>
        <p15:guide id="11" orient="horz" pos="320" userDrawn="1">
          <p15:clr>
            <a:srgbClr val="F26B43"/>
          </p15:clr>
        </p15:guide>
        <p15:guide id="12" orient="horz" pos="368" userDrawn="1">
          <p15:clr>
            <a:srgbClr val="F26B43"/>
          </p15:clr>
        </p15:guide>
        <p15:guide id="13" pos="1121" userDrawn="1">
          <p15:clr>
            <a:srgbClr val="F26B43"/>
          </p15:clr>
        </p15:guide>
        <p15:guide id="14" orient="horz" pos="42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F1F1"/>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512259" y="1528763"/>
            <a:ext cx="11164020" cy="483071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Rectangle 2"/>
          <p:cNvSpPr>
            <a:spLocks noGrp="1" noChangeArrowheads="1"/>
          </p:cNvSpPr>
          <p:nvPr>
            <p:ph type="title"/>
          </p:nvPr>
        </p:nvSpPr>
        <p:spPr bwMode="auto">
          <a:xfrm>
            <a:off x="508532" y="517117"/>
            <a:ext cx="11164020"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a:t>
            </a:r>
            <a:br>
              <a:rPr lang="en-US" dirty="0"/>
            </a:br>
            <a:r>
              <a:rPr lang="en-US" dirty="0"/>
              <a:t>SUB TITLE</a:t>
            </a:r>
            <a:endParaRPr lang="en-GB" dirty="0"/>
          </a:p>
        </p:txBody>
      </p:sp>
      <p:sp>
        <p:nvSpPr>
          <p:cNvPr id="17" name="Rectangle 6" descr="Rectangle 6">
            <a:extLst>
              <a:ext uri="{FF2B5EF4-FFF2-40B4-BE49-F238E27FC236}">
                <a16:creationId xmlns:a16="http://schemas.microsoft.com/office/drawing/2014/main" id="{B39F8AAD-1FF4-4DC2-ADD1-D474246B00F9}"/>
              </a:ext>
            </a:extLst>
          </p:cNvPr>
          <p:cNvSpPr>
            <a:spLocks noGrp="1" noChangeArrowheads="1"/>
          </p:cNvSpPr>
          <p:nvPr>
            <p:ph type="sldNum" sz="quarter" idx="4"/>
          </p:nvPr>
        </p:nvSpPr>
        <p:spPr bwMode="auto">
          <a:xfrm>
            <a:off x="11324177" y="6457248"/>
            <a:ext cx="355564" cy="162993"/>
          </a:xfrm>
          <a:prstGeom prst="rect">
            <a:avLst/>
          </a:prstGeom>
          <a:noFill/>
          <a:ln w="9525" algn="ctr">
            <a:noFill/>
            <a:miter lim="800000"/>
            <a:headEnd/>
            <a:tailEnd/>
          </a:ln>
        </p:spPr>
        <p:txBody>
          <a:bodyPr vert="horz" wrap="square" lIns="0" tIns="0" rIns="0" bIns="0" numCol="1" anchor="b" anchorCtr="0" compatLnSpc="1">
            <a:prstTxWarp prst="textNoShape">
              <a:avLst/>
            </a:prstTxWarp>
            <a:spAutoFit/>
          </a:bodyPr>
          <a:lstStyle>
            <a:lvl1pPr algn="r">
              <a:defRPr lang="en-GB" sz="850" baseline="0" noProof="1" smtClean="0">
                <a:latin typeface="ShellBook" panose="00000500000000000000" pitchFamily="50" charset="0"/>
                <a:cs typeface="+mn-cs"/>
              </a:defRPr>
            </a:lvl1pPr>
          </a:lstStyle>
          <a:p>
            <a:pPr defTabSz="357708">
              <a:lnSpc>
                <a:spcPct val="140000"/>
              </a:lnSpc>
              <a:buClr>
                <a:schemeClr val="accent2"/>
              </a:buClr>
              <a:buSzPct val="85000"/>
              <a:buFont typeface="Wingdings" pitchFamily="2" charset="2"/>
              <a:buNone/>
            </a:pPr>
            <a:fld id="{D32BAE6A-B452-4007-8177-56DD051636F9}" type="slidenum">
              <a:rPr lang="nl-NL" smtClean="0"/>
              <a:pPr defTabSz="357708">
                <a:lnSpc>
                  <a:spcPct val="140000"/>
                </a:lnSpc>
                <a:buClr>
                  <a:schemeClr val="accent2"/>
                </a:buClr>
                <a:buSzPct val="85000"/>
                <a:buFont typeface="Wingdings" pitchFamily="2" charset="2"/>
                <a:buNone/>
              </a:pPr>
              <a:t>‹#›</a:t>
            </a:fld>
            <a:endParaRPr lang="nl-NL" dirty="0"/>
          </a:p>
        </p:txBody>
      </p:sp>
      <p:sp>
        <p:nvSpPr>
          <p:cNvPr id="12" name="Text Box 11" descr="&lt;COMPANY_NAME&gt;&#10;">
            <a:extLst>
              <a:ext uri="{FF2B5EF4-FFF2-40B4-BE49-F238E27FC236}">
                <a16:creationId xmlns:a16="http://schemas.microsoft.com/office/drawing/2014/main" id="{BC481FE3-C144-2747-B7D3-F28F28B8790E}"/>
              </a:ext>
            </a:extLst>
          </p:cNvPr>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Company name appears here</a:t>
            </a:r>
          </a:p>
        </p:txBody>
      </p:sp>
    </p:spTree>
    <p:extLst>
      <p:ext uri="{BB962C8B-B14F-4D97-AF65-F5344CB8AC3E}">
        <p14:creationId xmlns:p14="http://schemas.microsoft.com/office/powerpoint/2010/main" val="25588082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 id="2147483742" r:id="rId41"/>
    <p:sldLayoutId id="2147483743" r:id="rId42"/>
    <p:sldLayoutId id="2147483744" r:id="rId43"/>
    <p:sldLayoutId id="2147483745" r:id="rId44"/>
    <p:sldLayoutId id="2147483746" r:id="rId45"/>
    <p:sldLayoutId id="2147483747" r:id="rId46"/>
    <p:sldLayoutId id="2147483748" r:id="rId47"/>
    <p:sldLayoutId id="2147483749" r:id="rId48"/>
    <p:sldLayoutId id="2147483750" r:id="rId49"/>
    <p:sldLayoutId id="2147483751" r:id="rId50"/>
    <p:sldLayoutId id="2147483752" r:id="rId51"/>
    <p:sldLayoutId id="2147483753" r:id="rId52"/>
    <p:sldLayoutId id="2147483754" r:id="rId53"/>
    <p:sldLayoutId id="2147483755" r:id="rId54"/>
    <p:sldLayoutId id="2147483756" r:id="rId55"/>
    <p:sldLayoutId id="2147483757" r:id="rId56"/>
    <p:sldLayoutId id="2147483758" r:id="rId57"/>
    <p:sldLayoutId id="2147483759" r:id="rId58"/>
    <p:sldLayoutId id="2147483760" r:id="rId59"/>
    <p:sldLayoutId id="2147483761" r:id="rId60"/>
    <p:sldLayoutId id="2147483762" r:id="rId61"/>
  </p:sldLayoutIdLst>
  <p:transition>
    <p:fade/>
  </p:transition>
  <p:hf hdr="0" ftr="0" dt="0"/>
  <p:txStyles>
    <p:titleStyle>
      <a:lvl1pPr algn="l" defTabSz="1219170" rtl="0" eaLnBrk="1" latinLnBrk="0" hangingPunct="1">
        <a:lnSpc>
          <a:spcPct val="90000"/>
        </a:lnSpc>
        <a:spcBef>
          <a:spcPct val="0"/>
        </a:spcBef>
        <a:buNone/>
        <a:defRPr sz="2800" b="0" kern="1200" cap="none" spc="100" baseline="0">
          <a:solidFill>
            <a:schemeClr val="tx1"/>
          </a:solidFill>
          <a:latin typeface="+mj-lt"/>
          <a:ea typeface="+mj-ea"/>
          <a:cs typeface="+mj-cs"/>
        </a:defRPr>
      </a:lvl1pPr>
    </p:titleStyle>
    <p:bodyStyle>
      <a:lvl1pPr marL="0" indent="0" algn="l" defTabSz="357708" rtl="0" eaLnBrk="1" latinLnBrk="0" hangingPunct="1">
        <a:lnSpc>
          <a:spcPct val="140000"/>
        </a:lnSpc>
        <a:spcBef>
          <a:spcPts val="0"/>
        </a:spcBef>
        <a:spcAft>
          <a:spcPts val="1200"/>
        </a:spcAft>
        <a:buClr>
          <a:schemeClr val="accent2"/>
        </a:buClr>
        <a:buSzPct val="85000"/>
        <a:buFont typeface="Wingdings" pitchFamily="2" charset="2"/>
        <a:buNone/>
        <a:defRPr sz="1400" kern="1200" baseline="0">
          <a:solidFill>
            <a:schemeClr val="tx1"/>
          </a:solidFill>
          <a:latin typeface="ShellBook" panose="00000500000000000000" pitchFamily="50" charset="0"/>
          <a:ea typeface="+mn-ea"/>
          <a:cs typeface="+mn-cs"/>
        </a:defRPr>
      </a:lvl1pPr>
      <a:lvl2pPr marL="180975" indent="-180975" algn="l" defTabSz="357708" rtl="0" eaLnBrk="1" latinLnBrk="0" hangingPunct="1">
        <a:lnSpc>
          <a:spcPct val="140000"/>
        </a:lnSpc>
        <a:spcBef>
          <a:spcPts val="0"/>
        </a:spcBef>
        <a:spcAft>
          <a:spcPts val="1200"/>
        </a:spcAft>
        <a:buClr>
          <a:schemeClr val="accent2"/>
        </a:buClr>
        <a:buSzPct val="85000"/>
        <a:buFont typeface="Wingdings" panose="05000000000000000000" pitchFamily="2" charset="2"/>
        <a:buChar char="n"/>
        <a:tabLst/>
        <a:defRPr sz="1400" b="0" kern="1200">
          <a:solidFill>
            <a:schemeClr val="tx1"/>
          </a:solidFill>
          <a:latin typeface="ShellBook" panose="00000500000000000000" pitchFamily="50" charset="0"/>
          <a:ea typeface="+mn-ea"/>
          <a:cs typeface="+mn-cs"/>
        </a:defRPr>
      </a:lvl2pPr>
      <a:lvl3pPr marL="361950" indent="-180975" algn="l" defTabSz="357708" rtl="0" eaLnBrk="1" latinLnBrk="0" hangingPunct="1">
        <a:lnSpc>
          <a:spcPct val="140000"/>
        </a:lnSpc>
        <a:spcBef>
          <a:spcPts val="0"/>
        </a:spcBef>
        <a:spcAft>
          <a:spcPts val="1200"/>
        </a:spcAft>
        <a:buClr>
          <a:schemeClr val="accent2"/>
        </a:buClr>
        <a:buSzPct val="85000"/>
        <a:buFont typeface="Wingdings" panose="05000000000000000000" pitchFamily="2" charset="2"/>
        <a:buChar char="n"/>
        <a:tabLst/>
        <a:defRPr sz="1400" b="0" kern="1200">
          <a:solidFill>
            <a:schemeClr val="tx1"/>
          </a:solidFill>
          <a:latin typeface="ShellBook" panose="00000500000000000000" pitchFamily="50" charset="0"/>
          <a:ea typeface="+mn-ea"/>
          <a:cs typeface="+mn-cs"/>
        </a:defRPr>
      </a:lvl3pPr>
      <a:lvl4pPr marL="534988" indent="-173038" algn="l" defTabSz="357708" rtl="0" eaLnBrk="1" latinLnBrk="0" hangingPunct="1">
        <a:lnSpc>
          <a:spcPct val="140000"/>
        </a:lnSpc>
        <a:spcBef>
          <a:spcPts val="0"/>
        </a:spcBef>
        <a:spcAft>
          <a:spcPts val="1200"/>
        </a:spcAft>
        <a:buClr>
          <a:schemeClr val="accent2"/>
        </a:buClr>
        <a:buSzPct val="85000"/>
        <a:buFont typeface="Wingdings" panose="05000000000000000000" pitchFamily="2" charset="2"/>
        <a:buChar char="n"/>
        <a:tabLst/>
        <a:defRPr sz="1400" b="0" kern="1200" baseline="0">
          <a:solidFill>
            <a:schemeClr val="tx1"/>
          </a:solidFill>
          <a:latin typeface="ShellBook" panose="00000500000000000000" pitchFamily="50" charset="0"/>
          <a:ea typeface="+mn-ea"/>
          <a:cs typeface="+mn-cs"/>
        </a:defRPr>
      </a:lvl4pPr>
      <a:lvl5pPr marL="715963" indent="-180975" algn="l" defTabSz="357708" rtl="0" eaLnBrk="1" latinLnBrk="0" hangingPunct="1">
        <a:lnSpc>
          <a:spcPct val="140000"/>
        </a:lnSpc>
        <a:spcBef>
          <a:spcPts val="0"/>
        </a:spcBef>
        <a:spcAft>
          <a:spcPts val="1200"/>
        </a:spcAft>
        <a:buClr>
          <a:schemeClr val="accent2"/>
        </a:buClr>
        <a:buSzPct val="85000"/>
        <a:buFont typeface="Wingdings" panose="05000000000000000000" pitchFamily="2" charset="2"/>
        <a:buChar char="n"/>
        <a:tabLst/>
        <a:defRPr sz="1400" kern="1200">
          <a:solidFill>
            <a:schemeClr val="tx1"/>
          </a:solidFill>
          <a:latin typeface="ShellBook" panose="00000500000000000000" pitchFamily="50" charset="0"/>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66">
          <p15:clr>
            <a:srgbClr val="F26B43"/>
          </p15:clr>
        </p15:guide>
        <p15:guide id="3" pos="7357">
          <p15:clr>
            <a:srgbClr val="F26B43"/>
          </p15:clr>
        </p15:guide>
        <p15:guide id="4" orient="horz" pos="444">
          <p15:clr>
            <a:srgbClr val="F26B43"/>
          </p15:clr>
        </p15:guide>
        <p15:guide id="5" orient="horz" pos="963">
          <p15:clr>
            <a:srgbClr val="F26B43"/>
          </p15:clr>
        </p15:guide>
        <p15:guide id="6" orient="horz" pos="928">
          <p15:clr>
            <a:srgbClr val="F26B43"/>
          </p15:clr>
        </p15:guide>
        <p15:guide id="7" orient="horz" pos="4071">
          <p15:clr>
            <a:srgbClr val="F26B43"/>
          </p15:clr>
        </p15:guide>
        <p15:guide id="8" orient="horz" pos="4006">
          <p15:clr>
            <a:srgbClr val="F26B43"/>
          </p15:clr>
        </p15:guide>
        <p15:guide id="9" pos="3765">
          <p15:clr>
            <a:srgbClr val="F26B43"/>
          </p15:clr>
        </p15:guide>
        <p15:guide id="10" pos="3915">
          <p15:clr>
            <a:srgbClr val="F26B43"/>
          </p15:clr>
        </p15:guide>
        <p15:guide id="11" orient="horz" pos="320">
          <p15:clr>
            <a:srgbClr val="F26B43"/>
          </p15:clr>
        </p15:guide>
        <p15:guide id="12" orient="horz" pos="368">
          <p15:clr>
            <a:srgbClr val="F26B43"/>
          </p15:clr>
        </p15:guide>
        <p15:guide id="13" pos="960">
          <p15:clr>
            <a:srgbClr val="F26B43"/>
          </p15:clr>
        </p15:guide>
        <p15:guide id="14" orient="horz" pos="42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508000" y="1528763"/>
            <a:ext cx="11171238" cy="483071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Rectangle 2"/>
          <p:cNvSpPr>
            <a:spLocks noGrp="1" noChangeArrowheads="1"/>
          </p:cNvSpPr>
          <p:nvPr>
            <p:ph type="title"/>
          </p:nvPr>
        </p:nvSpPr>
        <p:spPr bwMode="auto">
          <a:xfrm>
            <a:off x="508000" y="712800"/>
            <a:ext cx="11171238"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p>
        </p:txBody>
      </p:sp>
      <p:sp>
        <p:nvSpPr>
          <p:cNvPr id="4" name="Rectangle 3" descr="&lt;Shell Yellow Bar&gt;" title="&lt;Shell Yellow Bar&gt;"/>
          <p:cNvSpPr/>
          <p:nvPr userDrawn="1"/>
        </p:nvSpPr>
        <p:spPr bwMode="gray">
          <a:xfrm>
            <a:off x="508010" y="508000"/>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8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50">
                <a:solidFill>
                  <a:schemeClr val="tx1"/>
                </a:solidFill>
                <a:latin typeface="+mn-lt"/>
                <a:cs typeface="Arial" pitchFamily="34" charset="0"/>
              </a:defRPr>
            </a:lvl1pPr>
          </a:lstStyle>
          <a:p>
            <a:pPr>
              <a:defRPr/>
            </a:pPr>
            <a:r>
              <a:rPr lang="en-GB" noProof="1"/>
              <a:t> </a:t>
            </a:r>
          </a:p>
        </p:txBody>
      </p:sp>
      <p:sp>
        <p:nvSpPr>
          <p:cNvPr id="83"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noProof="1"/>
              <a:t>May 2021</a:t>
            </a:r>
            <a:endParaRPr lang="en-GB" noProof="1"/>
          </a:p>
        </p:txBody>
      </p:sp>
      <p:sp>
        <p:nvSpPr>
          <p:cNvPr id="8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84"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Royal Dutch Shell </a:t>
            </a:r>
          </a:p>
        </p:txBody>
      </p:sp>
    </p:spTree>
    <p:extLst>
      <p:ext uri="{BB962C8B-B14F-4D97-AF65-F5344CB8AC3E}">
        <p14:creationId xmlns:p14="http://schemas.microsoft.com/office/powerpoint/2010/main" val="135328861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Lst>
  <p:transition>
    <p:fade/>
  </p:transition>
  <p:hf hdr="0"/>
  <p:txStyles>
    <p:titleStyle>
      <a:lvl1pPr algn="l" defTabSz="1219170" rtl="0" eaLnBrk="1" latinLnBrk="0" hangingPunct="1">
        <a:lnSpc>
          <a:spcPct val="100000"/>
        </a:lnSpc>
        <a:spcBef>
          <a:spcPct val="0"/>
        </a:spcBef>
        <a:buNone/>
        <a:defRPr sz="2400" b="0" kern="1200" cap="all" spc="200" baseline="0">
          <a:solidFill>
            <a:schemeClr val="tx1"/>
          </a:solidFill>
          <a:latin typeface="ShellBold" panose="00000800000000000000" pitchFamily="50" charset="0"/>
          <a:ea typeface="+mj-ea"/>
          <a:cs typeface="+mj-cs"/>
        </a:defRPr>
      </a:lvl1pPr>
    </p:titleStyle>
    <p:body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400" indent="-230400" algn="l" defTabSz="357708"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590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6876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890800" indent="-203200" algn="l" defTabSz="357708" rtl="0" eaLnBrk="1" latinLnBrk="0" hangingPunct="1">
        <a:lnSpc>
          <a:spcPct val="140000"/>
        </a:lnSpc>
        <a:spcBef>
          <a:spcPts val="0"/>
        </a:spcBef>
        <a:spcAft>
          <a:spcPts val="0"/>
        </a:spcAft>
        <a:buClr>
          <a:schemeClr val="tx1"/>
        </a:buClr>
        <a:buSzPct val="75000"/>
        <a:buFont typeface="Wingdings" pitchFamily="2" charset="2"/>
        <a:buChar char=""/>
        <a:defRPr sz="1600" kern="1200">
          <a:solidFill>
            <a:schemeClr val="tx1"/>
          </a:solidFill>
          <a:latin typeface="+mn-lt"/>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20">
          <p15:clr>
            <a:srgbClr val="F26B43"/>
          </p15:clr>
        </p15:guide>
        <p15:guide id="3" pos="7357">
          <p15:clr>
            <a:srgbClr val="F26B43"/>
          </p15:clr>
        </p15:guide>
        <p15:guide id="4" orient="horz" pos="444">
          <p15:clr>
            <a:srgbClr val="F26B43"/>
          </p15:clr>
        </p15:guide>
        <p15:guide id="5" orient="horz" pos="963">
          <p15:clr>
            <a:srgbClr val="F26B43"/>
          </p15:clr>
        </p15:guide>
        <p15:guide id="6" orient="horz" pos="928">
          <p15:clr>
            <a:srgbClr val="F26B43"/>
          </p15:clr>
        </p15:guide>
        <p15:guide id="7" orient="horz" pos="4071">
          <p15:clr>
            <a:srgbClr val="F26B43"/>
          </p15:clr>
        </p15:guide>
        <p15:guide id="8" orient="horz" pos="4006">
          <p15:clr>
            <a:srgbClr val="F26B43"/>
          </p15:clr>
        </p15:guide>
        <p15:guide id="9" pos="3765">
          <p15:clr>
            <a:srgbClr val="F26B43"/>
          </p15:clr>
        </p15:guide>
        <p15:guide id="10" pos="3915">
          <p15:clr>
            <a:srgbClr val="F26B43"/>
          </p15:clr>
        </p15:guide>
        <p15:guide id="11" orient="horz" pos="320">
          <p15:clr>
            <a:srgbClr val="F26B43"/>
          </p15:clr>
        </p15:guide>
        <p15:guide id="12" orient="horz" pos="368">
          <p15:clr>
            <a:srgbClr val="F26B43"/>
          </p15:clr>
        </p15:guide>
        <p15:guide id="13" pos="1121">
          <p15:clr>
            <a:srgbClr val="F26B43"/>
          </p15:clr>
        </p15:guide>
        <p15:guide id="14" orient="horz" pos="42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508000" y="1528763"/>
            <a:ext cx="11171238" cy="483071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Rectangle 2"/>
          <p:cNvSpPr>
            <a:spLocks noGrp="1" noChangeArrowheads="1"/>
          </p:cNvSpPr>
          <p:nvPr>
            <p:ph type="title"/>
          </p:nvPr>
        </p:nvSpPr>
        <p:spPr bwMode="auto">
          <a:xfrm>
            <a:off x="508000" y="712800"/>
            <a:ext cx="11171238"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4" name="Rectangle 3" descr="&lt;Shell Yellow Bar&gt;" title="&lt;Shell Yellow Bar&gt;"/>
          <p:cNvSpPr/>
          <p:nvPr/>
        </p:nvSpPr>
        <p:spPr bwMode="gray">
          <a:xfrm>
            <a:off x="508010" y="508000"/>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84" name="Text Box 11" descr="&lt;COMPANY_NAME&gt;&#10;"/>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endParaRPr lang="en-GB" sz="850">
              <a:solidFill>
                <a:schemeClr val="tx1"/>
              </a:solidFill>
              <a:latin typeface="+mn-lt"/>
              <a:cs typeface="Arial" pitchFamily="34" charset="0"/>
            </a:endParaRPr>
          </a:p>
        </p:txBody>
      </p:sp>
      <p:sp>
        <p:nvSpPr>
          <p:cNvPr id="1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US"/>
              <a:t>Q2 2019</a:t>
            </a:r>
            <a:endParaRPr lang="en-GB"/>
          </a:p>
        </p:txBody>
      </p:sp>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smtClean="0"/>
              <a:pPr/>
              <a:t>‹#›</a:t>
            </a:fld>
            <a:endParaRPr lang="en-GB"/>
          </a:p>
        </p:txBody>
      </p:sp>
    </p:spTree>
    <p:extLst>
      <p:ext uri="{BB962C8B-B14F-4D97-AF65-F5344CB8AC3E}">
        <p14:creationId xmlns:p14="http://schemas.microsoft.com/office/powerpoint/2010/main" val="185512736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 id="2147483817" r:id="rId28"/>
    <p:sldLayoutId id="2147483818" r:id="rId29"/>
  </p:sldLayoutIdLst>
  <p:transition>
    <p:fade/>
  </p:transition>
  <p:hf hdr="0" ftr="0"/>
  <p:txStyles>
    <p:titleStyle>
      <a:lvl1pPr algn="l" defTabSz="1219170" rtl="0" eaLnBrk="1" latinLnBrk="0" hangingPunct="1">
        <a:lnSpc>
          <a:spcPct val="100000"/>
        </a:lnSpc>
        <a:spcBef>
          <a:spcPct val="0"/>
        </a:spcBef>
        <a:buNone/>
        <a:defRPr sz="2400" b="0" kern="1200" cap="none" baseline="0">
          <a:solidFill>
            <a:schemeClr val="tx1"/>
          </a:solidFill>
          <a:latin typeface="+mj-lt"/>
          <a:ea typeface="+mj-ea"/>
          <a:cs typeface="+mj-cs"/>
        </a:defRPr>
      </a:lvl1pPr>
    </p:titleStyle>
    <p:body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400" indent="-230400" algn="l" defTabSz="357708"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03200" indent="-201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633600" indent="-2304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835200" indent="-201600" algn="l" defTabSz="357708" rtl="0" eaLnBrk="1" latinLnBrk="0" hangingPunct="1">
        <a:lnSpc>
          <a:spcPct val="140000"/>
        </a:lnSpc>
        <a:spcBef>
          <a:spcPts val="0"/>
        </a:spcBef>
        <a:spcAft>
          <a:spcPts val="0"/>
        </a:spcAft>
        <a:buClr>
          <a:schemeClr val="tx1"/>
        </a:buClr>
        <a:buSzPct val="75000"/>
        <a:buFont typeface="Wingdings" pitchFamily="2" charset="2"/>
        <a:buChar char=""/>
        <a:defRPr sz="1600" kern="1200">
          <a:solidFill>
            <a:schemeClr val="tx1"/>
          </a:solidFill>
          <a:latin typeface="+mn-lt"/>
          <a:ea typeface="+mn-ea"/>
          <a:cs typeface="+mn-cs"/>
        </a:defRPr>
      </a:lvl5pPr>
      <a:lvl6pPr marL="986400" indent="-1512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80">
          <p15:clr>
            <a:srgbClr val="F26B43"/>
          </p15:clr>
        </p15:guide>
        <p15:guide id="2" pos="320">
          <p15:clr>
            <a:srgbClr val="F26B43"/>
          </p15:clr>
        </p15:guide>
        <p15:guide id="3" pos="7357">
          <p15:clr>
            <a:srgbClr val="F26B43"/>
          </p15:clr>
        </p15:guide>
        <p15:guide id="4" orient="horz" pos="444">
          <p15:clr>
            <a:srgbClr val="F26B43"/>
          </p15:clr>
        </p15:guide>
        <p15:guide id="5" orient="horz" pos="963">
          <p15:clr>
            <a:srgbClr val="F26B43"/>
          </p15:clr>
        </p15:guide>
        <p15:guide id="6" orient="horz" pos="928">
          <p15:clr>
            <a:srgbClr val="F26B43"/>
          </p15:clr>
        </p15:guide>
        <p15:guide id="7" orient="horz" pos="4071">
          <p15:clr>
            <a:srgbClr val="F26B43"/>
          </p15:clr>
        </p15:guide>
        <p15:guide id="8" orient="horz" pos="4006">
          <p15:clr>
            <a:srgbClr val="F26B43"/>
          </p15:clr>
        </p15:guide>
        <p15:guide id="9">
          <p15:clr>
            <a:srgbClr val="F26B43"/>
          </p15:clr>
        </p15:guide>
        <p15:guide id="12" orient="horz">
          <p15:clr>
            <a:srgbClr val="F26B43"/>
          </p15:clr>
        </p15:guide>
        <p15:guide id="14" orient="horz" pos="431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508000" y="1528763"/>
            <a:ext cx="11171238" cy="483071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2"/>
          <p:cNvSpPr>
            <a:spLocks noGrp="1" noChangeArrowheads="1"/>
          </p:cNvSpPr>
          <p:nvPr>
            <p:ph type="title"/>
          </p:nvPr>
        </p:nvSpPr>
        <p:spPr bwMode="auto">
          <a:xfrm>
            <a:off x="508000" y="712801"/>
            <a:ext cx="11171238"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endParaRPr lang="en-GB" dirty="0"/>
          </a:p>
        </p:txBody>
      </p:sp>
      <p:sp>
        <p:nvSpPr>
          <p:cNvPr id="4" name="Rectangle 3" descr="&lt;Shell Yellow Bar&gt;" title="&lt;Shell Yellow Bar&gt;"/>
          <p:cNvSpPr/>
          <p:nvPr userDrawn="1"/>
        </p:nvSpPr>
        <p:spPr bwMode="gray">
          <a:xfrm>
            <a:off x="508010" y="508000"/>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solidFill>
                <a:schemeClr val="tx1"/>
              </a:solidFill>
            </a:endParaRPr>
          </a:p>
        </p:txBody>
      </p:sp>
    </p:spTree>
    <p:extLst>
      <p:ext uri="{BB962C8B-B14F-4D97-AF65-F5344CB8AC3E}">
        <p14:creationId xmlns:p14="http://schemas.microsoft.com/office/powerpoint/2010/main" val="222719068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Lst>
  <p:transition>
    <p:fade/>
  </p:transition>
  <p:hf hdr="0"/>
  <p:txStyles>
    <p:titleStyle>
      <a:lvl1pPr algn="l" defTabSz="1219113" rtl="0" eaLnBrk="1" latinLnBrk="0" hangingPunct="1">
        <a:lnSpc>
          <a:spcPct val="100000"/>
        </a:lnSpc>
        <a:spcBef>
          <a:spcPct val="0"/>
        </a:spcBef>
        <a:buNone/>
        <a:defRPr sz="2400" b="0" kern="1200" cap="none" baseline="0">
          <a:solidFill>
            <a:schemeClr val="tx1"/>
          </a:solidFill>
          <a:latin typeface="ShellBold" panose="00000800000000000000" pitchFamily="50" charset="0"/>
          <a:ea typeface="+mj-ea"/>
          <a:cs typeface="+mj-cs"/>
        </a:defRPr>
      </a:lvl1pPr>
    </p:titleStyle>
    <p:bodyStyle>
      <a:lvl1pPr marL="0" indent="0" algn="l" defTabSz="357691"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390" indent="-230390" algn="l" defTabSz="357691"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58979" indent="-228589" algn="l" defTabSz="357691"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687568" indent="-228589" algn="l" defTabSz="357691"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890759" indent="-203191" algn="l" defTabSz="357691" rtl="0" eaLnBrk="1" latinLnBrk="0" hangingPunct="1">
        <a:lnSpc>
          <a:spcPct val="140000"/>
        </a:lnSpc>
        <a:spcBef>
          <a:spcPts val="0"/>
        </a:spcBef>
        <a:spcAft>
          <a:spcPts val="0"/>
        </a:spcAft>
        <a:buClr>
          <a:schemeClr val="tx1"/>
        </a:buClr>
        <a:buSzPct val="75000"/>
        <a:buFont typeface="Wingdings" pitchFamily="2" charset="2"/>
        <a:buChar char=""/>
        <a:defRPr sz="1600" kern="1200">
          <a:solidFill>
            <a:schemeClr val="tx1"/>
          </a:solidFill>
          <a:latin typeface="+mn-lt"/>
          <a:ea typeface="+mn-ea"/>
          <a:cs typeface="+mn-cs"/>
        </a:defRPr>
      </a:lvl5pPr>
      <a:lvl6pPr marL="1043152" indent="-152393" algn="l" defTabSz="357691"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117" indent="-304778" algn="l" defTabSz="1219113"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74" indent="-304778" algn="l" defTabSz="1219113"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30" indent="-304778" algn="l" defTabSz="1219113"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3" rtl="0" eaLnBrk="1" latinLnBrk="0" hangingPunct="1">
        <a:defRPr sz="2400" kern="1200">
          <a:solidFill>
            <a:schemeClr val="tx1"/>
          </a:solidFill>
          <a:latin typeface="+mn-lt"/>
          <a:ea typeface="+mn-ea"/>
          <a:cs typeface="+mn-cs"/>
        </a:defRPr>
      </a:lvl1pPr>
      <a:lvl2pPr marL="609557" algn="l" defTabSz="1219113" rtl="0" eaLnBrk="1" latinLnBrk="0" hangingPunct="1">
        <a:defRPr sz="2400" kern="1200">
          <a:solidFill>
            <a:schemeClr val="tx1"/>
          </a:solidFill>
          <a:latin typeface="+mn-lt"/>
          <a:ea typeface="+mn-ea"/>
          <a:cs typeface="+mn-cs"/>
        </a:defRPr>
      </a:lvl2pPr>
      <a:lvl3pPr marL="1219113" algn="l" defTabSz="1219113" rtl="0" eaLnBrk="1" latinLnBrk="0" hangingPunct="1">
        <a:defRPr sz="2400" kern="1200">
          <a:solidFill>
            <a:schemeClr val="tx1"/>
          </a:solidFill>
          <a:latin typeface="+mn-lt"/>
          <a:ea typeface="+mn-ea"/>
          <a:cs typeface="+mn-cs"/>
        </a:defRPr>
      </a:lvl3pPr>
      <a:lvl4pPr marL="1828669" algn="l" defTabSz="1219113" rtl="0" eaLnBrk="1" latinLnBrk="0" hangingPunct="1">
        <a:defRPr sz="2400" kern="1200">
          <a:solidFill>
            <a:schemeClr val="tx1"/>
          </a:solidFill>
          <a:latin typeface="+mn-lt"/>
          <a:ea typeface="+mn-ea"/>
          <a:cs typeface="+mn-cs"/>
        </a:defRPr>
      </a:lvl4pPr>
      <a:lvl5pPr marL="2438226" algn="l" defTabSz="1219113" rtl="0" eaLnBrk="1" latinLnBrk="0" hangingPunct="1">
        <a:defRPr sz="2400" kern="1200">
          <a:solidFill>
            <a:schemeClr val="tx1"/>
          </a:solidFill>
          <a:latin typeface="+mn-lt"/>
          <a:ea typeface="+mn-ea"/>
          <a:cs typeface="+mn-cs"/>
        </a:defRPr>
      </a:lvl5pPr>
      <a:lvl6pPr marL="3047783" algn="l" defTabSz="1219113" rtl="0" eaLnBrk="1" latinLnBrk="0" hangingPunct="1">
        <a:defRPr sz="2400" kern="1200">
          <a:solidFill>
            <a:schemeClr val="tx1"/>
          </a:solidFill>
          <a:latin typeface="+mn-lt"/>
          <a:ea typeface="+mn-ea"/>
          <a:cs typeface="+mn-cs"/>
        </a:defRPr>
      </a:lvl6pPr>
      <a:lvl7pPr marL="3657339" algn="l" defTabSz="1219113" rtl="0" eaLnBrk="1" latinLnBrk="0" hangingPunct="1">
        <a:defRPr sz="2400" kern="1200">
          <a:solidFill>
            <a:schemeClr val="tx1"/>
          </a:solidFill>
          <a:latin typeface="+mn-lt"/>
          <a:ea typeface="+mn-ea"/>
          <a:cs typeface="+mn-cs"/>
        </a:defRPr>
      </a:lvl7pPr>
      <a:lvl8pPr marL="4266895" algn="l" defTabSz="1219113" rtl="0" eaLnBrk="1" latinLnBrk="0" hangingPunct="1">
        <a:defRPr sz="2400" kern="1200">
          <a:solidFill>
            <a:schemeClr val="tx1"/>
          </a:solidFill>
          <a:latin typeface="+mn-lt"/>
          <a:ea typeface="+mn-ea"/>
          <a:cs typeface="+mn-cs"/>
        </a:defRPr>
      </a:lvl8pPr>
      <a:lvl9pPr marL="4876452" algn="l" defTabSz="121911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20">
          <p15:clr>
            <a:srgbClr val="F26B43"/>
          </p15:clr>
        </p15:guide>
        <p15:guide id="3" pos="7357">
          <p15:clr>
            <a:srgbClr val="F26B43"/>
          </p15:clr>
        </p15:guide>
        <p15:guide id="4" orient="horz" pos="444">
          <p15:clr>
            <a:srgbClr val="F26B43"/>
          </p15:clr>
        </p15:guide>
        <p15:guide id="5" orient="horz" pos="963">
          <p15:clr>
            <a:srgbClr val="F26B43"/>
          </p15:clr>
        </p15:guide>
        <p15:guide id="6" orient="horz" pos="928">
          <p15:clr>
            <a:srgbClr val="F26B43"/>
          </p15:clr>
        </p15:guide>
        <p15:guide id="7" orient="horz" pos="4071">
          <p15:clr>
            <a:srgbClr val="F26B43"/>
          </p15:clr>
        </p15:guide>
        <p15:guide id="8" orient="horz" pos="4006">
          <p15:clr>
            <a:srgbClr val="F26B43"/>
          </p15:clr>
        </p15:guide>
        <p15:guide id="9" pos="3765">
          <p15:clr>
            <a:srgbClr val="F26B43"/>
          </p15:clr>
        </p15:guide>
        <p15:guide id="10" pos="3915">
          <p15:clr>
            <a:srgbClr val="F26B43"/>
          </p15:clr>
        </p15:guide>
        <p15:guide id="11" orient="horz" pos="320">
          <p15:clr>
            <a:srgbClr val="F26B43"/>
          </p15:clr>
        </p15:guide>
        <p15:guide id="12" orient="horz" pos="368">
          <p15:clr>
            <a:srgbClr val="F26B43"/>
          </p15:clr>
        </p15:guide>
        <p15:guide id="13" pos="1121">
          <p15:clr>
            <a:srgbClr val="F26B43"/>
          </p15:clr>
        </p15:guide>
        <p15:guide id="14" orient="horz" pos="42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hyperlink" Target="http://www.shell.com/investors" TargetMode="External"/><Relationship Id="rId2" Type="http://schemas.openxmlformats.org/officeDocument/2006/relationships/notesSlide" Target="../notesSlides/notesSlide2.xml"/><Relationship Id="rId1" Type="http://schemas.openxmlformats.org/officeDocument/2006/relationships/slideLayout" Target="../slideLayouts/slideLayout103.xml"/><Relationship Id="rId4" Type="http://schemas.openxmlformats.org/officeDocument/2006/relationships/hyperlink" Target="http://www.se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xml"/><Relationship Id="rId1" Type="http://schemas.openxmlformats.org/officeDocument/2006/relationships/slideLayout" Target="../slideLayouts/slideLayout13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xml"/><Relationship Id="rId1" Type="http://schemas.openxmlformats.org/officeDocument/2006/relationships/slideLayout" Target="../slideLayouts/slideLayout139.xml"/></Relationships>
</file>

<file path=ppt/slides/_rels/slide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xml"/><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134.xml"/><Relationship Id="rId5" Type="http://schemas.openxmlformats.org/officeDocument/2006/relationships/image" Target="../media/image86.png"/><Relationship Id="rId4" Type="http://schemas.openxmlformats.org/officeDocument/2006/relationships/image" Target="../media/image85.png"/></Relationships>
</file>

<file path=ppt/slides/_rels/slide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3" Type="http://schemas.openxmlformats.org/officeDocument/2006/relationships/image" Target="../media/image87.jpeg"/><Relationship Id="rId7" Type="http://schemas.openxmlformats.org/officeDocument/2006/relationships/image" Target="../media/image91.svg"/><Relationship Id="rId12" Type="http://schemas.openxmlformats.org/officeDocument/2006/relationships/image" Target="../media/image96.png"/><Relationship Id="rId2" Type="http://schemas.openxmlformats.org/officeDocument/2006/relationships/notesSlide" Target="../notesSlides/notesSlide8.xml"/><Relationship Id="rId1" Type="http://schemas.openxmlformats.org/officeDocument/2006/relationships/slideLayout" Target="../slideLayouts/slideLayout132.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jpeg"/><Relationship Id="rId15" Type="http://schemas.openxmlformats.org/officeDocument/2006/relationships/image" Target="../media/image99.svg"/><Relationship Id="rId10" Type="http://schemas.openxmlformats.org/officeDocument/2006/relationships/image" Target="../media/image94.png"/><Relationship Id="rId4" Type="http://schemas.openxmlformats.org/officeDocument/2006/relationships/image" Target="../media/image88.jpeg"/><Relationship Id="rId9" Type="http://schemas.openxmlformats.org/officeDocument/2006/relationships/image" Target="../media/image93.svg"/><Relationship Id="rId14" Type="http://schemas.openxmlformats.org/officeDocument/2006/relationships/image" Target="../media/image9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group of people sitting at a table&#10;&#10;Description automatically generated with medium confidence">
            <a:extLst>
              <a:ext uri="{FF2B5EF4-FFF2-40B4-BE49-F238E27FC236}">
                <a16:creationId xmlns:a16="http://schemas.microsoft.com/office/drawing/2014/main" id="{EEAD4E40-6A16-D649-A4DD-99ACE27C185D}"/>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1"/>
            <a:ext cx="12192000" cy="6858243"/>
          </a:xfrm>
          <a:noFill/>
          <a:ln w="9525" algn="ctr">
            <a:noFill/>
            <a:miter lim="800000"/>
            <a:headEnd/>
            <a:tailEnd/>
          </a:ln>
        </p:spPr>
      </p:pic>
      <p:sp>
        <p:nvSpPr>
          <p:cNvPr id="3" name="Title 2">
            <a:extLst>
              <a:ext uri="{FF2B5EF4-FFF2-40B4-BE49-F238E27FC236}">
                <a16:creationId xmlns:a16="http://schemas.microsoft.com/office/drawing/2014/main" id="{7159B4E6-2702-5A4C-9A78-F78355D4E376}"/>
              </a:ext>
            </a:extLst>
          </p:cNvPr>
          <p:cNvSpPr>
            <a:spLocks noGrp="1"/>
          </p:cNvSpPr>
          <p:nvPr>
            <p:ph type="ctrTitle"/>
          </p:nvPr>
        </p:nvSpPr>
        <p:spPr>
          <a:xfrm>
            <a:off x="536589" y="1436219"/>
            <a:ext cx="8031677" cy="1474719"/>
          </a:xfrm>
        </p:spPr>
        <p:txBody>
          <a:bodyPr/>
          <a:lstStyle/>
          <a:p>
            <a:r>
              <a:rPr lang="en-GB" dirty="0">
                <a:latin typeface="ShellLight" pitchFamily="2" charset="0"/>
              </a:rPr>
              <a:t>Shell ITALIA</a:t>
            </a:r>
            <a:br>
              <a:rPr lang="en-GB" dirty="0">
                <a:latin typeface="ShellLight" pitchFamily="2" charset="0"/>
              </a:rPr>
            </a:br>
            <a:r>
              <a:rPr lang="en-GB" dirty="0">
                <a:latin typeface="ShellLight" pitchFamily="2" charset="0"/>
              </a:rPr>
              <a:t>POWERING PROGRESS</a:t>
            </a:r>
            <a:endParaRPr lang="en-NL" dirty="0"/>
          </a:p>
        </p:txBody>
      </p:sp>
      <p:sp>
        <p:nvSpPr>
          <p:cNvPr id="7" name="Slide Number Placeholder 6">
            <a:extLst>
              <a:ext uri="{FF2B5EF4-FFF2-40B4-BE49-F238E27FC236}">
                <a16:creationId xmlns:a16="http://schemas.microsoft.com/office/drawing/2014/main" id="{C5171D7F-34D4-8A4A-A9B8-C3DCBA86B8A5}"/>
              </a:ext>
            </a:extLst>
          </p:cNvPr>
          <p:cNvSpPr>
            <a:spLocks noGrp="1"/>
          </p:cNvSpPr>
          <p:nvPr>
            <p:ph type="sldNum" sz="quarter" idx="4"/>
          </p:nvPr>
        </p:nvSpPr>
        <p:spPr>
          <a:xfrm>
            <a:off x="11324177" y="6469199"/>
            <a:ext cx="355564" cy="237600"/>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sz="850" b="0" i="0" u="none" strike="noStrike" kern="1200" cap="none" spc="0" normalizeH="0" baseline="0" noProof="1" smtClean="0">
                <a:ln>
                  <a:noFill/>
                </a:ln>
                <a:solidFill>
                  <a:srgbClr val="FFFFFF"/>
                </a:solidFill>
                <a:effectLst/>
                <a:uLnTx/>
                <a:uFillTx/>
                <a:latin typeface="ShellMedium"/>
                <a:ea typeface="+mn-ea"/>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GB" sz="850" b="0" i="0" u="none" strike="noStrike" kern="1200" cap="none" spc="0" normalizeH="0" baseline="0" noProof="1">
              <a:ln>
                <a:noFill/>
              </a:ln>
              <a:solidFill>
                <a:srgbClr val="FFFFFF"/>
              </a:solidFill>
              <a:effectLst/>
              <a:uLnTx/>
              <a:uFillTx/>
              <a:latin typeface="ShellMedium"/>
              <a:ea typeface="+mn-ea"/>
              <a:cs typeface="Arial" pitchFamily="34" charset="0"/>
            </a:endParaRPr>
          </a:p>
        </p:txBody>
      </p:sp>
      <p:sp>
        <p:nvSpPr>
          <p:cNvPr id="9" name="Footer Placeholder 8">
            <a:extLst>
              <a:ext uri="{FF2B5EF4-FFF2-40B4-BE49-F238E27FC236}">
                <a16:creationId xmlns:a16="http://schemas.microsoft.com/office/drawing/2014/main" id="{7BD0B55B-A866-0540-B346-F8D7D683362F}"/>
              </a:ext>
            </a:extLst>
          </p:cNvPr>
          <p:cNvSpPr>
            <a:spLocks noGrp="1"/>
          </p:cNvSpPr>
          <p:nvPr>
            <p:ph type="ftr" sz="quarter" idx="3"/>
          </p:nvPr>
        </p:nvSpPr>
        <p:spPr>
          <a:xfrm>
            <a:off x="3877056" y="6469199"/>
            <a:ext cx="4435312" cy="237600"/>
          </a:xfrm>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1">
                <a:ln>
                  <a:noFill/>
                </a:ln>
                <a:solidFill>
                  <a:srgbClr val="404040"/>
                </a:solidFill>
                <a:effectLst/>
                <a:uLnTx/>
                <a:uFillTx/>
                <a:latin typeface="ShellMedium"/>
                <a:ea typeface="+mn-ea"/>
                <a:cs typeface="Arial" pitchFamily="34" charset="0"/>
              </a:rPr>
              <a:t> </a:t>
            </a:r>
          </a:p>
        </p:txBody>
      </p:sp>
      <p:cxnSp>
        <p:nvCxnSpPr>
          <p:cNvPr id="53" name="Straight Connector 52">
            <a:extLst>
              <a:ext uri="{FF2B5EF4-FFF2-40B4-BE49-F238E27FC236}">
                <a16:creationId xmlns:a16="http://schemas.microsoft.com/office/drawing/2014/main" id="{6D55D799-2FA8-CA4A-82C5-E662B316A41E}"/>
              </a:ext>
            </a:extLst>
          </p:cNvPr>
          <p:cNvCxnSpPr>
            <a:cxnSpLocks/>
          </p:cNvCxnSpPr>
          <p:nvPr/>
        </p:nvCxnSpPr>
        <p:spPr>
          <a:xfrm>
            <a:off x="0" y="1149643"/>
            <a:ext cx="7546975" cy="0"/>
          </a:xfrm>
          <a:prstGeom prst="line">
            <a:avLst/>
          </a:prstGeom>
          <a:ln w="76200">
            <a:solidFill>
              <a:srgbClr val="FBCE0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9C0F4AD-32A4-7848-A206-F3F62FEABF64}"/>
              </a:ext>
            </a:extLst>
          </p:cNvPr>
          <p:cNvCxnSpPr>
            <a:cxnSpLocks/>
          </p:cNvCxnSpPr>
          <p:nvPr/>
        </p:nvCxnSpPr>
        <p:spPr>
          <a:xfrm>
            <a:off x="8284027" y="1151662"/>
            <a:ext cx="3907973" cy="0"/>
          </a:xfrm>
          <a:prstGeom prst="line">
            <a:avLst/>
          </a:prstGeom>
          <a:ln w="76200">
            <a:solidFill>
              <a:srgbClr val="FBCE07"/>
            </a:solidFill>
          </a:ln>
        </p:spPr>
        <p:style>
          <a:lnRef idx="1">
            <a:schemeClr val="accent1"/>
          </a:lnRef>
          <a:fillRef idx="0">
            <a:schemeClr val="accent1"/>
          </a:fillRef>
          <a:effectRef idx="0">
            <a:schemeClr val="accent1"/>
          </a:effectRef>
          <a:fontRef idx="minor">
            <a:schemeClr val="tx1"/>
          </a:fontRef>
        </p:style>
      </p:cxnSp>
      <p:sp>
        <p:nvSpPr>
          <p:cNvPr id="19" name="Text Placeholder 23">
            <a:extLst>
              <a:ext uri="{FF2B5EF4-FFF2-40B4-BE49-F238E27FC236}">
                <a16:creationId xmlns:a16="http://schemas.microsoft.com/office/drawing/2014/main" id="{9BD88324-FFF8-4A47-9BC9-8107292F53D5}"/>
              </a:ext>
            </a:extLst>
          </p:cNvPr>
          <p:cNvSpPr>
            <a:spLocks noGrp="1"/>
          </p:cNvSpPr>
          <p:nvPr>
            <p:ph type="body" sz="quarter" idx="10"/>
          </p:nvPr>
        </p:nvSpPr>
        <p:spPr>
          <a:xfrm>
            <a:off x="1621835" y="5293843"/>
            <a:ext cx="7810528" cy="237600"/>
          </a:xfrm>
        </p:spPr>
        <p:txBody>
          <a:bodyPr/>
          <a:lstStyle/>
          <a:p>
            <a:r>
              <a:rPr lang="en-GB" sz="3200" dirty="0"/>
              <a:t>Marco</a:t>
            </a:r>
            <a:r>
              <a:rPr lang="en-GB" sz="2400" dirty="0"/>
              <a:t> </a:t>
            </a:r>
            <a:r>
              <a:rPr lang="en-GB" sz="3200" dirty="0"/>
              <a:t>Marsili</a:t>
            </a:r>
          </a:p>
        </p:txBody>
      </p:sp>
      <p:sp>
        <p:nvSpPr>
          <p:cNvPr id="20" name="Text Placeholder 24">
            <a:extLst>
              <a:ext uri="{FF2B5EF4-FFF2-40B4-BE49-F238E27FC236}">
                <a16:creationId xmlns:a16="http://schemas.microsoft.com/office/drawing/2014/main" id="{A82CE04C-58C0-448A-984F-D9B0B1F3AFFA}"/>
              </a:ext>
            </a:extLst>
          </p:cNvPr>
          <p:cNvSpPr>
            <a:spLocks noGrp="1"/>
          </p:cNvSpPr>
          <p:nvPr>
            <p:ph type="body" sz="quarter" idx="11"/>
          </p:nvPr>
        </p:nvSpPr>
        <p:spPr>
          <a:xfrm>
            <a:off x="1621835" y="5706338"/>
            <a:ext cx="7810528" cy="237600"/>
          </a:xfrm>
        </p:spPr>
        <p:txBody>
          <a:bodyPr/>
          <a:lstStyle/>
          <a:p>
            <a:r>
              <a:rPr lang="en-GB" sz="2800" dirty="0"/>
              <a:t>Country Chair Shell Italia</a:t>
            </a:r>
          </a:p>
        </p:txBody>
      </p:sp>
    </p:spTree>
    <p:extLst>
      <p:ext uri="{BB962C8B-B14F-4D97-AF65-F5344CB8AC3E}">
        <p14:creationId xmlns:p14="http://schemas.microsoft.com/office/powerpoint/2010/main" val="31925859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BCD9E3-BBC5-4AD2-A8EB-92BB6AF96F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2BAE6A-B452-4007-8177-56DD051636F9}" type="slidenum">
              <a:rPr kumimoji="0" lang="en-GB" sz="850" b="0" i="0" u="none" strike="noStrike" kern="1200" cap="none" spc="0" normalizeH="0" baseline="0" noProof="1" smtClean="0">
                <a:ln>
                  <a:noFill/>
                </a:ln>
                <a:solidFill>
                  <a:srgbClr val="404040"/>
                </a:solidFill>
                <a:effectLst/>
                <a:uLnTx/>
                <a:uFillTx/>
                <a:latin typeface="ShellBook" pitchFamily="2"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850" b="0" i="0" u="none" strike="noStrike" kern="1200" cap="none" spc="0" normalizeH="0" baseline="0" noProof="1">
              <a:ln>
                <a:noFill/>
              </a:ln>
              <a:solidFill>
                <a:srgbClr val="404040"/>
              </a:solidFill>
              <a:effectLst/>
              <a:uLnTx/>
              <a:uFillTx/>
              <a:latin typeface="ShellBook" pitchFamily="2" charset="0"/>
              <a:ea typeface="+mn-ea"/>
              <a:cs typeface="Arial" pitchFamily="34" charset="0"/>
            </a:endParaRPr>
          </a:p>
        </p:txBody>
      </p:sp>
      <p:sp>
        <p:nvSpPr>
          <p:cNvPr id="4" name="Title 3">
            <a:extLst>
              <a:ext uri="{FF2B5EF4-FFF2-40B4-BE49-F238E27FC236}">
                <a16:creationId xmlns:a16="http://schemas.microsoft.com/office/drawing/2014/main" id="{F21B4550-203D-40DA-8681-E479682D1303}"/>
              </a:ext>
            </a:extLst>
          </p:cNvPr>
          <p:cNvSpPr>
            <a:spLocks noGrp="1"/>
          </p:cNvSpPr>
          <p:nvPr>
            <p:ph type="title"/>
          </p:nvPr>
        </p:nvSpPr>
        <p:spPr>
          <a:xfrm>
            <a:off x="374657" y="438963"/>
            <a:ext cx="11164020" cy="754017"/>
          </a:xfrm>
        </p:spPr>
        <p:txBody>
          <a:bodyPr/>
          <a:lstStyle/>
          <a:p>
            <a:r>
              <a:rPr lang="en-US" dirty="0"/>
              <a:t>CAUTIONARY NOTE</a:t>
            </a:r>
            <a:endParaRPr lang="en-GB" dirty="0"/>
          </a:p>
        </p:txBody>
      </p:sp>
      <p:sp>
        <p:nvSpPr>
          <p:cNvPr id="6" name="Content Placeholder 1">
            <a:extLst>
              <a:ext uri="{FF2B5EF4-FFF2-40B4-BE49-F238E27FC236}">
                <a16:creationId xmlns:a16="http://schemas.microsoft.com/office/drawing/2014/main" id="{B2CBEBDF-225C-4925-AD4E-DE0D80A1B279}"/>
              </a:ext>
            </a:extLst>
          </p:cNvPr>
          <p:cNvSpPr txBox="1">
            <a:spLocks/>
          </p:cNvSpPr>
          <p:nvPr/>
        </p:nvSpPr>
        <p:spPr>
          <a:xfrm>
            <a:off x="374657" y="1086703"/>
            <a:ext cx="11442686" cy="4108817"/>
          </a:xfrm>
          <a:prstGeom prst="rect">
            <a:avLst/>
          </a:prstGeom>
        </p:spPr>
        <p:txBody>
          <a:bodyPr wrap="square" lIns="0" tIns="0" rIns="0" bIns="0">
            <a:spAutoFit/>
          </a:bodyPr>
          <a:lstStyle>
            <a:lvl1pPr marL="0" indent="0" algn="l" defTabSz="357708" rtl="0" eaLnBrk="1" latinLnBrk="0" hangingPunct="1">
              <a:lnSpc>
                <a:spcPct val="100000"/>
              </a:lnSpc>
              <a:spcBef>
                <a:spcPts val="0"/>
              </a:spcBef>
              <a:spcAft>
                <a:spcPts val="600"/>
              </a:spcAft>
              <a:buClr>
                <a:schemeClr val="accent2"/>
              </a:buClr>
              <a:buSzPct val="85000"/>
              <a:buFont typeface="Wingdings" pitchFamily="2" charset="2"/>
              <a:buNone/>
              <a:defRPr sz="1400" kern="1200" baseline="0">
                <a:solidFill>
                  <a:schemeClr val="tx1"/>
                </a:solidFill>
                <a:latin typeface="ShellBook" panose="00000500000000000000" pitchFamily="50" charset="0"/>
                <a:ea typeface="+mn-ea"/>
                <a:cs typeface="+mn-cs"/>
              </a:defRPr>
            </a:lvl1pPr>
            <a:lvl2pPr marL="144000" indent="-144000" algn="l" defTabSz="357708" rtl="0" eaLnBrk="1" latinLnBrk="0" hangingPunct="1">
              <a:lnSpc>
                <a:spcPct val="100000"/>
              </a:lnSpc>
              <a:spcBef>
                <a:spcPts val="0"/>
              </a:spcBef>
              <a:spcAft>
                <a:spcPts val="600"/>
              </a:spcAft>
              <a:buClr>
                <a:schemeClr val="accent2"/>
              </a:buClr>
              <a:buSzPct val="65000"/>
              <a:buFont typeface="Wingdings" panose="05000000000000000000" pitchFamily="2" charset="2"/>
              <a:buChar char="n"/>
              <a:defRPr sz="1400" b="0" kern="1200">
                <a:solidFill>
                  <a:schemeClr val="tx1"/>
                </a:solidFill>
                <a:latin typeface="ShellBook" panose="00000500000000000000" pitchFamily="50" charset="0"/>
                <a:ea typeface="+mn-ea"/>
                <a:cs typeface="+mn-cs"/>
              </a:defRPr>
            </a:lvl2pPr>
            <a:lvl3pPr marL="288000" indent="-144000" algn="l" defTabSz="357708" rtl="0" eaLnBrk="1" latinLnBrk="0" hangingPunct="1">
              <a:lnSpc>
                <a:spcPct val="100000"/>
              </a:lnSpc>
              <a:spcBef>
                <a:spcPts val="0"/>
              </a:spcBef>
              <a:spcAft>
                <a:spcPts val="600"/>
              </a:spcAft>
              <a:buClr>
                <a:schemeClr val="tx1"/>
              </a:buClr>
              <a:buSzPct val="65000"/>
              <a:buFont typeface="Wingdings" panose="05000000000000000000" pitchFamily="2" charset="2"/>
              <a:buChar char="n"/>
              <a:defRPr sz="1400" b="0" kern="1200">
                <a:solidFill>
                  <a:schemeClr val="tx1"/>
                </a:solidFill>
                <a:latin typeface="ShellBook" panose="00000500000000000000" pitchFamily="50" charset="0"/>
                <a:ea typeface="+mn-ea"/>
                <a:cs typeface="+mn-cs"/>
              </a:defRPr>
            </a:lvl3pPr>
            <a:lvl4pPr marL="432000" indent="-144000" algn="l" defTabSz="357708" rtl="0" eaLnBrk="1" latinLnBrk="0" hangingPunct="1">
              <a:lnSpc>
                <a:spcPct val="100000"/>
              </a:lnSpc>
              <a:spcBef>
                <a:spcPts val="0"/>
              </a:spcBef>
              <a:spcAft>
                <a:spcPts val="600"/>
              </a:spcAft>
              <a:buClr>
                <a:schemeClr val="tx1"/>
              </a:buClr>
              <a:buSzPct val="65000"/>
              <a:buFont typeface="Wingdings" panose="05000000000000000000" pitchFamily="2" charset="2"/>
              <a:buChar char="n"/>
              <a:defRPr sz="1400" b="0" kern="1200" baseline="0">
                <a:solidFill>
                  <a:schemeClr val="tx1"/>
                </a:solidFill>
                <a:latin typeface="ShellBook" panose="00000500000000000000" pitchFamily="50" charset="0"/>
                <a:ea typeface="+mn-ea"/>
                <a:cs typeface="+mn-cs"/>
              </a:defRPr>
            </a:lvl4pPr>
            <a:lvl5pPr marL="576000" indent="-144000" algn="l" defTabSz="357708" rtl="0" eaLnBrk="1" latinLnBrk="0" hangingPunct="1">
              <a:lnSpc>
                <a:spcPct val="100000"/>
              </a:lnSpc>
              <a:spcBef>
                <a:spcPts val="0"/>
              </a:spcBef>
              <a:spcAft>
                <a:spcPts val="600"/>
              </a:spcAft>
              <a:buClr>
                <a:schemeClr val="tx1"/>
              </a:buClr>
              <a:buSzPct val="65000"/>
              <a:buFont typeface="Wingdings" panose="05000000000000000000" pitchFamily="2" charset="2"/>
              <a:buChar char="n"/>
              <a:defRPr sz="1200" kern="1200">
                <a:solidFill>
                  <a:schemeClr val="tx1"/>
                </a:solidFill>
                <a:latin typeface="ShellBook" panose="00000500000000000000" pitchFamily="50" charset="0"/>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357708" rtl="0" eaLnBrk="1" fontAlgn="auto" latinLnBrk="0" hangingPunct="1">
              <a:lnSpc>
                <a:spcPct val="100000"/>
              </a:lnSpc>
              <a:spcBef>
                <a:spcPts val="0"/>
              </a:spcBef>
              <a:spcAft>
                <a:spcPts val="600"/>
              </a:spcAft>
              <a:buClr>
                <a:srgbClr val="DD1D21"/>
              </a:buClr>
              <a:buSzPct val="85000"/>
              <a:buFont typeface="Wingdings" pitchFamily="2" charset="2"/>
              <a:buNone/>
              <a:tabLst/>
              <a:defRPr/>
            </a:pPr>
            <a:r>
              <a:rPr kumimoji="0" lang="en-US" sz="9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The companies in which Royal Dutch Shell plc directly and indirectly owns investments are separate legal entities. In this presentation “Shell”, “Shell Group” and “Group” are sometimes used for convenience where references are made to Royal Dutch Shell plc and its subsidiaries in general. Likewise, the words “we”, “us” and “our” are also used to refer to Royal Dutch Shell plc and its subsidiaries in general or to those who work for them. These terms are also used where no useful purpose is served by identifying the particular entity or entities. “Subsidiaries’’, “Shell subsidiaries” and “Shell companies” as used in this presentation refer to entities over which Royal Dutch Shell plc either directly or indirectly has control. Entities and unincorporated arrangements over which Shell has joint control are generally referred to as “joint ventures” and “joint operations”, respectively. Entities over which Shell has significant influence but neither control nor joint control are referred to as “associates”. The term “Shell interest” is used for convenience to indicate the direct and/or indirect ownership interest held by Shell in an entity or unincorporated joint arrangement, after exclusion of all third-party interest. </a:t>
            </a:r>
          </a:p>
          <a:p>
            <a:pPr marL="0" marR="0" lvl="0" indent="0" algn="just" defTabSz="357708" rtl="0" eaLnBrk="1" fontAlgn="auto" latinLnBrk="0" hangingPunct="1">
              <a:lnSpc>
                <a:spcPct val="100000"/>
              </a:lnSpc>
              <a:spcBef>
                <a:spcPts val="0"/>
              </a:spcBef>
              <a:spcAft>
                <a:spcPts val="600"/>
              </a:spcAft>
              <a:buClr>
                <a:srgbClr val="DD1D21"/>
              </a:buClr>
              <a:buSzPct val="85000"/>
              <a:buFont typeface="Wingdings" pitchFamily="2" charset="2"/>
              <a:buNone/>
              <a:tabLst/>
              <a:defRPr/>
            </a:pPr>
            <a:r>
              <a:rPr kumimoji="0" lang="en-US" sz="9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This presentation contains forward-looking statements (within the meaning of the U.S. Private Securities Litigation Reform Act of 1995) concerning the financial condition, results of operations and businesses of Royal Dutch Shell. All statements other than statements of historical fact are, or may be deemed to be, forward-looking statements. Forward-looking statements are statements of future expectations that are based on management’s current expectations and assumptions and involve known and unknown risks and uncertainties that could cause actual results, performance or events to differ materially from those expressed or implied in these statements. Forward-looking statements include, among other things, statements concerning the potential exposure of Royal Dutch Shell to market risks and statements expressing management’s expectations, beliefs, estimates, forecasts, projections and assumptions. These forward-looking statements are identified by their use of terms and phrases such as “aim”, “ambition”, “anticipate”, “believe”, “could”, “estimate”, “expect”, “goals”, “intend”, “may”, “objectives”, “outlook”, “plan”, “probably”, “project”, “risks”, “schedule”, “seek”, “should”, “target”, “will’’ and similar terms and phrases. There are a number of factors that could affect the future operations of Royal Dutch Shell and could cause those results to differ materially from those expressed in the forward-looking statements included in this presentation, including (without limitation): (a) price fluctuations in crude oil and natural gas; (b) changes in demand for Shell’s products; (c) currency fluctuations; (d) drilling and production results; (e) reserves estimates; (f) loss of market share and industry competition; (g) environmental and physical risks; (h) risks associated with the identification of suitable potential acquisition properties and targets, and successful negotiation and completion of such transactions; (i) the risk of doing business in developing countries and countries subject to international sanctions; (j) legislative, fiscal and regulatory developments including regulatory measures addressing climate change; (k) economic and financial market conditions in various countries and regions; (l) political risks, including the risks of expropriation and renegotiation of the terms of contracts with governmental entities, delays or advancements in the approval of projects and delays in the reimbursement for shared costs; (m) risks associated with the impact of pandemics, such as the COVID-19 (coronavirus) outbreak; and (n) changes in trading conditions. No assurance is provided that future dividend payments will match or exceed previous dividend payments. All forward-looking statements contained in this presentation are expressly qualified in their entirety by the cautionary statements contained or referred to in this section. Readers should not place undue reliance on forward-looking statements. Additional risk factors that may affect future results are contained in Royal Dutch Shell’s Form 20-F for the year ended December 31, 2020 (available at </a:t>
            </a:r>
            <a:r>
              <a:rPr kumimoji="0" lang="en-US" sz="900" b="1" i="0" u="none" strike="noStrike" kern="1200" cap="none" spc="0" normalizeH="0" baseline="0" noProof="0" dirty="0">
                <a:ln>
                  <a:noFill/>
                </a:ln>
                <a:solidFill>
                  <a:srgbClr val="404040"/>
                </a:solidFill>
                <a:effectLst/>
                <a:uLnTx/>
                <a:uFillTx/>
                <a:latin typeface="ShellBook" panose="00000500000000000000" pitchFamily="50" charset="0"/>
                <a:ea typeface="+mn-ea"/>
                <a:cs typeface="+mn-cs"/>
                <a:hlinkClick r:id="rId3"/>
              </a:rPr>
              <a:t>www.shell.com/investors</a:t>
            </a:r>
            <a:r>
              <a:rPr kumimoji="0" lang="en-US" sz="9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 and </a:t>
            </a:r>
            <a:r>
              <a:rPr kumimoji="0" lang="en-US" sz="900" b="1" i="0" u="none" strike="noStrike" kern="1200" cap="none" spc="0" normalizeH="0" baseline="0" noProof="0" dirty="0">
                <a:ln>
                  <a:noFill/>
                </a:ln>
                <a:solidFill>
                  <a:srgbClr val="404040"/>
                </a:solidFill>
                <a:effectLst/>
                <a:uLnTx/>
                <a:uFillTx/>
                <a:latin typeface="ShellBook" panose="00000500000000000000" pitchFamily="50" charset="0"/>
                <a:ea typeface="+mn-ea"/>
                <a:cs typeface="+mn-cs"/>
                <a:hlinkClick r:id="rId4"/>
              </a:rPr>
              <a:t>www.sec.gov</a:t>
            </a:r>
            <a:r>
              <a:rPr kumimoji="0" lang="en-US" sz="9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 These risk factors also expressly qualify all forward-looking statements contained in this presentation and should be considered by the reader. Each forward-looking statement speaks only as of the date of this presentation, 30 September. Neither Royal Dutch Shell plc nor any of its subsidiaries undertake any obligation to publicly update or revise any forward-looking statement as a result of new information, future events or other information. In light of these risks, results could differ materially from those stated, implied or inferred from the forward-looking statements contained in this presentation. </a:t>
            </a:r>
          </a:p>
          <a:p>
            <a:pPr marL="0" marR="0" lvl="0" indent="0" algn="just" defTabSz="357708" rtl="0" eaLnBrk="1" fontAlgn="auto" latinLnBrk="0" hangingPunct="1">
              <a:lnSpc>
                <a:spcPct val="100000"/>
              </a:lnSpc>
              <a:spcBef>
                <a:spcPts val="0"/>
              </a:spcBef>
              <a:spcAft>
                <a:spcPts val="600"/>
              </a:spcAft>
              <a:buClr>
                <a:srgbClr val="DD1D21"/>
              </a:buClr>
              <a:buSzPct val="85000"/>
              <a:buFont typeface="Wingdings" pitchFamily="2" charset="2"/>
              <a:buNone/>
              <a:tabLst/>
              <a:defRPr/>
            </a:pPr>
            <a:r>
              <a:rPr kumimoji="0" lang="en-US" sz="9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We may have used certain terms, such as resources, in this presentation that the United States Securities and Exchange Commission (SEC) strictly prohibits us from including in our filings with the SEC. Investors are urged to consider closely the disclosure in our Form 20-F, File No 1-32575, available on the SEC website </a:t>
            </a:r>
            <a:r>
              <a:rPr kumimoji="0" lang="en-US" sz="900" b="1" i="0" u="none" strike="noStrike" kern="1200" cap="none" spc="0" normalizeH="0" baseline="0" noProof="0" dirty="0">
                <a:ln>
                  <a:noFill/>
                </a:ln>
                <a:solidFill>
                  <a:srgbClr val="404040"/>
                </a:solidFill>
                <a:effectLst/>
                <a:uLnTx/>
                <a:uFillTx/>
                <a:latin typeface="ShellBook" panose="00000500000000000000" pitchFamily="50" charset="0"/>
                <a:ea typeface="+mn-ea"/>
                <a:cs typeface="+mn-cs"/>
                <a:hlinkClick r:id="rId4"/>
              </a:rPr>
              <a:t>www.sec.gov</a:t>
            </a:r>
            <a:r>
              <a:rPr kumimoji="0" lang="en-US" sz="9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a:t>
            </a:r>
            <a:r>
              <a:rPr kumimoji="0" lang="en-US" sz="900" b="1"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 </a:t>
            </a:r>
          </a:p>
          <a:p>
            <a:pPr marL="0" marR="0" lvl="0" indent="0" algn="just" defTabSz="357708" rtl="0" eaLnBrk="1" fontAlgn="auto" latinLnBrk="0" hangingPunct="1">
              <a:lnSpc>
                <a:spcPct val="100000"/>
              </a:lnSpc>
              <a:spcBef>
                <a:spcPts val="0"/>
              </a:spcBef>
              <a:spcAft>
                <a:spcPts val="600"/>
              </a:spcAft>
              <a:buClr>
                <a:srgbClr val="DD1D21"/>
              </a:buClr>
              <a:buSzPct val="85000"/>
              <a:buFont typeface="Wingdings" pitchFamily="2" charset="2"/>
              <a:buNone/>
              <a:tabLst/>
              <a:defRPr/>
            </a:pPr>
            <a:r>
              <a:rPr kumimoji="0" lang="en-GB" sz="9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rPr>
              <a:t>Shell’s operating plan, outlook and budgets are forecasted for a ten-year period and are updated every year. They reflect the current economic environment and what we can reasonably expect to see over the next ten years. Accordingly, Shell’s operating plans, outlooks, budgets and pricing assumptions do not reflect our net-zero emissions target. In the future, as society moves towards net-zero emissions, we expect Shell’s operating plans, outlooks, budgets and pricing assumptions to reflect this movement. </a:t>
            </a:r>
          </a:p>
        </p:txBody>
      </p:sp>
    </p:spTree>
    <p:extLst>
      <p:ext uri="{BB962C8B-B14F-4D97-AF65-F5344CB8AC3E}">
        <p14:creationId xmlns:p14="http://schemas.microsoft.com/office/powerpoint/2010/main" val="38121928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C352-EFBE-41E6-85E9-7612F3A7A2D8}"/>
              </a:ext>
            </a:extLst>
          </p:cNvPr>
          <p:cNvSpPr>
            <a:spLocks noGrp="1"/>
          </p:cNvSpPr>
          <p:nvPr>
            <p:ph type="title"/>
          </p:nvPr>
        </p:nvSpPr>
        <p:spPr/>
        <p:txBody>
          <a:bodyPr/>
          <a:lstStyle/>
          <a:p>
            <a:r>
              <a:rPr lang="it-IT" dirty="0"/>
              <a:t>Energy transition in the post-pandemic period: mixed signals</a:t>
            </a:r>
          </a:p>
        </p:txBody>
      </p:sp>
      <p:sp>
        <p:nvSpPr>
          <p:cNvPr id="4" name="Date Placeholder 3">
            <a:extLst>
              <a:ext uri="{FF2B5EF4-FFF2-40B4-BE49-F238E27FC236}">
                <a16:creationId xmlns:a16="http://schemas.microsoft.com/office/drawing/2014/main" id="{1358935B-9F4C-469C-A44B-13E4380D4F3C}"/>
              </a:ext>
            </a:extLst>
          </p:cNvPr>
          <p:cNvSpPr>
            <a:spLocks noGrp="1"/>
          </p:cNvSpPr>
          <p:nvPr>
            <p:ph type="dt" sz="half" idx="6"/>
          </p:nvPr>
        </p:nvSpPr>
        <p:spPr/>
        <p:txBody>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a:ln>
                  <a:noFill/>
                </a:ln>
                <a:solidFill>
                  <a:srgbClr val="404040">
                    <a:tint val="75000"/>
                  </a:srgbClr>
                </a:solidFill>
                <a:effectLst/>
                <a:uLnTx/>
                <a:uFillTx/>
                <a:latin typeface="ShellMedium"/>
                <a:ea typeface="+mn-ea"/>
                <a:cs typeface="+mn-cs"/>
              </a:rPr>
              <a:t>Copyright of Shell International B.V</a:t>
            </a:r>
            <a:endParaRPr kumimoji="0" lang="en-US" sz="970" b="0" i="0" u="none" strike="noStrike" kern="1200" cap="none" spc="0" normalizeH="0" baseline="0" noProof="0" dirty="0">
              <a:ln>
                <a:noFill/>
              </a:ln>
              <a:solidFill>
                <a:srgbClr val="404040">
                  <a:tint val="75000"/>
                </a:srgbClr>
              </a:solidFill>
              <a:effectLst/>
              <a:uLnTx/>
              <a:uFillTx/>
              <a:latin typeface="ShellMedium"/>
              <a:ea typeface="+mn-ea"/>
              <a:cs typeface="+mn-cs"/>
            </a:endParaRPr>
          </a:p>
        </p:txBody>
      </p:sp>
      <p:sp>
        <p:nvSpPr>
          <p:cNvPr id="5" name="Slide Number Placeholder 4">
            <a:extLst>
              <a:ext uri="{FF2B5EF4-FFF2-40B4-BE49-F238E27FC236}">
                <a16:creationId xmlns:a16="http://schemas.microsoft.com/office/drawing/2014/main" id="{CB164AC3-4F30-4B84-ADDF-6DF85D01D26B}"/>
              </a:ext>
            </a:extLst>
          </p:cNvPr>
          <p:cNvSpPr>
            <a:spLocks noGrp="1"/>
          </p:cNvSpPr>
          <p:nvPr>
            <p:ph type="sldNum" sz="quarter" idx="7"/>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B6F15528-21DE-4FAA-801E-634DDDAF4B2B}" type="slidenum">
              <a:rPr kumimoji="0" lang="it-IT" sz="970" b="0" i="0" u="none" strike="noStrike" kern="1200" cap="none" spc="0" normalizeH="0" baseline="0" noProof="0">
                <a:ln>
                  <a:noFill/>
                </a:ln>
                <a:solidFill>
                  <a:srgbClr val="404040">
                    <a:tint val="75000"/>
                  </a:srgbClr>
                </a:solidFill>
                <a:effectLst/>
                <a:uLnTx/>
                <a:uFillTx/>
                <a:latin typeface="ShellMedium"/>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3</a:t>
            </a:fld>
            <a:endParaRPr kumimoji="0" lang="it-IT" sz="970" b="0" i="0" u="none" strike="noStrike" kern="1200" cap="none" spc="0" normalizeH="0" baseline="0" noProof="0" dirty="0">
              <a:ln>
                <a:noFill/>
              </a:ln>
              <a:solidFill>
                <a:srgbClr val="404040">
                  <a:tint val="75000"/>
                </a:srgbClr>
              </a:solidFill>
              <a:effectLst/>
              <a:uLnTx/>
              <a:uFillTx/>
              <a:latin typeface="ShellMedium"/>
              <a:ea typeface="+mn-ea"/>
              <a:cs typeface="+mn-cs"/>
            </a:endParaRPr>
          </a:p>
        </p:txBody>
      </p:sp>
      <p:pic>
        <p:nvPicPr>
          <p:cNvPr id="10" name="Picture 9">
            <a:extLst>
              <a:ext uri="{FF2B5EF4-FFF2-40B4-BE49-F238E27FC236}">
                <a16:creationId xmlns:a16="http://schemas.microsoft.com/office/drawing/2014/main" id="{825C0CDB-F412-4D83-A758-EAA3E2EFCE36}"/>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027558" y="1235209"/>
            <a:ext cx="4220580" cy="2427793"/>
          </a:xfrm>
          <a:prstGeom prst="rect">
            <a:avLst/>
          </a:prstGeom>
          <a:noFill/>
        </p:spPr>
      </p:pic>
      <p:sp>
        <p:nvSpPr>
          <p:cNvPr id="14" name="Content Placeholder 5">
            <a:extLst>
              <a:ext uri="{FF2B5EF4-FFF2-40B4-BE49-F238E27FC236}">
                <a16:creationId xmlns:a16="http://schemas.microsoft.com/office/drawing/2014/main" id="{794D89E2-143B-4063-B516-CC55E6A31F02}"/>
              </a:ext>
            </a:extLst>
          </p:cNvPr>
          <p:cNvSpPr txBox="1">
            <a:spLocks/>
          </p:cNvSpPr>
          <p:nvPr/>
        </p:nvSpPr>
        <p:spPr bwMode="auto">
          <a:xfrm>
            <a:off x="1181100" y="3791028"/>
            <a:ext cx="3712409" cy="382999"/>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0" indent="0" algn="l" defTabSz="357691"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390" indent="-230390" algn="l" defTabSz="357691"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58979" indent="-228589" algn="l" defTabSz="357691"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687568" indent="-228589" algn="l" defTabSz="357691"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890759" indent="-203191" algn="l" defTabSz="357691" rtl="0" eaLnBrk="1" latinLnBrk="0" hangingPunct="1">
              <a:lnSpc>
                <a:spcPct val="140000"/>
              </a:lnSpc>
              <a:spcBef>
                <a:spcPts val="0"/>
              </a:spcBef>
              <a:spcAft>
                <a:spcPts val="0"/>
              </a:spcAft>
              <a:buClr>
                <a:schemeClr val="tx1"/>
              </a:buClr>
              <a:buSzPct val="75000"/>
              <a:buFont typeface="Wingdings" pitchFamily="2" charset="2"/>
              <a:buChar char=""/>
              <a:defRPr sz="1600" kern="1200">
                <a:solidFill>
                  <a:schemeClr val="tx1"/>
                </a:solidFill>
                <a:latin typeface="+mn-lt"/>
                <a:ea typeface="+mn-ea"/>
                <a:cs typeface="+mn-cs"/>
              </a:defRPr>
            </a:lvl5pPr>
            <a:lvl6pPr marL="1043152" indent="-152393" algn="l" defTabSz="357691"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117" indent="-304778" algn="l" defTabSz="1219113"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74" indent="-304778" algn="l" defTabSz="1219113"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30" indent="-304778" algn="l" defTabSz="1219113"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357691" rtl="0" eaLnBrk="1" fontAlgn="auto" latinLnBrk="0" hangingPunct="1">
              <a:lnSpc>
                <a:spcPct val="100000"/>
              </a:lnSpc>
              <a:spcBef>
                <a:spcPts val="0"/>
              </a:spcBef>
              <a:spcAft>
                <a:spcPts val="0"/>
              </a:spcAft>
              <a:buClr>
                <a:srgbClr val="DD1D21"/>
              </a:buClr>
              <a:buSzPct val="85000"/>
              <a:buFont typeface="Wingdings" pitchFamily="2" charset="2"/>
              <a:buNone/>
              <a:tabLst/>
              <a:defRPr/>
            </a:pPr>
            <a:r>
              <a:rPr lang="it-IT" sz="1050" dirty="0">
                <a:solidFill>
                  <a:srgbClr val="404040"/>
                </a:solidFill>
                <a:latin typeface="ShellLight" panose="00000400000000000000" pitchFamily="50" charset="0"/>
              </a:rPr>
              <a:t>Share of low carbon sources and coal in world electricity generattion</a:t>
            </a:r>
            <a:r>
              <a:rPr kumimoji="0" lang="it-IT" sz="1050" b="0"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 (</a:t>
            </a:r>
            <a:r>
              <a:rPr lang="it-IT" sz="1050" dirty="0">
                <a:solidFill>
                  <a:srgbClr val="404040"/>
                </a:solidFill>
                <a:latin typeface="ShellLight" panose="00000400000000000000" pitchFamily="50" charset="0"/>
              </a:rPr>
              <a:t>source</a:t>
            </a:r>
            <a:r>
              <a:rPr kumimoji="0" lang="it-IT" sz="1050" b="0"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 </a:t>
            </a:r>
            <a:r>
              <a:rPr kumimoji="0" lang="it-IT" sz="1050" b="0" i="1"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IEA – Global Energy review 2021</a:t>
            </a:r>
            <a:r>
              <a:rPr kumimoji="0" lang="it-IT" sz="1050" b="0"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a:t>
            </a:r>
          </a:p>
        </p:txBody>
      </p:sp>
      <p:pic>
        <p:nvPicPr>
          <p:cNvPr id="2050" name="Picture 2" descr="La formula della perfetta stretta di mano - Focus.it">
            <a:extLst>
              <a:ext uri="{FF2B5EF4-FFF2-40B4-BE49-F238E27FC236}">
                <a16:creationId xmlns:a16="http://schemas.microsoft.com/office/drawing/2014/main" id="{2F963FFB-97BA-4D68-82DB-6F59E0AB5E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03473" y="4347877"/>
            <a:ext cx="3332344" cy="2221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75EF2C2-BECC-4D75-9D4F-68457183538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66208" y="1236264"/>
            <a:ext cx="5394960" cy="2554764"/>
          </a:xfrm>
          <a:prstGeom prst="rect">
            <a:avLst/>
          </a:prstGeom>
        </p:spPr>
      </p:pic>
      <p:pic>
        <p:nvPicPr>
          <p:cNvPr id="12" name="Picture 11">
            <a:extLst>
              <a:ext uri="{FF2B5EF4-FFF2-40B4-BE49-F238E27FC236}">
                <a16:creationId xmlns:a16="http://schemas.microsoft.com/office/drawing/2014/main" id="{2CB703B2-7FEB-4E9C-AF97-C2395779AB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0913" y="4136841"/>
            <a:ext cx="5083276" cy="2583999"/>
          </a:xfrm>
          <a:prstGeom prst="rect">
            <a:avLst/>
          </a:prstGeom>
        </p:spPr>
      </p:pic>
      <p:sp>
        <p:nvSpPr>
          <p:cNvPr id="7" name="Oval 6">
            <a:extLst>
              <a:ext uri="{FF2B5EF4-FFF2-40B4-BE49-F238E27FC236}">
                <a16:creationId xmlns:a16="http://schemas.microsoft.com/office/drawing/2014/main" id="{14FCAD8A-6125-4F97-8ACB-5A9DD4922221}"/>
              </a:ext>
            </a:extLst>
          </p:cNvPr>
          <p:cNvSpPr/>
          <p:nvPr/>
        </p:nvSpPr>
        <p:spPr>
          <a:xfrm>
            <a:off x="276225" y="1114425"/>
            <a:ext cx="6143625" cy="58054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err="1">
              <a:ln>
                <a:noFill/>
              </a:ln>
              <a:solidFill>
                <a:srgbClr val="FFFFFF"/>
              </a:solidFill>
              <a:effectLst/>
              <a:uLnTx/>
              <a:uFillTx/>
              <a:latin typeface="ShellMedium"/>
              <a:ea typeface="+mn-ea"/>
              <a:cs typeface="+mn-cs"/>
            </a:endParaRPr>
          </a:p>
        </p:txBody>
      </p:sp>
      <p:sp>
        <p:nvSpPr>
          <p:cNvPr id="17" name="TextBox 16">
            <a:extLst>
              <a:ext uri="{FF2B5EF4-FFF2-40B4-BE49-F238E27FC236}">
                <a16:creationId xmlns:a16="http://schemas.microsoft.com/office/drawing/2014/main" id="{233AD786-146D-49B6-8CD8-AC503A14D648}"/>
              </a:ext>
            </a:extLst>
          </p:cNvPr>
          <p:cNvSpPr txBox="1"/>
          <p:nvPr/>
        </p:nvSpPr>
        <p:spPr bwMode="auto">
          <a:xfrm>
            <a:off x="6153847" y="6538174"/>
            <a:ext cx="6097348" cy="261610"/>
          </a:xfrm>
          <a:prstGeom prst="rect">
            <a:avLst/>
          </a:prstGeom>
          <a:noFill/>
          <a:ln w="9525" algn="ctr">
            <a:noFill/>
            <a:miter lim="800000"/>
            <a:headEnd/>
            <a:tailEnd/>
          </a:ln>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sz="1050" dirty="0">
                <a:solidFill>
                  <a:srgbClr val="404040"/>
                </a:solidFill>
                <a:latin typeface="ShellLight" panose="00000400000000000000" pitchFamily="50" charset="0"/>
              </a:rPr>
              <a:t>Trend of commodities prices </a:t>
            </a:r>
            <a:r>
              <a:rPr kumimoji="0" lang="it-IT" sz="1050" b="0"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(source: </a:t>
            </a:r>
            <a:r>
              <a:rPr kumimoji="0" lang="it-IT" sz="1050" b="0" i="1"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IEA – World Energy Outlook 2021)</a:t>
            </a:r>
            <a:endParaRPr kumimoji="0" lang="it-IT" sz="1050" b="0" i="0" u="none" strike="noStrike" kern="1200" cap="none" spc="0" normalizeH="0" baseline="0" noProof="0" dirty="0">
              <a:ln>
                <a:noFill/>
              </a:ln>
              <a:solidFill>
                <a:srgbClr val="404040"/>
              </a:solidFill>
              <a:effectLst/>
              <a:uLnTx/>
              <a:uFillTx/>
              <a:latin typeface="ShellMedium"/>
              <a:ea typeface="+mn-ea"/>
              <a:cs typeface="+mn-cs"/>
            </a:endParaRPr>
          </a:p>
        </p:txBody>
      </p:sp>
      <p:sp>
        <p:nvSpPr>
          <p:cNvPr id="18" name="Content Placeholder 5">
            <a:extLst>
              <a:ext uri="{FF2B5EF4-FFF2-40B4-BE49-F238E27FC236}">
                <a16:creationId xmlns:a16="http://schemas.microsoft.com/office/drawing/2014/main" id="{491B2C11-5DFD-407A-B91A-07F9E7DBF0A2}"/>
              </a:ext>
            </a:extLst>
          </p:cNvPr>
          <p:cNvSpPr txBox="1">
            <a:spLocks/>
          </p:cNvSpPr>
          <p:nvPr/>
        </p:nvSpPr>
        <p:spPr bwMode="auto">
          <a:xfrm>
            <a:off x="6096000" y="3772435"/>
            <a:ext cx="4914899" cy="382999"/>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0" indent="0" algn="l" defTabSz="357691"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390" indent="-230390" algn="l" defTabSz="357691"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58979" indent="-228589" algn="l" defTabSz="357691"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687568" indent="-228589" algn="l" defTabSz="357691"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890759" indent="-203191" algn="l" defTabSz="357691" rtl="0" eaLnBrk="1" latinLnBrk="0" hangingPunct="1">
              <a:lnSpc>
                <a:spcPct val="140000"/>
              </a:lnSpc>
              <a:spcBef>
                <a:spcPts val="0"/>
              </a:spcBef>
              <a:spcAft>
                <a:spcPts val="0"/>
              </a:spcAft>
              <a:buClr>
                <a:schemeClr val="tx1"/>
              </a:buClr>
              <a:buSzPct val="75000"/>
              <a:buFont typeface="Wingdings" pitchFamily="2" charset="2"/>
              <a:buChar char=""/>
              <a:defRPr sz="1600" kern="1200">
                <a:solidFill>
                  <a:schemeClr val="tx1"/>
                </a:solidFill>
                <a:latin typeface="+mn-lt"/>
                <a:ea typeface="+mn-ea"/>
                <a:cs typeface="+mn-cs"/>
              </a:defRPr>
            </a:lvl5pPr>
            <a:lvl6pPr marL="1043152" indent="-152393" algn="l" defTabSz="357691"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117" indent="-304778" algn="l" defTabSz="1219113"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74" indent="-304778" algn="l" defTabSz="1219113"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30" indent="-304778" algn="l" defTabSz="1219113"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357691" rtl="0" eaLnBrk="1" fontAlgn="auto" latinLnBrk="0" hangingPunct="1">
              <a:lnSpc>
                <a:spcPct val="100000"/>
              </a:lnSpc>
              <a:spcBef>
                <a:spcPts val="0"/>
              </a:spcBef>
              <a:spcAft>
                <a:spcPts val="0"/>
              </a:spcAft>
              <a:buClr>
                <a:srgbClr val="DD1D21"/>
              </a:buClr>
              <a:buSzPct val="85000"/>
              <a:buFont typeface="Wingdings" pitchFamily="2" charset="2"/>
              <a:buNone/>
              <a:tabLst/>
              <a:defRPr/>
            </a:pPr>
            <a:r>
              <a:rPr lang="it-IT" sz="1050" dirty="0">
                <a:solidFill>
                  <a:srgbClr val="404040"/>
                </a:solidFill>
                <a:latin typeface="ShellLight" panose="00000400000000000000" pitchFamily="50" charset="0"/>
              </a:rPr>
              <a:t>Global energy investments</a:t>
            </a:r>
            <a:r>
              <a:rPr kumimoji="0" lang="it-IT" sz="1050" b="0"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 (</a:t>
            </a:r>
            <a:r>
              <a:rPr lang="it-IT" sz="1050" dirty="0">
                <a:solidFill>
                  <a:srgbClr val="404040"/>
                </a:solidFill>
                <a:latin typeface="ShellLight" panose="00000400000000000000" pitchFamily="50" charset="0"/>
              </a:rPr>
              <a:t>source</a:t>
            </a:r>
            <a:r>
              <a:rPr kumimoji="0" lang="it-IT" sz="1050" b="0"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 </a:t>
            </a:r>
            <a:r>
              <a:rPr kumimoji="0" lang="it-IT" sz="1050" b="0" i="1"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IEA – World Energy Investment 2021</a:t>
            </a:r>
            <a:r>
              <a:rPr kumimoji="0" lang="it-IT" sz="1050" b="0"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a:t>
            </a:r>
          </a:p>
        </p:txBody>
      </p:sp>
      <p:sp>
        <p:nvSpPr>
          <p:cNvPr id="15" name="Arrow: Up 14">
            <a:extLst>
              <a:ext uri="{FF2B5EF4-FFF2-40B4-BE49-F238E27FC236}">
                <a16:creationId xmlns:a16="http://schemas.microsoft.com/office/drawing/2014/main" id="{0B3E0A6B-8DAA-4425-B0F7-D58CE704A09F}"/>
              </a:ext>
            </a:extLst>
          </p:cNvPr>
          <p:cNvSpPr/>
          <p:nvPr/>
        </p:nvSpPr>
        <p:spPr>
          <a:xfrm>
            <a:off x="2462168" y="3333750"/>
            <a:ext cx="1022985" cy="1295400"/>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err="1">
              <a:ln>
                <a:noFill/>
              </a:ln>
              <a:solidFill>
                <a:srgbClr val="FFFFFF"/>
              </a:solidFill>
              <a:effectLst/>
              <a:uLnTx/>
              <a:uFillTx/>
              <a:latin typeface="ShellMedium"/>
              <a:ea typeface="+mn-ea"/>
              <a:cs typeface="+mn-cs"/>
            </a:endParaRPr>
          </a:p>
        </p:txBody>
      </p:sp>
      <p:sp>
        <p:nvSpPr>
          <p:cNvPr id="16" name="Arrow: Up 15">
            <a:extLst>
              <a:ext uri="{FF2B5EF4-FFF2-40B4-BE49-F238E27FC236}">
                <a16:creationId xmlns:a16="http://schemas.microsoft.com/office/drawing/2014/main" id="{0CCBFC74-7961-4527-AE1C-009B120B7CC0}"/>
              </a:ext>
            </a:extLst>
          </p:cNvPr>
          <p:cNvSpPr/>
          <p:nvPr/>
        </p:nvSpPr>
        <p:spPr>
          <a:xfrm rot="10800000">
            <a:off x="7952195" y="3314291"/>
            <a:ext cx="1022985" cy="1295400"/>
          </a:xfrm>
          <a:prstGeom prst="upArrow">
            <a:avLst/>
          </a:prstGeom>
          <a:solidFill>
            <a:srgbClr val="EF301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err="1">
              <a:ln>
                <a:noFill/>
              </a:ln>
              <a:solidFill>
                <a:srgbClr val="FFFFFF"/>
              </a:solidFill>
              <a:effectLst/>
              <a:uLnTx/>
              <a:uFillTx/>
              <a:latin typeface="ShellMedium"/>
              <a:ea typeface="+mn-ea"/>
              <a:cs typeface="+mn-cs"/>
            </a:endParaRPr>
          </a:p>
        </p:txBody>
      </p:sp>
    </p:spTree>
    <p:extLst>
      <p:ext uri="{BB962C8B-B14F-4D97-AF65-F5344CB8AC3E}">
        <p14:creationId xmlns:p14="http://schemas.microsoft.com/office/powerpoint/2010/main" val="529467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58935B-9F4C-469C-A44B-13E4380D4F3C}"/>
              </a:ext>
            </a:extLst>
          </p:cNvPr>
          <p:cNvSpPr>
            <a:spLocks noGrp="1"/>
          </p:cNvSpPr>
          <p:nvPr>
            <p:ph type="dt" sz="half" idx="6"/>
          </p:nvPr>
        </p:nvSpPr>
        <p:spPr>
          <a:xfrm>
            <a:off x="133167" y="6476208"/>
            <a:ext cx="2804160" cy="342900"/>
          </a:xfrm>
        </p:spPr>
        <p:txBody>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a:ln>
                  <a:noFill/>
                </a:ln>
                <a:solidFill>
                  <a:srgbClr val="404040">
                    <a:tint val="75000"/>
                  </a:srgbClr>
                </a:solidFill>
                <a:effectLst/>
                <a:uLnTx/>
                <a:uFillTx/>
                <a:latin typeface="ShellMedium"/>
                <a:ea typeface="+mn-ea"/>
                <a:cs typeface="+mn-cs"/>
              </a:rPr>
              <a:t>Copyright of Shell International B.V</a:t>
            </a:r>
            <a:endParaRPr kumimoji="0" lang="en-US" sz="970" b="0" i="0" u="none" strike="noStrike" kern="1200" cap="none" spc="0" normalizeH="0" baseline="0" noProof="0" dirty="0">
              <a:ln>
                <a:noFill/>
              </a:ln>
              <a:solidFill>
                <a:srgbClr val="404040">
                  <a:tint val="75000"/>
                </a:srgbClr>
              </a:solidFill>
              <a:effectLst/>
              <a:uLnTx/>
              <a:uFillTx/>
              <a:latin typeface="ShellMedium"/>
              <a:ea typeface="+mn-ea"/>
              <a:cs typeface="+mn-cs"/>
            </a:endParaRPr>
          </a:p>
        </p:txBody>
      </p:sp>
      <p:sp>
        <p:nvSpPr>
          <p:cNvPr id="5" name="Slide Number Placeholder 4">
            <a:extLst>
              <a:ext uri="{FF2B5EF4-FFF2-40B4-BE49-F238E27FC236}">
                <a16:creationId xmlns:a16="http://schemas.microsoft.com/office/drawing/2014/main" id="{CB164AC3-4F30-4B84-ADDF-6DF85D01D26B}"/>
              </a:ext>
            </a:extLst>
          </p:cNvPr>
          <p:cNvSpPr>
            <a:spLocks noGrp="1"/>
          </p:cNvSpPr>
          <p:nvPr>
            <p:ph type="sldNum" sz="quarter" idx="7"/>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B6F15528-21DE-4FAA-801E-634DDDAF4B2B}" type="slidenum">
              <a:rPr kumimoji="0" lang="it-IT" sz="970" b="0" i="0" u="none" strike="noStrike" kern="1200" cap="none" spc="0" normalizeH="0" baseline="0" noProof="0">
                <a:ln>
                  <a:noFill/>
                </a:ln>
                <a:solidFill>
                  <a:srgbClr val="404040">
                    <a:tint val="75000"/>
                  </a:srgbClr>
                </a:solidFill>
                <a:effectLst/>
                <a:uLnTx/>
                <a:uFillTx/>
                <a:latin typeface="ShellMedium"/>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4</a:t>
            </a:fld>
            <a:endParaRPr kumimoji="0" lang="it-IT" sz="970" b="0" i="0" u="none" strike="noStrike" kern="1200" cap="none" spc="0" normalizeH="0" baseline="0" noProof="0" dirty="0">
              <a:ln>
                <a:noFill/>
              </a:ln>
              <a:solidFill>
                <a:srgbClr val="404040">
                  <a:tint val="75000"/>
                </a:srgbClr>
              </a:solidFill>
              <a:effectLst/>
              <a:uLnTx/>
              <a:uFillTx/>
              <a:latin typeface="ShellMedium"/>
              <a:ea typeface="+mn-ea"/>
              <a:cs typeface="+mn-cs"/>
            </a:endParaRPr>
          </a:p>
        </p:txBody>
      </p:sp>
      <p:sp>
        <p:nvSpPr>
          <p:cNvPr id="22" name="Title 1">
            <a:extLst>
              <a:ext uri="{FF2B5EF4-FFF2-40B4-BE49-F238E27FC236}">
                <a16:creationId xmlns:a16="http://schemas.microsoft.com/office/drawing/2014/main" id="{A944AF3C-3177-4B59-85B3-DDD5E69D49F7}"/>
              </a:ext>
            </a:extLst>
          </p:cNvPr>
          <p:cNvSpPr txBox="1">
            <a:spLocks/>
          </p:cNvSpPr>
          <p:nvPr/>
        </p:nvSpPr>
        <p:spPr bwMode="auto">
          <a:xfrm>
            <a:off x="510381" y="650062"/>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13" rtl="0" eaLnBrk="1" latinLnBrk="0" hangingPunct="1">
              <a:lnSpc>
                <a:spcPct val="100000"/>
              </a:lnSpc>
              <a:spcBef>
                <a:spcPct val="0"/>
              </a:spcBef>
              <a:buNone/>
              <a:defRPr lang="en-US" sz="2000" b="0" kern="1200" cap="all" baseline="0" noProof="0" dirty="0" smtClean="0">
                <a:solidFill>
                  <a:srgbClr val="0097BB"/>
                </a:solidFill>
                <a:latin typeface="ShellBold" panose="00000800000000000000" pitchFamily="50" charset="0"/>
                <a:ea typeface="+mj-ea"/>
                <a:cs typeface="+mj-cs"/>
              </a:defRPr>
            </a:lvl1pPr>
          </a:lstStyle>
          <a:p>
            <a:pPr marL="0" marR="0" lvl="0" indent="0" algn="l" defTabSz="1219113"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srgbClr val="0097BB"/>
                </a:solidFill>
                <a:effectLst/>
                <a:uLnTx/>
                <a:uFillTx/>
                <a:latin typeface="ShellBold" panose="00000800000000000000" pitchFamily="50" charset="0"/>
                <a:ea typeface="+mj-ea"/>
                <a:cs typeface="+mj-cs"/>
              </a:rPr>
              <a:t>The possible solutions to Ukrainian crisis and energy transition</a:t>
            </a:r>
            <a:endParaRPr kumimoji="0" lang="it-IT" sz="2000" b="0" i="0" u="none" strike="noStrike" kern="1200" cap="all" spc="0" normalizeH="0" baseline="0" noProof="0" dirty="0">
              <a:ln>
                <a:noFill/>
              </a:ln>
              <a:solidFill>
                <a:srgbClr val="0097BB"/>
              </a:solidFill>
              <a:effectLst/>
              <a:uLnTx/>
              <a:uFillTx/>
              <a:latin typeface="ShellBold" panose="00000800000000000000" pitchFamily="50" charset="0"/>
              <a:ea typeface="+mj-ea"/>
              <a:cs typeface="+mj-cs"/>
            </a:endParaRPr>
          </a:p>
        </p:txBody>
      </p:sp>
      <p:graphicFrame>
        <p:nvGraphicFramePr>
          <p:cNvPr id="2" name="Diagram 1">
            <a:extLst>
              <a:ext uri="{FF2B5EF4-FFF2-40B4-BE49-F238E27FC236}">
                <a16:creationId xmlns:a16="http://schemas.microsoft.com/office/drawing/2014/main" id="{83777E10-BA29-42D2-B244-3D40F12C33DA}"/>
              </a:ext>
            </a:extLst>
          </p:cNvPr>
          <p:cNvGraphicFramePr/>
          <p:nvPr>
            <p:extLst>
              <p:ext uri="{D42A27DB-BD31-4B8C-83A1-F6EECF244321}">
                <p14:modId xmlns:p14="http://schemas.microsoft.com/office/powerpoint/2010/main" val="3690490903"/>
              </p:ext>
            </p:extLst>
          </p:nvPr>
        </p:nvGraphicFramePr>
        <p:xfrm>
          <a:off x="-804251" y="1485668"/>
          <a:ext cx="7239837" cy="477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Oval 22">
            <a:extLst>
              <a:ext uri="{FF2B5EF4-FFF2-40B4-BE49-F238E27FC236}">
                <a16:creationId xmlns:a16="http://schemas.microsoft.com/office/drawing/2014/main" id="{6D8D3014-404B-4280-9153-FE4116C25A74}"/>
              </a:ext>
            </a:extLst>
          </p:cNvPr>
          <p:cNvSpPr/>
          <p:nvPr/>
        </p:nvSpPr>
        <p:spPr>
          <a:xfrm rot="647545">
            <a:off x="1672622" y="1356131"/>
            <a:ext cx="4137779" cy="2285764"/>
          </a:xfrm>
          <a:prstGeom prst="ellipse">
            <a:avLst/>
          </a:prstGeom>
          <a:solidFill>
            <a:srgbClr val="CCFF33">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p:txBody>
      </p:sp>
      <p:sp>
        <p:nvSpPr>
          <p:cNvPr id="24" name="Oval 23">
            <a:extLst>
              <a:ext uri="{FF2B5EF4-FFF2-40B4-BE49-F238E27FC236}">
                <a16:creationId xmlns:a16="http://schemas.microsoft.com/office/drawing/2014/main" id="{A994FA79-AFF2-4738-86F9-367AD5D9FFBB}"/>
              </a:ext>
            </a:extLst>
          </p:cNvPr>
          <p:cNvSpPr/>
          <p:nvPr/>
        </p:nvSpPr>
        <p:spPr>
          <a:xfrm rot="9725840">
            <a:off x="1673515" y="3943541"/>
            <a:ext cx="3735577" cy="2462579"/>
          </a:xfrm>
          <a:prstGeom prst="ellipse">
            <a:avLst/>
          </a:prstGeom>
          <a:solidFill>
            <a:srgbClr val="CCFF33">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ShellMedium"/>
              <a:ea typeface="+mn-ea"/>
              <a:cs typeface="+mn-cs"/>
            </a:endParaRPr>
          </a:p>
        </p:txBody>
      </p:sp>
      <p:sp>
        <p:nvSpPr>
          <p:cNvPr id="12" name="TextBox 11">
            <a:extLst>
              <a:ext uri="{FF2B5EF4-FFF2-40B4-BE49-F238E27FC236}">
                <a16:creationId xmlns:a16="http://schemas.microsoft.com/office/drawing/2014/main" id="{A1A42993-7C92-43E4-B4CC-532677EA9E79}"/>
              </a:ext>
            </a:extLst>
          </p:cNvPr>
          <p:cNvSpPr txBox="1"/>
          <p:nvPr/>
        </p:nvSpPr>
        <p:spPr bwMode="auto">
          <a:xfrm>
            <a:off x="3645066" y="1576827"/>
            <a:ext cx="1609405" cy="570156"/>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357708" rtl="0" eaLnBrk="1" fontAlgn="auto" latinLnBrk="0" hangingPunct="1">
              <a:lnSpc>
                <a:spcPct val="140000"/>
              </a:lnSpc>
              <a:spcBef>
                <a:spcPts val="0"/>
              </a:spcBef>
              <a:spcAft>
                <a:spcPts val="0"/>
              </a:spcAft>
              <a:buClr>
                <a:srgbClr val="DD1D21"/>
              </a:buClr>
              <a:buSzPct val="85000"/>
              <a:buFontTx/>
              <a:buNone/>
              <a:tabLst/>
              <a:defRPr/>
            </a:pPr>
            <a:r>
              <a:rPr kumimoji="0" lang="it-IT" sz="1400" b="0" i="0" u="none" strike="noStrike" kern="1200" cap="none" spc="0" normalizeH="0" baseline="0" noProof="0" dirty="0">
                <a:ln>
                  <a:noFill/>
                </a:ln>
                <a:solidFill>
                  <a:srgbClr val="404040"/>
                </a:solidFill>
                <a:effectLst/>
                <a:uLnTx/>
                <a:uFillTx/>
                <a:latin typeface="ShellMedium"/>
                <a:ea typeface="+mn-ea"/>
                <a:cs typeface="+mn-cs"/>
              </a:rPr>
              <a:t>Accelerated</a:t>
            </a:r>
          </a:p>
          <a:p>
            <a:pPr marL="0" marR="0" lvl="0" indent="0" algn="l" defTabSz="357708" rtl="0" eaLnBrk="1" fontAlgn="auto" latinLnBrk="0" hangingPunct="1">
              <a:lnSpc>
                <a:spcPct val="140000"/>
              </a:lnSpc>
              <a:spcBef>
                <a:spcPts val="0"/>
              </a:spcBef>
              <a:spcAft>
                <a:spcPts val="0"/>
              </a:spcAft>
              <a:buClr>
                <a:srgbClr val="DD1D21"/>
              </a:buClr>
              <a:buSzPct val="85000"/>
              <a:buFontTx/>
              <a:buNone/>
              <a:tabLst/>
              <a:defRPr/>
            </a:pPr>
            <a:r>
              <a:rPr kumimoji="0" lang="it-IT" sz="1400" b="0" i="0" u="none" strike="noStrike" kern="1200" cap="none" spc="0" normalizeH="0" baseline="0" noProof="0" dirty="0">
                <a:ln>
                  <a:noFill/>
                </a:ln>
                <a:solidFill>
                  <a:srgbClr val="404040"/>
                </a:solidFill>
                <a:effectLst/>
                <a:uLnTx/>
                <a:uFillTx/>
                <a:latin typeface="ShellMedium"/>
                <a:ea typeface="+mn-ea"/>
                <a:cs typeface="+mn-cs"/>
              </a:rPr>
              <a:t> transition</a:t>
            </a:r>
          </a:p>
        </p:txBody>
      </p:sp>
      <p:sp>
        <p:nvSpPr>
          <p:cNvPr id="25" name="TextBox 24">
            <a:extLst>
              <a:ext uri="{FF2B5EF4-FFF2-40B4-BE49-F238E27FC236}">
                <a16:creationId xmlns:a16="http://schemas.microsoft.com/office/drawing/2014/main" id="{F0588F3F-D17C-44BB-B869-E7FF64EBC83E}"/>
              </a:ext>
            </a:extLst>
          </p:cNvPr>
          <p:cNvSpPr txBox="1"/>
          <p:nvPr/>
        </p:nvSpPr>
        <p:spPr bwMode="auto">
          <a:xfrm>
            <a:off x="3663600" y="5442558"/>
            <a:ext cx="963362" cy="570156"/>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357708" rtl="0" eaLnBrk="1" fontAlgn="auto" latinLnBrk="0" hangingPunct="1">
              <a:lnSpc>
                <a:spcPct val="140000"/>
              </a:lnSpc>
              <a:spcBef>
                <a:spcPts val="0"/>
              </a:spcBef>
              <a:spcAft>
                <a:spcPts val="0"/>
              </a:spcAft>
              <a:buClr>
                <a:srgbClr val="DD1D21"/>
              </a:buClr>
              <a:buSzPct val="85000"/>
              <a:buFontTx/>
              <a:buNone/>
              <a:tabLst/>
              <a:defRPr/>
            </a:pPr>
            <a:r>
              <a:rPr kumimoji="0" lang="it-IT" sz="1400" b="0" i="0" u="none" strike="noStrike" kern="1200" cap="none" spc="0" normalizeH="0" baseline="0" noProof="0" dirty="0">
                <a:ln>
                  <a:noFill/>
                </a:ln>
                <a:solidFill>
                  <a:srgbClr val="404040"/>
                </a:solidFill>
                <a:effectLst/>
                <a:uLnTx/>
                <a:uFillTx/>
                <a:latin typeface="ShellMedium"/>
                <a:ea typeface="+mn-ea"/>
                <a:cs typeface="+mn-cs"/>
              </a:rPr>
              <a:t>Gradual transition</a:t>
            </a:r>
          </a:p>
        </p:txBody>
      </p:sp>
      <p:sp>
        <p:nvSpPr>
          <p:cNvPr id="14" name="Arrow: Down 13">
            <a:extLst>
              <a:ext uri="{FF2B5EF4-FFF2-40B4-BE49-F238E27FC236}">
                <a16:creationId xmlns:a16="http://schemas.microsoft.com/office/drawing/2014/main" id="{50AF74B7-FCBE-4EF7-BF91-A24906AA4BE7}"/>
              </a:ext>
            </a:extLst>
          </p:cNvPr>
          <p:cNvSpPr/>
          <p:nvPr/>
        </p:nvSpPr>
        <p:spPr>
          <a:xfrm rot="16200000">
            <a:off x="5283312" y="3307616"/>
            <a:ext cx="1785770" cy="1165243"/>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err="1">
              <a:ln>
                <a:noFill/>
              </a:ln>
              <a:solidFill>
                <a:srgbClr val="FFFFFF"/>
              </a:solidFill>
              <a:effectLst/>
              <a:uLnTx/>
              <a:uFillTx/>
              <a:latin typeface="ShellMedium"/>
              <a:ea typeface="+mn-ea"/>
              <a:cs typeface="+mn-cs"/>
            </a:endParaRPr>
          </a:p>
        </p:txBody>
      </p:sp>
      <p:sp>
        <p:nvSpPr>
          <p:cNvPr id="15" name="TextBox 14">
            <a:extLst>
              <a:ext uri="{FF2B5EF4-FFF2-40B4-BE49-F238E27FC236}">
                <a16:creationId xmlns:a16="http://schemas.microsoft.com/office/drawing/2014/main" id="{56D59457-AA8C-46BC-A6B4-A528DFE95197}"/>
              </a:ext>
            </a:extLst>
          </p:cNvPr>
          <p:cNvSpPr txBox="1"/>
          <p:nvPr/>
        </p:nvSpPr>
        <p:spPr bwMode="auto">
          <a:xfrm>
            <a:off x="6776132" y="3468667"/>
            <a:ext cx="4905487" cy="733021"/>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357708" rtl="0" eaLnBrk="1" fontAlgn="auto" latinLnBrk="0" hangingPunct="1">
              <a:lnSpc>
                <a:spcPct val="140000"/>
              </a:lnSpc>
              <a:spcBef>
                <a:spcPts val="0"/>
              </a:spcBef>
              <a:spcAft>
                <a:spcPts val="0"/>
              </a:spcAft>
              <a:buClr>
                <a:srgbClr val="DD1D21"/>
              </a:buClr>
              <a:buSzPct val="85000"/>
              <a:buFontTx/>
              <a:buNone/>
              <a:tabLst/>
              <a:defRPr/>
            </a:pPr>
            <a:r>
              <a:rPr lang="en-US" sz="1800" b="1" dirty="0">
                <a:solidFill>
                  <a:srgbClr val="404040"/>
                </a:solidFill>
                <a:latin typeface="ShellLight" panose="00000400000000000000" pitchFamily="50" charset="0"/>
              </a:rPr>
              <a:t>C</a:t>
            </a:r>
            <a:r>
              <a:rPr kumimoji="0" lang="en-US" sz="1800" b="1" i="0" u="none" strike="noStrike" kern="1200" cap="none" spc="0" normalizeH="0" baseline="0" noProof="0" dirty="0" err="1">
                <a:ln>
                  <a:noFill/>
                </a:ln>
                <a:solidFill>
                  <a:srgbClr val="404040"/>
                </a:solidFill>
                <a:effectLst/>
                <a:uLnTx/>
                <a:uFillTx/>
                <a:latin typeface="ShellLight" panose="00000400000000000000" pitchFamily="50" charset="0"/>
                <a:ea typeface="+mn-ea"/>
                <a:cs typeface="+mn-cs"/>
              </a:rPr>
              <a:t>ommon</a:t>
            </a:r>
            <a:r>
              <a:rPr kumimoji="0" lang="en-US" sz="1800" b="1"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 denominator to these solutions are the </a:t>
            </a:r>
            <a:r>
              <a:rPr kumimoji="0" lang="en-US" sz="1800" b="1" i="0" u="sng" strike="noStrike" kern="1200" cap="none" spc="0" normalizeH="0" baseline="0" noProof="0" dirty="0">
                <a:ln>
                  <a:noFill/>
                </a:ln>
                <a:solidFill>
                  <a:srgbClr val="404040"/>
                </a:solidFill>
                <a:effectLst/>
                <a:uLnTx/>
                <a:uFillTx/>
                <a:latin typeface="ShellLight" panose="00000400000000000000" pitchFamily="50" charset="0"/>
                <a:ea typeface="+mn-ea"/>
                <a:cs typeface="+mn-cs"/>
              </a:rPr>
              <a:t>bureaucratic and authorization difficulties</a:t>
            </a:r>
          </a:p>
        </p:txBody>
      </p:sp>
    </p:spTree>
    <p:extLst>
      <p:ext uri="{BB962C8B-B14F-4D97-AF65-F5344CB8AC3E}">
        <p14:creationId xmlns:p14="http://schemas.microsoft.com/office/powerpoint/2010/main" val="3944144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41E2E4B-8D76-4275-AC3A-064F49172D74}"/>
              </a:ext>
            </a:extLst>
          </p:cNvPr>
          <p:cNvPicPr>
            <a:picLocks noGrp="1" noChangeAspect="1"/>
          </p:cNvPicPr>
          <p:nvPr>
            <p:ph sz="quarter" idx="11"/>
          </p:nvPr>
        </p:nvPicPr>
        <p:blipFill rotWithShape="1">
          <a:blip r:embed="rId3" cstate="email">
            <a:extLst>
              <a:ext uri="{28A0092B-C50C-407E-A947-70E740481C1C}">
                <a14:useLocalDpi xmlns:a14="http://schemas.microsoft.com/office/drawing/2010/main"/>
              </a:ext>
            </a:extLst>
          </a:blip>
          <a:srcRect l="6649"/>
          <a:stretch/>
        </p:blipFill>
        <p:spPr>
          <a:xfrm>
            <a:off x="510381" y="959479"/>
            <a:ext cx="9562614" cy="5225143"/>
          </a:xfrm>
        </p:spPr>
      </p:pic>
      <p:sp>
        <p:nvSpPr>
          <p:cNvPr id="5" name="Slide Number Placeholder 4">
            <a:extLst>
              <a:ext uri="{FF2B5EF4-FFF2-40B4-BE49-F238E27FC236}">
                <a16:creationId xmlns:a16="http://schemas.microsoft.com/office/drawing/2014/main" id="{7D84FCD5-E821-46AA-BF37-8709908B1D79}"/>
              </a:ext>
            </a:extLst>
          </p:cNvPr>
          <p:cNvSpPr>
            <a:spLocks noGrp="1"/>
          </p:cNvSpPr>
          <p:nvPr>
            <p:ph type="sldNum" sz="quarter" idx="4"/>
          </p:nvPr>
        </p:nvSpPr>
        <p:spPr/>
        <p:txBody>
          <a:bodyPr/>
          <a:lstStyle/>
          <a:p>
            <a:fld id="{D32BAE6A-B452-4007-8177-56DD051636F9}" type="slidenum">
              <a:rPr lang="en-GB" noProof="1" smtClean="0"/>
              <a:pPr/>
              <a:t>5</a:t>
            </a:fld>
            <a:endParaRPr lang="en-GB" noProof="1"/>
          </a:p>
        </p:txBody>
      </p:sp>
      <p:sp>
        <p:nvSpPr>
          <p:cNvPr id="9" name="Oval 8">
            <a:extLst>
              <a:ext uri="{FF2B5EF4-FFF2-40B4-BE49-F238E27FC236}">
                <a16:creationId xmlns:a16="http://schemas.microsoft.com/office/drawing/2014/main" id="{6ABB9EA5-B1CA-4F8C-A21C-D1468D375881}"/>
              </a:ext>
            </a:extLst>
          </p:cNvPr>
          <p:cNvSpPr/>
          <p:nvPr/>
        </p:nvSpPr>
        <p:spPr>
          <a:xfrm>
            <a:off x="9054039" y="3727971"/>
            <a:ext cx="2814500" cy="18383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chemeClr val="tx1"/>
                </a:solidFill>
              </a:rPr>
              <a:t>Shell cards </a:t>
            </a:r>
            <a:r>
              <a:rPr lang="it-IT" sz="1100" dirty="0">
                <a:solidFill>
                  <a:schemeClr val="tx1"/>
                </a:solidFill>
              </a:rPr>
              <a:t>on </a:t>
            </a:r>
            <a:r>
              <a:rPr lang="it-IT" sz="1100" b="1" dirty="0">
                <a:solidFill>
                  <a:schemeClr val="tx1"/>
                </a:solidFill>
              </a:rPr>
              <a:t>7k</a:t>
            </a:r>
            <a:r>
              <a:rPr lang="it-IT" sz="1100" dirty="0">
                <a:solidFill>
                  <a:schemeClr val="tx1"/>
                </a:solidFill>
              </a:rPr>
              <a:t> </a:t>
            </a:r>
            <a:r>
              <a:rPr lang="it-IT" sz="1100" dirty="0" err="1">
                <a:solidFill>
                  <a:schemeClr val="tx1"/>
                </a:solidFill>
              </a:rPr>
              <a:t>traditional</a:t>
            </a:r>
            <a:r>
              <a:rPr lang="it-IT" sz="1100" dirty="0">
                <a:solidFill>
                  <a:schemeClr val="tx1"/>
                </a:solidFill>
              </a:rPr>
              <a:t> service stations and on </a:t>
            </a:r>
            <a:r>
              <a:rPr lang="it-IT" sz="1100" b="1" dirty="0">
                <a:solidFill>
                  <a:schemeClr val="tx1"/>
                </a:solidFill>
              </a:rPr>
              <a:t>24k</a:t>
            </a:r>
            <a:r>
              <a:rPr lang="it-IT" sz="1100" dirty="0">
                <a:solidFill>
                  <a:schemeClr val="tx1"/>
                </a:solidFill>
              </a:rPr>
              <a:t> public charging points through Shell Recharge Solutions.</a:t>
            </a:r>
          </a:p>
          <a:p>
            <a:pPr algn="ctr"/>
            <a:endParaRPr lang="it-IT" sz="1100" dirty="0">
              <a:solidFill>
                <a:schemeClr val="tx1"/>
              </a:solidFill>
            </a:endParaRPr>
          </a:p>
          <a:p>
            <a:pPr algn="ctr"/>
            <a:r>
              <a:rPr lang="it-IT" sz="1100" dirty="0">
                <a:solidFill>
                  <a:schemeClr val="tx1"/>
                </a:solidFill>
              </a:rPr>
              <a:t> Shell Brand on </a:t>
            </a:r>
            <a:r>
              <a:rPr lang="it-IT" sz="1100" b="1" dirty="0">
                <a:solidFill>
                  <a:schemeClr val="tx1"/>
                </a:solidFill>
              </a:rPr>
              <a:t>500</a:t>
            </a:r>
            <a:r>
              <a:rPr lang="it-IT" sz="1100" dirty="0">
                <a:solidFill>
                  <a:schemeClr val="tx1"/>
                </a:solidFill>
              </a:rPr>
              <a:t> service stations within 5 years  </a:t>
            </a:r>
          </a:p>
        </p:txBody>
      </p:sp>
      <p:sp>
        <p:nvSpPr>
          <p:cNvPr id="10" name="Oval 9">
            <a:extLst>
              <a:ext uri="{FF2B5EF4-FFF2-40B4-BE49-F238E27FC236}">
                <a16:creationId xmlns:a16="http://schemas.microsoft.com/office/drawing/2014/main" id="{EAF657B1-769E-4425-96A3-8AFCF60B0EEE}"/>
              </a:ext>
            </a:extLst>
          </p:cNvPr>
          <p:cNvSpPr/>
          <p:nvPr/>
        </p:nvSpPr>
        <p:spPr>
          <a:xfrm>
            <a:off x="9072186" y="1064489"/>
            <a:ext cx="2970010" cy="14006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chemeClr val="tx1"/>
                </a:solidFill>
              </a:rPr>
              <a:t>Largest foreign investor in Italy                             </a:t>
            </a:r>
          </a:p>
          <a:p>
            <a:pPr algn="ctr"/>
            <a:r>
              <a:rPr lang="it-IT" sz="1100" dirty="0">
                <a:solidFill>
                  <a:schemeClr val="tx1"/>
                </a:solidFill>
              </a:rPr>
              <a:t>(VdA and TR JV produce 83% of national oil production and 33% of national gas production in Basilicata)</a:t>
            </a:r>
          </a:p>
        </p:txBody>
      </p:sp>
      <p:sp>
        <p:nvSpPr>
          <p:cNvPr id="11" name="Title 1">
            <a:extLst>
              <a:ext uri="{FF2B5EF4-FFF2-40B4-BE49-F238E27FC236}">
                <a16:creationId xmlns:a16="http://schemas.microsoft.com/office/drawing/2014/main" id="{D2D8440C-3C5D-46C7-B7C8-CA55664E4F04}"/>
              </a:ext>
            </a:extLst>
          </p:cNvPr>
          <p:cNvSpPr txBox="1">
            <a:spLocks/>
          </p:cNvSpPr>
          <p:nvPr/>
        </p:nvSpPr>
        <p:spPr bwMode="auto">
          <a:xfrm>
            <a:off x="510381" y="650063"/>
            <a:ext cx="11171238" cy="41442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13" rtl="0" eaLnBrk="1" latinLnBrk="0" hangingPunct="1">
              <a:lnSpc>
                <a:spcPct val="100000"/>
              </a:lnSpc>
              <a:spcBef>
                <a:spcPct val="0"/>
              </a:spcBef>
              <a:buNone/>
              <a:defRPr lang="en-US" sz="2000" b="0" kern="1200" cap="all" baseline="0" noProof="0" dirty="0" smtClean="0">
                <a:solidFill>
                  <a:srgbClr val="0097BB"/>
                </a:solidFill>
                <a:latin typeface="ShellBold" panose="00000800000000000000" pitchFamily="50" charset="0"/>
                <a:ea typeface="+mj-ea"/>
                <a:cs typeface="+mj-cs"/>
              </a:defRPr>
            </a:lvl1pPr>
          </a:lstStyle>
          <a:p>
            <a:pPr marL="0" marR="0" lvl="0" indent="0" algn="l" defTabSz="1219113"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srgbClr val="0097BB"/>
                </a:solidFill>
                <a:effectLst/>
                <a:uLnTx/>
                <a:uFillTx/>
                <a:latin typeface="ShellBold" panose="00000800000000000000" pitchFamily="50" charset="0"/>
                <a:ea typeface="+mj-ea"/>
                <a:cs typeface="+mj-cs"/>
              </a:rPr>
              <a:t>SHELL CONTRIBUTION TO ITALY ENERGY MIX</a:t>
            </a:r>
            <a:endParaRPr kumimoji="0" lang="it-IT" sz="2000" b="0" i="0" u="none" strike="noStrike" kern="1200" cap="all" spc="0" normalizeH="0" baseline="0" noProof="0" dirty="0">
              <a:ln>
                <a:noFill/>
              </a:ln>
              <a:solidFill>
                <a:srgbClr val="0097BB"/>
              </a:solidFill>
              <a:effectLst/>
              <a:uLnTx/>
              <a:uFillTx/>
              <a:latin typeface="ShellBold" panose="00000800000000000000" pitchFamily="50" charset="0"/>
              <a:ea typeface="+mj-ea"/>
              <a:cs typeface="+mj-cs"/>
            </a:endParaRPr>
          </a:p>
        </p:txBody>
      </p:sp>
      <p:sp>
        <p:nvSpPr>
          <p:cNvPr id="12" name="Oval 11">
            <a:extLst>
              <a:ext uri="{FF2B5EF4-FFF2-40B4-BE49-F238E27FC236}">
                <a16:creationId xmlns:a16="http://schemas.microsoft.com/office/drawing/2014/main" id="{B909A4C5-A32B-4E64-B56B-BC6AB9AC27CA}"/>
              </a:ext>
            </a:extLst>
          </p:cNvPr>
          <p:cNvSpPr/>
          <p:nvPr/>
        </p:nvSpPr>
        <p:spPr>
          <a:xfrm>
            <a:off x="636608" y="3727971"/>
            <a:ext cx="2194078" cy="12404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chemeClr val="tx1"/>
                </a:solidFill>
              </a:rPr>
              <a:t>2GW </a:t>
            </a:r>
            <a:r>
              <a:rPr lang="it-IT" sz="1100" dirty="0">
                <a:solidFill>
                  <a:schemeClr val="tx1"/>
                </a:solidFill>
              </a:rPr>
              <a:t>solar </a:t>
            </a:r>
            <a:r>
              <a:rPr lang="it-IT" sz="1100" dirty="0" err="1">
                <a:solidFill>
                  <a:schemeClr val="tx1"/>
                </a:solidFill>
              </a:rPr>
              <a:t>development</a:t>
            </a:r>
            <a:r>
              <a:rPr lang="it-IT" sz="1100" dirty="0">
                <a:solidFill>
                  <a:schemeClr val="tx1"/>
                </a:solidFill>
              </a:rPr>
              <a:t> pipeline</a:t>
            </a:r>
          </a:p>
          <a:p>
            <a:pPr algn="ctr"/>
            <a:endParaRPr lang="it-IT" sz="1100" dirty="0">
              <a:solidFill>
                <a:schemeClr val="tx1"/>
              </a:solidFill>
            </a:endParaRPr>
          </a:p>
          <a:p>
            <a:pPr algn="ctr"/>
            <a:r>
              <a:rPr lang="it-IT" sz="1100" dirty="0">
                <a:solidFill>
                  <a:schemeClr val="tx1"/>
                </a:solidFill>
              </a:rPr>
              <a:t> </a:t>
            </a:r>
            <a:r>
              <a:rPr lang="it-IT" sz="1100" b="1" dirty="0">
                <a:solidFill>
                  <a:schemeClr val="tx1"/>
                </a:solidFill>
              </a:rPr>
              <a:t>&gt;12k </a:t>
            </a:r>
            <a:r>
              <a:rPr lang="it-IT" sz="1100" dirty="0">
                <a:solidFill>
                  <a:schemeClr val="tx1"/>
                </a:solidFill>
              </a:rPr>
              <a:t>Sonnen Batteries installed</a:t>
            </a:r>
          </a:p>
          <a:p>
            <a:pPr algn="ctr"/>
            <a:r>
              <a:rPr lang="it-IT" sz="1100" dirty="0">
                <a:solidFill>
                  <a:schemeClr val="tx1"/>
                </a:solidFill>
              </a:rPr>
              <a:t> </a:t>
            </a:r>
          </a:p>
        </p:txBody>
      </p:sp>
      <p:sp>
        <p:nvSpPr>
          <p:cNvPr id="13" name="Oval 12">
            <a:extLst>
              <a:ext uri="{FF2B5EF4-FFF2-40B4-BE49-F238E27FC236}">
                <a16:creationId xmlns:a16="http://schemas.microsoft.com/office/drawing/2014/main" id="{B9DA1C62-990B-43AE-87C0-4E8262A5FFE8}"/>
              </a:ext>
            </a:extLst>
          </p:cNvPr>
          <p:cNvSpPr/>
          <p:nvPr/>
        </p:nvSpPr>
        <p:spPr>
          <a:xfrm>
            <a:off x="1817286" y="5896947"/>
            <a:ext cx="2670738" cy="7735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chemeClr val="tx1"/>
                </a:solidFill>
              </a:rPr>
              <a:t>500 </a:t>
            </a:r>
            <a:r>
              <a:rPr lang="it-IT" sz="1100" dirty="0">
                <a:solidFill>
                  <a:schemeClr val="tx1"/>
                </a:solidFill>
              </a:rPr>
              <a:t>customers</a:t>
            </a:r>
          </a:p>
          <a:p>
            <a:pPr algn="ctr"/>
            <a:r>
              <a:rPr lang="it-IT" sz="1100" b="1" dirty="0">
                <a:solidFill>
                  <a:schemeClr val="tx1"/>
                </a:solidFill>
              </a:rPr>
              <a:t>10% market share </a:t>
            </a:r>
            <a:r>
              <a:rPr lang="it-IT" sz="1100" dirty="0">
                <a:solidFill>
                  <a:schemeClr val="tx1"/>
                </a:solidFill>
              </a:rPr>
              <a:t>in B2B gas &amp; power sales market</a:t>
            </a:r>
          </a:p>
        </p:txBody>
      </p:sp>
      <p:sp>
        <p:nvSpPr>
          <p:cNvPr id="14" name="Oval 13">
            <a:extLst>
              <a:ext uri="{FF2B5EF4-FFF2-40B4-BE49-F238E27FC236}">
                <a16:creationId xmlns:a16="http://schemas.microsoft.com/office/drawing/2014/main" id="{EA16856B-6C10-4B72-B4A4-FF5CF14F7FA1}"/>
              </a:ext>
            </a:extLst>
          </p:cNvPr>
          <p:cNvSpPr/>
          <p:nvPr/>
        </p:nvSpPr>
        <p:spPr>
          <a:xfrm>
            <a:off x="1853517" y="1623738"/>
            <a:ext cx="2794120" cy="8860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chemeClr val="tx1"/>
                </a:solidFill>
              </a:rPr>
              <a:t>35 </a:t>
            </a:r>
            <a:r>
              <a:rPr lang="it-IT" sz="1100" dirty="0">
                <a:solidFill>
                  <a:schemeClr val="tx1"/>
                </a:solidFill>
              </a:rPr>
              <a:t>brands for B2B and B2c</a:t>
            </a:r>
          </a:p>
          <a:p>
            <a:pPr algn="ctr"/>
            <a:r>
              <a:rPr lang="it-IT" sz="1100" b="1" dirty="0">
                <a:solidFill>
                  <a:schemeClr val="tx1"/>
                </a:solidFill>
              </a:rPr>
              <a:t>10% </a:t>
            </a:r>
            <a:r>
              <a:rPr lang="it-IT" sz="1100" dirty="0">
                <a:solidFill>
                  <a:schemeClr val="tx1"/>
                </a:solidFill>
              </a:rPr>
              <a:t>market share</a:t>
            </a:r>
          </a:p>
          <a:p>
            <a:pPr algn="ctr"/>
            <a:r>
              <a:rPr lang="it-IT" sz="1100" b="1" dirty="0">
                <a:solidFill>
                  <a:schemeClr val="tx1"/>
                </a:solidFill>
              </a:rPr>
              <a:t>Carbon </a:t>
            </a:r>
            <a:r>
              <a:rPr lang="it-IT" sz="1100" b="1" dirty="0" err="1">
                <a:solidFill>
                  <a:schemeClr val="tx1"/>
                </a:solidFill>
              </a:rPr>
              <a:t>Neutal</a:t>
            </a:r>
            <a:r>
              <a:rPr lang="it-IT" sz="1100" b="1" dirty="0">
                <a:solidFill>
                  <a:schemeClr val="tx1"/>
                </a:solidFill>
              </a:rPr>
              <a:t> </a:t>
            </a:r>
            <a:r>
              <a:rPr lang="it-IT" sz="1100" dirty="0">
                <a:solidFill>
                  <a:schemeClr val="tx1"/>
                </a:solidFill>
              </a:rPr>
              <a:t>Products</a:t>
            </a:r>
          </a:p>
        </p:txBody>
      </p:sp>
    </p:spTree>
    <p:extLst>
      <p:ext uri="{BB962C8B-B14F-4D97-AF65-F5344CB8AC3E}">
        <p14:creationId xmlns:p14="http://schemas.microsoft.com/office/powerpoint/2010/main" val="24169387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58935B-9F4C-469C-A44B-13E4380D4F3C}"/>
              </a:ext>
            </a:extLst>
          </p:cNvPr>
          <p:cNvSpPr>
            <a:spLocks noGrp="1"/>
          </p:cNvSpPr>
          <p:nvPr>
            <p:ph type="dt" sz="half" idx="6"/>
          </p:nvPr>
        </p:nvSpPr>
        <p:spPr/>
        <p:txBody>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a:ln>
                  <a:noFill/>
                </a:ln>
                <a:solidFill>
                  <a:srgbClr val="404040">
                    <a:tint val="75000"/>
                  </a:srgbClr>
                </a:solidFill>
                <a:effectLst/>
                <a:uLnTx/>
                <a:uFillTx/>
                <a:latin typeface="ShellMedium"/>
                <a:ea typeface="+mn-ea"/>
                <a:cs typeface="+mn-cs"/>
              </a:rPr>
              <a:t>Copyright of Shell International B.V</a:t>
            </a:r>
            <a:endParaRPr kumimoji="0" lang="en-US" sz="970" b="0" i="0" u="none" strike="noStrike" kern="1200" cap="none" spc="0" normalizeH="0" baseline="0" noProof="0" dirty="0">
              <a:ln>
                <a:noFill/>
              </a:ln>
              <a:solidFill>
                <a:srgbClr val="404040">
                  <a:tint val="75000"/>
                </a:srgbClr>
              </a:solidFill>
              <a:effectLst/>
              <a:uLnTx/>
              <a:uFillTx/>
              <a:latin typeface="ShellMedium"/>
              <a:ea typeface="+mn-ea"/>
              <a:cs typeface="+mn-cs"/>
            </a:endParaRPr>
          </a:p>
        </p:txBody>
      </p:sp>
      <p:sp>
        <p:nvSpPr>
          <p:cNvPr id="5" name="Slide Number Placeholder 4">
            <a:extLst>
              <a:ext uri="{FF2B5EF4-FFF2-40B4-BE49-F238E27FC236}">
                <a16:creationId xmlns:a16="http://schemas.microsoft.com/office/drawing/2014/main" id="{CB164AC3-4F30-4B84-ADDF-6DF85D01D26B}"/>
              </a:ext>
            </a:extLst>
          </p:cNvPr>
          <p:cNvSpPr>
            <a:spLocks noGrp="1"/>
          </p:cNvSpPr>
          <p:nvPr>
            <p:ph type="sldNum" sz="quarter" idx="7"/>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B6F15528-21DE-4FAA-801E-634DDDAF4B2B}" type="slidenum">
              <a:rPr kumimoji="0" lang="it-IT" sz="970" b="0" i="0" u="none" strike="noStrike" kern="1200" cap="none" spc="0" normalizeH="0" baseline="0" noProof="0">
                <a:ln>
                  <a:noFill/>
                </a:ln>
                <a:solidFill>
                  <a:srgbClr val="404040">
                    <a:tint val="75000"/>
                  </a:srgbClr>
                </a:solidFill>
                <a:effectLst/>
                <a:uLnTx/>
                <a:uFillTx/>
                <a:latin typeface="ShellMedium"/>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6</a:t>
            </a:fld>
            <a:endParaRPr kumimoji="0" lang="it-IT" sz="970" b="0" i="0" u="none" strike="noStrike" kern="1200" cap="none" spc="0" normalizeH="0" baseline="0" noProof="0" dirty="0">
              <a:ln>
                <a:noFill/>
              </a:ln>
              <a:solidFill>
                <a:srgbClr val="404040">
                  <a:tint val="75000"/>
                </a:srgbClr>
              </a:solidFill>
              <a:effectLst/>
              <a:uLnTx/>
              <a:uFillTx/>
              <a:latin typeface="ShellMedium"/>
              <a:ea typeface="+mn-ea"/>
              <a:cs typeface="+mn-cs"/>
            </a:endParaRPr>
          </a:p>
        </p:txBody>
      </p:sp>
      <p:sp>
        <p:nvSpPr>
          <p:cNvPr id="22" name="Title 1">
            <a:extLst>
              <a:ext uri="{FF2B5EF4-FFF2-40B4-BE49-F238E27FC236}">
                <a16:creationId xmlns:a16="http://schemas.microsoft.com/office/drawing/2014/main" id="{A944AF3C-3177-4B59-85B3-DDD5E69D49F7}"/>
              </a:ext>
            </a:extLst>
          </p:cNvPr>
          <p:cNvSpPr txBox="1">
            <a:spLocks/>
          </p:cNvSpPr>
          <p:nvPr/>
        </p:nvSpPr>
        <p:spPr bwMode="auto">
          <a:xfrm>
            <a:off x="510381" y="689527"/>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13" rtl="0" eaLnBrk="1" latinLnBrk="0" hangingPunct="1">
              <a:lnSpc>
                <a:spcPct val="100000"/>
              </a:lnSpc>
              <a:spcBef>
                <a:spcPct val="0"/>
              </a:spcBef>
              <a:buNone/>
              <a:defRPr lang="en-US" sz="2000" b="0" kern="1200" cap="all" baseline="0" noProof="0" dirty="0" smtClean="0">
                <a:solidFill>
                  <a:srgbClr val="0097BB"/>
                </a:solidFill>
                <a:latin typeface="ShellBold" panose="00000800000000000000" pitchFamily="50" charset="0"/>
                <a:ea typeface="+mj-ea"/>
                <a:cs typeface="+mj-cs"/>
              </a:defRPr>
            </a:lvl1pPr>
          </a:lstStyle>
          <a:p>
            <a:pPr marL="0" marR="0" lvl="0" indent="0" algn="l" defTabSz="1219113"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srgbClr val="0097BB"/>
                </a:solidFill>
                <a:effectLst/>
                <a:uLnTx/>
                <a:uFillTx/>
                <a:latin typeface="ShellBold" panose="00000800000000000000" pitchFamily="50" charset="0"/>
                <a:ea typeface="+mj-ea"/>
                <a:cs typeface="+mj-cs"/>
              </a:rPr>
              <a:t>AUTHORIZATION DIFFICULTIES IN ITALY: THE PHOTOVOLTAICS case </a:t>
            </a:r>
            <a:endParaRPr kumimoji="0" lang="it-IT" sz="2000" b="0" i="0" u="none" strike="noStrike" kern="1200" cap="all" spc="0" normalizeH="0" baseline="0" noProof="0" dirty="0">
              <a:ln>
                <a:noFill/>
              </a:ln>
              <a:solidFill>
                <a:srgbClr val="0097BB"/>
              </a:solidFill>
              <a:effectLst/>
              <a:uLnTx/>
              <a:uFillTx/>
              <a:latin typeface="ShellBold" panose="00000800000000000000" pitchFamily="50" charset="0"/>
              <a:ea typeface="+mj-ea"/>
              <a:cs typeface="+mj-cs"/>
            </a:endParaRPr>
          </a:p>
        </p:txBody>
      </p:sp>
      <p:sp>
        <p:nvSpPr>
          <p:cNvPr id="7" name="TextBox 6">
            <a:extLst>
              <a:ext uri="{FF2B5EF4-FFF2-40B4-BE49-F238E27FC236}">
                <a16:creationId xmlns:a16="http://schemas.microsoft.com/office/drawing/2014/main" id="{3A717A44-AAF3-4AED-9298-27C002C1664E}"/>
              </a:ext>
            </a:extLst>
          </p:cNvPr>
          <p:cNvSpPr txBox="1"/>
          <p:nvPr/>
        </p:nvSpPr>
        <p:spPr bwMode="auto">
          <a:xfrm>
            <a:off x="9249399" y="1812363"/>
            <a:ext cx="2804160" cy="2719847"/>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357708" rtl="0" eaLnBrk="1" fontAlgn="auto" latinLnBrk="0" hangingPunct="1">
              <a:lnSpc>
                <a:spcPct val="140000"/>
              </a:lnSpc>
              <a:spcBef>
                <a:spcPts val="0"/>
              </a:spcBef>
              <a:spcAft>
                <a:spcPts val="0"/>
              </a:spcAft>
              <a:buClr>
                <a:srgbClr val="DD1D21"/>
              </a:buClr>
              <a:buSzPct val="85000"/>
              <a:buFontTx/>
              <a:buNone/>
              <a:tabLst/>
              <a:defRPr/>
            </a:pPr>
            <a:r>
              <a:rPr kumimoji="0" lang="en-US" sz="1600" b="1"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The introduction, through the Simplification Decree, of the national EIA also for PV projects larger than 10 MW is, however, accelerating the authorization procedures starting from the second half of 2021</a:t>
            </a:r>
            <a:endParaRPr kumimoji="0" lang="it-IT" sz="1600" b="1"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endParaRPr>
          </a:p>
        </p:txBody>
      </p:sp>
      <p:pic>
        <p:nvPicPr>
          <p:cNvPr id="8" name="Picture 7">
            <a:extLst>
              <a:ext uri="{FF2B5EF4-FFF2-40B4-BE49-F238E27FC236}">
                <a16:creationId xmlns:a16="http://schemas.microsoft.com/office/drawing/2014/main" id="{47704B5F-BF26-4608-AE5F-8D006CA0AE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214" y="1111509"/>
            <a:ext cx="8889606" cy="4895822"/>
          </a:xfrm>
          <a:prstGeom prst="rect">
            <a:avLst/>
          </a:prstGeom>
        </p:spPr>
      </p:pic>
    </p:spTree>
    <p:extLst>
      <p:ext uri="{BB962C8B-B14F-4D97-AF65-F5344CB8AC3E}">
        <p14:creationId xmlns:p14="http://schemas.microsoft.com/office/powerpoint/2010/main" val="32710083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58935B-9F4C-469C-A44B-13E4380D4F3C}"/>
              </a:ext>
            </a:extLst>
          </p:cNvPr>
          <p:cNvSpPr>
            <a:spLocks noGrp="1"/>
          </p:cNvSpPr>
          <p:nvPr>
            <p:ph type="dt" sz="half" idx="6"/>
          </p:nvPr>
        </p:nvSpPr>
        <p:spPr/>
        <p:txBody>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a:ln>
                  <a:noFill/>
                </a:ln>
                <a:solidFill>
                  <a:srgbClr val="404040">
                    <a:tint val="75000"/>
                  </a:srgbClr>
                </a:solidFill>
                <a:effectLst/>
                <a:uLnTx/>
                <a:uFillTx/>
                <a:latin typeface="ShellMedium"/>
                <a:ea typeface="+mn-ea"/>
                <a:cs typeface="+mn-cs"/>
              </a:rPr>
              <a:t>Copyright of Shell International B.V</a:t>
            </a:r>
            <a:endParaRPr kumimoji="0" lang="en-US" sz="970" b="0" i="0" u="none" strike="noStrike" kern="1200" cap="none" spc="0" normalizeH="0" baseline="0" noProof="0" dirty="0">
              <a:ln>
                <a:noFill/>
              </a:ln>
              <a:solidFill>
                <a:srgbClr val="404040">
                  <a:tint val="75000"/>
                </a:srgbClr>
              </a:solidFill>
              <a:effectLst/>
              <a:uLnTx/>
              <a:uFillTx/>
              <a:latin typeface="ShellMedium"/>
              <a:ea typeface="+mn-ea"/>
              <a:cs typeface="+mn-cs"/>
            </a:endParaRPr>
          </a:p>
        </p:txBody>
      </p:sp>
      <p:sp>
        <p:nvSpPr>
          <p:cNvPr id="5" name="Slide Number Placeholder 4">
            <a:extLst>
              <a:ext uri="{FF2B5EF4-FFF2-40B4-BE49-F238E27FC236}">
                <a16:creationId xmlns:a16="http://schemas.microsoft.com/office/drawing/2014/main" id="{CB164AC3-4F30-4B84-ADDF-6DF85D01D26B}"/>
              </a:ext>
            </a:extLst>
          </p:cNvPr>
          <p:cNvSpPr>
            <a:spLocks noGrp="1"/>
          </p:cNvSpPr>
          <p:nvPr>
            <p:ph type="sldNum" sz="quarter" idx="7"/>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B6F15528-21DE-4FAA-801E-634DDDAF4B2B}" type="slidenum">
              <a:rPr kumimoji="0" lang="it-IT" sz="970" b="0" i="0" u="none" strike="noStrike" kern="1200" cap="none" spc="0" normalizeH="0" baseline="0" noProof="0">
                <a:ln>
                  <a:noFill/>
                </a:ln>
                <a:solidFill>
                  <a:srgbClr val="404040">
                    <a:tint val="75000"/>
                  </a:srgbClr>
                </a:solidFill>
                <a:effectLst/>
                <a:uLnTx/>
                <a:uFillTx/>
                <a:latin typeface="ShellMedium"/>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7</a:t>
            </a:fld>
            <a:endParaRPr kumimoji="0" lang="it-IT" sz="970" b="0" i="0" u="none" strike="noStrike" kern="1200" cap="none" spc="0" normalizeH="0" baseline="0" noProof="0" dirty="0">
              <a:ln>
                <a:noFill/>
              </a:ln>
              <a:solidFill>
                <a:srgbClr val="404040">
                  <a:tint val="75000"/>
                </a:srgbClr>
              </a:solidFill>
              <a:effectLst/>
              <a:uLnTx/>
              <a:uFillTx/>
              <a:latin typeface="ShellMedium"/>
              <a:ea typeface="+mn-ea"/>
              <a:cs typeface="+mn-cs"/>
            </a:endParaRPr>
          </a:p>
        </p:txBody>
      </p:sp>
      <p:sp>
        <p:nvSpPr>
          <p:cNvPr id="22" name="Title 1">
            <a:extLst>
              <a:ext uri="{FF2B5EF4-FFF2-40B4-BE49-F238E27FC236}">
                <a16:creationId xmlns:a16="http://schemas.microsoft.com/office/drawing/2014/main" id="{A944AF3C-3177-4B59-85B3-DDD5E69D49F7}"/>
              </a:ext>
            </a:extLst>
          </p:cNvPr>
          <p:cNvSpPr txBox="1">
            <a:spLocks/>
          </p:cNvSpPr>
          <p:nvPr/>
        </p:nvSpPr>
        <p:spPr bwMode="auto">
          <a:xfrm>
            <a:off x="510381" y="689527"/>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13" rtl="0" eaLnBrk="1" latinLnBrk="0" hangingPunct="1">
              <a:lnSpc>
                <a:spcPct val="100000"/>
              </a:lnSpc>
              <a:spcBef>
                <a:spcPct val="0"/>
              </a:spcBef>
              <a:buNone/>
              <a:defRPr lang="en-US" sz="2000" b="0" kern="1200" cap="all" baseline="0" noProof="0" dirty="0" smtClean="0">
                <a:solidFill>
                  <a:srgbClr val="0097BB"/>
                </a:solidFill>
                <a:latin typeface="ShellBold" panose="00000800000000000000" pitchFamily="50" charset="0"/>
                <a:ea typeface="+mj-ea"/>
                <a:cs typeface="+mj-cs"/>
              </a:defRPr>
            </a:lvl1pPr>
          </a:lstStyle>
          <a:p>
            <a:pPr marL="0" marR="0" lvl="0" indent="0" algn="l" defTabSz="1219113"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dirty="0">
                <a:ln>
                  <a:noFill/>
                </a:ln>
                <a:solidFill>
                  <a:srgbClr val="0097BB"/>
                </a:solidFill>
                <a:effectLst/>
                <a:uLnTx/>
                <a:uFillTx/>
                <a:latin typeface="ShellBold" panose="00000800000000000000" pitchFamily="50" charset="0"/>
                <a:ea typeface="+mj-ea"/>
                <a:cs typeface="+mj-cs"/>
              </a:rPr>
              <a:t>AUTHORIZATION DIFFICULTIES IN ITALY: THE gas case</a:t>
            </a:r>
            <a:endParaRPr kumimoji="0" lang="it-IT" sz="2000" b="0" i="0" u="none" strike="noStrike" kern="1200" cap="all" spc="0" normalizeH="0" baseline="0" noProof="0" dirty="0">
              <a:ln>
                <a:noFill/>
              </a:ln>
              <a:solidFill>
                <a:srgbClr val="0097BB"/>
              </a:solidFill>
              <a:effectLst/>
              <a:uLnTx/>
              <a:uFillTx/>
              <a:latin typeface="ShellBold" panose="00000800000000000000" pitchFamily="50" charset="0"/>
              <a:ea typeface="+mj-ea"/>
              <a:cs typeface="+mj-cs"/>
            </a:endParaRPr>
          </a:p>
        </p:txBody>
      </p:sp>
      <p:sp>
        <p:nvSpPr>
          <p:cNvPr id="8" name="TextBox 7">
            <a:extLst>
              <a:ext uri="{FF2B5EF4-FFF2-40B4-BE49-F238E27FC236}">
                <a16:creationId xmlns:a16="http://schemas.microsoft.com/office/drawing/2014/main" id="{668CE1E5-C0FB-44AB-A0E4-F11012CB8FF1}"/>
              </a:ext>
            </a:extLst>
          </p:cNvPr>
          <p:cNvSpPr txBox="1"/>
          <p:nvPr/>
        </p:nvSpPr>
        <p:spPr bwMode="auto">
          <a:xfrm>
            <a:off x="5946635" y="4247804"/>
            <a:ext cx="4856832" cy="2030428"/>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285750" marR="0" lvl="0" indent="-285750" algn="l" defTabSz="357708" rtl="0" eaLnBrk="1" fontAlgn="auto" latinLnBrk="0" hangingPunct="1">
              <a:lnSpc>
                <a:spcPct val="140000"/>
              </a:lnSpc>
              <a:spcBef>
                <a:spcPts val="0"/>
              </a:spcBef>
              <a:spcAft>
                <a:spcPts val="0"/>
              </a:spcAft>
              <a:buClr>
                <a:srgbClr val="DD1D21"/>
              </a:buClr>
              <a:buSzPct val="85000"/>
              <a:buFont typeface="Arial" panose="020B0604020202020204" pitchFamily="34" charset="0"/>
              <a:buChar char="•"/>
              <a:tabLst/>
              <a:defRPr/>
            </a:pPr>
            <a:r>
              <a:rPr kumimoji="0" lang="en-US" sz="1600" b="1"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The change of pace in domestic production and re-gas terminal has not yet taken place</a:t>
            </a:r>
          </a:p>
          <a:p>
            <a:pPr marL="285750" marR="0" lvl="0" indent="-285750" algn="l" defTabSz="357708" rtl="0" eaLnBrk="1" fontAlgn="auto" latinLnBrk="0" hangingPunct="1">
              <a:lnSpc>
                <a:spcPct val="140000"/>
              </a:lnSpc>
              <a:spcBef>
                <a:spcPts val="0"/>
              </a:spcBef>
              <a:spcAft>
                <a:spcPts val="0"/>
              </a:spcAft>
              <a:buClr>
                <a:srgbClr val="DD1D21"/>
              </a:buClr>
              <a:buSzPct val="85000"/>
              <a:buFont typeface="Arial" panose="020B0604020202020204" pitchFamily="34" charset="0"/>
              <a:buChar char="•"/>
              <a:tabLst/>
              <a:defRPr/>
            </a:pPr>
            <a:r>
              <a:rPr kumimoji="0" lang="en-US" sz="1600" b="1"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It would be necessary to introduce a 'gas emergency commissioner' to provide simplifications in the area of </a:t>
            </a:r>
            <a:r>
              <a:rPr kumimoji="0" lang="en-US" sz="1600" b="1" i="0" u="none" strike="noStrike" kern="1200" cap="none" spc="0" normalizeH="0" baseline="0" noProof="0" dirty="0" err="1">
                <a:ln>
                  <a:noFill/>
                </a:ln>
                <a:solidFill>
                  <a:srgbClr val="404040"/>
                </a:solidFill>
                <a:effectLst/>
                <a:uLnTx/>
                <a:uFillTx/>
                <a:latin typeface="ShellLight" panose="00000400000000000000" pitchFamily="50" charset="0"/>
                <a:ea typeface="+mn-ea"/>
                <a:cs typeface="+mn-cs"/>
              </a:rPr>
              <a:t>authorisation</a:t>
            </a:r>
            <a:r>
              <a:rPr kumimoji="0" lang="en-US" sz="1600" b="1"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rPr>
              <a:t> for infrastructure (re-gas terminal) and new wells.</a:t>
            </a:r>
            <a:endParaRPr kumimoji="0" lang="it-IT" sz="1600" b="1" i="0" u="none" strike="noStrike" kern="1200" cap="none" spc="0" normalizeH="0" baseline="0" noProof="0" dirty="0">
              <a:ln>
                <a:noFill/>
              </a:ln>
              <a:solidFill>
                <a:srgbClr val="404040"/>
              </a:solidFill>
              <a:effectLst/>
              <a:uLnTx/>
              <a:uFillTx/>
              <a:latin typeface="ShellLight" panose="00000400000000000000" pitchFamily="50" charset="0"/>
              <a:ea typeface="+mn-ea"/>
              <a:cs typeface="+mn-cs"/>
            </a:endParaRPr>
          </a:p>
        </p:txBody>
      </p:sp>
      <p:pic>
        <p:nvPicPr>
          <p:cNvPr id="9" name="Picture 8">
            <a:extLst>
              <a:ext uri="{FF2B5EF4-FFF2-40B4-BE49-F238E27FC236}">
                <a16:creationId xmlns:a16="http://schemas.microsoft.com/office/drawing/2014/main" id="{289F8CA2-FC4D-496A-976D-6720F3AB13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6635" y="1128361"/>
            <a:ext cx="4815841" cy="2887791"/>
          </a:xfrm>
          <a:prstGeom prst="rect">
            <a:avLst/>
          </a:prstGeom>
          <a:ln w="12700">
            <a:solidFill>
              <a:schemeClr val="tx1"/>
            </a:solidFill>
          </a:ln>
        </p:spPr>
      </p:pic>
      <p:pic>
        <p:nvPicPr>
          <p:cNvPr id="2" name="Picture 1">
            <a:extLst>
              <a:ext uri="{FF2B5EF4-FFF2-40B4-BE49-F238E27FC236}">
                <a16:creationId xmlns:a16="http://schemas.microsoft.com/office/drawing/2014/main" id="{81CF79F9-3DEE-4F62-8893-FA88C772C8B1}"/>
              </a:ext>
            </a:extLst>
          </p:cNvPr>
          <p:cNvPicPr>
            <a:picLocks noChangeAspect="1"/>
          </p:cNvPicPr>
          <p:nvPr/>
        </p:nvPicPr>
        <p:blipFill>
          <a:blip r:embed="rId4"/>
          <a:stretch>
            <a:fillRect/>
          </a:stretch>
        </p:blipFill>
        <p:spPr>
          <a:xfrm>
            <a:off x="254557" y="4074172"/>
            <a:ext cx="5241519" cy="2728524"/>
          </a:xfrm>
          <a:prstGeom prst="rect">
            <a:avLst/>
          </a:prstGeom>
        </p:spPr>
      </p:pic>
      <p:pic>
        <p:nvPicPr>
          <p:cNvPr id="6" name="Picture 5">
            <a:extLst>
              <a:ext uri="{FF2B5EF4-FFF2-40B4-BE49-F238E27FC236}">
                <a16:creationId xmlns:a16="http://schemas.microsoft.com/office/drawing/2014/main" id="{1B3487DB-5B49-4B4C-859E-8BEB55DED405}"/>
              </a:ext>
            </a:extLst>
          </p:cNvPr>
          <p:cNvPicPr>
            <a:picLocks noChangeAspect="1"/>
          </p:cNvPicPr>
          <p:nvPr/>
        </p:nvPicPr>
        <p:blipFill>
          <a:blip r:embed="rId5"/>
          <a:stretch>
            <a:fillRect/>
          </a:stretch>
        </p:blipFill>
        <p:spPr>
          <a:xfrm>
            <a:off x="198362" y="1065764"/>
            <a:ext cx="5297714" cy="2963901"/>
          </a:xfrm>
          <a:prstGeom prst="rect">
            <a:avLst/>
          </a:prstGeom>
        </p:spPr>
      </p:pic>
    </p:spTree>
    <p:extLst>
      <p:ext uri="{BB962C8B-B14F-4D97-AF65-F5344CB8AC3E}">
        <p14:creationId xmlns:p14="http://schemas.microsoft.com/office/powerpoint/2010/main" val="32515440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3BC386B-E97C-49AF-8330-89EC030E166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00221" y="1948450"/>
            <a:ext cx="3236400" cy="2100375"/>
          </a:xfrm>
          <a:custGeom>
            <a:avLst/>
            <a:gdLst>
              <a:gd name="connsiteX0" fmla="*/ 0 w 3236400"/>
              <a:gd name="connsiteY0" fmla="*/ 0 h 2100375"/>
              <a:gd name="connsiteX1" fmla="*/ 3236400 w 3236400"/>
              <a:gd name="connsiteY1" fmla="*/ 0 h 2100375"/>
              <a:gd name="connsiteX2" fmla="*/ 3236400 w 3236400"/>
              <a:gd name="connsiteY2" fmla="*/ 2100375 h 2100375"/>
              <a:gd name="connsiteX3" fmla="*/ 0 w 3236400"/>
              <a:gd name="connsiteY3" fmla="*/ 2100375 h 2100375"/>
            </a:gdLst>
            <a:ahLst/>
            <a:cxnLst>
              <a:cxn ang="0">
                <a:pos x="connsiteX0" y="connsiteY0"/>
              </a:cxn>
              <a:cxn ang="0">
                <a:pos x="connsiteX1" y="connsiteY1"/>
              </a:cxn>
              <a:cxn ang="0">
                <a:pos x="connsiteX2" y="connsiteY2"/>
              </a:cxn>
              <a:cxn ang="0">
                <a:pos x="connsiteX3" y="connsiteY3"/>
              </a:cxn>
            </a:cxnLst>
            <a:rect l="l" t="t" r="r" b="b"/>
            <a:pathLst>
              <a:path w="3236400" h="2100375">
                <a:moveTo>
                  <a:pt x="0" y="0"/>
                </a:moveTo>
                <a:lnTo>
                  <a:pt x="3236400" y="0"/>
                </a:lnTo>
                <a:lnTo>
                  <a:pt x="3236400" y="2100375"/>
                </a:lnTo>
                <a:lnTo>
                  <a:pt x="0" y="2100375"/>
                </a:lnTo>
                <a:close/>
              </a:path>
            </a:pathLst>
          </a:custGeom>
        </p:spPr>
      </p:pic>
      <p:pic>
        <p:nvPicPr>
          <p:cNvPr id="36" name="Picture 35">
            <a:extLst>
              <a:ext uri="{FF2B5EF4-FFF2-40B4-BE49-F238E27FC236}">
                <a16:creationId xmlns:a16="http://schemas.microsoft.com/office/drawing/2014/main" id="{D60F84D1-66A8-4B56-A7D1-3F868F09867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00221" y="4049712"/>
            <a:ext cx="6475044" cy="2102397"/>
          </a:xfrm>
          <a:custGeom>
            <a:avLst/>
            <a:gdLst>
              <a:gd name="connsiteX0" fmla="*/ 0 w 6475044"/>
              <a:gd name="connsiteY0" fmla="*/ 0 h 2102397"/>
              <a:gd name="connsiteX1" fmla="*/ 6475044 w 6475044"/>
              <a:gd name="connsiteY1" fmla="*/ 0 h 2102397"/>
              <a:gd name="connsiteX2" fmla="*/ 6475044 w 6475044"/>
              <a:gd name="connsiteY2" fmla="*/ 2102397 h 2102397"/>
              <a:gd name="connsiteX3" fmla="*/ 0 w 6475044"/>
              <a:gd name="connsiteY3" fmla="*/ 2102397 h 2102397"/>
            </a:gdLst>
            <a:ahLst/>
            <a:cxnLst>
              <a:cxn ang="0">
                <a:pos x="connsiteX0" y="connsiteY0"/>
              </a:cxn>
              <a:cxn ang="0">
                <a:pos x="connsiteX1" y="connsiteY1"/>
              </a:cxn>
              <a:cxn ang="0">
                <a:pos x="connsiteX2" y="connsiteY2"/>
              </a:cxn>
              <a:cxn ang="0">
                <a:pos x="connsiteX3" y="connsiteY3"/>
              </a:cxn>
            </a:cxnLst>
            <a:rect l="l" t="t" r="r" b="b"/>
            <a:pathLst>
              <a:path w="6475044" h="2102397">
                <a:moveTo>
                  <a:pt x="0" y="0"/>
                </a:moveTo>
                <a:lnTo>
                  <a:pt x="6475044" y="0"/>
                </a:lnTo>
                <a:lnTo>
                  <a:pt x="6475044" y="2102397"/>
                </a:lnTo>
                <a:lnTo>
                  <a:pt x="0" y="2102397"/>
                </a:lnTo>
                <a:close/>
              </a:path>
            </a:pathLst>
          </a:custGeom>
        </p:spPr>
      </p:pic>
      <p:pic>
        <p:nvPicPr>
          <p:cNvPr id="32" name="Picture 31" descr="A picture containing ground, building, outdoor, colonnade&#10;&#10;Description automatically generated">
            <a:extLst>
              <a:ext uri="{FF2B5EF4-FFF2-40B4-BE49-F238E27FC236}">
                <a16:creationId xmlns:a16="http://schemas.microsoft.com/office/drawing/2014/main" id="{C7494271-8DD0-45C0-85BB-A47DA52B6DE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736621" y="1946588"/>
            <a:ext cx="3249418" cy="2102400"/>
          </a:xfrm>
          <a:custGeom>
            <a:avLst/>
            <a:gdLst>
              <a:gd name="connsiteX0" fmla="*/ 0 w 3236400"/>
              <a:gd name="connsiteY0" fmla="*/ 0 h 2102400"/>
              <a:gd name="connsiteX1" fmla="*/ 3236400 w 3236400"/>
              <a:gd name="connsiteY1" fmla="*/ 0 h 2102400"/>
              <a:gd name="connsiteX2" fmla="*/ 3236400 w 3236400"/>
              <a:gd name="connsiteY2" fmla="*/ 2102400 h 2102400"/>
              <a:gd name="connsiteX3" fmla="*/ 0 w 3236400"/>
              <a:gd name="connsiteY3" fmla="*/ 2102400 h 2102400"/>
            </a:gdLst>
            <a:ahLst/>
            <a:cxnLst>
              <a:cxn ang="0">
                <a:pos x="connsiteX0" y="connsiteY0"/>
              </a:cxn>
              <a:cxn ang="0">
                <a:pos x="connsiteX1" y="connsiteY1"/>
              </a:cxn>
              <a:cxn ang="0">
                <a:pos x="connsiteX2" y="connsiteY2"/>
              </a:cxn>
              <a:cxn ang="0">
                <a:pos x="connsiteX3" y="connsiteY3"/>
              </a:cxn>
            </a:cxnLst>
            <a:rect l="l" t="t" r="r" b="b"/>
            <a:pathLst>
              <a:path w="3236400" h="2102400">
                <a:moveTo>
                  <a:pt x="0" y="0"/>
                </a:moveTo>
                <a:lnTo>
                  <a:pt x="3236400" y="0"/>
                </a:lnTo>
                <a:lnTo>
                  <a:pt x="3236400" y="2102400"/>
                </a:lnTo>
                <a:lnTo>
                  <a:pt x="0" y="2102400"/>
                </a:lnTo>
                <a:close/>
              </a:path>
            </a:pathLst>
          </a:custGeom>
        </p:spPr>
      </p:pic>
      <p:grpSp>
        <p:nvGrpSpPr>
          <p:cNvPr id="6" name="Group 5">
            <a:extLst>
              <a:ext uri="{FF2B5EF4-FFF2-40B4-BE49-F238E27FC236}">
                <a16:creationId xmlns:a16="http://schemas.microsoft.com/office/drawing/2014/main" id="{159A0901-206A-4CA0-8D52-875E65649F7D}"/>
              </a:ext>
            </a:extLst>
          </p:cNvPr>
          <p:cNvGrpSpPr/>
          <p:nvPr/>
        </p:nvGrpSpPr>
        <p:grpSpPr>
          <a:xfrm>
            <a:off x="6797055" y="1946914"/>
            <a:ext cx="4894724" cy="4445957"/>
            <a:chOff x="6850927" y="1731462"/>
            <a:chExt cx="4894724" cy="4442136"/>
          </a:xfrm>
        </p:grpSpPr>
        <p:sp>
          <p:nvSpPr>
            <p:cNvPr id="73" name="Rectangle 72">
              <a:extLst>
                <a:ext uri="{FF2B5EF4-FFF2-40B4-BE49-F238E27FC236}">
                  <a16:creationId xmlns:a16="http://schemas.microsoft.com/office/drawing/2014/main" id="{801383D9-C041-4ACA-AE31-3E54F6567AC4}"/>
                </a:ext>
              </a:extLst>
            </p:cNvPr>
            <p:cNvSpPr/>
            <p:nvPr/>
          </p:nvSpPr>
          <p:spPr>
            <a:xfrm>
              <a:off x="7029137" y="1731462"/>
              <a:ext cx="4647389" cy="4202468"/>
            </a:xfrm>
            <a:prstGeom prst="rect">
              <a:avLst/>
            </a:prstGeom>
            <a:solidFill>
              <a:srgbClr val="009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Futura Medium"/>
                <a:ea typeface="+mn-ea"/>
                <a:cs typeface="+mn-cs"/>
              </a:endParaRPr>
            </a:p>
          </p:txBody>
        </p:sp>
        <p:sp>
          <p:nvSpPr>
            <p:cNvPr id="35" name="Content Placeholder 2">
              <a:extLst>
                <a:ext uri="{FF2B5EF4-FFF2-40B4-BE49-F238E27FC236}">
                  <a16:creationId xmlns:a16="http://schemas.microsoft.com/office/drawing/2014/main" id="{4B7A087F-FFDD-490C-A0A6-C260BC437E4B}"/>
                </a:ext>
              </a:extLst>
            </p:cNvPr>
            <p:cNvSpPr txBox="1">
              <a:spLocks/>
            </p:cNvSpPr>
            <p:nvPr/>
          </p:nvSpPr>
          <p:spPr bwMode="auto">
            <a:xfrm>
              <a:off x="8015901" y="2240698"/>
              <a:ext cx="3564705" cy="556266"/>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400" indent="-230400" algn="l" defTabSz="357708"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590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6876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890800" indent="-203200" algn="l" defTabSz="357708" rtl="0" eaLnBrk="1" latinLnBrk="0" hangingPunct="1">
                <a:lnSpc>
                  <a:spcPct val="140000"/>
                </a:lnSpc>
                <a:spcBef>
                  <a:spcPts val="0"/>
                </a:spcBef>
                <a:spcAft>
                  <a:spcPts val="0"/>
                </a:spcAft>
                <a:buClr>
                  <a:schemeClr val="tx1"/>
                </a:buClr>
                <a:buSzPct val="75000"/>
                <a:buFont typeface="Wingdings" pitchFamily="2" charset="2"/>
                <a:buChar char=""/>
                <a:defRPr sz="1600" kern="1200">
                  <a:solidFill>
                    <a:schemeClr val="tx1"/>
                  </a:solidFill>
                  <a:latin typeface="+mn-lt"/>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357708" rtl="0" eaLnBrk="1" fontAlgn="auto" latinLnBrk="0" hangingPunct="1">
                <a:lnSpc>
                  <a:spcPct val="100000"/>
                </a:lnSpc>
                <a:spcBef>
                  <a:spcPts val="0"/>
                </a:spcBef>
                <a:spcAft>
                  <a:spcPts val="0"/>
                </a:spcAft>
                <a:buClr>
                  <a:srgbClr val="DD1D21"/>
                </a:buClr>
                <a:buSzPct val="85000"/>
                <a:buFont typeface="Wingdings" pitchFamily="2" charset="2"/>
                <a:buNone/>
                <a:tabLst/>
                <a:defRPr/>
              </a:pPr>
              <a:r>
                <a:rPr kumimoji="0" lang="en-US" sz="2200" b="0" i="0" u="none" strike="noStrike" kern="1200" cap="none" spc="40" normalizeH="0" baseline="0" noProof="0" dirty="0">
                  <a:ln>
                    <a:noFill/>
                  </a:ln>
                  <a:solidFill>
                    <a:srgbClr val="FFFFFF"/>
                  </a:solidFill>
                  <a:effectLst/>
                  <a:uLnTx/>
                  <a:uFillTx/>
                  <a:latin typeface="Futura Bold"/>
                  <a:ea typeface="+mn-ea"/>
                  <a:cs typeface="+mn-cs"/>
                </a:rPr>
                <a:t>WORKING TOGETHER</a:t>
              </a:r>
            </a:p>
            <a:p>
              <a:pPr marL="0" marR="0" lvl="0" indent="0" algn="l" defTabSz="357708" rtl="0" eaLnBrk="1" fontAlgn="auto" latinLnBrk="0" hangingPunct="1">
                <a:lnSpc>
                  <a:spcPct val="100000"/>
                </a:lnSpc>
                <a:spcBef>
                  <a:spcPts val="0"/>
                </a:spcBef>
                <a:spcAft>
                  <a:spcPts val="0"/>
                </a:spcAft>
                <a:buClr>
                  <a:srgbClr val="DD1D21"/>
                </a:buClr>
                <a:buSzPct val="85000"/>
                <a:buFont typeface="Wingdings" pitchFamily="2" charset="2"/>
                <a:buNone/>
                <a:tabLst/>
                <a:defRPr/>
              </a:pPr>
              <a:r>
                <a:rPr kumimoji="0" lang="en-US" sz="1800" b="0" i="0" u="none" strike="noStrike" kern="1200" cap="none" spc="0" normalizeH="0" baseline="0" noProof="0" dirty="0">
                  <a:ln>
                    <a:noFill/>
                  </a:ln>
                  <a:solidFill>
                    <a:srgbClr val="FFFFFF"/>
                  </a:solidFill>
                  <a:effectLst/>
                  <a:uLnTx/>
                  <a:uFillTx/>
                  <a:latin typeface="Futura Light" panose="00000400000000000000" pitchFamily="2" charset="0"/>
                  <a:ea typeface="+mn-ea"/>
                  <a:cs typeface="+mn-cs"/>
                </a:rPr>
                <a:t>Turning challenge into opportunity</a:t>
              </a:r>
            </a:p>
          </p:txBody>
        </p:sp>
        <p:grpSp>
          <p:nvGrpSpPr>
            <p:cNvPr id="66" name="Group 65">
              <a:extLst>
                <a:ext uri="{FF2B5EF4-FFF2-40B4-BE49-F238E27FC236}">
                  <a16:creationId xmlns:a16="http://schemas.microsoft.com/office/drawing/2014/main" id="{7FACC681-0306-42BC-A0A7-26A8460F1319}"/>
                </a:ext>
              </a:extLst>
            </p:cNvPr>
            <p:cNvGrpSpPr/>
            <p:nvPr/>
          </p:nvGrpSpPr>
          <p:grpSpPr>
            <a:xfrm>
              <a:off x="7275488" y="1967908"/>
              <a:ext cx="4158067" cy="3719183"/>
              <a:chOff x="7422368" y="2296829"/>
              <a:chExt cx="4048080" cy="3592393"/>
            </a:xfrm>
          </p:grpSpPr>
          <p:cxnSp>
            <p:nvCxnSpPr>
              <p:cNvPr id="40" name="Straight Connector 39">
                <a:extLst>
                  <a:ext uri="{FF2B5EF4-FFF2-40B4-BE49-F238E27FC236}">
                    <a16:creationId xmlns:a16="http://schemas.microsoft.com/office/drawing/2014/main" id="{1528887C-383D-4CF5-99F5-6950F2284F37}"/>
                  </a:ext>
                </a:extLst>
              </p:cNvPr>
              <p:cNvCxnSpPr/>
              <p:nvPr/>
            </p:nvCxnSpPr>
            <p:spPr>
              <a:xfrm>
                <a:off x="7422368" y="3385564"/>
                <a:ext cx="40480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13C1E5D-6C8B-4945-8F4B-D46576F91257}"/>
                  </a:ext>
                </a:extLst>
              </p:cNvPr>
              <p:cNvCxnSpPr/>
              <p:nvPr/>
            </p:nvCxnSpPr>
            <p:spPr>
              <a:xfrm>
                <a:off x="7422368" y="2296829"/>
                <a:ext cx="40480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3D21C3E-F2E1-4D55-A6BF-94EDDD678744}"/>
                  </a:ext>
                </a:extLst>
              </p:cNvPr>
              <p:cNvCxnSpPr/>
              <p:nvPr/>
            </p:nvCxnSpPr>
            <p:spPr>
              <a:xfrm>
                <a:off x="7422368" y="5889222"/>
                <a:ext cx="40480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Content Placeholder 2">
              <a:extLst>
                <a:ext uri="{FF2B5EF4-FFF2-40B4-BE49-F238E27FC236}">
                  <a16:creationId xmlns:a16="http://schemas.microsoft.com/office/drawing/2014/main" id="{5B6B4135-232A-4AF1-862F-A016D65F39F8}"/>
                </a:ext>
              </a:extLst>
            </p:cNvPr>
            <p:cNvSpPr txBox="1">
              <a:spLocks/>
            </p:cNvSpPr>
            <p:nvPr/>
          </p:nvSpPr>
          <p:spPr bwMode="auto">
            <a:xfrm>
              <a:off x="7282882" y="3263210"/>
              <a:ext cx="4158067" cy="465299"/>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400" indent="-230400" algn="l" defTabSz="357708"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590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6876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890800" indent="-203200" algn="l" defTabSz="357708" rtl="0" eaLnBrk="1" latinLnBrk="0" hangingPunct="1">
                <a:lnSpc>
                  <a:spcPct val="140000"/>
                </a:lnSpc>
                <a:spcBef>
                  <a:spcPts val="0"/>
                </a:spcBef>
                <a:spcAft>
                  <a:spcPts val="0"/>
                </a:spcAft>
                <a:buClr>
                  <a:schemeClr val="tx1"/>
                </a:buClr>
                <a:buSzPct val="75000"/>
                <a:buFont typeface="Wingdings" pitchFamily="2" charset="2"/>
                <a:buChar char=""/>
                <a:defRPr sz="1600" kern="1200">
                  <a:solidFill>
                    <a:schemeClr val="tx1"/>
                  </a:solidFill>
                  <a:latin typeface="+mn-lt"/>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357708" rtl="0" eaLnBrk="1" fontAlgn="auto" latinLnBrk="0" hangingPunct="1">
                <a:lnSpc>
                  <a:spcPct val="140000"/>
                </a:lnSpc>
                <a:spcBef>
                  <a:spcPts val="0"/>
                </a:spcBef>
                <a:spcAft>
                  <a:spcPts val="0"/>
                </a:spcAft>
                <a:buClr>
                  <a:srgbClr val="DD1D21"/>
                </a:buClr>
                <a:buSzPct val="85000"/>
                <a:buFont typeface="Wingdings" pitchFamily="2" charset="2"/>
                <a:buNone/>
                <a:tabLst/>
                <a:defRPr/>
              </a:pPr>
              <a:r>
                <a:rPr kumimoji="0" lang="en-US" sz="2000" b="0" i="0" u="none" strike="noStrike" kern="1200" cap="none" spc="0" normalizeH="0" baseline="0" noProof="0" dirty="0">
                  <a:ln>
                    <a:noFill/>
                  </a:ln>
                  <a:solidFill>
                    <a:srgbClr val="FFFFFF"/>
                  </a:solidFill>
                  <a:effectLst/>
                  <a:uLnTx/>
                  <a:uFillTx/>
                  <a:latin typeface="Futura Light" panose="00000400000000000000" pitchFamily="2" charset="0"/>
                  <a:ea typeface="+mn-ea"/>
                  <a:cs typeface="+mn-cs"/>
                </a:rPr>
                <a:t>SECTOR BY SECTOR</a:t>
              </a:r>
            </a:p>
          </p:txBody>
        </p:sp>
        <p:pic>
          <p:nvPicPr>
            <p:cNvPr id="77" name="Graphic 76">
              <a:extLst>
                <a:ext uri="{FF2B5EF4-FFF2-40B4-BE49-F238E27FC236}">
                  <a16:creationId xmlns:a16="http://schemas.microsoft.com/office/drawing/2014/main" id="{73936FB3-9AA7-304D-979C-490982652346}"/>
                </a:ext>
              </a:extLst>
            </p:cNvPr>
            <p:cNvPicPr>
              <a:picLocks noChangeAspect="1"/>
            </p:cNvPicPr>
            <p:nvPr/>
          </p:nvPicPr>
          <p:blipFill>
            <a:blip r:embed="rId6" cstate="email">
              <a:lum bright="10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21546" y="3809880"/>
              <a:ext cx="989977" cy="951902"/>
            </a:xfrm>
            <a:prstGeom prst="rect">
              <a:avLst/>
            </a:prstGeom>
          </p:spPr>
        </p:pic>
        <p:pic>
          <p:nvPicPr>
            <p:cNvPr id="78" name="Graphic 77">
              <a:extLst>
                <a:ext uri="{FF2B5EF4-FFF2-40B4-BE49-F238E27FC236}">
                  <a16:creationId xmlns:a16="http://schemas.microsoft.com/office/drawing/2014/main" id="{13EDCBA7-1F18-7F4A-9096-3851FD606025}"/>
                </a:ext>
              </a:extLst>
            </p:cNvPr>
            <p:cNvPicPr>
              <a:picLocks noChangeAspect="1"/>
            </p:cNvPicPr>
            <p:nvPr/>
          </p:nvPicPr>
          <p:blipFill>
            <a:blip r:embed="rId8">
              <a:lum bright="100000"/>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605282" y="3537899"/>
              <a:ext cx="2140369" cy="1199904"/>
            </a:xfrm>
            <a:prstGeom prst="rect">
              <a:avLst/>
            </a:prstGeom>
          </p:spPr>
        </p:pic>
        <p:pic>
          <p:nvPicPr>
            <p:cNvPr id="79" name="Graphic 78">
              <a:extLst>
                <a:ext uri="{FF2B5EF4-FFF2-40B4-BE49-F238E27FC236}">
                  <a16:creationId xmlns:a16="http://schemas.microsoft.com/office/drawing/2014/main" id="{FF10A142-8274-5B4F-9C7F-8E1A758CF3E2}"/>
                </a:ext>
              </a:extLst>
            </p:cNvPr>
            <p:cNvPicPr>
              <a:picLocks noChangeAspect="1"/>
            </p:cNvPicPr>
            <p:nvPr/>
          </p:nvPicPr>
          <p:blipFill>
            <a:blip r:embed="rId10">
              <a:lum bright="10000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850927" y="4046458"/>
              <a:ext cx="2233496" cy="2127140"/>
            </a:xfrm>
            <a:prstGeom prst="rect">
              <a:avLst/>
            </a:prstGeom>
          </p:spPr>
        </p:pic>
        <p:pic>
          <p:nvPicPr>
            <p:cNvPr id="80" name="Graphic 79">
              <a:extLst>
                <a:ext uri="{FF2B5EF4-FFF2-40B4-BE49-F238E27FC236}">
                  <a16:creationId xmlns:a16="http://schemas.microsoft.com/office/drawing/2014/main" id="{C33AF844-F354-0B48-B49B-75461ABDFFE3}"/>
                </a:ext>
              </a:extLst>
            </p:cNvPr>
            <p:cNvPicPr>
              <a:picLocks noChangeAspect="1"/>
            </p:cNvPicPr>
            <p:nvPr/>
          </p:nvPicPr>
          <p:blipFill>
            <a:blip r:embed="rId12">
              <a:lum bright="100000"/>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030254" y="4253424"/>
              <a:ext cx="1889978" cy="1284216"/>
            </a:xfrm>
            <a:prstGeom prst="rect">
              <a:avLst/>
            </a:prstGeom>
          </p:spPr>
        </p:pic>
        <p:pic>
          <p:nvPicPr>
            <p:cNvPr id="103" name="Graphic 102">
              <a:extLst>
                <a:ext uri="{FF2B5EF4-FFF2-40B4-BE49-F238E27FC236}">
                  <a16:creationId xmlns:a16="http://schemas.microsoft.com/office/drawing/2014/main" id="{E1C60385-7CB2-9E47-AB2D-EE431D6B5B18}"/>
                </a:ext>
              </a:extLst>
            </p:cNvPr>
            <p:cNvPicPr>
              <a:picLocks noChangeAspect="1"/>
            </p:cNvPicPr>
            <p:nvPr/>
          </p:nvPicPr>
          <p:blipFill>
            <a:blip r:embed="rId14" cstate="email">
              <a:lum bright="100000"/>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141976" y="2089718"/>
              <a:ext cx="895826" cy="872252"/>
            </a:xfrm>
            <a:prstGeom prst="rect">
              <a:avLst/>
            </a:prstGeom>
          </p:spPr>
        </p:pic>
      </p:grpSp>
      <p:sp>
        <p:nvSpPr>
          <p:cNvPr id="37" name="Content Placeholder 3">
            <a:extLst>
              <a:ext uri="{FF2B5EF4-FFF2-40B4-BE49-F238E27FC236}">
                <a16:creationId xmlns:a16="http://schemas.microsoft.com/office/drawing/2014/main" id="{BC879620-2691-4BA1-A656-FA1009DF9E7B}"/>
              </a:ext>
            </a:extLst>
          </p:cNvPr>
          <p:cNvSpPr txBox="1">
            <a:spLocks/>
          </p:cNvSpPr>
          <p:nvPr/>
        </p:nvSpPr>
        <p:spPr bwMode="auto">
          <a:xfrm>
            <a:off x="500220" y="909818"/>
            <a:ext cx="11122433" cy="33726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400" indent="-230400" algn="l" defTabSz="357708"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590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6876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890800" indent="-203200" algn="l" defTabSz="357708" rtl="0" eaLnBrk="1" latinLnBrk="0" hangingPunct="1">
              <a:lnSpc>
                <a:spcPct val="140000"/>
              </a:lnSpc>
              <a:spcBef>
                <a:spcPts val="0"/>
              </a:spcBef>
              <a:spcAft>
                <a:spcPts val="0"/>
              </a:spcAft>
              <a:buClr>
                <a:schemeClr val="tx1"/>
              </a:buClr>
              <a:buSzPct val="75000"/>
              <a:buFont typeface="Wingdings" pitchFamily="2" charset="2"/>
              <a:buChar char=""/>
              <a:defRPr sz="1600" kern="1200">
                <a:solidFill>
                  <a:schemeClr val="tx1"/>
                </a:solidFill>
                <a:latin typeface="+mn-lt"/>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defTabSz="357708" rtl="0" eaLnBrk="1" fontAlgn="auto" latinLnBrk="0" hangingPunct="1">
              <a:lnSpc>
                <a:spcPct val="100000"/>
              </a:lnSpc>
              <a:spcBef>
                <a:spcPts val="0"/>
              </a:spcBef>
              <a:spcAft>
                <a:spcPts val="600"/>
              </a:spcAft>
              <a:buClr>
                <a:srgbClr val="DD1D21"/>
              </a:buClr>
              <a:buSzPct val="85000"/>
              <a:buFont typeface="Wingdings" pitchFamily="2" charset="2"/>
              <a:buNone/>
              <a:tabLst/>
              <a:defRPr/>
            </a:pPr>
            <a:r>
              <a:rPr kumimoji="0" lang="pl-PL" sz="2400" b="0" i="0" u="none" strike="noStrike" kern="1200" cap="none" spc="0" normalizeH="0" baseline="0" noProof="0" dirty="0">
                <a:ln>
                  <a:noFill/>
                </a:ln>
                <a:solidFill>
                  <a:srgbClr val="404040"/>
                </a:solidFill>
                <a:effectLst/>
                <a:uLnTx/>
                <a:uFillTx/>
                <a:latin typeface="+mj-lt"/>
                <a:ea typeface="+mn-ea"/>
                <a:cs typeface="+mn-cs"/>
              </a:rPr>
              <a:t>GETTING TO NET ZERO </a:t>
            </a:r>
            <a:r>
              <a:rPr kumimoji="0" lang="pl-PL" sz="2400" b="0" i="0" u="none" strike="noStrike" kern="1200" cap="none" spc="0" normalizeH="0" baseline="0" noProof="0" dirty="0">
                <a:ln>
                  <a:noFill/>
                </a:ln>
                <a:solidFill>
                  <a:srgbClr val="404040"/>
                </a:solidFill>
                <a:effectLst/>
                <a:uLnTx/>
                <a:uFillTx/>
                <a:latin typeface="Futura Light" panose="00000400000000000000" pitchFamily="2" charset="0"/>
                <a:ea typeface="+mn-ea"/>
                <a:cs typeface="+mn-cs"/>
              </a:rPr>
              <a:t>REQUIRES </a:t>
            </a:r>
            <a:r>
              <a:rPr lang="it-IT" sz="2400" dirty="0">
                <a:solidFill>
                  <a:srgbClr val="404040"/>
                </a:solidFill>
                <a:latin typeface="+mj-lt"/>
              </a:rPr>
              <a:t>INVESTMENTS</a:t>
            </a:r>
            <a:r>
              <a:rPr kumimoji="0" lang="it-IT" sz="2400" b="1" i="0" u="none" strike="noStrike" kern="1200" cap="none" spc="0" normalizeH="0" baseline="0" noProof="0" dirty="0">
                <a:ln>
                  <a:noFill/>
                </a:ln>
                <a:solidFill>
                  <a:srgbClr val="404040"/>
                </a:solidFill>
                <a:effectLst/>
                <a:uLnTx/>
                <a:uFillTx/>
                <a:latin typeface="Futura Light" panose="00000400000000000000" pitchFamily="2" charset="0"/>
                <a:ea typeface="+mn-ea"/>
                <a:cs typeface="+mn-cs"/>
              </a:rPr>
              <a:t> </a:t>
            </a:r>
            <a:r>
              <a:rPr kumimoji="0" lang="pl-PL" sz="2400" b="0" i="0" u="none" strike="noStrike" kern="1200" cap="none" spc="0" normalizeH="0" baseline="0" noProof="0" dirty="0">
                <a:ln>
                  <a:noFill/>
                </a:ln>
                <a:solidFill>
                  <a:srgbClr val="404040"/>
                </a:solidFill>
                <a:effectLst/>
                <a:uLnTx/>
                <a:uFillTx/>
                <a:latin typeface="Futura Light" panose="00000400000000000000" pitchFamily="2" charset="0"/>
                <a:ea typeface="+mn-ea"/>
                <a:cs typeface="+mn-cs"/>
              </a:rPr>
              <a:t>INTERNATIONAL </a:t>
            </a:r>
            <a:r>
              <a:rPr lang="pl-PL" sz="2400" dirty="0">
                <a:solidFill>
                  <a:srgbClr val="404040"/>
                </a:solidFill>
                <a:latin typeface="+mj-lt"/>
              </a:rPr>
              <a:t>COLLABORATION</a:t>
            </a:r>
            <a:endParaRPr lang="en-GB" sz="2400" dirty="0">
              <a:solidFill>
                <a:srgbClr val="404040"/>
              </a:solidFill>
              <a:latin typeface="+mj-lt"/>
            </a:endParaRPr>
          </a:p>
        </p:txBody>
      </p:sp>
      <p:sp>
        <p:nvSpPr>
          <p:cNvPr id="38" name="Rectangle 37" descr="&lt;Shell Yellow Bar&gt;" title="&lt;Shell Yellow Bar&gt;">
            <a:extLst>
              <a:ext uri="{FF2B5EF4-FFF2-40B4-BE49-F238E27FC236}">
                <a16:creationId xmlns:a16="http://schemas.microsoft.com/office/drawing/2014/main" id="{E156701D-6091-4732-9511-DBBD72364BBD}"/>
              </a:ext>
            </a:extLst>
          </p:cNvPr>
          <p:cNvSpPr/>
          <p:nvPr/>
        </p:nvSpPr>
        <p:spPr bwMode="gray">
          <a:xfrm>
            <a:off x="508010" y="693249"/>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04040"/>
              </a:solidFill>
              <a:effectLst/>
              <a:uLnTx/>
              <a:uFillTx/>
              <a:latin typeface="Futura Medium"/>
              <a:ea typeface="+mn-ea"/>
              <a:cs typeface="+mn-cs"/>
            </a:endParaRPr>
          </a:p>
        </p:txBody>
      </p:sp>
      <p:sp>
        <p:nvSpPr>
          <p:cNvPr id="47" name="TextBox 46">
            <a:extLst>
              <a:ext uri="{FF2B5EF4-FFF2-40B4-BE49-F238E27FC236}">
                <a16:creationId xmlns:a16="http://schemas.microsoft.com/office/drawing/2014/main" id="{98568FE0-3F21-48A3-824B-95868CF8BBDA}"/>
              </a:ext>
            </a:extLst>
          </p:cNvPr>
          <p:cNvSpPr txBox="1"/>
          <p:nvPr/>
        </p:nvSpPr>
        <p:spPr bwMode="auto">
          <a:xfrm>
            <a:off x="3736621" y="2713596"/>
            <a:ext cx="3249418" cy="276999"/>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ctr" defTabSz="357708" rtl="0" eaLnBrk="1" fontAlgn="auto" latinLnBrk="0" hangingPunct="1">
              <a:lnSpc>
                <a:spcPct val="100000"/>
              </a:lnSpc>
              <a:spcBef>
                <a:spcPts val="0"/>
              </a:spcBef>
              <a:spcAft>
                <a:spcPts val="0"/>
              </a:spcAft>
              <a:buClr>
                <a:srgbClr val="DD1D21"/>
              </a:buClr>
              <a:buSzPct val="85000"/>
              <a:buFontTx/>
              <a:buNone/>
              <a:tabLst/>
              <a:defRPr/>
            </a:pPr>
            <a:r>
              <a:rPr kumimoji="0" lang="pl-PL" sz="1800" b="0" i="0" u="none" strike="noStrike" kern="1200" cap="none" spc="0" normalizeH="0" baseline="0" noProof="0" dirty="0">
                <a:ln>
                  <a:noFill/>
                </a:ln>
                <a:solidFill>
                  <a:srgbClr val="000000"/>
                </a:solidFill>
                <a:effectLst/>
                <a:uLnTx/>
                <a:uFillTx/>
                <a:latin typeface="ShellHeavy" panose="00000700000000000000" charset="0"/>
                <a:ea typeface="+mn-ea"/>
                <a:cs typeface="+mn-cs"/>
              </a:rPr>
              <a:t>POLICY</a:t>
            </a:r>
            <a:endParaRPr kumimoji="0" lang="en-GB" sz="1800" b="0" i="0" u="none" strike="noStrike" kern="1200" cap="none" spc="0" normalizeH="0" baseline="0" noProof="0" dirty="0">
              <a:ln>
                <a:noFill/>
              </a:ln>
              <a:solidFill>
                <a:srgbClr val="000000"/>
              </a:solidFill>
              <a:effectLst/>
              <a:uLnTx/>
              <a:uFillTx/>
              <a:latin typeface="ShellHeavy" panose="00000700000000000000" charset="0"/>
              <a:ea typeface="+mn-ea"/>
              <a:cs typeface="+mn-cs"/>
            </a:endParaRPr>
          </a:p>
        </p:txBody>
      </p:sp>
      <p:sp>
        <p:nvSpPr>
          <p:cNvPr id="48" name="TextBox 47">
            <a:extLst>
              <a:ext uri="{FF2B5EF4-FFF2-40B4-BE49-F238E27FC236}">
                <a16:creationId xmlns:a16="http://schemas.microsoft.com/office/drawing/2014/main" id="{8E739321-B081-4856-AD37-D81D3A774089}"/>
              </a:ext>
            </a:extLst>
          </p:cNvPr>
          <p:cNvSpPr txBox="1"/>
          <p:nvPr/>
        </p:nvSpPr>
        <p:spPr bwMode="auto">
          <a:xfrm>
            <a:off x="1243044" y="4703733"/>
            <a:ext cx="2961907" cy="830997"/>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ctr" defTabSz="357708" rtl="0" eaLnBrk="1" fontAlgn="auto" latinLnBrk="0" hangingPunct="1">
              <a:lnSpc>
                <a:spcPct val="100000"/>
              </a:lnSpc>
              <a:spcBef>
                <a:spcPts val="0"/>
              </a:spcBef>
              <a:spcAft>
                <a:spcPts val="0"/>
              </a:spcAft>
              <a:buClr>
                <a:srgbClr val="DD1D21"/>
              </a:buClr>
              <a:buSzPct val="85000"/>
              <a:buFontTx/>
              <a:buNone/>
              <a:tabLst/>
              <a:defRPr/>
            </a:pPr>
            <a:r>
              <a:rPr lang="it-IT" sz="1800" dirty="0">
                <a:solidFill>
                  <a:srgbClr val="000000"/>
                </a:solidFill>
                <a:latin typeface="ShellHeavy" panose="00000700000000000000" charset="0"/>
              </a:rPr>
              <a:t>COLLABORATION </a:t>
            </a:r>
          </a:p>
          <a:p>
            <a:pPr marL="0" marR="0" lvl="0" indent="0" algn="ctr" defTabSz="357708" rtl="0" eaLnBrk="1" fontAlgn="auto" latinLnBrk="0" hangingPunct="1">
              <a:lnSpc>
                <a:spcPct val="100000"/>
              </a:lnSpc>
              <a:spcBef>
                <a:spcPts val="0"/>
              </a:spcBef>
              <a:spcAft>
                <a:spcPts val="0"/>
              </a:spcAft>
              <a:buClr>
                <a:srgbClr val="DD1D21"/>
              </a:buClr>
              <a:buSzPct val="85000"/>
              <a:buFontTx/>
              <a:buNone/>
              <a:tabLst/>
              <a:defRPr/>
            </a:pPr>
            <a:r>
              <a:rPr kumimoji="0" lang="it-IT" sz="1800" b="0" i="0" u="none" strike="noStrike" kern="1200" cap="none" spc="0" normalizeH="0" baseline="0" noProof="0" dirty="0">
                <a:ln>
                  <a:noFill/>
                </a:ln>
                <a:solidFill>
                  <a:srgbClr val="000000"/>
                </a:solidFill>
                <a:effectLst/>
                <a:uLnTx/>
                <a:uFillTx/>
                <a:latin typeface="ShellHeavy" panose="00000700000000000000" charset="0"/>
                <a:ea typeface="+mn-ea"/>
                <a:cs typeface="+mn-cs"/>
              </a:rPr>
              <a:t> </a:t>
            </a:r>
            <a:r>
              <a:rPr kumimoji="0" lang="pl-PL" sz="1800" b="0" i="0" u="none" strike="noStrike" kern="1200" cap="none" spc="0" normalizeH="0" baseline="0" noProof="0" dirty="0">
                <a:ln>
                  <a:noFill/>
                </a:ln>
                <a:solidFill>
                  <a:srgbClr val="000000"/>
                </a:solidFill>
                <a:effectLst/>
                <a:uLnTx/>
                <a:uFillTx/>
                <a:latin typeface="ShellHeavy" panose="00000700000000000000" charset="0"/>
                <a:ea typeface="+mn-ea"/>
                <a:cs typeface="+mn-cs"/>
              </a:rPr>
              <a:t>PARTNERSHIPS</a:t>
            </a:r>
            <a:endParaRPr kumimoji="0" lang="it-IT" sz="1800" b="0" i="0" u="none" strike="noStrike" kern="1200" cap="none" spc="0" normalizeH="0" baseline="0" noProof="0" dirty="0">
              <a:ln>
                <a:noFill/>
              </a:ln>
              <a:solidFill>
                <a:srgbClr val="000000"/>
              </a:solidFill>
              <a:effectLst/>
              <a:uLnTx/>
              <a:uFillTx/>
              <a:latin typeface="ShellHeavy" panose="00000700000000000000" charset="0"/>
              <a:ea typeface="+mn-ea"/>
              <a:cs typeface="+mn-cs"/>
            </a:endParaRPr>
          </a:p>
          <a:p>
            <a:pPr marL="0" marR="0" lvl="0" indent="0" algn="ctr" defTabSz="357708" rtl="0" eaLnBrk="1" fontAlgn="auto" latinLnBrk="0" hangingPunct="1">
              <a:lnSpc>
                <a:spcPct val="100000"/>
              </a:lnSpc>
              <a:spcBef>
                <a:spcPts val="0"/>
              </a:spcBef>
              <a:spcAft>
                <a:spcPts val="0"/>
              </a:spcAft>
              <a:buClr>
                <a:srgbClr val="DD1D21"/>
              </a:buClr>
              <a:buSzPct val="85000"/>
              <a:buFontTx/>
              <a:buNone/>
              <a:tabLst/>
              <a:defRPr/>
            </a:pPr>
            <a:endParaRPr lang="it-IT" sz="1800" dirty="0">
              <a:solidFill>
                <a:srgbClr val="000000"/>
              </a:solidFill>
              <a:latin typeface="ShellHeavy" panose="00000700000000000000" charset="0"/>
            </a:endParaRPr>
          </a:p>
        </p:txBody>
      </p:sp>
      <p:sp>
        <p:nvSpPr>
          <p:cNvPr id="26" name="TextBox 25">
            <a:extLst>
              <a:ext uri="{FF2B5EF4-FFF2-40B4-BE49-F238E27FC236}">
                <a16:creationId xmlns:a16="http://schemas.microsoft.com/office/drawing/2014/main" id="{B5F1B0D5-2520-4111-88CF-C34C91FDDB02}"/>
              </a:ext>
            </a:extLst>
          </p:cNvPr>
          <p:cNvSpPr txBox="1"/>
          <p:nvPr/>
        </p:nvSpPr>
        <p:spPr bwMode="auto">
          <a:xfrm>
            <a:off x="569346" y="2714793"/>
            <a:ext cx="1923490" cy="276999"/>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ctr" defTabSz="357708" rtl="0" eaLnBrk="1" fontAlgn="auto" latinLnBrk="0" hangingPunct="1">
              <a:lnSpc>
                <a:spcPct val="100000"/>
              </a:lnSpc>
              <a:spcBef>
                <a:spcPts val="0"/>
              </a:spcBef>
              <a:spcAft>
                <a:spcPts val="0"/>
              </a:spcAft>
              <a:buClr>
                <a:srgbClr val="DD1D21"/>
              </a:buClr>
              <a:buSzPct val="85000"/>
              <a:buFontTx/>
              <a:buNone/>
              <a:tabLst/>
              <a:defRPr/>
            </a:pPr>
            <a:r>
              <a:rPr kumimoji="0" lang="pl-PL" sz="1800" b="0" i="0" u="none" strike="noStrike" kern="1200" cap="none" spc="0" normalizeH="0" baseline="0" noProof="0" dirty="0">
                <a:ln>
                  <a:noFill/>
                </a:ln>
                <a:solidFill>
                  <a:srgbClr val="FFFFFF"/>
                </a:solidFill>
                <a:effectLst/>
                <a:uLnTx/>
                <a:uFillTx/>
                <a:latin typeface="ShellHeavy" panose="00000700000000000000" charset="0"/>
                <a:ea typeface="+mn-ea"/>
                <a:cs typeface="+mn-cs"/>
              </a:rPr>
              <a:t>INNOVATION</a:t>
            </a:r>
            <a:endParaRPr kumimoji="0" lang="en-GB" sz="1800" b="0" i="0" u="none" strike="noStrike" kern="1200" cap="none" spc="0" normalizeH="0" baseline="0" noProof="0" dirty="0">
              <a:ln>
                <a:noFill/>
              </a:ln>
              <a:solidFill>
                <a:srgbClr val="FFFFFF"/>
              </a:solidFill>
              <a:effectLst/>
              <a:uLnTx/>
              <a:uFillTx/>
              <a:latin typeface="ShellHeavy" panose="00000700000000000000" charset="0"/>
              <a:ea typeface="+mn-ea"/>
              <a:cs typeface="+mn-cs"/>
            </a:endParaRPr>
          </a:p>
        </p:txBody>
      </p:sp>
      <p:cxnSp>
        <p:nvCxnSpPr>
          <p:cNvPr id="28" name="Straight Connector 27">
            <a:extLst>
              <a:ext uri="{FF2B5EF4-FFF2-40B4-BE49-F238E27FC236}">
                <a16:creationId xmlns:a16="http://schemas.microsoft.com/office/drawing/2014/main" id="{B05E2451-6C02-44A5-922C-74974C2DDEEA}"/>
              </a:ext>
            </a:extLst>
          </p:cNvPr>
          <p:cNvCxnSpPr/>
          <p:nvPr/>
        </p:nvCxnSpPr>
        <p:spPr>
          <a:xfrm>
            <a:off x="1243045" y="2587557"/>
            <a:ext cx="578796"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80FD26-C59B-4BCC-AB9F-57133B8A1BEF}"/>
              </a:ext>
            </a:extLst>
          </p:cNvPr>
          <p:cNvCxnSpPr/>
          <p:nvPr/>
        </p:nvCxnSpPr>
        <p:spPr>
          <a:xfrm>
            <a:off x="5040346" y="2587557"/>
            <a:ext cx="57879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66EE2A-8542-4C8A-B5D3-D8B781710DED}"/>
              </a:ext>
            </a:extLst>
          </p:cNvPr>
          <p:cNvCxnSpPr/>
          <p:nvPr/>
        </p:nvCxnSpPr>
        <p:spPr>
          <a:xfrm>
            <a:off x="1914040" y="4585690"/>
            <a:ext cx="57879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8219F6F-B9E8-4940-8E9A-029B8EA0E30A}"/>
              </a:ext>
            </a:extLst>
          </p:cNvPr>
          <p:cNvSpPr txBox="1"/>
          <p:nvPr/>
        </p:nvSpPr>
        <p:spPr bwMode="auto">
          <a:xfrm>
            <a:off x="1325640" y="5340394"/>
            <a:ext cx="1923490" cy="553998"/>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ctr" defTabSz="357708" rtl="0" eaLnBrk="1" fontAlgn="auto" latinLnBrk="0" hangingPunct="1">
              <a:lnSpc>
                <a:spcPct val="100000"/>
              </a:lnSpc>
              <a:spcBef>
                <a:spcPts val="0"/>
              </a:spcBef>
              <a:spcAft>
                <a:spcPts val="0"/>
              </a:spcAft>
              <a:buClr>
                <a:srgbClr val="DD1D21"/>
              </a:buClr>
              <a:buSzPct val="85000"/>
              <a:buFontTx/>
              <a:buNone/>
              <a:tabLst/>
              <a:defRPr/>
            </a:pPr>
            <a:endParaRPr kumimoji="0" lang="it-IT" sz="1800" b="0" i="0" u="none" strike="noStrike" kern="1200" cap="none" spc="0" normalizeH="0" baseline="0" noProof="0" dirty="0">
              <a:ln>
                <a:noFill/>
              </a:ln>
              <a:solidFill>
                <a:srgbClr val="000000"/>
              </a:solidFill>
              <a:effectLst/>
              <a:highlight>
                <a:srgbClr val="FFFF00"/>
              </a:highlight>
              <a:uLnTx/>
              <a:uFillTx/>
              <a:latin typeface="ShellHeavy" panose="00000700000000000000" charset="0"/>
              <a:ea typeface="+mn-ea"/>
              <a:cs typeface="+mn-cs"/>
            </a:endParaRPr>
          </a:p>
          <a:p>
            <a:pPr marL="0" marR="0" lvl="0" indent="0" algn="ctr" defTabSz="357708" rtl="0" eaLnBrk="1" fontAlgn="auto" latinLnBrk="0" hangingPunct="1">
              <a:lnSpc>
                <a:spcPct val="100000"/>
              </a:lnSpc>
              <a:spcBef>
                <a:spcPts val="0"/>
              </a:spcBef>
              <a:spcAft>
                <a:spcPts val="0"/>
              </a:spcAft>
              <a:buClr>
                <a:srgbClr val="DD1D21"/>
              </a:buClr>
              <a:buSzPct val="85000"/>
              <a:buFontTx/>
              <a:buNone/>
              <a:tabLst/>
              <a:defRPr/>
            </a:pPr>
            <a:endParaRPr lang="it-IT" sz="1800" dirty="0">
              <a:solidFill>
                <a:srgbClr val="000000"/>
              </a:solidFill>
              <a:highlight>
                <a:srgbClr val="FFFF00"/>
              </a:highlight>
              <a:latin typeface="ShellHeavy" panose="00000700000000000000" charset="0"/>
            </a:endParaRPr>
          </a:p>
        </p:txBody>
      </p:sp>
    </p:spTree>
    <p:extLst>
      <p:ext uri="{BB962C8B-B14F-4D97-AF65-F5344CB8AC3E}">
        <p14:creationId xmlns:p14="http://schemas.microsoft.com/office/powerpoint/2010/main" val="4226059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theme/theme1.xml><?xml version="1.0" encoding="utf-8"?>
<a:theme xmlns:a="http://schemas.openxmlformats.org/drawingml/2006/main" name="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Shell Font Theme">
      <a:majorFont>
        <a:latin typeface="ShellBold"/>
        <a:ea typeface=""/>
        <a:cs typeface=""/>
      </a:majorFont>
      <a:minorFont>
        <a:latin typeface="Shell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defTabSz="357708">
          <a:lnSpc>
            <a:spcPct val="140000"/>
          </a:lnSpc>
          <a:buClr>
            <a:schemeClr val="accent2"/>
          </a:buClr>
          <a:buSzPct val="85000"/>
          <a:buFont typeface="Wingdings" panose="05000000000000000000" pitchFamily="2" charset="2"/>
          <a:buChar char=""/>
          <a:defRPr sz="1600" dirty="0" err="1" smtClean="0"/>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Onscreen;2057;Pos1;Date1;Widescreen Shell template - 16x9.potx" id="{F99105CB-A4F5-413F-A47E-DB01C9EA953F}" vid="{8469B93A-448D-4F50-A8E8-884986DC6B4E}"/>
    </a:ext>
  </a:extLst>
</a:theme>
</file>

<file path=ppt/theme/theme2.xml><?xml version="1.0" encoding="utf-8"?>
<a:theme xmlns:a="http://schemas.openxmlformats.org/drawingml/2006/main" name="3_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Shell Font Theme">
      <a:majorFont>
        <a:latin typeface="ShellBold"/>
        <a:ea typeface=""/>
        <a:cs typeface=""/>
      </a:majorFont>
      <a:minorFont>
        <a:latin typeface="Shell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algn="l" defTabSz="357708">
          <a:lnSpc>
            <a:spcPct val="140000"/>
          </a:lnSpc>
          <a:spcAft>
            <a:spcPts val="1200"/>
          </a:spcAft>
          <a:buClr>
            <a:schemeClr val="accent2"/>
          </a:buClr>
          <a:buSzPct val="85000"/>
          <a:buFont typeface="Wingdings" panose="05000000000000000000" pitchFamily="2" charset="2"/>
          <a:buChar char=""/>
          <a:defRPr sz="1400" dirty="0" smtClean="0">
            <a:solidFill>
              <a:schemeClr val="tx1"/>
            </a:solidFill>
            <a:latin typeface="ShellBook" pitchFamily="2" charset="0"/>
          </a:defRPr>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Presentation1" id="{B33FFE0E-00AD-4930-9763-36BAA6AABC02}" vid="{2F0BE8E0-F5D1-40D2-9DA5-B255D3D2170D}"/>
    </a:ext>
  </a:extLst>
</a:theme>
</file>

<file path=ppt/theme/theme3.xml><?xml version="1.0" encoding="utf-8"?>
<a:theme xmlns:a="http://schemas.openxmlformats.org/drawingml/2006/main" name="1_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Shell Font Theme">
      <a:majorFont>
        <a:latin typeface="ShellBold"/>
        <a:ea typeface=""/>
        <a:cs typeface=""/>
      </a:majorFont>
      <a:minorFont>
        <a:latin typeface="Shell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defTabSz="357708">
          <a:lnSpc>
            <a:spcPct val="140000"/>
          </a:lnSpc>
          <a:buClr>
            <a:schemeClr val="accent2"/>
          </a:buClr>
          <a:buSzPct val="85000"/>
          <a:buFont typeface="Wingdings" panose="05000000000000000000" pitchFamily="2" charset="2"/>
          <a:buChar char=""/>
          <a:defRPr sz="1600" dirty="0" err="1" smtClean="0"/>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Master shell" id="{5F31DAFD-6680-1842-9691-F0A2C920E99B}" vid="{64889330-9128-4146-9A5E-7053D337EBCD}"/>
    </a:ext>
  </a:extLst>
</a:theme>
</file>

<file path=ppt/theme/theme4.xml><?xml version="1.0" encoding="utf-8"?>
<a:theme xmlns:a="http://schemas.openxmlformats.org/drawingml/2006/main" name="6_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Shell Theme Fonts">
      <a:majorFont>
        <a:latin typeface="Futura Bold"/>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defTabSz="357708">
          <a:lnSpc>
            <a:spcPct val="140000"/>
          </a:lnSpc>
          <a:buClr>
            <a:schemeClr val="accent2"/>
          </a:buClr>
          <a:buSzPct val="85000"/>
          <a:buFont typeface="Wingdings" panose="05000000000000000000" pitchFamily="2" charset="2"/>
          <a:buChar char=""/>
          <a:defRPr sz="1600" dirty="0" err="1" smtClean="0">
            <a:solidFill>
              <a:srgbClr val="595959"/>
            </a:solidFill>
          </a:defRPr>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Shell Template - Widescreen - V33.potx" id="{DCB8EBDD-AD61-4D12-B9D8-0A71DB1F1C72}" vid="{6D69188D-DD7E-4D0E-8AB8-46CCC4C7C1FE}"/>
    </a:ext>
  </a:extLst>
</a:theme>
</file>

<file path=ppt/theme/theme5.xml><?xml version="1.0" encoding="utf-8"?>
<a:theme xmlns:a="http://schemas.openxmlformats.org/drawingml/2006/main" name="2_Shell layouts with footer">
  <a:themeElements>
    <a:clrScheme name="Custom 12">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404040"/>
      </a:hlink>
      <a:folHlink>
        <a:srgbClr val="404040"/>
      </a:folHlink>
    </a:clrScheme>
    <a:fontScheme name="Shell Font Theme">
      <a:majorFont>
        <a:latin typeface="ShellBold"/>
        <a:ea typeface=""/>
        <a:cs typeface=""/>
      </a:majorFont>
      <a:minorFont>
        <a:latin typeface="Shell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defTabSz="357708">
          <a:lnSpc>
            <a:spcPct val="140000"/>
          </a:lnSpc>
          <a:buClr>
            <a:schemeClr val="accent2"/>
          </a:buClr>
          <a:buSzPct val="85000"/>
          <a:buFont typeface="Wingdings" panose="05000000000000000000" pitchFamily="2" charset="2"/>
          <a:buChar char=""/>
          <a:defRPr sz="1600" dirty="0" err="1" smtClean="0"/>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Onscreen;2057;Pos1;Date1;Widescreen Shell template - 16x9.potx" id="{F99105CB-A4F5-413F-A47E-DB01C9EA953F}" vid="{8469B93A-448D-4F50-A8E8-884986DC6B4E}"/>
    </a:ext>
  </a:extLst>
</a:theme>
</file>

<file path=ppt/theme/theme6.xml><?xml version="1.0" encoding="utf-8"?>
<a:theme xmlns:a="http://schemas.openxmlformats.org/drawingml/2006/main" name="Office Theme">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Onscreen;2057;Pos1;Date1;Widescreen Shell template - 16x9</Template>
  <TotalTime>3548</TotalTime>
  <Words>1436</Words>
  <Application>Microsoft Office PowerPoint</Application>
  <PresentationFormat>Widescreen</PresentationFormat>
  <Paragraphs>92</Paragraphs>
  <Slides>9</Slides>
  <Notes>9</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9</vt:i4>
      </vt:variant>
    </vt:vector>
  </HeadingPairs>
  <TitlesOfParts>
    <vt:vector size="26" baseType="lpstr">
      <vt:lpstr>Futura Bold</vt:lpstr>
      <vt:lpstr>Arial</vt:lpstr>
      <vt:lpstr>ShellBold</vt:lpstr>
      <vt:lpstr>ShellHeavy</vt:lpstr>
      <vt:lpstr>Futura Medium</vt:lpstr>
      <vt:lpstr>Wingdings</vt:lpstr>
      <vt:lpstr>ShellMedium</vt:lpstr>
      <vt:lpstr>Calibri</vt:lpstr>
      <vt:lpstr>Futura Light</vt:lpstr>
      <vt:lpstr>ShellBook</vt:lpstr>
      <vt:lpstr>Noto Sans Symbols</vt:lpstr>
      <vt:lpstr>ShellLight</vt:lpstr>
      <vt:lpstr>Shell layouts with footer</vt:lpstr>
      <vt:lpstr>3_Shell layouts with footer</vt:lpstr>
      <vt:lpstr>1_Shell layouts with footer</vt:lpstr>
      <vt:lpstr>6_Shell layouts with footer</vt:lpstr>
      <vt:lpstr>2_Shell layouts with footer</vt:lpstr>
      <vt:lpstr>Shell ITALIA POWERING PROGRESS</vt:lpstr>
      <vt:lpstr>CAUTIONARY NOTE</vt:lpstr>
      <vt:lpstr>Energy transition in the post-pandemic period: mixed signals</vt:lpstr>
      <vt:lpstr>PowerPoint Presentation</vt:lpstr>
      <vt:lpstr>PowerPoint Presentation</vt:lpstr>
      <vt:lpstr>PowerPoint Presentation</vt:lpstr>
      <vt:lpstr>PowerPoint Presentation</vt:lpstr>
      <vt:lpstr>PowerPoint Presentation</vt:lpstr>
      <vt:lpstr>PowerPoint Presentation</vt:lpstr>
    </vt:vector>
  </TitlesOfParts>
  <Company>Shell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Shell Powering Progress</dc:title>
  <dc:creator>Contino, Valeria Maria ITALYM-UPC/I/K</dc:creator>
  <cp:lastModifiedBy>Julie Elliott</cp:lastModifiedBy>
  <cp:revision>113</cp:revision>
  <dcterms:created xsi:type="dcterms:W3CDTF">2021-09-03T07:23:53Z</dcterms:created>
  <dcterms:modified xsi:type="dcterms:W3CDTF">2022-05-18T07:26:57Z</dcterms:modified>
  <cp:category>Shell_IC: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5</vt:i4>
  </property>
</Properties>
</file>